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673900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spc="-157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Understanding Postpartum OCD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367355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Postpartum OCD is a subtype of OCD that appears after childbirth, marked by intrusive thoughts and compulsive behaviors centered on the baby's safety.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989671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33199" y="5594985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Emotion of life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833199" y="6200299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www.emotionoflife.in</a:t>
            </a:r>
            <a:endParaRPr lang="en-US" sz="1750" dirty="0"/>
          </a:p>
        </p:txBody>
      </p:sp>
      <p:pic>
        <p:nvPicPr>
          <p:cNvPr id="10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43357"/>
            <a:ext cx="567594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Supporting Loved Ones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393156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5249"/>
              </a:lnSpc>
              <a:buNone/>
            </a:pPr>
            <a:r>
              <a:rPr lang="en-US" sz="5249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5249" dirty="0"/>
          </a:p>
        </p:txBody>
      </p:sp>
      <p:sp>
        <p:nvSpPr>
          <p:cNvPr id="6" name="Text 4"/>
          <p:cNvSpPr/>
          <p:nvPr/>
        </p:nvSpPr>
        <p:spPr>
          <a:xfrm>
            <a:off x="3204448" y="333732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Listen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037993" y="3817739"/>
            <a:ext cx="51105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a non-judgmental space for sharing.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481768" y="2393156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5249"/>
              </a:lnSpc>
              <a:buNone/>
            </a:pPr>
            <a:r>
              <a:rPr lang="en-US" sz="5249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5249" dirty="0"/>
          </a:p>
        </p:txBody>
      </p:sp>
      <p:sp>
        <p:nvSpPr>
          <p:cNvPr id="9" name="Text 7"/>
          <p:cNvSpPr/>
          <p:nvPr/>
        </p:nvSpPr>
        <p:spPr>
          <a:xfrm>
            <a:off x="8648343" y="333732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Educate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481768" y="3817739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about postpartum OCD to understand better.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2037993" y="5306139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5249"/>
              </a:lnSpc>
              <a:buNone/>
            </a:pPr>
            <a:r>
              <a:rPr lang="en-US" sz="5249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5249" dirty="0"/>
          </a:p>
        </p:txBody>
      </p:sp>
      <p:sp>
        <p:nvSpPr>
          <p:cNvPr id="12" name="Text 10"/>
          <p:cNvSpPr/>
          <p:nvPr/>
        </p:nvSpPr>
        <p:spPr>
          <a:xfrm>
            <a:off x="3204448" y="62503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Assist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037993" y="6730722"/>
            <a:ext cx="51105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Help with tasks to reduce stress.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481768" y="5306139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5249"/>
              </a:lnSpc>
              <a:buNone/>
            </a:pPr>
            <a:r>
              <a:rPr lang="en-US" sz="5249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4</a:t>
            </a:r>
            <a:endParaRPr lang="en-US" sz="5249" dirty="0"/>
          </a:p>
        </p:txBody>
      </p:sp>
      <p:sp>
        <p:nvSpPr>
          <p:cNvPr id="15" name="Text 13"/>
          <p:cNvSpPr/>
          <p:nvPr/>
        </p:nvSpPr>
        <p:spPr>
          <a:xfrm>
            <a:off x="8648343" y="62503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Encourage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481768" y="6730722"/>
            <a:ext cx="511063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Support seeking professional treatment.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03644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445907" y="2484358"/>
            <a:ext cx="4072890" cy="5091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009"/>
              </a:lnSpc>
              <a:buNone/>
            </a:pPr>
            <a:r>
              <a:rPr lang="en-US" sz="3207" spc="-96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Emotion Of Life.</a:t>
            </a:r>
            <a:endParaRPr lang="en-US" sz="3207" dirty="0"/>
          </a:p>
        </p:txBody>
      </p:sp>
      <p:sp>
        <p:nvSpPr>
          <p:cNvPr id="6" name="Text 3"/>
          <p:cNvSpPr/>
          <p:nvPr/>
        </p:nvSpPr>
        <p:spPr>
          <a:xfrm>
            <a:off x="3445907" y="3237786"/>
            <a:ext cx="5328999" cy="6109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11"/>
              </a:lnSpc>
              <a:buNone/>
            </a:pPr>
            <a:r>
              <a:rPr lang="en-US" sz="3848" spc="-115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Contact US : 9368503416 </a:t>
            </a:r>
            <a:endParaRPr lang="en-US" sz="3848" dirty="0"/>
          </a:p>
        </p:txBody>
      </p:sp>
      <p:sp>
        <p:nvSpPr>
          <p:cNvPr id="7" name="Text 4"/>
          <p:cNvSpPr/>
          <p:nvPr/>
        </p:nvSpPr>
        <p:spPr>
          <a:xfrm>
            <a:off x="3445907" y="4093012"/>
            <a:ext cx="7738467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052"/>
              </a:lnSpc>
              <a:buNone/>
            </a:pPr>
            <a:r>
              <a:rPr lang="en-US" sz="1283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Email: info@emotionoflife.in</a:t>
            </a:r>
            <a:endParaRPr lang="en-US" sz="1283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76" y="4536758"/>
            <a:ext cx="3285411" cy="28024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445907" y="7522488"/>
            <a:ext cx="7738467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052"/>
              </a:lnSpc>
              <a:buNone/>
            </a:pPr>
            <a:endParaRPr lang="en-US" sz="1283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39039"/>
            <a:ext cx="664678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Postpartum Period Defined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866668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2990" y="30964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Physical Changes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2990" y="3576876"/>
            <a:ext cx="40825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Postpartum signifies a woman's body returning to pre-pregnancy conditions.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866668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27276" y="30964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Emotional Shifts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27276" y="3576876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Mood swings and fatigue are common, sometimes leading to depression or anxiety.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095042"/>
            <a:ext cx="9306401" cy="1295400"/>
          </a:xfrm>
          <a:prstGeom prst="roundRect">
            <a:avLst>
              <a:gd name="adj" fmla="val 771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2990" y="53248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New Adjustments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62990" y="5805249"/>
            <a:ext cx="88468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Adjusting to motherhood is crucial for well-being and bonding with the newborn.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226469"/>
            <a:ext cx="846963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Characteristics of Postpartum OCD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42769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6198" y="3469362"/>
            <a:ext cx="13394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50400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Intrusive Thoughts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984427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Obsessions about the baby's safety cause distress.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42769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57982" y="3469362"/>
            <a:ext cx="17895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50400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Compulsive Acts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984427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Compulsions are performed to neutralize fears.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09099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90005" y="5132665"/>
            <a:ext cx="1862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1673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Impact on Life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5647730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symptoms can lead to exhaustion and isolation.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3CDC1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3CDC1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749868"/>
            <a:ext cx="78214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Distinguishing Postpartum OCD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39996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Unique Obsessions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037993" y="456902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Postpartum OCD focuses on the newborn's safety.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743932" y="39996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Specific Compulsions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743932" y="456902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Compulsions relate to newborn care, like excessive checking.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449872" y="3999667"/>
            <a:ext cx="285071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Postpartum Challenges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9449872" y="456902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Stressors of new parenthood intensify OCD symptoms.</a:t>
            </a:r>
            <a:endParaRPr lang="en-US" sz="1750" dirty="0"/>
          </a:p>
        </p:txBody>
      </p:sp>
      <p:pic>
        <p:nvPicPr>
          <p:cNvPr id="13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34760"/>
            <a:ext cx="653069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Causes of Postpartum OCD</a:t>
            </a:r>
            <a:endParaRPr lang="en-US" sz="4374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21845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Hormonal Changes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277428" y="2664976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Hormones fluctuate significantly postpartum.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3962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Genetic Predisposition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2277428" y="4442460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Family history may increase OCD risk.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77428" y="57395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Psychological Stress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2277428" y="6219944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New parenthood stressors can trigger symptoms.</a:t>
            </a:r>
            <a:endParaRPr lang="en-US" sz="1750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58516"/>
            <a:ext cx="87878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Personal Impact of Postpartum OCD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144310" y="2486144"/>
            <a:ext cx="44410" cy="4284821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88744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26597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99483" y="2701409"/>
            <a:ext cx="13394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270831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Fear and Anxiety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3188732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Overwhelming concerns about the baby's safety.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416427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76980" y="4203740"/>
            <a:ext cx="17895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421064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Guilt and Shame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Feelings of guilt for having intrusive thoughts.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416427" y="589210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E2C8B5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66439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73289" y="5706070"/>
            <a:ext cx="1862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571297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Hyper-vigilance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2388513" y="619339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Constant need to check on the baby's well-being.</a:t>
            </a:r>
            <a:endParaRPr lang="en-US" sz="175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37"/>
              </a:lnSpc>
              <a:buNone/>
            </a:pPr>
            <a:r>
              <a:rPr lang="en-US" sz="4350" spc="-130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Behavioral Patterns in Postpartum OCD</a:t>
            </a:r>
            <a:endParaRPr lang="en-US" sz="43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spc="-6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Excessive Checking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Continuous monitoring of the baby's state.</a:t>
            </a:r>
            <a:endParaRPr lang="en-US" sz="174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spc="-6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Compulsive Cleaning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Sanitizing baby items beyond necessity.</a:t>
            </a:r>
            <a:endParaRPr lang="en-US" sz="174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spc="-6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Avoidance Behaviors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Steering clear of perceived risks to the baby.</a:t>
            </a:r>
            <a:endParaRPr lang="en-US" sz="1740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749868"/>
            <a:ext cx="99643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Common Obsessions in Postpartum OCD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39996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Fear of Harm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037993" y="456902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Anxiety about accidentally injuring the baby.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743932" y="39996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Health Concerns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743932" y="456902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Worries about contamination and the baby's health.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449872" y="39996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Protective Urges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9449872" y="456902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Obsessions over the baby's security and safety.</a:t>
            </a:r>
            <a:endParaRPr lang="en-US" sz="1750" dirty="0"/>
          </a:p>
        </p:txBody>
      </p:sp>
      <p:pic>
        <p:nvPicPr>
          <p:cNvPr id="13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87928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Challenges in Treating Postpartum OCD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7748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73798" y="3816548"/>
            <a:ext cx="13394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3851196"/>
            <a:ext cx="30391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Stigma and Misdiagnosis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4331613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Shame and healthcare gaps hinder treatment.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255085" y="37748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15582" y="3816548"/>
            <a:ext cx="17895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77199" y="38511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Medication Concerns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977199" y="4331613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Breastfeeding mothers face tough choices.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5438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47605" y="5479852"/>
            <a:ext cx="1862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35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5144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Therapy Access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5994916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Finding specialized care can be difficult.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2024-03-01T07:53:29Z</dcterms:created>
  <dcterms:modified xsi:type="dcterms:W3CDTF">2024-03-01T07:53:29Z</dcterms:modified>
</cp:coreProperties>
</file>