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7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668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884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8390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3052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873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0948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6574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517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829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969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532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190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703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957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16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36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19979-F317-4B23-8F38-8EC7EC32D165}" type="datetimeFigureOut">
              <a:rPr lang="en-IN" smtClean="0"/>
              <a:t>01-07-2022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049B87-3F8C-4CD1-A1D5-E050C600229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244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otionoflife.in/" TargetMode="External"/><Relationship Id="rId2" Type="http://schemas.openxmlformats.org/officeDocument/2006/relationships/hyperlink" Target="mailto:info@emotionoflife.i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1D557-3503-0AE1-C951-0216973FE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262" y="1568790"/>
            <a:ext cx="7766936" cy="1646302"/>
          </a:xfrm>
        </p:spPr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Problem Solving</a:t>
            </a:r>
            <a:endParaRPr lang="en-IN" dirty="0">
              <a:latin typeface="Bookman Old Style" panose="020506040505050202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43D7D28-9593-0B7F-922B-4B885DFF7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68" y="3539613"/>
            <a:ext cx="9153832" cy="1718187"/>
          </a:xfrm>
        </p:spPr>
        <p:txBody>
          <a:bodyPr>
            <a:no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By: Avril Dias</a:t>
            </a:r>
          </a:p>
          <a:p>
            <a:pPr algn="ctr"/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Guided by Mr. Shyam Gupta, Clinical psychologist &amp; Psychotherapist, Gwalior </a:t>
            </a:r>
          </a:p>
          <a:p>
            <a:pPr algn="ctr"/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Contact: 9368503416</a:t>
            </a:r>
          </a:p>
          <a:p>
            <a:pPr algn="ctr"/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to us at: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info@emotionoflife.in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 us on: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www.emotionoflife.in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7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5B62F-A8E1-610C-448D-0338B6AD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74" y="363795"/>
            <a:ext cx="10508226" cy="132689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Problem Solving?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F836A-55FF-43CE-10B4-052979C7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74" y="1818968"/>
            <a:ext cx="10508226" cy="4357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 refers to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finding solutions to problems encountered in life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means: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a problem area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Analysing the possible plans of action and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Executing the most favourable plan of action</a:t>
            </a: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can range from simple to complex. For example: deciding which road to take to work or which career to choose.</a:t>
            </a:r>
          </a:p>
        </p:txBody>
      </p:sp>
    </p:spTree>
    <p:extLst>
      <p:ext uri="{BB962C8B-B14F-4D97-AF65-F5344CB8AC3E}">
        <p14:creationId xmlns:p14="http://schemas.microsoft.com/office/powerpoint/2010/main" val="414668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5CD84-D5FE-F165-E9EE-29384D2A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910" y="334297"/>
            <a:ext cx="10527890" cy="135639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does Problem Solving occur?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A0E89-4725-1F76-C621-C4ABC5260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910" y="1858297"/>
            <a:ext cx="10527890" cy="4318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Whenever we face a road block or when we have more than one option for a particular task, then we must take few steps to solve it and come to a conclusion.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steps to solve a problem increase as the complexity of the problem increases.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57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4C89-BEE5-7F02-F7A7-E2E0F6AD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238" y="403123"/>
            <a:ext cx="10488561" cy="128756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to solve a problem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D03C55-779E-5F27-057D-7D26CAC6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define the problem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possible solutions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alternatives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Decide on a solution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solution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the outcome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8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C66EC-9B00-D0C1-81B7-1B46A651A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742" y="324465"/>
            <a:ext cx="10518058" cy="136622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‘not’ to do when solving problems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95E4A-2BAA-5FB9-1F99-CF1B79D5F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74" y="1838631"/>
            <a:ext cx="10508226" cy="433833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be hasty and take up too much at one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hard on yourself when you falter will only make the problem solving process more painful.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false to think that asking for help makes you look weak.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become impatient and disheartened when things do not go according to plan.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46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CD60-2210-4DD2-7424-C2F9A66D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77" y="383458"/>
            <a:ext cx="10537723" cy="130723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solve problems efficiently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80B02-796F-77B1-377D-21A605E86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077" y="1779639"/>
            <a:ext cx="10537723" cy="439732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for the problem- set time aside and do it calmly.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 with one problem at a time- even if you can do two, do not take on too much at one time, it may affect the quality of your peace and ultimately the quality of the outcome.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Seek advice from trusted persons when needed. If suggestions are offered and you feel it may help you, accept them with open arms.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be afraid to ask for help. When you feel lost in a complex problem, there will always be someone to assist you in your time of need.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kind to yourself. Doing new things take time and you may have not come across a problem before, so be calm in your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 is key. Good things take time.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3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56B88-7A3F-9425-A546-E849DD57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personal problems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0302-0438-6928-2712-A4F418CDE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8968"/>
            <a:ext cx="10515600" cy="435799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patient and kind to yourself.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positive and hopeful.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that you can always ask for assistance and help.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one step at a time.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 the steps.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rational.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0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8A404-B5F3-3E35-F25E-7A631B5B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626"/>
            <a:ext cx="10515600" cy="13170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other problems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C2A02-C563-7464-F447-6ADB710B0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910" y="1868129"/>
            <a:ext cx="10527890" cy="430883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team, ensure to include other peoples view points, be accepting of multiple answers.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school or work, be organized, make time tables and use other materials to plan out your solutions.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the solution calmly and be rational.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and accept suggestions. It is always good to have multiple view points and widen your understanding of the subject.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988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A584-FA52-FA16-3AF6-D741432D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432" y="2908121"/>
            <a:ext cx="7905135" cy="1297398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“Turn your obstacles into opportunities and your problems into possibilities.”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― Roy T. Bennett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332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537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Times New Roman</vt:lpstr>
      <vt:lpstr>Trebuchet MS</vt:lpstr>
      <vt:lpstr>Wingdings 3</vt:lpstr>
      <vt:lpstr>Facet</vt:lpstr>
      <vt:lpstr>Problem Solving</vt:lpstr>
      <vt:lpstr>What is Problem Solving?</vt:lpstr>
      <vt:lpstr>When does Problem Solving occur?</vt:lpstr>
      <vt:lpstr>Steps to solve a problem</vt:lpstr>
      <vt:lpstr>What ‘not’ to do when solving problems</vt:lpstr>
      <vt:lpstr>How to solve problems efficiently</vt:lpstr>
      <vt:lpstr>Solving personal problems</vt:lpstr>
      <vt:lpstr>Solving other problems</vt:lpstr>
      <vt:lpstr>“Turn your obstacles into opportunities and your problems into possibilities.”  ― Roy T. Bennett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</dc:title>
  <dc:creator>Avril Dias (21 JSLH)</dc:creator>
  <cp:lastModifiedBy>Avril Dias (21 JSLH)</cp:lastModifiedBy>
  <cp:revision>9</cp:revision>
  <dcterms:created xsi:type="dcterms:W3CDTF">2022-07-01T15:54:29Z</dcterms:created>
  <dcterms:modified xsi:type="dcterms:W3CDTF">2022-07-01T17:00:55Z</dcterms:modified>
</cp:coreProperties>
</file>