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64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5851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3"/>
            <a:ext cx="680313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89070" y="1341256"/>
            <a:ext cx="116586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5211060"/>
            <a:ext cx="442912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30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91356" y="1344502"/>
            <a:ext cx="116586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165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55898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002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0026" y="2756581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237744"/>
            <a:ext cx="6398514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609600"/>
            <a:ext cx="58293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223002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237744"/>
            <a:ext cx="6398514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227064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237744"/>
            <a:ext cx="87919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03120"/>
            <a:ext cx="75438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6307672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35A984-47D6-49C5-96A2-B12F9C3ABCA9}" type="datetimeFigureOut">
              <a:rPr lang="en-US" smtClean="0"/>
              <a:pPr/>
              <a:t>07-Sep-20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470" y="6307672"/>
            <a:ext cx="390906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6307672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E15FE2-4B94-4883-AC3E-09DA07945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Art of living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221089"/>
            <a:ext cx="6803136" cy="1136738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>
                <a:ln>
                  <a:solidFill>
                    <a:schemeClr val="bg2"/>
                  </a:solidFill>
                </a:ln>
              </a:rPr>
              <a:t>Created by: Ms. Trannum Gupta</a:t>
            </a:r>
            <a:br>
              <a:rPr lang="en-IN" b="1" dirty="0">
                <a:ln>
                  <a:solidFill>
                    <a:schemeClr val="bg2"/>
                  </a:solidFill>
                </a:ln>
              </a:rPr>
            </a:br>
            <a:r>
              <a:rPr lang="en-IN" b="1" dirty="0">
                <a:ln>
                  <a:solidFill>
                    <a:schemeClr val="bg2"/>
                  </a:solidFill>
                </a:ln>
              </a:rPr>
              <a:t/>
            </a:r>
            <a:br>
              <a:rPr lang="en-IN" b="1" dirty="0">
                <a:ln>
                  <a:solidFill>
                    <a:schemeClr val="bg2"/>
                  </a:solidFill>
                </a:ln>
              </a:rPr>
            </a:br>
            <a:r>
              <a:rPr lang="en-IN" b="1" dirty="0">
                <a:ln>
                  <a:solidFill>
                    <a:schemeClr val="bg2"/>
                  </a:solidFill>
                </a:ln>
              </a:rPr>
              <a:t>Mr. Shyam Gupta, Clinical Psychologist </a:t>
            </a:r>
            <a:r>
              <a:rPr lang="en-IN" b="1" dirty="0" smtClean="0">
                <a:ln>
                  <a:solidFill>
                    <a:schemeClr val="bg2"/>
                  </a:solidFill>
                </a:ln>
              </a:rPr>
              <a:t>&amp; </a:t>
            </a:r>
            <a:r>
              <a:rPr lang="en-IN" b="1" dirty="0">
                <a:ln>
                  <a:solidFill>
                    <a:schemeClr val="bg2"/>
                  </a:solidFill>
                </a:ln>
              </a:rPr>
              <a:t>Psychotherapist</a:t>
            </a:r>
          </a:p>
          <a:p>
            <a:endParaRPr lang="en-IN" b="1" dirty="0" smtClean="0">
              <a:ln>
                <a:solidFill>
                  <a:schemeClr val="bg2"/>
                </a:solidFill>
              </a:ln>
            </a:endParaRPr>
          </a:p>
          <a:p>
            <a:r>
              <a:rPr lang="en-IN" b="1" dirty="0" smtClean="0">
                <a:ln>
                  <a:solidFill>
                    <a:schemeClr val="bg2"/>
                  </a:solidFill>
                </a:ln>
              </a:rPr>
              <a:t>Ms</a:t>
            </a:r>
            <a:r>
              <a:rPr lang="en-IN" b="1" dirty="0">
                <a:ln>
                  <a:solidFill>
                    <a:schemeClr val="bg2"/>
                  </a:solidFill>
                </a:ln>
              </a:rPr>
              <a:t>. </a:t>
            </a:r>
            <a:r>
              <a:rPr lang="en-IN" b="1" dirty="0" err="1">
                <a:ln>
                  <a:solidFill>
                    <a:schemeClr val="bg2"/>
                  </a:solidFill>
                </a:ln>
              </a:rPr>
              <a:t>Mehek</a:t>
            </a:r>
            <a:r>
              <a:rPr lang="en-IN" b="1" dirty="0">
                <a:ln>
                  <a:solidFill>
                    <a:schemeClr val="bg2"/>
                  </a:solidFill>
                </a:ln>
              </a:rPr>
              <a:t> </a:t>
            </a:r>
            <a:r>
              <a:rPr lang="en-IN" b="1" dirty="0" err="1">
                <a:ln>
                  <a:solidFill>
                    <a:schemeClr val="bg2"/>
                  </a:solidFill>
                </a:ln>
              </a:rPr>
              <a:t>Rohira</a:t>
            </a:r>
            <a:r>
              <a:rPr lang="en-IN" b="1" dirty="0">
                <a:ln>
                  <a:solidFill>
                    <a:schemeClr val="bg2"/>
                  </a:solidFill>
                </a:ln>
              </a:rPr>
              <a:t>, </a:t>
            </a:r>
            <a:r>
              <a:rPr lang="en-IN" b="1" dirty="0" smtClean="0">
                <a:ln>
                  <a:solidFill>
                    <a:schemeClr val="bg2"/>
                  </a:solidFill>
                </a:ln>
              </a:rPr>
              <a:t>Psychologist, Mumbai  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i="1" dirty="0"/>
              <a:t> Living in the moment 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103120"/>
            <a:ext cx="3986214" cy="4111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2800" dirty="0"/>
              <a:t>  Sounds wonderful!!</a:t>
            </a:r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dirty="0"/>
              <a:t> But actually staying in the present moment is the hardest of all.</a:t>
            </a:r>
          </a:p>
          <a:p>
            <a:pPr algn="ctr">
              <a:buNone/>
            </a:pPr>
            <a:endParaRPr lang="en-IN" sz="2800" dirty="0"/>
          </a:p>
          <a:p>
            <a:pPr algn="ctr">
              <a:buNone/>
            </a:pPr>
            <a:r>
              <a:rPr lang="en-IN" sz="2800" dirty="0"/>
              <a:t>Practice MINDFULNESS and MEDITATION.</a:t>
            </a:r>
            <a:endParaRPr lang="en-US" sz="2800" dirty="0"/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06" name="Picture 2" descr="10 Ways to Define Mindfulness - Mindfu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143116"/>
            <a:ext cx="3528954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dirty="0"/>
              <a:t> </a:t>
            </a:r>
            <a:r>
              <a:rPr i="1" dirty="0"/>
              <a:t>Relationships are everything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103120"/>
            <a:ext cx="7558114" cy="4111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800" dirty="0"/>
              <a:t>Imagine being in your death bed at the age of 80 … </a:t>
            </a:r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dirty="0"/>
              <a:t>Will your sense of being right and in control comfort you when you have no good relationships, no one who has loved you?</a:t>
            </a:r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dirty="0"/>
              <a:t> </a:t>
            </a:r>
            <a:r>
              <a:rPr lang="en-US" sz="2800" b="1" dirty="0"/>
              <a:t>Put relationships first.</a:t>
            </a:r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dirty="0"/>
              <a:t> </a:t>
            </a:r>
            <a:r>
              <a:rPr i="1" dirty="0"/>
              <a:t>Not holding on to expectations &amp; judgments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103120"/>
            <a:ext cx="7558114" cy="4111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Expectations and judgments prevent me from enjoying what I have, from enjoying the simple presence of someone else in my life. </a:t>
            </a:r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dirty="0"/>
              <a:t>I practice with noticing these expectations and judgments, and practice with holding them loosely, letting them go.</a:t>
            </a:r>
            <a:endParaRPr lang="en-US" sz="2800" b="1" dirty="0"/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i="1" dirty="0"/>
              <a:t>Letting go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103120"/>
            <a:ext cx="3843338" cy="4111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/>
              <a:t>It’s letting go of :</a:t>
            </a:r>
          </a:p>
          <a:p>
            <a:pPr lvl="1"/>
            <a:r>
              <a:rPr lang="en-US" sz="2600" dirty="0"/>
              <a:t>Judgments &amp; expectations </a:t>
            </a:r>
          </a:p>
          <a:p>
            <a:pPr lvl="1"/>
            <a:r>
              <a:rPr lang="en-US" sz="2600" dirty="0"/>
              <a:t>wanting to be right &amp; to control</a:t>
            </a:r>
          </a:p>
          <a:p>
            <a:pPr lvl="1"/>
            <a:r>
              <a:rPr lang="en-US" sz="2600" dirty="0"/>
              <a:t>fear of discomfort</a:t>
            </a:r>
          </a:p>
          <a:p>
            <a:pPr lvl="1"/>
            <a:r>
              <a:rPr lang="en-US" sz="2600" dirty="0"/>
              <a:t>fear of uncertainty</a:t>
            </a:r>
          </a:p>
          <a:p>
            <a:pPr lvl="1"/>
            <a:r>
              <a:rPr lang="en-US" sz="2600" dirty="0"/>
              <a:t>fear of failure</a:t>
            </a:r>
          </a:p>
          <a:p>
            <a:pPr lvl="1"/>
            <a:r>
              <a:rPr lang="en-US" sz="2600" dirty="0"/>
              <a:t>fear of boredom</a:t>
            </a:r>
          </a:p>
          <a:p>
            <a:pPr lvl="1"/>
            <a:r>
              <a:rPr lang="en-US" sz="2600" dirty="0"/>
              <a:t>comparing self to others</a:t>
            </a:r>
          </a:p>
          <a:p>
            <a:pPr lvl="1"/>
            <a:r>
              <a:rPr lang="en-US" sz="2600" dirty="0"/>
              <a:t>fear of distraction</a:t>
            </a:r>
          </a:p>
          <a:p>
            <a:pPr lvl="1"/>
            <a:r>
              <a:rPr lang="en-US" sz="2600" dirty="0"/>
              <a:t>being irritated</a:t>
            </a:r>
          </a:p>
          <a:p>
            <a:pPr lvl="1"/>
            <a:r>
              <a:rPr lang="en-US" sz="2600" dirty="0"/>
              <a:t>complaining. </a:t>
            </a:r>
            <a:endParaRPr lang="en-US" sz="2600" b="1" dirty="0"/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6314" y="2143116"/>
            <a:ext cx="3571900" cy="4111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182880" lvl="0" indent="-182880"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2800" dirty="0"/>
              <a:t> Notice , when I’m holding these, and letting go. </a:t>
            </a:r>
          </a:p>
          <a:p>
            <a:pPr marL="182880" lvl="0" indent="-182880"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2800" dirty="0"/>
              <a:t>Loosen my heart’s grip on any of these and letting go. </a:t>
            </a:r>
          </a:p>
          <a:p>
            <a:pPr marL="182880" lvl="0" indent="-182880"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2800" dirty="0"/>
              <a:t>And then letting go again. And again.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0" y="2348880"/>
            <a:ext cx="6801440" cy="2590800"/>
          </a:xfrm>
        </p:spPr>
        <p:txBody>
          <a:bodyPr/>
          <a:lstStyle/>
          <a:p>
            <a:r>
              <a:rPr lang="en-US" sz="2800" cap="none" dirty="0"/>
              <a:t>Art of living is a practice, one that doesn’t end, that doesn’t have a mastery level. </a:t>
            </a:r>
            <a:br>
              <a:rPr lang="en-US" sz="2800" cap="none" dirty="0"/>
            </a:br>
            <a:r>
              <a:rPr sz="2800" cap="none" dirty="0"/>
              <a:t/>
            </a:r>
            <a:br>
              <a:rPr sz="2800" cap="none" dirty="0"/>
            </a:br>
            <a:r>
              <a:rPr lang="en-US" sz="2800" cap="none" dirty="0"/>
              <a:t>It’s a constant letting go, a constant picking up again, and then letting go again and falling, and getting up without beating yourself up.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63688" y="2276872"/>
            <a:ext cx="6009980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pc="0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</a:p>
          <a:p>
            <a:pPr lvl="0" algn="ctr"/>
            <a:endParaRPr lang="en-IN" sz="2800" dirty="0">
              <a:solidFill>
                <a:srgbClr val="7030A0"/>
              </a:solidFill>
            </a:endParaRPr>
          </a:p>
          <a:p>
            <a:pPr lvl="0" algn="ctr"/>
            <a:r>
              <a:rPr lang="en-IN" sz="2800" dirty="0">
                <a:solidFill>
                  <a:srgbClr val="7030A0"/>
                </a:solidFill>
              </a:rPr>
              <a:t>For any questions reach out to us </a:t>
            </a:r>
          </a:p>
          <a:p>
            <a:pPr lvl="0" algn="ctr"/>
            <a:endParaRPr lang="en-IN" sz="2800" dirty="0">
              <a:solidFill>
                <a:srgbClr val="7030A0"/>
              </a:solidFill>
            </a:endParaRPr>
          </a:p>
          <a:p>
            <a:pPr lvl="0" algn="ctr"/>
            <a:r>
              <a:rPr lang="en-IN" sz="2800" dirty="0">
                <a:solidFill>
                  <a:srgbClr val="7030A0"/>
                </a:solidFill>
              </a:rPr>
              <a:t>info@emotionoflife.in</a:t>
            </a:r>
            <a:endParaRPr lang="en-US" sz="3200" dirty="0">
              <a:solidFill>
                <a:srgbClr val="7030A0"/>
              </a:solidFill>
            </a:endParaRPr>
          </a:p>
          <a:p>
            <a:pPr algn="ctr"/>
            <a:endParaRPr lang="en-US" sz="2800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i="1" dirty="0"/>
              <a:t>Meaning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2400" i="1" dirty="0"/>
              <a:t>Simply saying “To live well, is to practice the art of living .”</a:t>
            </a:r>
          </a:p>
          <a:p>
            <a:pPr algn="ctr">
              <a:buNone/>
            </a:pPr>
            <a:endParaRPr lang="en-IN" sz="2400" dirty="0"/>
          </a:p>
          <a:p>
            <a:pPr algn="ctr">
              <a:buNone/>
            </a:pPr>
            <a:r>
              <a:rPr lang="en-IN" sz="2400" b="1" dirty="0"/>
              <a:t>Our lives are not just given to us but need to be made.</a:t>
            </a:r>
          </a:p>
          <a:p>
            <a:pPr algn="ctr">
              <a:buNone/>
            </a:pPr>
            <a:endParaRPr lang="en-IN" sz="2400" b="1" dirty="0"/>
          </a:p>
          <a:p>
            <a:pPr algn="ctr">
              <a:buNone/>
            </a:pPr>
            <a:r>
              <a:rPr lang="en-IN" sz="2400" b="1" dirty="0"/>
              <a:t>One needs to explore oneself and find the meaning, purpose and happiness throughout the journey of birth and death.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/>
              <a:t>Definition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IN" sz="2400" dirty="0"/>
              <a:t>In the expression ‘Art of Living’ the word ‘</a:t>
            </a:r>
            <a:r>
              <a:rPr lang="en-IN" sz="2400" b="1" dirty="0"/>
              <a:t>art</a:t>
            </a:r>
            <a:r>
              <a:rPr lang="en-IN" sz="2400" dirty="0"/>
              <a:t>’ refers to skill and ‘</a:t>
            </a:r>
            <a:r>
              <a:rPr lang="en-IN" sz="2400" b="1" dirty="0"/>
              <a:t>living</a:t>
            </a:r>
            <a:r>
              <a:rPr lang="en-IN" sz="2400" dirty="0"/>
              <a:t>’ refers to a manner of life, meaning thereby the capability of leading a good life and to take pleasure from life 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Pillars of AOL</a:t>
            </a:r>
            <a:endParaRPr lang="en-US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302359"/>
            <a:ext cx="6143668" cy="62478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endParaRPr lang="en-IN" sz="2000" dirty="0">
              <a:latin typeface="Eras Medium ITC" pitchFamily="34" charset="0"/>
            </a:endParaRPr>
          </a:p>
          <a:p>
            <a:pPr algn="ctr"/>
            <a:r>
              <a:rPr lang="en-IN" sz="2000" dirty="0">
                <a:latin typeface="Eras Medium ITC" pitchFamily="34" charset="0"/>
              </a:rPr>
              <a:t>To understand this simple Art of Living we need to begin with a single step to acceptance </a:t>
            </a:r>
          </a:p>
          <a:p>
            <a:pPr algn="just"/>
            <a:endParaRPr lang="en-IN" sz="2000" dirty="0">
              <a:latin typeface="Eras Medium ITC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Admit “I don’t know”</a:t>
            </a:r>
          </a:p>
          <a:p>
            <a:pPr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But say “I am curious to learn “</a:t>
            </a:r>
          </a:p>
          <a:p>
            <a:pPr algn="ctr"/>
            <a:endParaRPr lang="en-IN" sz="2000" dirty="0">
              <a:latin typeface="Eras Medium ITC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The path surrounds around two foundations of</a:t>
            </a:r>
            <a:r>
              <a:rPr lang="en-US" sz="2000" dirty="0">
                <a:latin typeface="Eras Medium ITC" pitchFamily="34" charset="0"/>
              </a:rPr>
              <a:t>: </a:t>
            </a:r>
            <a:r>
              <a:rPr lang="en-US" sz="2000" b="1" dirty="0">
                <a:latin typeface="Eras Medium ITC" pitchFamily="34" charset="0"/>
              </a:rPr>
              <a:t>Curiosity and Finding Out </a:t>
            </a:r>
          </a:p>
          <a:p>
            <a:pPr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Be open and willing to be exposed to subtleties of life</a:t>
            </a:r>
          </a:p>
          <a:p>
            <a:pPr algn="ctr"/>
            <a:endParaRPr lang="en-IN" sz="2000" dirty="0">
              <a:latin typeface="Eras Medium ITC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It has following important pillars to explore and understand:</a:t>
            </a:r>
          </a:p>
          <a:p>
            <a:pPr lvl="1"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Clarity and observation</a:t>
            </a:r>
          </a:p>
          <a:p>
            <a:pPr lvl="1"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Mindfulness</a:t>
            </a:r>
          </a:p>
          <a:p>
            <a:pPr lvl="1"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Accepting the reality without any judgement</a:t>
            </a:r>
          </a:p>
          <a:p>
            <a:pPr lvl="1"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Don’t try to manipulate yourself or others</a:t>
            </a:r>
          </a:p>
          <a:p>
            <a:pPr lvl="1" algn="ctr">
              <a:buFont typeface="Wingdings" pitchFamily="2" charset="2"/>
              <a:buChar char="v"/>
            </a:pPr>
            <a:r>
              <a:rPr lang="en-IN" sz="2000" dirty="0">
                <a:latin typeface="Eras Medium ITC" pitchFamily="34" charset="0"/>
              </a:rPr>
              <a:t> Don’t try to conform to the stories you tell yourself</a:t>
            </a:r>
          </a:p>
          <a:p>
            <a:pPr lvl="1"/>
            <a:endParaRPr lang="en-IN" sz="2000" dirty="0">
              <a:latin typeface="Eras Medium ITC" pitchFamily="34" charset="0"/>
            </a:endParaRPr>
          </a:p>
        </p:txBody>
      </p:sp>
      <p:pic>
        <p:nvPicPr>
          <p:cNvPr id="4098" name="Picture 2" descr="How to Let Go of Your Expectations and Live a Happier Lif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285992"/>
            <a:ext cx="200026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-387424"/>
            <a:ext cx="1823085" cy="4893310"/>
          </a:xfrm>
        </p:spPr>
        <p:txBody>
          <a:bodyPr>
            <a:normAutofit/>
          </a:bodyPr>
          <a:lstStyle/>
          <a:p>
            <a:r>
              <a:rPr lang="en-IN" sz="4000" b="1" dirty="0"/>
              <a:t>Facets of Art of Living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Success and leadership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Health and Well Being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Happiness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Love ,Compassion and Relationships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Kindness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Spirituality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Values of humanity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Emotions and feelings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Social community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IN" i="1" dirty="0"/>
              <a:t>Love and compassion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  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dirty="0"/>
              <a:t>Instead of being angry or frustrated, I find the pain in others, and open my heart to them. </a:t>
            </a:r>
          </a:p>
          <a:p>
            <a:pPr algn="ctr">
              <a:buNone/>
            </a:pPr>
            <a:r>
              <a:rPr lang="en-US" sz="2800" dirty="0"/>
              <a:t>This includes compassion for myself.</a:t>
            </a:r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ow To Be More Compassionate During Coronavirus Cri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19302"/>
            <a:ext cx="2571768" cy="1714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IN" i="1" dirty="0"/>
              <a:t>Gratitude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/>
              <a:t>  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IN" sz="2800" dirty="0"/>
          </a:p>
          <a:p>
            <a:pPr>
              <a:buNone/>
            </a:pPr>
            <a:endParaRPr lang="en-IN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dirty="0"/>
              <a:t>Life is filled with wonder, and the people around me as well. </a:t>
            </a:r>
          </a:p>
          <a:p>
            <a:pPr algn="ctr">
              <a:buNone/>
            </a:pPr>
            <a:r>
              <a:rPr lang="en-US" sz="2800" dirty="0"/>
              <a:t>I try to open myself to that wonder, and be grateful it’s there, instead of complaining!!!</a:t>
            </a:r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58" name="Picture 2" descr="This 1 Act of Gratitude Will Make Your Workplace Happier and Mor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214554"/>
            <a:ext cx="3810027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i="1" dirty="0"/>
              <a:t>Joy-fear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103120"/>
            <a:ext cx="3986214" cy="382621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/>
              <a:t>  When we take chances and do something outside of our comfort zone that both excites us and makes us face the possibility of failure.</a:t>
            </a:r>
          </a:p>
          <a:p>
            <a:pPr>
              <a:buNone/>
            </a:pPr>
            <a:r>
              <a:rPr lang="en-US" sz="2800" dirty="0"/>
              <a:t> Embrace these moments rather than avoiding them!!</a:t>
            </a:r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2" name="Picture 2" descr="The only thing to fear... is Joy? :] Just ask Fear! | Inside ou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143116"/>
            <a:ext cx="3500462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i="1" dirty="0"/>
              <a:t>Not avoiding discomfort or uncertainty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103120"/>
            <a:ext cx="7558114" cy="4111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  When we avoid </a:t>
            </a:r>
            <a:r>
              <a:rPr lang="en-US" sz="2800" b="1" dirty="0"/>
              <a:t>discomfort</a:t>
            </a:r>
            <a:r>
              <a:rPr lang="en-US" sz="2800" dirty="0"/>
              <a:t>, we are limited by our comfort zone, and new learning and new ventures become impossible.</a:t>
            </a:r>
          </a:p>
          <a:p>
            <a:pPr algn="ctr">
              <a:buNone/>
            </a:pPr>
            <a:r>
              <a:rPr lang="en-US" sz="2800" dirty="0"/>
              <a:t> When we avoid </a:t>
            </a:r>
            <a:r>
              <a:rPr lang="en-US" sz="2800" b="1" dirty="0"/>
              <a:t>uncertainty</a:t>
            </a:r>
            <a:r>
              <a:rPr lang="en-US" sz="2800" dirty="0"/>
              <a:t>, we only stick to what we know.</a:t>
            </a:r>
          </a:p>
          <a:p>
            <a:pPr algn="ctr">
              <a:buNone/>
            </a:pPr>
            <a:r>
              <a:rPr lang="en-US" sz="2800" dirty="0"/>
              <a:t> But we can purposely practice them  in small bite-sized chunks, over and over.</a:t>
            </a:r>
          </a:p>
        </p:txBody>
      </p:sp>
      <p:sp>
        <p:nvSpPr>
          <p:cNvPr id="1026" name="AutoShape 2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compa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ow To Be More Compassionate During Coronavirus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tf00001232</Template>
  <TotalTime>177</TotalTime>
  <Words>606</Words>
  <Application>Microsoft Macintosh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Savon</vt:lpstr>
      <vt:lpstr>Art of living</vt:lpstr>
      <vt:lpstr>Meaning </vt:lpstr>
      <vt:lpstr>Definition </vt:lpstr>
      <vt:lpstr>Pillars of AOL</vt:lpstr>
      <vt:lpstr>Facets of Art of Living</vt:lpstr>
      <vt:lpstr>Love and compassion</vt:lpstr>
      <vt:lpstr>Gratitude</vt:lpstr>
      <vt:lpstr>Joy-fear</vt:lpstr>
      <vt:lpstr>Not avoiding discomfort or uncertainty</vt:lpstr>
      <vt:lpstr> Living in the moment </vt:lpstr>
      <vt:lpstr> Relationships are everything</vt:lpstr>
      <vt:lpstr> Not holding on to expectations &amp; judgments</vt:lpstr>
      <vt:lpstr>Letting go</vt:lpstr>
      <vt:lpstr>Art of living is a practice, one that doesn’t end, that doesn’t have a mastery level.   It’s a constant letting go, a constant picking up again, and then letting go again and falling, and getting up without beating yourself up.</vt:lpstr>
      <vt:lpstr>Slide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RCC</cp:lastModifiedBy>
  <cp:revision>22</cp:revision>
  <dcterms:created xsi:type="dcterms:W3CDTF">2020-07-17T07:41:09Z</dcterms:created>
  <dcterms:modified xsi:type="dcterms:W3CDTF">2020-09-08T02:43:39Z</dcterms:modified>
</cp:coreProperties>
</file>