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9" r:id="rId9"/>
    <p:sldId id="264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A1790BC-E6D0-46D8-9C43-1CD064B274D4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BBF01D-288B-415E-A177-74FF1E02B8F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90BC-E6D0-46D8-9C43-1CD064B274D4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F01D-288B-415E-A177-74FF1E02B8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90BC-E6D0-46D8-9C43-1CD064B274D4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F01D-288B-415E-A177-74FF1E02B8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90BC-E6D0-46D8-9C43-1CD064B274D4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F01D-288B-415E-A177-74FF1E02B8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90BC-E6D0-46D8-9C43-1CD064B274D4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F01D-288B-415E-A177-74FF1E02B8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90BC-E6D0-46D8-9C43-1CD064B274D4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F01D-288B-415E-A177-74FF1E02B8F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90BC-E6D0-46D8-9C43-1CD064B274D4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F01D-288B-415E-A177-74FF1E02B8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90BC-E6D0-46D8-9C43-1CD064B274D4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F01D-288B-415E-A177-74FF1E02B8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90BC-E6D0-46D8-9C43-1CD064B274D4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F01D-288B-415E-A177-74FF1E02B8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90BC-E6D0-46D8-9C43-1CD064B274D4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F01D-288B-415E-A177-74FF1E02B8F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90BC-E6D0-46D8-9C43-1CD064B274D4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F01D-288B-415E-A177-74FF1E02B8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A1790BC-E6D0-46D8-9C43-1CD064B274D4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3BBF01D-288B-415E-A177-74FF1E02B8F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PARENTING AND ITS CONCUSSIONS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5560" y="4653136"/>
            <a:ext cx="3309803" cy="1260629"/>
          </a:xfrm>
        </p:spPr>
        <p:txBody>
          <a:bodyPr>
            <a:normAutofit/>
          </a:bodyPr>
          <a:lstStyle/>
          <a:p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Presented by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 SHWETA MITTAL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(M.PHARM STUDENT)</a:t>
            </a:r>
          </a:p>
          <a:p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Presented to: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Mr Shyam Gupta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hweta mittal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492909" cy="27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889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weta mittal\Desktop\dessin_seul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448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1832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 PARENTING</a:t>
            </a:r>
            <a:endParaRPr lang="en-IN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86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3545" y="16151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PSYCHOLOGICAL THEORY </a:t>
            </a:r>
            <a:endParaRPr lang="en-IN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40" y="898310"/>
            <a:ext cx="7694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u="sng" dirty="0" smtClean="0">
                <a:latin typeface="Times New Roman" pitchFamily="18" charset="0"/>
                <a:cs typeface="Times New Roman" pitchFamily="18" charset="0"/>
              </a:rPr>
              <a:t>EMERGENCE OF PARENTING AS A PSYCHOLOGICAL THEORY</a:t>
            </a:r>
            <a:endParaRPr lang="en-IN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40" y="1988840"/>
            <a:ext cx="5102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the 1960s, Baumrind noticed that pre-schoolers exhibited distinctly different types of behaviour. Each type of behaviour was highly correlated to a specific kind of parenting. Baumrind’s theory is that there is a close relationship between types of parenting styles and children’s behaviour, which leads to different child development and outcomes in their lives.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025" y="4851162"/>
            <a:ext cx="7517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Based on extensive observation, interviews and analyses, Baumrind initially identified three different types of parenting styles: authoritative parenting, authoritarian parenting and permissive parenting​.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7451"/>
            <a:ext cx="2664296" cy="231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808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1"/>
            <a:ext cx="7632848" cy="410445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Although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Diana Baumrind is known for her work on categorizing parenting styles, Maccoby and Martin (1983) were the ones who expanded this 3-parenting-styles model using a two-dimensional framework​2​.</a:t>
            </a:r>
          </a:p>
          <a:p>
            <a:pPr marL="6858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They expanded Baumrind’s permissive parenting style into two different types: permissive parenting (also known as indulgent parenting style) and neglectful parenting (also known as uninvolved parenting style).</a:t>
            </a:r>
          </a:p>
          <a:p>
            <a:pPr marL="6858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These four parenting styles are sometimes called the Baumrind parenting styles or Maccoby and Martin parenting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styles.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0211"/>
            <a:ext cx="3451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" t="8657" r="3284" b="29178"/>
          <a:stretch/>
        </p:blipFill>
        <p:spPr bwMode="auto">
          <a:xfrm>
            <a:off x="813226" y="4952675"/>
            <a:ext cx="7661564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9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-8772"/>
            <a:ext cx="3096462" cy="541864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PARENTING</a:t>
            </a:r>
            <a:r>
              <a:rPr lang="en-IN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2185468"/>
          </a:xfrm>
        </p:spPr>
        <p:txBody>
          <a:bodyPr/>
          <a:lstStyle/>
          <a:p>
            <a:pPr marL="68580" indent="0" algn="just">
              <a:buNone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Parenting is the process of raising children and providing them with protection and care in order to ensure their healthy development into adulthood.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3074" name="Picture 2" descr="C:\Users\shweta mittal\Desktop\parenting trends 2018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996952"/>
            <a:ext cx="64103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82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7" y="0"/>
            <a:ext cx="3312368" cy="474269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PARENTING STYLES</a:t>
            </a:r>
            <a:endParaRPr lang="en-IN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0" t="21473" r="5527" b="24633"/>
          <a:stretch/>
        </p:blipFill>
        <p:spPr bwMode="auto">
          <a:xfrm>
            <a:off x="617119" y="1217411"/>
            <a:ext cx="7848873" cy="22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5" t="28716" r="5813" b="15458"/>
          <a:stretch/>
        </p:blipFill>
        <p:spPr bwMode="auto">
          <a:xfrm>
            <a:off x="611560" y="3501008"/>
            <a:ext cx="7848872" cy="252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007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3312486" cy="397848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AUTHORITARIAN</a:t>
            </a:r>
            <a:endParaRPr lang="en-IN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764704"/>
            <a:ext cx="3706696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SIGNS OF AUTHORITARIAN PARENTS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believe kids should be seen and not heard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When it comes to rules, believe it's "my way or the highway.“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don't take the child's feelings into consideration.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not interested in negotiating and their focus is on obedience.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don't allow kids to get involved in problem-solving challenges or obstacles.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Authoritarian parents may use punishments instead of discipline.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they make their children feel sorry for their mistake rather than teaching them to make correct choices.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908720"/>
            <a:ext cx="3419856" cy="5184575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OUTCOME ON CHILDREN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Their obedience is at stake.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may become hostile or aggressive.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they think much on their anger on parents rather than their career.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good liars to avoid punishment.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Have an unhappy disposition.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Be less independent.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Appear insecure.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Possess lower self-esteem.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Exhibit more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behavioural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​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Perform worse academically.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Have poorer social skills.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Be more prone to mental issues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​​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Be more likely to have drug use problems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​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0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0"/>
            <a:ext cx="3312486" cy="613872"/>
          </a:xfrm>
        </p:spPr>
        <p:txBody>
          <a:bodyPr>
            <a:normAutofit fontScale="90000"/>
          </a:bodyPr>
          <a:lstStyle/>
          <a:p>
            <a:r>
              <a:rPr lang="en-IN" sz="31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AUTHORITATIVE</a:t>
            </a:r>
            <a:r>
              <a:rPr lang="en-IN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3778704" cy="518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sz="2200" b="1" u="sng" dirty="0" smtClean="0">
                <a:latin typeface="Times New Roman" pitchFamily="18" charset="0"/>
                <a:cs typeface="Times New Roman" pitchFamily="18" charset="0"/>
              </a:rPr>
              <a:t>SIGNS OF AUTHORITATIVE PARENTING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put a lot of effort into creating and maintaining a positive relationship with your child.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explain the reasons behind your rules.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take your child's feelings into consideration. 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use positive discipline strategies to reinforce good behaviour, like praise and reward systems.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908720"/>
            <a:ext cx="3743272" cy="5328592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OUTCOME ON CHILDREN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become responsible adults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comfortable in expressing their opinions.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more likely to be good at making decisions and evaluating safety risks on their own.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Appear happy and content.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Are more independent.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Achieve higher academic success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​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Develop good self-esteem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​.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Interact with peers using competent social skills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​​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Have better mental health — less depression, anxiety, suicide attempts, delinquency, alcohol and drug use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Exhibit less violent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tendencies</a:t>
            </a:r>
          </a:p>
        </p:txBody>
      </p:sp>
    </p:spTree>
    <p:extLst>
      <p:ext uri="{BB962C8B-B14F-4D97-AF65-F5344CB8AC3E}">
        <p14:creationId xmlns:p14="http://schemas.microsoft.com/office/powerpoint/2010/main" xmlns="" val="343924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1851"/>
            <a:ext cx="3384376" cy="566936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PERMISSIVE</a:t>
            </a:r>
            <a:r>
              <a:rPr lang="en-IN" sz="3600" dirty="0" smtClean="0"/>
              <a:t>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4038600" cy="5832648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SIGNS OF PERMISSIVE PARENTING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set rules but rarely enforce them.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don't give out consequences very often.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think your child will learn best with little interference from you.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Permissive parents are lenient.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often only step in when there's a serious problem.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quite forgiving and they adopt an attitude of "kids will be kids." 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might give privileges back if a child begs or they may allow a child to get out of time-out early if he promises to be good.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more of a friend role than a parent role.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836712"/>
            <a:ext cx="3887288" cy="540060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OUTCOMES ON CHILD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more likely to struggle academically.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exhibit more behavioural problems as they don't appreciate authority and rules.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have low self-esteem and may report a lot of sadness.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Are at a higher risk for health problems, like obesity, because permissive parents struggle to limit junk food intake.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Cannot follow rules.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Have worse self-control.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Possess egocentric tendencies.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Encounter more problems in relationships and social interactions.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6647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3456384" cy="469856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UNINVOLVED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4038600" cy="576064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SIGNS OF UNINVOLVED PARENTS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don't ask your child about school or homework.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rarely know where your child is or who she is with.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don't spend much time with your child.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Children may not receive much guidance, nurturing, and parental attention.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expect children to raise themselves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parent with mental health issues or substance abuse problems, for example, may not be able to care for a child's physical or emotional needs on a consistent basis.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overwhelmed with other problems, like work, paying bills, and managing a household.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764704"/>
            <a:ext cx="3671264" cy="5328592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OUTCOME ON CHILD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likely to struggle with self-esteem issues.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tend to perform poorly in school.</a:t>
            </a:r>
          </a:p>
          <a:p>
            <a:pPr indent="-34290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exhibit frequent behaviour problems and rank low in happiness.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Are more impulsive.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Cannot self-regulate emotion.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Encounter more delinquency and addictions problems.</a:t>
            </a:r>
          </a:p>
          <a:p>
            <a:pPr indent="-342900"/>
            <a:r>
              <a:rPr lang="en-IN" dirty="0">
                <a:latin typeface="Times New Roman" pitchFamily="18" charset="0"/>
                <a:cs typeface="Times New Roman" pitchFamily="18" charset="0"/>
              </a:rPr>
              <a:t>Have more mental issues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suicidal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behaviour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 adolescents.</a:t>
            </a:r>
          </a:p>
        </p:txBody>
      </p:sp>
    </p:spTree>
    <p:extLst>
      <p:ext uri="{BB962C8B-B14F-4D97-AF65-F5344CB8AC3E}">
        <p14:creationId xmlns:p14="http://schemas.microsoft.com/office/powerpoint/2010/main" xmlns="" val="117505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7768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PARENTING STYLES</a:t>
            </a:r>
            <a:endParaRPr lang="en-IN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67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0032" y="0"/>
            <a:ext cx="3168470" cy="541864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 PARENTING </a:t>
            </a:r>
            <a:endParaRPr lang="en-IN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576" y="908720"/>
            <a:ext cx="7488832" cy="5256584"/>
          </a:xfrm>
        </p:spPr>
        <p:txBody>
          <a:bodyPr>
            <a:no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focuses on developing independence in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children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involves a style that considers children’s age and stage of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development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there is a match between expectations, discipline and resilience-building strategies and children’s developmental age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aims at socialising kids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develops a growth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mind-set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 kids rather than a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mind-set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that says that a child’s intelligence is fixed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encouragement over praise, consequences over punishment and cooperation over obedience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insists that kids help at home without being paid so that learn to be givers, not takers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best parenting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style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is an authoritative style which is a balance of firmness and nurturance. The outcomes are generally best for kids in terms of academic success, mental health and good well-being when they are raised by parents that use an authoritative style.</a:t>
            </a:r>
          </a:p>
        </p:txBody>
      </p:sp>
    </p:spTree>
    <p:extLst>
      <p:ext uri="{BB962C8B-B14F-4D97-AF65-F5344CB8AC3E}">
        <p14:creationId xmlns:p14="http://schemas.microsoft.com/office/powerpoint/2010/main" xmlns="" val="3490921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2841</TotalTime>
  <Words>992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PARENTING AND ITS CONCUSSIONS</vt:lpstr>
      <vt:lpstr>PARENTING </vt:lpstr>
      <vt:lpstr>PARENTING STYLES</vt:lpstr>
      <vt:lpstr>AUTHORITARIAN</vt:lpstr>
      <vt:lpstr>AUTHORITATIVE  </vt:lpstr>
      <vt:lpstr>PERMISSIVE </vt:lpstr>
      <vt:lpstr>UNINVOLVED </vt:lpstr>
      <vt:lpstr>Slide 8</vt:lpstr>
      <vt:lpstr>GOOD PARENTING 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shweta mittal</dc:creator>
  <cp:lastModifiedBy>Shyam gupta</cp:lastModifiedBy>
  <cp:revision>11</cp:revision>
  <dcterms:created xsi:type="dcterms:W3CDTF">2020-06-27T18:10:21Z</dcterms:created>
  <dcterms:modified xsi:type="dcterms:W3CDTF">2022-07-08T06:14:04Z</dcterms:modified>
</cp:coreProperties>
</file>