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79" r:id="rId2"/>
    <p:sldId id="257" r:id="rId3"/>
    <p:sldId id="261" r:id="rId4"/>
    <p:sldId id="260" r:id="rId5"/>
    <p:sldId id="262" r:id="rId6"/>
    <p:sldId id="263" r:id="rId7"/>
    <p:sldId id="274" r:id="rId8"/>
    <p:sldId id="270" r:id="rId9"/>
    <p:sldId id="271" r:id="rId10"/>
    <p:sldId id="278" r:id="rId11"/>
    <p:sldId id="273" r:id="rId12"/>
    <p:sldId id="275" r:id="rId13"/>
    <p:sldId id="277" r:id="rId14"/>
    <p:sldId id="265"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248525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7F6502-49CC-45A3-8D26-E8B0C8A6A558}" type="datetimeFigureOut">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6899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51598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33078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3843835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336902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3400631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83599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138355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299608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20792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7F6502-49CC-45A3-8D26-E8B0C8A6A558}" type="datetimeFigureOut">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211178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7F6502-49CC-45A3-8D26-E8B0C8A6A558}" type="datetimeFigureOut">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336864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375042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323077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87F6502-49CC-45A3-8D26-E8B0C8A6A558}" type="datetimeFigureOut">
              <a:rPr lang="en-US" smtClean="0"/>
              <a:t>7/31/2021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282501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7F6502-49CC-45A3-8D26-E8B0C8A6A558}" type="datetimeFigureOut">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7F09F-BE91-4A0C-BC96-513A7E0B201B}" type="slidenum">
              <a:rPr lang="en-US" smtClean="0"/>
              <a:t>‹#›</a:t>
            </a:fld>
            <a:endParaRPr lang="en-US"/>
          </a:p>
        </p:txBody>
      </p:sp>
    </p:spTree>
    <p:extLst>
      <p:ext uri="{BB962C8B-B14F-4D97-AF65-F5344CB8AC3E}">
        <p14:creationId xmlns:p14="http://schemas.microsoft.com/office/powerpoint/2010/main" val="110680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7F6502-49CC-45A3-8D26-E8B0C8A6A558}" type="datetimeFigureOut">
              <a:rPr lang="en-US" smtClean="0"/>
              <a:t>7/31/2021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207F09F-BE91-4A0C-BC96-513A7E0B201B}" type="slidenum">
              <a:rPr lang="en-US" smtClean="0"/>
              <a:t>‹#›</a:t>
            </a:fld>
            <a:endParaRPr lang="en-US"/>
          </a:p>
        </p:txBody>
      </p:sp>
    </p:spTree>
    <p:extLst>
      <p:ext uri="{BB962C8B-B14F-4D97-AF65-F5344CB8AC3E}">
        <p14:creationId xmlns:p14="http://schemas.microsoft.com/office/powerpoint/2010/main" val="2335379145"/>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9.xml" /></Relationships>
</file>

<file path=ppt/slides/_rels/slide1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g" /><Relationship Id="rId1" Type="http://schemas.openxmlformats.org/officeDocument/2006/relationships/slideLayout" Target="../slideLayouts/slideLayout9.xml" /></Relationships>
</file>

<file path=ppt/slides/_rels/slide12.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9.xml" /></Relationships>
</file>

<file path=ppt/slides/_rels/slide13.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9.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0.jfif"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g" /><Relationship Id="rId1" Type="http://schemas.openxmlformats.org/officeDocument/2006/relationships/slideLayout" Target="../slideLayouts/slideLayout9.xml" /></Relationships>
</file>

<file path=ppt/slides/_rels/slide4.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image" Target="../media/image10.jpg" /><Relationship Id="rId1" Type="http://schemas.openxmlformats.org/officeDocument/2006/relationships/slideLayout" Target="../slideLayouts/slideLayout9.xml" /></Relationships>
</file>

<file path=ppt/slides/_rels/slide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9.xml" /></Relationships>
</file>

<file path=ppt/slides/_rels/slide6.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36" y="-99966"/>
            <a:ext cx="12192000" cy="6858000"/>
          </a:xfrm>
          <a:prstGeom prst="rect">
            <a:avLst/>
          </a:prstGeom>
        </p:spPr>
      </p:pic>
      <p:sp>
        <p:nvSpPr>
          <p:cNvPr id="6" name="Rectangle 5"/>
          <p:cNvSpPr/>
          <p:nvPr/>
        </p:nvSpPr>
        <p:spPr>
          <a:xfrm>
            <a:off x="3556001" y="6370379"/>
            <a:ext cx="5578763" cy="295564"/>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24364" y="2511617"/>
            <a:ext cx="7680758" cy="4135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17455" y="3492949"/>
            <a:ext cx="6142182" cy="2123658"/>
          </a:xfrm>
          <a:prstGeom prst="rect">
            <a:avLst/>
          </a:prstGeom>
          <a:noFill/>
        </p:spPr>
        <p:txBody>
          <a:bodyPr wrap="square" rtlCol="0">
            <a:spAutoFit/>
          </a:bodyPr>
          <a:lstStyle/>
          <a:p>
            <a:r>
              <a:rPr lang="en-US" sz="4400" b="1" i="1" dirty="0">
                <a:latin typeface="Arial Black" panose="020B0A04020102020204" pitchFamily="34" charset="0"/>
              </a:rPr>
              <a:t>INTERPERSONAL COMMUNICATION SKILLS</a:t>
            </a:r>
          </a:p>
        </p:txBody>
      </p:sp>
    </p:spTree>
    <p:extLst>
      <p:ext uri="{BB962C8B-B14F-4D97-AF65-F5344CB8AC3E}">
        <p14:creationId xmlns:p14="http://schemas.microsoft.com/office/powerpoint/2010/main" val="61968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80" y="99283"/>
            <a:ext cx="5092906" cy="1574808"/>
          </a:xfrm>
        </p:spPr>
        <p:txBody>
          <a:bodyPr/>
          <a:lstStyle/>
          <a:p>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5156" r="15156"/>
          <a:stretch>
            <a:fillRect/>
          </a:stretch>
        </p:blipFill>
        <p:spPr>
          <a:xfrm>
            <a:off x="7180455" y="886687"/>
            <a:ext cx="3200400" cy="4572000"/>
          </a:xfrm>
        </p:spPr>
      </p:pic>
      <p:sp>
        <p:nvSpPr>
          <p:cNvPr id="4" name="Text Placeholder 3"/>
          <p:cNvSpPr>
            <a:spLocks noGrp="1"/>
          </p:cNvSpPr>
          <p:nvPr>
            <p:ph type="body" sz="half" idx="2"/>
          </p:nvPr>
        </p:nvSpPr>
        <p:spPr>
          <a:xfrm>
            <a:off x="265907" y="1998110"/>
            <a:ext cx="5084979" cy="3128071"/>
          </a:xfrm>
        </p:spPr>
        <p:txBody>
          <a:bodyPr>
            <a:normAutofit/>
          </a:bodyPr>
          <a:lstStyle/>
          <a:p>
            <a:r>
              <a:rPr lang="en-US" sz="2000" b="1" i="1" dirty="0"/>
              <a:t>Cooperating, or working well with others, is an important part of interpersonal skills in the </a:t>
            </a:r>
            <a:r>
              <a:rPr lang="en-US" sz="2000" b="1" i="1" dirty="0" err="1"/>
              <a:t>workplacegoal</a:t>
            </a:r>
            <a:r>
              <a:rPr lang="en-US" sz="2000" b="1" i="1" dirty="0"/>
              <a:t> is to help the company be successful. Without cooperation, the workplace can be an unpleasant place, and the company will not succeed.</a:t>
            </a:r>
          </a:p>
        </p:txBody>
      </p:sp>
      <p:sp>
        <p:nvSpPr>
          <p:cNvPr id="5" name="Flowchart: Alternate Process 4"/>
          <p:cNvSpPr/>
          <p:nvPr/>
        </p:nvSpPr>
        <p:spPr>
          <a:xfrm>
            <a:off x="257980" y="1085273"/>
            <a:ext cx="3926093"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Cooperating with others</a:t>
            </a:r>
            <a:br>
              <a:rPr lang="en-US" i="1" dirty="0"/>
            </a:br>
            <a:endParaRPr lang="en-US"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509" y="0"/>
            <a:ext cx="6604145" cy="6705600"/>
          </a:xfrm>
          <a:prstGeom prst="rect">
            <a:avLst/>
          </a:prstGeom>
        </p:spPr>
      </p:pic>
    </p:spTree>
    <p:extLst>
      <p:ext uri="{BB962C8B-B14F-4D97-AF65-F5344CB8AC3E}">
        <p14:creationId xmlns:p14="http://schemas.microsoft.com/office/powerpoint/2010/main" val="225156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1" y="24241"/>
            <a:ext cx="5092906" cy="1574808"/>
          </a:xfrm>
        </p:spPr>
        <p:txBody>
          <a:bodyPr/>
          <a:lstStyle/>
          <a:p>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32500" r="32500"/>
          <a:stretch>
            <a:fillRect/>
          </a:stretch>
        </p:blipFill>
        <p:spPr/>
      </p:pic>
      <p:sp>
        <p:nvSpPr>
          <p:cNvPr id="4" name="Text Placeholder 3"/>
          <p:cNvSpPr>
            <a:spLocks noGrp="1"/>
          </p:cNvSpPr>
          <p:nvPr>
            <p:ph type="body" sz="half" idx="2"/>
          </p:nvPr>
        </p:nvSpPr>
        <p:spPr>
          <a:xfrm>
            <a:off x="358908" y="1856509"/>
            <a:ext cx="5084979" cy="2807854"/>
          </a:xfrm>
        </p:spPr>
        <p:txBody>
          <a:bodyPr>
            <a:noAutofit/>
          </a:bodyPr>
          <a:lstStyle/>
          <a:p>
            <a:br>
              <a:rPr lang="en-US" sz="2000" b="1" i="1" dirty="0"/>
            </a:br>
            <a:r>
              <a:rPr lang="en-US" sz="2000" b="1" i="1" dirty="0"/>
              <a:t>Interpersonal skills are not just about the things you say at work, they also include your actions, or the things you do. The way you act toward people at work will determine whether or not they feel comfortable around you. Start by always standing an appropriate distance away from the person with whom you are talking.</a:t>
            </a:r>
          </a:p>
        </p:txBody>
      </p:sp>
      <p:sp>
        <p:nvSpPr>
          <p:cNvPr id="5" name="Flowchart: Alternate Process 4"/>
          <p:cNvSpPr/>
          <p:nvPr/>
        </p:nvSpPr>
        <p:spPr>
          <a:xfrm>
            <a:off x="350981" y="811645"/>
            <a:ext cx="4378036" cy="83358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APPROPRIATE CONTACT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746" y="24241"/>
            <a:ext cx="6496290" cy="6450450"/>
          </a:xfrm>
          <a:prstGeom prst="rect">
            <a:avLst/>
          </a:prstGeom>
        </p:spPr>
      </p:pic>
    </p:spTree>
    <p:extLst>
      <p:ext uri="{BB962C8B-B14F-4D97-AF65-F5344CB8AC3E}">
        <p14:creationId xmlns:p14="http://schemas.microsoft.com/office/powerpoint/2010/main" val="48992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89" y="126992"/>
            <a:ext cx="5092906" cy="1574808"/>
          </a:xfrm>
        </p:spPr>
        <p:txBody>
          <a:bodyPr/>
          <a:lstStyle/>
          <a:p>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31997" r="31997"/>
          <a:stretch>
            <a:fillRect/>
          </a:stretch>
        </p:blipFill>
        <p:spPr>
          <a:xfrm>
            <a:off x="7130474" y="625756"/>
            <a:ext cx="4164782" cy="5456382"/>
          </a:xfrm>
        </p:spPr>
      </p:pic>
      <p:sp>
        <p:nvSpPr>
          <p:cNvPr id="4" name="Text Placeholder 3"/>
          <p:cNvSpPr>
            <a:spLocks noGrp="1"/>
          </p:cNvSpPr>
          <p:nvPr>
            <p:ph type="body" sz="half" idx="2"/>
          </p:nvPr>
        </p:nvSpPr>
        <p:spPr>
          <a:xfrm>
            <a:off x="249382" y="1978160"/>
            <a:ext cx="5084979" cy="3665258"/>
          </a:xfrm>
        </p:spPr>
        <p:txBody>
          <a:bodyPr>
            <a:normAutofit/>
          </a:bodyPr>
          <a:lstStyle/>
          <a:p>
            <a:br>
              <a:rPr lang="en-US" sz="2000" i="1" dirty="0">
                <a:latin typeface="Arial Rounded MT Bold" panose="020F0704030504030204" pitchFamily="34" charset="0"/>
              </a:rPr>
            </a:br>
            <a:r>
              <a:rPr lang="en-US" sz="2000" i="1" dirty="0">
                <a:latin typeface="Arial Rounded MT Bold" panose="020F0704030504030204" pitchFamily="34" charset="0"/>
              </a:rPr>
              <a:t>Active listening means you are fully engaged while listening to someone talk. You’re completely focused on the person speaking. You are giving them eye contact, nodding, and occasionally asking clarifying questions to make sure you understand.</a:t>
            </a:r>
          </a:p>
        </p:txBody>
      </p:sp>
      <p:sp>
        <p:nvSpPr>
          <p:cNvPr id="5" name="Flowchart: Alternate Process 4"/>
          <p:cNvSpPr/>
          <p:nvPr/>
        </p:nvSpPr>
        <p:spPr>
          <a:xfrm>
            <a:off x="249382" y="1089152"/>
            <a:ext cx="3352799"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ACTIVE LISTENING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697" y="295415"/>
            <a:ext cx="6154449" cy="5934505"/>
          </a:xfrm>
          <a:prstGeom prst="rect">
            <a:avLst/>
          </a:prstGeom>
        </p:spPr>
      </p:pic>
    </p:spTree>
    <p:extLst>
      <p:ext uri="{BB962C8B-B14F-4D97-AF65-F5344CB8AC3E}">
        <p14:creationId xmlns:p14="http://schemas.microsoft.com/office/powerpoint/2010/main" val="221022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44" y="163938"/>
            <a:ext cx="5092906" cy="1574808"/>
          </a:xfrm>
        </p:spPr>
        <p:txBody>
          <a:bodyPr/>
          <a:lstStyle/>
          <a:p>
            <a:endParaRPr lang="en-US" dirty="0"/>
          </a:p>
        </p:txBody>
      </p:sp>
      <p:sp>
        <p:nvSpPr>
          <p:cNvPr id="4" name="Text Placeholder 3"/>
          <p:cNvSpPr>
            <a:spLocks noGrp="1"/>
          </p:cNvSpPr>
          <p:nvPr>
            <p:ph type="body" sz="half" idx="2"/>
          </p:nvPr>
        </p:nvSpPr>
        <p:spPr>
          <a:xfrm>
            <a:off x="248744" y="2189017"/>
            <a:ext cx="5991189" cy="3417455"/>
          </a:xfrm>
        </p:spPr>
        <p:txBody>
          <a:bodyPr>
            <a:noAutofit/>
          </a:bodyPr>
          <a:lstStyle/>
          <a:p>
            <a:r>
              <a:rPr lang="en-US" sz="2000" dirty="0"/>
              <a:t>When you show respect for others in the workplace, people will show respect for you. You can show respect for others by being polite and using your manners..</a:t>
            </a:r>
          </a:p>
          <a:p>
            <a:r>
              <a:rPr lang="en-US" sz="2000" dirty="0"/>
              <a:t>When people are talking to you, listen to what they are saying and make eye contact to show that you are listening. Wait until other people have finished talking before you respond so that you don’t cause them to forget what they wanted to say.</a:t>
            </a:r>
          </a:p>
          <a:p>
            <a:endParaRPr lang="en-US" sz="2000" dirty="0"/>
          </a:p>
        </p:txBody>
      </p:sp>
      <p:sp>
        <p:nvSpPr>
          <p:cNvPr id="5" name="Flowchart: Alternate Process 4"/>
          <p:cNvSpPr/>
          <p:nvPr/>
        </p:nvSpPr>
        <p:spPr>
          <a:xfrm>
            <a:off x="175491" y="1043709"/>
            <a:ext cx="3758562" cy="6950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SHOWING RESPECT</a:t>
            </a:r>
          </a:p>
        </p:txBody>
      </p:sp>
      <p:sp>
        <p:nvSpPr>
          <p:cNvPr id="6" name="Cloud Callout 5"/>
          <p:cNvSpPr/>
          <p:nvPr/>
        </p:nvSpPr>
        <p:spPr>
          <a:xfrm>
            <a:off x="6169892" y="0"/>
            <a:ext cx="5902036" cy="1453157"/>
          </a:xfrm>
          <a:prstGeom prst="cloud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Always remember to say please and thank you</a:t>
            </a:r>
          </a:p>
        </p:txBody>
      </p:sp>
      <p:pic>
        <p:nvPicPr>
          <p:cNvPr id="2050" name="Picture 2" descr="Why is Respect Important in the Workplace? - WiseStep"/>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1750" r="31750"/>
          <a:stretch>
            <a:fillRect/>
          </a:stretch>
        </p:blipFill>
        <p:spPr bwMode="auto">
          <a:xfrm>
            <a:off x="7761865" y="1918566"/>
            <a:ext cx="3200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479" y="1644073"/>
            <a:ext cx="5334000" cy="4846493"/>
          </a:xfrm>
          <a:prstGeom prst="rect">
            <a:avLst/>
          </a:prstGeom>
        </p:spPr>
      </p:pic>
    </p:spTree>
    <p:extLst>
      <p:ext uri="{BB962C8B-B14F-4D97-AF65-F5344CB8AC3E}">
        <p14:creationId xmlns:p14="http://schemas.microsoft.com/office/powerpoint/2010/main" val="3747676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78692" y="0"/>
            <a:ext cx="11536218" cy="1933448"/>
          </a:xfrm>
          <a:prstGeom prst="cloudCallou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i="1" dirty="0">
                <a:solidFill>
                  <a:schemeClr val="bg2">
                    <a:lumMod val="75000"/>
                  </a:schemeClr>
                </a:solidFill>
                <a:latin typeface="Arial Rounded MT Bold" panose="020F0704030504030204" pitchFamily="34" charset="0"/>
              </a:rPr>
              <a:t>WAYS TO MAKE PEOPLE LIKE YOU</a:t>
            </a:r>
          </a:p>
        </p:txBody>
      </p:sp>
      <p:sp>
        <p:nvSpPr>
          <p:cNvPr id="5" name="TextBox 4"/>
          <p:cNvSpPr txBox="1"/>
          <p:nvPr/>
        </p:nvSpPr>
        <p:spPr>
          <a:xfrm>
            <a:off x="364842" y="2268745"/>
            <a:ext cx="10852727" cy="461665"/>
          </a:xfrm>
          <a:prstGeom prst="rect">
            <a:avLst/>
          </a:prstGeom>
          <a:noFill/>
        </p:spPr>
        <p:txBody>
          <a:bodyPr wrap="square" rtlCol="0">
            <a:spAutoFit/>
          </a:bodyPr>
          <a:lstStyle/>
          <a:p>
            <a:r>
              <a:rPr lang="en-US" sz="2400" b="1" dirty="0"/>
              <a:t>Become genuinely interested in other people.</a:t>
            </a:r>
          </a:p>
        </p:txBody>
      </p:sp>
      <p:sp>
        <p:nvSpPr>
          <p:cNvPr id="6" name="TextBox 5"/>
          <p:cNvSpPr txBox="1"/>
          <p:nvPr/>
        </p:nvSpPr>
        <p:spPr>
          <a:xfrm>
            <a:off x="364842" y="2827721"/>
            <a:ext cx="2225963" cy="461665"/>
          </a:xfrm>
          <a:prstGeom prst="rect">
            <a:avLst/>
          </a:prstGeom>
          <a:noFill/>
        </p:spPr>
        <p:txBody>
          <a:bodyPr wrap="square" rtlCol="0">
            <a:spAutoFit/>
          </a:bodyPr>
          <a:lstStyle/>
          <a:p>
            <a:r>
              <a:rPr lang="en-US" sz="2400" b="1" dirty="0"/>
              <a:t>Smile </a:t>
            </a:r>
          </a:p>
        </p:txBody>
      </p:sp>
      <p:sp>
        <p:nvSpPr>
          <p:cNvPr id="7" name="TextBox 6"/>
          <p:cNvSpPr txBox="1"/>
          <p:nvPr/>
        </p:nvSpPr>
        <p:spPr>
          <a:xfrm flipH="1">
            <a:off x="364842" y="3413418"/>
            <a:ext cx="10049627" cy="830997"/>
          </a:xfrm>
          <a:prstGeom prst="rect">
            <a:avLst/>
          </a:prstGeom>
          <a:noFill/>
        </p:spPr>
        <p:txBody>
          <a:bodyPr wrap="square" rtlCol="0">
            <a:spAutoFit/>
          </a:bodyPr>
          <a:lstStyle/>
          <a:p>
            <a:r>
              <a:rPr lang="en-US" sz="2400" b="1" dirty="0"/>
              <a:t>Remember that a person’s name is to that person the sweetest and most important sound in any language.</a:t>
            </a:r>
          </a:p>
        </p:txBody>
      </p:sp>
      <p:sp>
        <p:nvSpPr>
          <p:cNvPr id="8" name="TextBox 7"/>
          <p:cNvSpPr txBox="1"/>
          <p:nvPr/>
        </p:nvSpPr>
        <p:spPr>
          <a:xfrm>
            <a:off x="364842" y="4403742"/>
            <a:ext cx="5412514" cy="461665"/>
          </a:xfrm>
          <a:prstGeom prst="rect">
            <a:avLst/>
          </a:prstGeom>
          <a:noFill/>
        </p:spPr>
        <p:txBody>
          <a:bodyPr wrap="square" rtlCol="0">
            <a:spAutoFit/>
          </a:bodyPr>
          <a:lstStyle/>
          <a:p>
            <a:r>
              <a:rPr lang="en-US" sz="2400" b="1" dirty="0"/>
              <a:t>Be a good listener</a:t>
            </a:r>
          </a:p>
        </p:txBody>
      </p:sp>
      <p:sp>
        <p:nvSpPr>
          <p:cNvPr id="10" name="TextBox 9"/>
          <p:cNvSpPr txBox="1"/>
          <p:nvPr/>
        </p:nvSpPr>
        <p:spPr>
          <a:xfrm>
            <a:off x="364842" y="5024734"/>
            <a:ext cx="5702202" cy="461665"/>
          </a:xfrm>
          <a:prstGeom prst="rect">
            <a:avLst/>
          </a:prstGeom>
          <a:noFill/>
        </p:spPr>
        <p:txBody>
          <a:bodyPr wrap="none" rtlCol="0">
            <a:spAutoFit/>
          </a:bodyPr>
          <a:lstStyle/>
          <a:p>
            <a:r>
              <a:rPr lang="en-US" sz="2400" b="1" dirty="0"/>
              <a:t>Talk in terms of other person’s interest</a:t>
            </a:r>
          </a:p>
        </p:txBody>
      </p:sp>
      <p:sp>
        <p:nvSpPr>
          <p:cNvPr id="11" name="TextBox 10"/>
          <p:cNvSpPr txBox="1"/>
          <p:nvPr/>
        </p:nvSpPr>
        <p:spPr>
          <a:xfrm>
            <a:off x="364842" y="5645726"/>
            <a:ext cx="8483413" cy="461665"/>
          </a:xfrm>
          <a:prstGeom prst="rect">
            <a:avLst/>
          </a:prstGeom>
          <a:noFill/>
        </p:spPr>
        <p:txBody>
          <a:bodyPr wrap="none" rtlCol="0">
            <a:spAutoFit/>
          </a:bodyPr>
          <a:lstStyle/>
          <a:p>
            <a:r>
              <a:rPr lang="en-US" sz="2400" b="1" dirty="0"/>
              <a:t>Make the other person feel important- and do it </a:t>
            </a:r>
            <a:r>
              <a:rPr lang="en-US" sz="2400" b="1" dirty="0" err="1"/>
              <a:t>sincerly</a:t>
            </a:r>
            <a:endParaRPr lang="en-US" sz="2400" b="1" dirty="0"/>
          </a:p>
        </p:txBody>
      </p:sp>
    </p:spTree>
    <p:extLst>
      <p:ext uri="{BB962C8B-B14F-4D97-AF65-F5344CB8AC3E}">
        <p14:creationId xmlns:p14="http://schemas.microsoft.com/office/powerpoint/2010/main" val="127907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9" y="87746"/>
            <a:ext cx="12192000" cy="6770254"/>
          </a:xfrm>
          <a:prstGeom prst="rect">
            <a:avLst/>
          </a:prstGeom>
        </p:spPr>
      </p:pic>
    </p:spTree>
    <p:extLst>
      <p:ext uri="{BB962C8B-B14F-4D97-AF65-F5344CB8AC3E}">
        <p14:creationId xmlns:p14="http://schemas.microsoft.com/office/powerpoint/2010/main" val="206490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bg2">
                <a:lumMod val="60000"/>
                <a:lumOff val="4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91" y="452719"/>
            <a:ext cx="9846044" cy="199034"/>
          </a:xfrm>
        </p:spPr>
        <p:txBody>
          <a:bodyPr>
            <a:normAutofit fontScale="90000"/>
          </a:bodyPr>
          <a:lstStyle/>
          <a:p>
            <a:pPr marL="571500" indent="-571500">
              <a:buFont typeface="Arial" panose="020B0604020202020204" pitchFamily="34" charset="0"/>
              <a:buChar char="•"/>
            </a:pPr>
            <a:endParaRPr lang="en-US" dirty="0"/>
          </a:p>
        </p:txBody>
      </p:sp>
      <p:sp>
        <p:nvSpPr>
          <p:cNvPr id="3" name="Content Placeholder 2"/>
          <p:cNvSpPr>
            <a:spLocks noGrp="1"/>
          </p:cNvSpPr>
          <p:nvPr>
            <p:ph idx="1"/>
          </p:nvPr>
        </p:nvSpPr>
        <p:spPr>
          <a:xfrm>
            <a:off x="267129" y="1251596"/>
            <a:ext cx="6779489" cy="4195481"/>
          </a:xfrm>
        </p:spPr>
        <p:txBody>
          <a:bodyPr>
            <a:normAutofit/>
          </a:bodyPr>
          <a:lstStyle/>
          <a:p>
            <a:r>
              <a:rPr lang="en-US" sz="2400" b="1" i="1" dirty="0"/>
              <a:t>Interpersonal skills are the skills required to effectively communicate, interact, and work with individuals and group</a:t>
            </a:r>
          </a:p>
          <a:p>
            <a:r>
              <a:rPr lang="en-US" sz="2400" b="1" i="1" dirty="0"/>
              <a:t>Those with good interpersonal skills are strong verbal and non verbal communicators and often considered to be “good with people”.</a:t>
            </a:r>
          </a:p>
          <a:p>
            <a:r>
              <a:rPr lang="en-US" sz="2400" b="1" i="1" dirty="0"/>
              <a:t>Whether they are used in your career or personal life, these skills are important for success.</a:t>
            </a:r>
          </a:p>
        </p:txBody>
      </p:sp>
      <p:sp>
        <p:nvSpPr>
          <p:cNvPr id="4" name="Flowchart: Alternate Process 3"/>
          <p:cNvSpPr/>
          <p:nvPr/>
        </p:nvSpPr>
        <p:spPr>
          <a:xfrm>
            <a:off x="204791" y="207886"/>
            <a:ext cx="6841827" cy="7019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r>
              <a:rPr lang="en-US" sz="2800" b="1" i="1" dirty="0"/>
              <a:t>WHAT ARE INTERPERSONAL SKILLS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6619" y="0"/>
            <a:ext cx="5145382" cy="6770255"/>
          </a:xfrm>
          <a:prstGeom prst="rect">
            <a:avLst/>
          </a:prstGeom>
        </p:spPr>
      </p:pic>
      <p:sp>
        <p:nvSpPr>
          <p:cNvPr id="6" name="Rectangle 5"/>
          <p:cNvSpPr/>
          <p:nvPr/>
        </p:nvSpPr>
        <p:spPr>
          <a:xfrm>
            <a:off x="101600" y="1366982"/>
            <a:ext cx="10319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87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600364"/>
            <a:ext cx="3865134" cy="46182"/>
          </a:xfrm>
        </p:spPr>
        <p:txBody>
          <a:bodyPr>
            <a:normAutofit fontScale="90000"/>
          </a:bodyPr>
          <a:lstStyle/>
          <a:p>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3750" r="23750"/>
          <a:stretch>
            <a:fillRect/>
          </a:stretch>
        </p:blipFill>
        <p:spPr>
          <a:xfrm>
            <a:off x="6949546" y="1143000"/>
            <a:ext cx="3200400" cy="131618"/>
          </a:xfrm>
        </p:spPr>
      </p:pic>
      <p:sp>
        <p:nvSpPr>
          <p:cNvPr id="4" name="Text Placeholder 3"/>
          <p:cNvSpPr>
            <a:spLocks noGrp="1"/>
          </p:cNvSpPr>
          <p:nvPr>
            <p:ph type="body" sz="half" idx="2"/>
          </p:nvPr>
        </p:nvSpPr>
        <p:spPr>
          <a:xfrm>
            <a:off x="831273" y="942108"/>
            <a:ext cx="4553527" cy="4996873"/>
          </a:xfrm>
        </p:spPr>
        <p:txBody>
          <a:bodyPr>
            <a:normAutofit/>
          </a:bodyPr>
          <a:lstStyle/>
          <a:p>
            <a:r>
              <a:rPr lang="en-US" sz="2800" dirty="0"/>
              <a:t>Most of what we do in life requires interaction with other people. Strong interpersonal skills will enable you to talk to and work with all types of people including managers, coworkers and customer.</a:t>
            </a:r>
          </a:p>
          <a:p>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800" y="70426"/>
            <a:ext cx="6696364" cy="6598229"/>
          </a:xfrm>
          <a:prstGeom prst="rect">
            <a:avLst/>
          </a:prstGeom>
        </p:spPr>
      </p:pic>
    </p:spTree>
    <p:extLst>
      <p:ext uri="{BB962C8B-B14F-4D97-AF65-F5344CB8AC3E}">
        <p14:creationId xmlns:p14="http://schemas.microsoft.com/office/powerpoint/2010/main" val="206635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600365"/>
            <a:ext cx="3865134" cy="110835"/>
          </a:xfrm>
        </p:spPr>
        <p:txBody>
          <a:bodyPr>
            <a:normAutofit fontScale="90000"/>
          </a:bodyPr>
          <a:lstStyle/>
          <a:p>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26676" r="26676"/>
          <a:stretch>
            <a:fillRect/>
          </a:stretch>
        </p:blipFill>
        <p:spPr>
          <a:xfrm>
            <a:off x="6977255" y="1161473"/>
            <a:ext cx="3200400" cy="344054"/>
          </a:xfrm>
        </p:spPr>
      </p:pic>
      <p:sp>
        <p:nvSpPr>
          <p:cNvPr id="4" name="Text Placeholder 3"/>
          <p:cNvSpPr>
            <a:spLocks noGrp="1"/>
          </p:cNvSpPr>
          <p:nvPr>
            <p:ph type="body" sz="half" idx="2"/>
          </p:nvPr>
        </p:nvSpPr>
        <p:spPr>
          <a:xfrm>
            <a:off x="487281" y="1039089"/>
            <a:ext cx="5190836" cy="4498109"/>
          </a:xfrm>
        </p:spPr>
        <p:txBody>
          <a:bodyPr>
            <a:normAutofit/>
          </a:bodyPr>
          <a:lstStyle/>
          <a:p>
            <a:r>
              <a:rPr lang="en-US" sz="2400" i="1" dirty="0">
                <a:latin typeface="Arial Rounded MT Bold" panose="020F0704030504030204" pitchFamily="34" charset="0"/>
              </a:rPr>
              <a:t>Interpersonal skills form an </a:t>
            </a:r>
            <a:r>
              <a:rPr lang="en-US" sz="2400" i="1" dirty="0" err="1">
                <a:latin typeface="Arial Rounded MT Bold" panose="020F0704030504030204" pitchFamily="34" charset="0"/>
              </a:rPr>
              <a:t>intergral</a:t>
            </a:r>
            <a:r>
              <a:rPr lang="en-US" sz="2400" i="1" dirty="0">
                <a:latin typeface="Arial Rounded MT Bold" panose="020F0704030504030204" pitchFamily="34" charset="0"/>
              </a:rPr>
              <a:t> part of your professional toolbox. From collaborating on a project with a colleague to liaising with an important external stakeholder, you need confidence, empathy and communication skills to make the most of every interaction.</a:t>
            </a:r>
          </a:p>
          <a:p>
            <a:endParaRPr lang="en-US" sz="2400" i="1" dirty="0">
              <a:latin typeface="Arial Rounded MT Bold" panose="020F07040305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673" y="0"/>
            <a:ext cx="6169891" cy="6807779"/>
          </a:xfrm>
          <a:prstGeom prst="rect">
            <a:avLst/>
          </a:prstGeom>
        </p:spPr>
      </p:pic>
    </p:spTree>
    <p:extLst>
      <p:ext uri="{BB962C8B-B14F-4D97-AF65-F5344CB8AC3E}">
        <p14:creationId xmlns:p14="http://schemas.microsoft.com/office/powerpoint/2010/main" val="271001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693333"/>
            <a:ext cx="3865134" cy="45719"/>
          </a:xfrm>
        </p:spPr>
        <p:txBody>
          <a:bodyPr>
            <a:normAutofit fontScale="90000"/>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1712" r="31712"/>
          <a:stretch>
            <a:fillRect/>
          </a:stretch>
        </p:blipFill>
        <p:spPr>
          <a:xfrm>
            <a:off x="6949546" y="1143000"/>
            <a:ext cx="3200400" cy="45719"/>
          </a:xfrm>
        </p:spPr>
      </p:pic>
      <p:sp>
        <p:nvSpPr>
          <p:cNvPr id="4" name="Text Placeholder 3"/>
          <p:cNvSpPr>
            <a:spLocks noGrp="1"/>
          </p:cNvSpPr>
          <p:nvPr>
            <p:ph type="body" sz="half" idx="2"/>
          </p:nvPr>
        </p:nvSpPr>
        <p:spPr>
          <a:xfrm>
            <a:off x="840509" y="1739052"/>
            <a:ext cx="4562764" cy="4162984"/>
          </a:xfrm>
        </p:spPr>
        <p:txBody>
          <a:bodyPr>
            <a:normAutofit/>
          </a:bodyPr>
          <a:lstStyle/>
          <a:p>
            <a:r>
              <a:rPr lang="en-US" sz="2800" i="1" dirty="0">
                <a:latin typeface="Arial Rounded MT Bold" panose="020F0704030504030204" pitchFamily="34" charset="0"/>
              </a:rPr>
              <a:t>Strong relationships with the people you work with will help you succeed in the workplace</a:t>
            </a:r>
          </a:p>
          <a:p>
            <a:endParaRPr lang="en-US" sz="2800" dirty="0">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718" y="212437"/>
            <a:ext cx="6326499" cy="6243782"/>
          </a:xfrm>
          <a:prstGeom prst="rect">
            <a:avLst/>
          </a:prstGeom>
        </p:spPr>
      </p:pic>
    </p:spTree>
    <p:extLst>
      <p:ext uri="{BB962C8B-B14F-4D97-AF65-F5344CB8AC3E}">
        <p14:creationId xmlns:p14="http://schemas.microsoft.com/office/powerpoint/2010/main" val="261181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36" y="0"/>
            <a:ext cx="12007272" cy="6858000"/>
          </a:xfrm>
          <a:prstGeom prst="rect">
            <a:avLst/>
          </a:prstGeom>
        </p:spPr>
      </p:pic>
      <p:sp>
        <p:nvSpPr>
          <p:cNvPr id="3" name="Oval Callout 2"/>
          <p:cNvSpPr/>
          <p:nvPr/>
        </p:nvSpPr>
        <p:spPr>
          <a:xfrm>
            <a:off x="1579418" y="129309"/>
            <a:ext cx="2041237" cy="797375"/>
          </a:xfrm>
          <a:prstGeom prst="wedgeEllipse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HOW</a:t>
            </a:r>
          </a:p>
        </p:txBody>
      </p:sp>
    </p:spTree>
    <p:extLst>
      <p:ext uri="{BB962C8B-B14F-4D97-AF65-F5344CB8AC3E}">
        <p14:creationId xmlns:p14="http://schemas.microsoft.com/office/powerpoint/2010/main" val="79543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89" y="284018"/>
            <a:ext cx="3401064" cy="1065645"/>
          </a:xfrm>
        </p:spPr>
        <p:txBody>
          <a:bodyPr/>
          <a:lstStyle/>
          <a:p>
            <a:endParaRPr lang="en-US" dirty="0"/>
          </a:p>
        </p:txBody>
      </p:sp>
      <p:sp>
        <p:nvSpPr>
          <p:cNvPr id="3" name="Content Placeholder 2"/>
          <p:cNvSpPr>
            <a:spLocks noGrp="1"/>
          </p:cNvSpPr>
          <p:nvPr>
            <p:ph idx="1"/>
          </p:nvPr>
        </p:nvSpPr>
        <p:spPr>
          <a:xfrm>
            <a:off x="6354798" y="816840"/>
            <a:ext cx="5195997" cy="4572000"/>
          </a:xfrm>
        </p:spPr>
        <p:txBody>
          <a:bodyPr>
            <a:normAutofit/>
          </a:bodyPr>
          <a:lstStyle/>
          <a:p>
            <a:r>
              <a:rPr lang="en-US" b="1" i="1" dirty="0">
                <a:solidFill>
                  <a:schemeClr val="tx1">
                    <a:lumMod val="95000"/>
                  </a:schemeClr>
                </a:solidFill>
                <a:latin typeface="+mn-lt"/>
              </a:rPr>
              <a:t>Always remain polite and professional towards that person. If you need to confront that person make sure you do it thoughtfully. You never know! A difficult coworker could become a friend over time.</a:t>
            </a:r>
          </a:p>
          <a:p>
            <a:endParaRPr lang="en-US" b="1" i="1" dirty="0">
              <a:latin typeface="+mn-lt"/>
            </a:endParaRPr>
          </a:p>
        </p:txBody>
      </p:sp>
      <p:sp>
        <p:nvSpPr>
          <p:cNvPr id="4" name="Text Placeholder 3"/>
          <p:cNvSpPr>
            <a:spLocks noGrp="1"/>
          </p:cNvSpPr>
          <p:nvPr>
            <p:ph type="body" sz="half" idx="2"/>
          </p:nvPr>
        </p:nvSpPr>
        <p:spPr>
          <a:xfrm>
            <a:off x="249790" y="1937789"/>
            <a:ext cx="4137483" cy="4010429"/>
          </a:xfrm>
        </p:spPr>
        <p:txBody>
          <a:bodyPr>
            <a:normAutofit/>
          </a:bodyPr>
          <a:lstStyle/>
          <a:p>
            <a:r>
              <a:rPr lang="en-US" sz="2000" b="1" i="1" dirty="0">
                <a:solidFill>
                  <a:schemeClr val="tx1">
                    <a:lumMod val="95000"/>
                  </a:schemeClr>
                </a:solidFill>
              </a:rPr>
              <a:t>You can begin to understand why it is so important to have good relationships with your coworkers and managers! Good relationships will help you get along well with people and help you to do your job better.</a:t>
            </a:r>
          </a:p>
          <a:p>
            <a:endParaRPr lang="en-US" sz="2000" b="1" i="1" dirty="0"/>
          </a:p>
        </p:txBody>
      </p:sp>
      <p:sp>
        <p:nvSpPr>
          <p:cNvPr id="5" name="Flowchart: Alternate Process 4"/>
          <p:cNvSpPr/>
          <p:nvPr/>
        </p:nvSpPr>
        <p:spPr>
          <a:xfrm>
            <a:off x="160799" y="666172"/>
            <a:ext cx="4315463" cy="68349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lumMod val="95000"/>
                  </a:schemeClr>
                </a:solidFill>
                <a:latin typeface="Lato"/>
              </a:rPr>
              <a:t>Managing relationships</a:t>
            </a:r>
            <a:br>
              <a:rPr lang="en-US" i="1" dirty="0">
                <a:solidFill>
                  <a:schemeClr val="tx1">
                    <a:lumMod val="95000"/>
                  </a:schemeClr>
                </a:solidFill>
                <a:latin typeface="Lato"/>
              </a:rPr>
            </a:br>
            <a:endParaRPr lang="en-US" i="1" dirty="0"/>
          </a:p>
        </p:txBody>
      </p:sp>
      <p:sp>
        <p:nvSpPr>
          <p:cNvPr id="7" name="Cloud Callout 6"/>
          <p:cNvSpPr/>
          <p:nvPr/>
        </p:nvSpPr>
        <p:spPr>
          <a:xfrm>
            <a:off x="6197600" y="0"/>
            <a:ext cx="5994399" cy="1727200"/>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Have a difficult coworker or manager?</a:t>
            </a:r>
          </a:p>
        </p:txBody>
      </p:sp>
    </p:spTree>
    <p:extLst>
      <p:ext uri="{BB962C8B-B14F-4D97-AF65-F5344CB8AC3E}">
        <p14:creationId xmlns:p14="http://schemas.microsoft.com/office/powerpoint/2010/main" val="267613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189" y="144318"/>
            <a:ext cx="4340684" cy="1447800"/>
          </a:xfrm>
        </p:spPr>
        <p:txBody>
          <a:bodyPr/>
          <a:lstStyle/>
          <a:p>
            <a:endParaRPr lang="en-US" dirty="0"/>
          </a:p>
        </p:txBody>
      </p:sp>
      <p:sp>
        <p:nvSpPr>
          <p:cNvPr id="3" name="Content Placeholder 2"/>
          <p:cNvSpPr>
            <a:spLocks noGrp="1"/>
          </p:cNvSpPr>
          <p:nvPr>
            <p:ph idx="1"/>
          </p:nvPr>
        </p:nvSpPr>
        <p:spPr>
          <a:xfrm>
            <a:off x="5467927" y="258618"/>
            <a:ext cx="6308436" cy="6259946"/>
          </a:xfrm>
        </p:spPr>
        <p:txBody>
          <a:bodyPr/>
          <a:lstStyle/>
          <a:p>
            <a:r>
              <a:rPr lang="en-US" dirty="0">
                <a:latin typeface="Lato"/>
              </a:rPr>
              <a:t> Avoid negative thinking and complaining</a:t>
            </a:r>
          </a:p>
          <a:p>
            <a:pPr>
              <a:buFont typeface="Arial" panose="020B0604020202020204" pitchFamily="34" charset="0"/>
              <a:buChar char="•"/>
            </a:pPr>
            <a:r>
              <a:rPr lang="en-US" dirty="0">
                <a:latin typeface="Lato"/>
              </a:rPr>
              <a:t>Spend time with people who have a positive attitude</a:t>
            </a:r>
          </a:p>
          <a:p>
            <a:pPr>
              <a:buFont typeface="Arial" panose="020B0604020202020204" pitchFamily="34" charset="0"/>
              <a:buChar char="•"/>
            </a:pPr>
            <a:r>
              <a:rPr lang="en-US" dirty="0">
                <a:latin typeface="Lato"/>
              </a:rPr>
              <a:t>Be thankful for your job</a:t>
            </a:r>
          </a:p>
          <a:p>
            <a:pPr>
              <a:buFont typeface="Arial" panose="020B0604020202020204" pitchFamily="34" charset="0"/>
              <a:buChar char="•"/>
            </a:pPr>
            <a:r>
              <a:rPr lang="en-US" dirty="0">
                <a:latin typeface="Lato"/>
              </a:rPr>
              <a:t>Give yourself a chance to recharge</a:t>
            </a:r>
          </a:p>
          <a:p>
            <a:pPr>
              <a:buFont typeface="Arial" panose="020B0604020202020204" pitchFamily="34" charset="0"/>
              <a:buChar char="•"/>
            </a:pPr>
            <a:r>
              <a:rPr lang="en-US" dirty="0">
                <a:latin typeface="Lato"/>
              </a:rPr>
              <a:t>Reward yourself for doing a good job</a:t>
            </a:r>
          </a:p>
          <a:p>
            <a:endParaRPr lang="en-US" dirty="0"/>
          </a:p>
        </p:txBody>
      </p:sp>
      <p:sp>
        <p:nvSpPr>
          <p:cNvPr id="4" name="Text Placeholder 3"/>
          <p:cNvSpPr>
            <a:spLocks noGrp="1"/>
          </p:cNvSpPr>
          <p:nvPr>
            <p:ph type="body" sz="half" idx="2"/>
          </p:nvPr>
        </p:nvSpPr>
        <p:spPr>
          <a:xfrm>
            <a:off x="656189" y="2004292"/>
            <a:ext cx="3899827" cy="4020588"/>
          </a:xfrm>
        </p:spPr>
        <p:txBody>
          <a:bodyPr/>
          <a:lstStyle/>
          <a:p>
            <a:r>
              <a:rPr lang="en-US" sz="2000" i="1" dirty="0">
                <a:latin typeface="Lato"/>
              </a:rPr>
              <a:t>A great attitude will help you cope with pressure and stress as well as help you be more flexible in your job. Always sharing a positive attitude will help you grow in your position and ultimately help you move forward in your career.</a:t>
            </a:r>
          </a:p>
          <a:p>
            <a:endParaRPr lang="en-US" dirty="0"/>
          </a:p>
        </p:txBody>
      </p:sp>
      <p:sp>
        <p:nvSpPr>
          <p:cNvPr id="6" name="Oval Callout 5"/>
          <p:cNvSpPr/>
          <p:nvPr/>
        </p:nvSpPr>
        <p:spPr>
          <a:xfrm>
            <a:off x="5629563" y="27709"/>
            <a:ext cx="5985163" cy="1736436"/>
          </a:xfrm>
          <a:prstGeom prst="wedgeEllipse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Rounded MT Bold" panose="020F0704030504030204" pitchFamily="34" charset="0"/>
              </a:rPr>
              <a:t>WAYS TO IMPROVE YOUR ATTITUDE AT WORK:</a:t>
            </a:r>
          </a:p>
        </p:txBody>
      </p:sp>
      <p:sp>
        <p:nvSpPr>
          <p:cNvPr id="7" name="Flowchart: Alternate Process 6"/>
          <p:cNvSpPr/>
          <p:nvPr/>
        </p:nvSpPr>
        <p:spPr>
          <a:xfrm>
            <a:off x="674256" y="979470"/>
            <a:ext cx="4322617"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Lato"/>
              </a:rPr>
              <a:t>Having a Great Attitude</a:t>
            </a:r>
            <a:endParaRPr lang="en-US" sz="2800" i="1" dirty="0"/>
          </a:p>
        </p:txBody>
      </p:sp>
    </p:spTree>
    <p:extLst>
      <p:ext uri="{BB962C8B-B14F-4D97-AF65-F5344CB8AC3E}">
        <p14:creationId xmlns:p14="http://schemas.microsoft.com/office/powerpoint/2010/main" val="390439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43" y="-85444"/>
            <a:ext cx="5092906" cy="1574808"/>
          </a:xfrm>
        </p:spPr>
        <p:txBody>
          <a:bodyPr/>
          <a:lstStyle/>
          <a:p>
            <a:endParaRPr lang="en-US" dirty="0"/>
          </a:p>
        </p:txBody>
      </p:sp>
      <p:sp>
        <p:nvSpPr>
          <p:cNvPr id="4" name="Text Placeholder 3"/>
          <p:cNvSpPr>
            <a:spLocks noGrp="1"/>
          </p:cNvSpPr>
          <p:nvPr>
            <p:ph type="body" sz="half" idx="2"/>
          </p:nvPr>
        </p:nvSpPr>
        <p:spPr>
          <a:xfrm>
            <a:off x="351391" y="1856509"/>
            <a:ext cx="5098064" cy="3445164"/>
          </a:xfrm>
        </p:spPr>
        <p:txBody>
          <a:bodyPr>
            <a:normAutofit/>
          </a:bodyPr>
          <a:lstStyle/>
          <a:p>
            <a:r>
              <a:rPr lang="en-US" sz="2000" dirty="0"/>
              <a:t>The ability to understand and relate to the feelings of others is called empathy. Having empathy will help you develop strong relationships with other people. When you have empathy, people feel that you understand them and how they feel.</a:t>
            </a:r>
          </a:p>
        </p:txBody>
      </p:sp>
      <p:sp>
        <p:nvSpPr>
          <p:cNvPr id="6" name="Flowchart: Alternate Process 5"/>
          <p:cNvSpPr/>
          <p:nvPr/>
        </p:nvSpPr>
        <p:spPr>
          <a:xfrm>
            <a:off x="248743" y="876716"/>
            <a:ext cx="4036291"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Arial Rounded MT Bold" panose="020F0704030504030204" pitchFamily="34" charset="0"/>
              </a:rPr>
              <a:t>PRACTICE EMPATHY</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26667" r="26667"/>
          <a:stretch>
            <a:fillRect/>
          </a:stretch>
        </p:blipFill>
        <p:spPr>
          <a:xfrm flipV="1">
            <a:off x="7355946" y="44336"/>
            <a:ext cx="3200400" cy="45719"/>
          </a:xfr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085" y="90055"/>
            <a:ext cx="5973041" cy="6446058"/>
          </a:xfrm>
          <a:prstGeom prst="rect">
            <a:avLst/>
          </a:prstGeom>
        </p:spPr>
      </p:pic>
    </p:spTree>
    <p:extLst>
      <p:ext uri="{BB962C8B-B14F-4D97-AF65-F5344CB8AC3E}">
        <p14:creationId xmlns:p14="http://schemas.microsoft.com/office/powerpoint/2010/main" val="2788180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214</TotalTime>
  <Words>541</Words>
  <Application>Microsoft Office PowerPoint</Application>
  <PresentationFormat>Widescreen</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sudhir_vashist@hotmail.com</dc:creator>
  <cp:lastModifiedBy>aashi punia</cp:lastModifiedBy>
  <cp:revision>26</cp:revision>
  <dcterms:created xsi:type="dcterms:W3CDTF">2021-07-29T04:16:35Z</dcterms:created>
  <dcterms:modified xsi:type="dcterms:W3CDTF">2021-07-31T08:28:30Z</dcterms:modified>
</cp:coreProperties>
</file>