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43A5-E781-DE5E-D724-20999A5310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8E9F56E-D1D1-CC60-4A87-5336EEBB5D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6ABEBA3-3718-7ED3-96D2-DAB369421D02}"/>
              </a:ext>
            </a:extLst>
          </p:cNvPr>
          <p:cNvSpPr>
            <a:spLocks noGrp="1"/>
          </p:cNvSpPr>
          <p:nvPr>
            <p:ph type="dt" sz="half" idx="10"/>
          </p:nvPr>
        </p:nvSpPr>
        <p:spPr/>
        <p:txBody>
          <a:bodyPr/>
          <a:lstStyle/>
          <a:p>
            <a:fld id="{FDBD8EE8-A553-4178-B969-600E46E07FBC}" type="datetimeFigureOut">
              <a:rPr lang="en-IN" smtClean="0"/>
              <a:t>31-05-2023</a:t>
            </a:fld>
            <a:endParaRPr lang="en-IN"/>
          </a:p>
        </p:txBody>
      </p:sp>
      <p:sp>
        <p:nvSpPr>
          <p:cNvPr id="5" name="Footer Placeholder 4">
            <a:extLst>
              <a:ext uri="{FF2B5EF4-FFF2-40B4-BE49-F238E27FC236}">
                <a16:creationId xmlns:a16="http://schemas.microsoft.com/office/drawing/2014/main" id="{8E676014-1FD5-AC40-3D59-E1565C0433D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EC45D06-DBDD-644C-E0D0-14A33127D9C1}"/>
              </a:ext>
            </a:extLst>
          </p:cNvPr>
          <p:cNvSpPr>
            <a:spLocks noGrp="1"/>
          </p:cNvSpPr>
          <p:nvPr>
            <p:ph type="sldNum" sz="quarter" idx="12"/>
          </p:nvPr>
        </p:nvSpPr>
        <p:spPr/>
        <p:txBody>
          <a:bodyPr/>
          <a:lstStyle/>
          <a:p>
            <a:fld id="{F0D3C7DC-312F-4A7F-8A93-A4FE143B6EC9}" type="slidenum">
              <a:rPr lang="en-IN" smtClean="0"/>
              <a:t>‹#›</a:t>
            </a:fld>
            <a:endParaRPr lang="en-IN"/>
          </a:p>
        </p:txBody>
      </p:sp>
    </p:spTree>
    <p:extLst>
      <p:ext uri="{BB962C8B-B14F-4D97-AF65-F5344CB8AC3E}">
        <p14:creationId xmlns:p14="http://schemas.microsoft.com/office/powerpoint/2010/main" val="201819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FC518-1064-8213-8FB8-5293E1E6F21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7D551CC-5448-D1C4-0C24-9B74DAB747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D8A739E-20A5-8720-744F-E1DBDC6AED16}"/>
              </a:ext>
            </a:extLst>
          </p:cNvPr>
          <p:cNvSpPr>
            <a:spLocks noGrp="1"/>
          </p:cNvSpPr>
          <p:nvPr>
            <p:ph type="dt" sz="half" idx="10"/>
          </p:nvPr>
        </p:nvSpPr>
        <p:spPr/>
        <p:txBody>
          <a:bodyPr/>
          <a:lstStyle/>
          <a:p>
            <a:fld id="{FDBD8EE8-A553-4178-B969-600E46E07FBC}" type="datetimeFigureOut">
              <a:rPr lang="en-IN" smtClean="0"/>
              <a:t>31-05-2023</a:t>
            </a:fld>
            <a:endParaRPr lang="en-IN"/>
          </a:p>
        </p:txBody>
      </p:sp>
      <p:sp>
        <p:nvSpPr>
          <p:cNvPr id="5" name="Footer Placeholder 4">
            <a:extLst>
              <a:ext uri="{FF2B5EF4-FFF2-40B4-BE49-F238E27FC236}">
                <a16:creationId xmlns:a16="http://schemas.microsoft.com/office/drawing/2014/main" id="{051C532E-46E4-2D64-134E-FED8171ED2A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4AF3F6E-F6CB-12F8-2B7D-EFD0726EFE35}"/>
              </a:ext>
            </a:extLst>
          </p:cNvPr>
          <p:cNvSpPr>
            <a:spLocks noGrp="1"/>
          </p:cNvSpPr>
          <p:nvPr>
            <p:ph type="sldNum" sz="quarter" idx="12"/>
          </p:nvPr>
        </p:nvSpPr>
        <p:spPr/>
        <p:txBody>
          <a:bodyPr/>
          <a:lstStyle/>
          <a:p>
            <a:fld id="{F0D3C7DC-312F-4A7F-8A93-A4FE143B6EC9}" type="slidenum">
              <a:rPr lang="en-IN" smtClean="0"/>
              <a:t>‹#›</a:t>
            </a:fld>
            <a:endParaRPr lang="en-IN"/>
          </a:p>
        </p:txBody>
      </p:sp>
    </p:spTree>
    <p:extLst>
      <p:ext uri="{BB962C8B-B14F-4D97-AF65-F5344CB8AC3E}">
        <p14:creationId xmlns:p14="http://schemas.microsoft.com/office/powerpoint/2010/main" val="986153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6E084D-434B-B544-BB3C-FB7CF43107E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8097D25-66B2-EC56-333F-C2B1F3227B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EDDEDE0-6DBA-0DD6-6DE8-27BD4988121A}"/>
              </a:ext>
            </a:extLst>
          </p:cNvPr>
          <p:cNvSpPr>
            <a:spLocks noGrp="1"/>
          </p:cNvSpPr>
          <p:nvPr>
            <p:ph type="dt" sz="half" idx="10"/>
          </p:nvPr>
        </p:nvSpPr>
        <p:spPr/>
        <p:txBody>
          <a:bodyPr/>
          <a:lstStyle/>
          <a:p>
            <a:fld id="{FDBD8EE8-A553-4178-B969-600E46E07FBC}" type="datetimeFigureOut">
              <a:rPr lang="en-IN" smtClean="0"/>
              <a:t>31-05-2023</a:t>
            </a:fld>
            <a:endParaRPr lang="en-IN"/>
          </a:p>
        </p:txBody>
      </p:sp>
      <p:sp>
        <p:nvSpPr>
          <p:cNvPr id="5" name="Footer Placeholder 4">
            <a:extLst>
              <a:ext uri="{FF2B5EF4-FFF2-40B4-BE49-F238E27FC236}">
                <a16:creationId xmlns:a16="http://schemas.microsoft.com/office/drawing/2014/main" id="{4C305305-C022-5927-9698-94C42F70E76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DBC9BBB-34F4-5418-E893-D860CC5EABA7}"/>
              </a:ext>
            </a:extLst>
          </p:cNvPr>
          <p:cNvSpPr>
            <a:spLocks noGrp="1"/>
          </p:cNvSpPr>
          <p:nvPr>
            <p:ph type="sldNum" sz="quarter" idx="12"/>
          </p:nvPr>
        </p:nvSpPr>
        <p:spPr/>
        <p:txBody>
          <a:bodyPr/>
          <a:lstStyle/>
          <a:p>
            <a:fld id="{F0D3C7DC-312F-4A7F-8A93-A4FE143B6EC9}" type="slidenum">
              <a:rPr lang="en-IN" smtClean="0"/>
              <a:t>‹#›</a:t>
            </a:fld>
            <a:endParaRPr lang="en-IN"/>
          </a:p>
        </p:txBody>
      </p:sp>
    </p:spTree>
    <p:extLst>
      <p:ext uri="{BB962C8B-B14F-4D97-AF65-F5344CB8AC3E}">
        <p14:creationId xmlns:p14="http://schemas.microsoft.com/office/powerpoint/2010/main" val="1605109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C055-9EEE-40F9-E261-987E09C9A38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4711B7A-251E-EE1C-1B83-18EC93F40E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F47CA0F-A5E0-B2F2-58D1-16755F29ADE1}"/>
              </a:ext>
            </a:extLst>
          </p:cNvPr>
          <p:cNvSpPr>
            <a:spLocks noGrp="1"/>
          </p:cNvSpPr>
          <p:nvPr>
            <p:ph type="dt" sz="half" idx="10"/>
          </p:nvPr>
        </p:nvSpPr>
        <p:spPr/>
        <p:txBody>
          <a:bodyPr/>
          <a:lstStyle/>
          <a:p>
            <a:fld id="{FDBD8EE8-A553-4178-B969-600E46E07FBC}" type="datetimeFigureOut">
              <a:rPr lang="en-IN" smtClean="0"/>
              <a:t>31-05-2023</a:t>
            </a:fld>
            <a:endParaRPr lang="en-IN"/>
          </a:p>
        </p:txBody>
      </p:sp>
      <p:sp>
        <p:nvSpPr>
          <p:cNvPr id="5" name="Footer Placeholder 4">
            <a:extLst>
              <a:ext uri="{FF2B5EF4-FFF2-40B4-BE49-F238E27FC236}">
                <a16:creationId xmlns:a16="http://schemas.microsoft.com/office/drawing/2014/main" id="{4DC80FB3-0262-1E12-6797-2862D034A79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2CE657C-7205-EE03-3DE8-3DB445D48ED1}"/>
              </a:ext>
            </a:extLst>
          </p:cNvPr>
          <p:cNvSpPr>
            <a:spLocks noGrp="1"/>
          </p:cNvSpPr>
          <p:nvPr>
            <p:ph type="sldNum" sz="quarter" idx="12"/>
          </p:nvPr>
        </p:nvSpPr>
        <p:spPr/>
        <p:txBody>
          <a:bodyPr/>
          <a:lstStyle/>
          <a:p>
            <a:fld id="{F0D3C7DC-312F-4A7F-8A93-A4FE143B6EC9}" type="slidenum">
              <a:rPr lang="en-IN" smtClean="0"/>
              <a:t>‹#›</a:t>
            </a:fld>
            <a:endParaRPr lang="en-IN"/>
          </a:p>
        </p:txBody>
      </p:sp>
    </p:spTree>
    <p:extLst>
      <p:ext uri="{BB962C8B-B14F-4D97-AF65-F5344CB8AC3E}">
        <p14:creationId xmlns:p14="http://schemas.microsoft.com/office/powerpoint/2010/main" val="943653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27B5E-30FA-711C-AF3E-317C7599A6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B5AC7E2-3625-08E3-B3FD-224023998F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41B676-4B52-84EF-B2C7-2DFCF6FAD9A5}"/>
              </a:ext>
            </a:extLst>
          </p:cNvPr>
          <p:cNvSpPr>
            <a:spLocks noGrp="1"/>
          </p:cNvSpPr>
          <p:nvPr>
            <p:ph type="dt" sz="half" idx="10"/>
          </p:nvPr>
        </p:nvSpPr>
        <p:spPr/>
        <p:txBody>
          <a:bodyPr/>
          <a:lstStyle/>
          <a:p>
            <a:fld id="{FDBD8EE8-A553-4178-B969-600E46E07FBC}" type="datetimeFigureOut">
              <a:rPr lang="en-IN" smtClean="0"/>
              <a:t>31-05-2023</a:t>
            </a:fld>
            <a:endParaRPr lang="en-IN"/>
          </a:p>
        </p:txBody>
      </p:sp>
      <p:sp>
        <p:nvSpPr>
          <p:cNvPr id="5" name="Footer Placeholder 4">
            <a:extLst>
              <a:ext uri="{FF2B5EF4-FFF2-40B4-BE49-F238E27FC236}">
                <a16:creationId xmlns:a16="http://schemas.microsoft.com/office/drawing/2014/main" id="{35B4079C-BA06-317E-BFC0-59982BCAAF0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096EA1C-F3B9-C92D-CC5A-DFAC72E33FBB}"/>
              </a:ext>
            </a:extLst>
          </p:cNvPr>
          <p:cNvSpPr>
            <a:spLocks noGrp="1"/>
          </p:cNvSpPr>
          <p:nvPr>
            <p:ph type="sldNum" sz="quarter" idx="12"/>
          </p:nvPr>
        </p:nvSpPr>
        <p:spPr/>
        <p:txBody>
          <a:bodyPr/>
          <a:lstStyle/>
          <a:p>
            <a:fld id="{F0D3C7DC-312F-4A7F-8A93-A4FE143B6EC9}" type="slidenum">
              <a:rPr lang="en-IN" smtClean="0"/>
              <a:t>‹#›</a:t>
            </a:fld>
            <a:endParaRPr lang="en-IN"/>
          </a:p>
        </p:txBody>
      </p:sp>
    </p:spTree>
    <p:extLst>
      <p:ext uri="{BB962C8B-B14F-4D97-AF65-F5344CB8AC3E}">
        <p14:creationId xmlns:p14="http://schemas.microsoft.com/office/powerpoint/2010/main" val="3263994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60B4F-D392-C136-F3AF-38D703FF052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50EB192-67B8-EBFB-0C4A-7B146EA6D9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F330076-B80F-84DD-6C81-2F34A15249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7387E94-EF0E-D8E3-6EC0-8D3A4E2CC1B8}"/>
              </a:ext>
            </a:extLst>
          </p:cNvPr>
          <p:cNvSpPr>
            <a:spLocks noGrp="1"/>
          </p:cNvSpPr>
          <p:nvPr>
            <p:ph type="dt" sz="half" idx="10"/>
          </p:nvPr>
        </p:nvSpPr>
        <p:spPr/>
        <p:txBody>
          <a:bodyPr/>
          <a:lstStyle/>
          <a:p>
            <a:fld id="{FDBD8EE8-A553-4178-B969-600E46E07FBC}" type="datetimeFigureOut">
              <a:rPr lang="en-IN" smtClean="0"/>
              <a:t>31-05-2023</a:t>
            </a:fld>
            <a:endParaRPr lang="en-IN"/>
          </a:p>
        </p:txBody>
      </p:sp>
      <p:sp>
        <p:nvSpPr>
          <p:cNvPr id="6" name="Footer Placeholder 5">
            <a:extLst>
              <a:ext uri="{FF2B5EF4-FFF2-40B4-BE49-F238E27FC236}">
                <a16:creationId xmlns:a16="http://schemas.microsoft.com/office/drawing/2014/main" id="{B8A28F35-2FE2-6F59-3DAE-65178D8D8E9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5D36E38-78BB-6F4A-FC68-94DCC284BC66}"/>
              </a:ext>
            </a:extLst>
          </p:cNvPr>
          <p:cNvSpPr>
            <a:spLocks noGrp="1"/>
          </p:cNvSpPr>
          <p:nvPr>
            <p:ph type="sldNum" sz="quarter" idx="12"/>
          </p:nvPr>
        </p:nvSpPr>
        <p:spPr/>
        <p:txBody>
          <a:bodyPr/>
          <a:lstStyle/>
          <a:p>
            <a:fld id="{F0D3C7DC-312F-4A7F-8A93-A4FE143B6EC9}" type="slidenum">
              <a:rPr lang="en-IN" smtClean="0"/>
              <a:t>‹#›</a:t>
            </a:fld>
            <a:endParaRPr lang="en-IN"/>
          </a:p>
        </p:txBody>
      </p:sp>
    </p:spTree>
    <p:extLst>
      <p:ext uri="{BB962C8B-B14F-4D97-AF65-F5344CB8AC3E}">
        <p14:creationId xmlns:p14="http://schemas.microsoft.com/office/powerpoint/2010/main" val="2506054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4E77E-A97E-EBFE-9737-1C477A1891D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7C5F47A-09C8-E022-E363-64E1F9C743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A4B41B-BF34-E464-69BD-CCD043DE79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F08B035-CE87-BE16-57CA-2A14733382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EE0D33-078F-4A33-316B-E215D469CE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4563D4B-50C5-494B-2919-DA64A59EA402}"/>
              </a:ext>
            </a:extLst>
          </p:cNvPr>
          <p:cNvSpPr>
            <a:spLocks noGrp="1"/>
          </p:cNvSpPr>
          <p:nvPr>
            <p:ph type="dt" sz="half" idx="10"/>
          </p:nvPr>
        </p:nvSpPr>
        <p:spPr/>
        <p:txBody>
          <a:bodyPr/>
          <a:lstStyle/>
          <a:p>
            <a:fld id="{FDBD8EE8-A553-4178-B969-600E46E07FBC}" type="datetimeFigureOut">
              <a:rPr lang="en-IN" smtClean="0"/>
              <a:t>31-05-2023</a:t>
            </a:fld>
            <a:endParaRPr lang="en-IN"/>
          </a:p>
        </p:txBody>
      </p:sp>
      <p:sp>
        <p:nvSpPr>
          <p:cNvPr id="8" name="Footer Placeholder 7">
            <a:extLst>
              <a:ext uri="{FF2B5EF4-FFF2-40B4-BE49-F238E27FC236}">
                <a16:creationId xmlns:a16="http://schemas.microsoft.com/office/drawing/2014/main" id="{42A64A41-B315-F7BF-4A63-71A5F80B850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9567208-A21A-4335-3C22-5020FB22CC21}"/>
              </a:ext>
            </a:extLst>
          </p:cNvPr>
          <p:cNvSpPr>
            <a:spLocks noGrp="1"/>
          </p:cNvSpPr>
          <p:nvPr>
            <p:ph type="sldNum" sz="quarter" idx="12"/>
          </p:nvPr>
        </p:nvSpPr>
        <p:spPr/>
        <p:txBody>
          <a:bodyPr/>
          <a:lstStyle/>
          <a:p>
            <a:fld id="{F0D3C7DC-312F-4A7F-8A93-A4FE143B6EC9}" type="slidenum">
              <a:rPr lang="en-IN" smtClean="0"/>
              <a:t>‹#›</a:t>
            </a:fld>
            <a:endParaRPr lang="en-IN"/>
          </a:p>
        </p:txBody>
      </p:sp>
    </p:spTree>
    <p:extLst>
      <p:ext uri="{BB962C8B-B14F-4D97-AF65-F5344CB8AC3E}">
        <p14:creationId xmlns:p14="http://schemas.microsoft.com/office/powerpoint/2010/main" val="194138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CD102-D27C-6F35-5B4C-347F15A5F99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AAB50AA-BD15-D9DE-AE64-76C01CF861AF}"/>
              </a:ext>
            </a:extLst>
          </p:cNvPr>
          <p:cNvSpPr>
            <a:spLocks noGrp="1"/>
          </p:cNvSpPr>
          <p:nvPr>
            <p:ph type="dt" sz="half" idx="10"/>
          </p:nvPr>
        </p:nvSpPr>
        <p:spPr/>
        <p:txBody>
          <a:bodyPr/>
          <a:lstStyle/>
          <a:p>
            <a:fld id="{FDBD8EE8-A553-4178-B969-600E46E07FBC}" type="datetimeFigureOut">
              <a:rPr lang="en-IN" smtClean="0"/>
              <a:t>31-05-2023</a:t>
            </a:fld>
            <a:endParaRPr lang="en-IN"/>
          </a:p>
        </p:txBody>
      </p:sp>
      <p:sp>
        <p:nvSpPr>
          <p:cNvPr id="4" name="Footer Placeholder 3">
            <a:extLst>
              <a:ext uri="{FF2B5EF4-FFF2-40B4-BE49-F238E27FC236}">
                <a16:creationId xmlns:a16="http://schemas.microsoft.com/office/drawing/2014/main" id="{19905F8F-9B2B-549F-DD8C-06268C53188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507636D-25B4-181B-E763-377E26E3275D}"/>
              </a:ext>
            </a:extLst>
          </p:cNvPr>
          <p:cNvSpPr>
            <a:spLocks noGrp="1"/>
          </p:cNvSpPr>
          <p:nvPr>
            <p:ph type="sldNum" sz="quarter" idx="12"/>
          </p:nvPr>
        </p:nvSpPr>
        <p:spPr/>
        <p:txBody>
          <a:bodyPr/>
          <a:lstStyle/>
          <a:p>
            <a:fld id="{F0D3C7DC-312F-4A7F-8A93-A4FE143B6EC9}" type="slidenum">
              <a:rPr lang="en-IN" smtClean="0"/>
              <a:t>‹#›</a:t>
            </a:fld>
            <a:endParaRPr lang="en-IN"/>
          </a:p>
        </p:txBody>
      </p:sp>
    </p:spTree>
    <p:extLst>
      <p:ext uri="{BB962C8B-B14F-4D97-AF65-F5344CB8AC3E}">
        <p14:creationId xmlns:p14="http://schemas.microsoft.com/office/powerpoint/2010/main" val="122215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AD2D1D-A8F7-EFA4-388B-929E207462A7}"/>
              </a:ext>
            </a:extLst>
          </p:cNvPr>
          <p:cNvSpPr>
            <a:spLocks noGrp="1"/>
          </p:cNvSpPr>
          <p:nvPr>
            <p:ph type="dt" sz="half" idx="10"/>
          </p:nvPr>
        </p:nvSpPr>
        <p:spPr/>
        <p:txBody>
          <a:bodyPr/>
          <a:lstStyle/>
          <a:p>
            <a:fld id="{FDBD8EE8-A553-4178-B969-600E46E07FBC}" type="datetimeFigureOut">
              <a:rPr lang="en-IN" smtClean="0"/>
              <a:t>31-05-2023</a:t>
            </a:fld>
            <a:endParaRPr lang="en-IN"/>
          </a:p>
        </p:txBody>
      </p:sp>
      <p:sp>
        <p:nvSpPr>
          <p:cNvPr id="3" name="Footer Placeholder 2">
            <a:extLst>
              <a:ext uri="{FF2B5EF4-FFF2-40B4-BE49-F238E27FC236}">
                <a16:creationId xmlns:a16="http://schemas.microsoft.com/office/drawing/2014/main" id="{51643E58-D700-D7DA-69D3-7BFC6797DA21}"/>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AE33089-2AF0-34C2-9D9D-D8750A7C403F}"/>
              </a:ext>
            </a:extLst>
          </p:cNvPr>
          <p:cNvSpPr>
            <a:spLocks noGrp="1"/>
          </p:cNvSpPr>
          <p:nvPr>
            <p:ph type="sldNum" sz="quarter" idx="12"/>
          </p:nvPr>
        </p:nvSpPr>
        <p:spPr/>
        <p:txBody>
          <a:bodyPr/>
          <a:lstStyle/>
          <a:p>
            <a:fld id="{F0D3C7DC-312F-4A7F-8A93-A4FE143B6EC9}" type="slidenum">
              <a:rPr lang="en-IN" smtClean="0"/>
              <a:t>‹#›</a:t>
            </a:fld>
            <a:endParaRPr lang="en-IN"/>
          </a:p>
        </p:txBody>
      </p:sp>
    </p:spTree>
    <p:extLst>
      <p:ext uri="{BB962C8B-B14F-4D97-AF65-F5344CB8AC3E}">
        <p14:creationId xmlns:p14="http://schemas.microsoft.com/office/powerpoint/2010/main" val="4237700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E86C-AE1E-6281-8958-14B2079A38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CE6C1FFC-765E-7761-05FC-0CE71A1F8B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7C77731-3AB4-150F-09D2-9399D06624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5F8B6F-96DD-2634-0762-9AD58B07F225}"/>
              </a:ext>
            </a:extLst>
          </p:cNvPr>
          <p:cNvSpPr>
            <a:spLocks noGrp="1"/>
          </p:cNvSpPr>
          <p:nvPr>
            <p:ph type="dt" sz="half" idx="10"/>
          </p:nvPr>
        </p:nvSpPr>
        <p:spPr/>
        <p:txBody>
          <a:bodyPr/>
          <a:lstStyle/>
          <a:p>
            <a:fld id="{FDBD8EE8-A553-4178-B969-600E46E07FBC}" type="datetimeFigureOut">
              <a:rPr lang="en-IN" smtClean="0"/>
              <a:t>31-05-2023</a:t>
            </a:fld>
            <a:endParaRPr lang="en-IN"/>
          </a:p>
        </p:txBody>
      </p:sp>
      <p:sp>
        <p:nvSpPr>
          <p:cNvPr id="6" name="Footer Placeholder 5">
            <a:extLst>
              <a:ext uri="{FF2B5EF4-FFF2-40B4-BE49-F238E27FC236}">
                <a16:creationId xmlns:a16="http://schemas.microsoft.com/office/drawing/2014/main" id="{50D9286A-349E-85E2-1A62-D9ED270B549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F62CC30-2579-C24C-1156-66B23DDE2B9B}"/>
              </a:ext>
            </a:extLst>
          </p:cNvPr>
          <p:cNvSpPr>
            <a:spLocks noGrp="1"/>
          </p:cNvSpPr>
          <p:nvPr>
            <p:ph type="sldNum" sz="quarter" idx="12"/>
          </p:nvPr>
        </p:nvSpPr>
        <p:spPr/>
        <p:txBody>
          <a:bodyPr/>
          <a:lstStyle/>
          <a:p>
            <a:fld id="{F0D3C7DC-312F-4A7F-8A93-A4FE143B6EC9}" type="slidenum">
              <a:rPr lang="en-IN" smtClean="0"/>
              <a:t>‹#›</a:t>
            </a:fld>
            <a:endParaRPr lang="en-IN"/>
          </a:p>
        </p:txBody>
      </p:sp>
    </p:spTree>
    <p:extLst>
      <p:ext uri="{BB962C8B-B14F-4D97-AF65-F5344CB8AC3E}">
        <p14:creationId xmlns:p14="http://schemas.microsoft.com/office/powerpoint/2010/main" val="3117895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E65B9-95C5-C1B5-C6A4-204E161049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BB91B66-E6B1-215E-C0E4-5FF2D27B93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2FC25BF-5DB1-1863-243C-3DCAF43C7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357787-D29E-7EC4-FEB6-FF2B5DAACAC4}"/>
              </a:ext>
            </a:extLst>
          </p:cNvPr>
          <p:cNvSpPr>
            <a:spLocks noGrp="1"/>
          </p:cNvSpPr>
          <p:nvPr>
            <p:ph type="dt" sz="half" idx="10"/>
          </p:nvPr>
        </p:nvSpPr>
        <p:spPr/>
        <p:txBody>
          <a:bodyPr/>
          <a:lstStyle/>
          <a:p>
            <a:fld id="{FDBD8EE8-A553-4178-B969-600E46E07FBC}" type="datetimeFigureOut">
              <a:rPr lang="en-IN" smtClean="0"/>
              <a:t>31-05-2023</a:t>
            </a:fld>
            <a:endParaRPr lang="en-IN"/>
          </a:p>
        </p:txBody>
      </p:sp>
      <p:sp>
        <p:nvSpPr>
          <p:cNvPr id="6" name="Footer Placeholder 5">
            <a:extLst>
              <a:ext uri="{FF2B5EF4-FFF2-40B4-BE49-F238E27FC236}">
                <a16:creationId xmlns:a16="http://schemas.microsoft.com/office/drawing/2014/main" id="{76859F6D-563E-74EF-E071-913F9E835CB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8E899D4-2A09-791E-940E-1E0E126417F0}"/>
              </a:ext>
            </a:extLst>
          </p:cNvPr>
          <p:cNvSpPr>
            <a:spLocks noGrp="1"/>
          </p:cNvSpPr>
          <p:nvPr>
            <p:ph type="sldNum" sz="quarter" idx="12"/>
          </p:nvPr>
        </p:nvSpPr>
        <p:spPr/>
        <p:txBody>
          <a:bodyPr/>
          <a:lstStyle/>
          <a:p>
            <a:fld id="{F0D3C7DC-312F-4A7F-8A93-A4FE143B6EC9}" type="slidenum">
              <a:rPr lang="en-IN" smtClean="0"/>
              <a:t>‹#›</a:t>
            </a:fld>
            <a:endParaRPr lang="en-IN"/>
          </a:p>
        </p:txBody>
      </p:sp>
    </p:spTree>
    <p:extLst>
      <p:ext uri="{BB962C8B-B14F-4D97-AF65-F5344CB8AC3E}">
        <p14:creationId xmlns:p14="http://schemas.microsoft.com/office/powerpoint/2010/main" val="2286195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953A27-4A98-A1F4-4194-13DEDA0D67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4B63409-7014-2221-B877-16B3795E66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74D481D-7FF1-3C6C-5257-C04CE292B0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BD8EE8-A553-4178-B969-600E46E07FBC}" type="datetimeFigureOut">
              <a:rPr lang="en-IN" smtClean="0"/>
              <a:t>31-05-2023</a:t>
            </a:fld>
            <a:endParaRPr lang="en-IN"/>
          </a:p>
        </p:txBody>
      </p:sp>
      <p:sp>
        <p:nvSpPr>
          <p:cNvPr id="5" name="Footer Placeholder 4">
            <a:extLst>
              <a:ext uri="{FF2B5EF4-FFF2-40B4-BE49-F238E27FC236}">
                <a16:creationId xmlns:a16="http://schemas.microsoft.com/office/drawing/2014/main" id="{DFDD580F-FD64-0238-03CC-ABAD9AA9BA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CE33CDF-5AE4-A1A9-827D-02625C61B6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D3C7DC-312F-4A7F-8A93-A4FE143B6EC9}" type="slidenum">
              <a:rPr lang="en-IN" smtClean="0"/>
              <a:t>‹#›</a:t>
            </a:fld>
            <a:endParaRPr lang="en-IN"/>
          </a:p>
        </p:txBody>
      </p:sp>
    </p:spTree>
    <p:extLst>
      <p:ext uri="{BB962C8B-B14F-4D97-AF65-F5344CB8AC3E}">
        <p14:creationId xmlns:p14="http://schemas.microsoft.com/office/powerpoint/2010/main" val="2921107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6E869-3B19-5028-5181-621F48257175}"/>
              </a:ext>
            </a:extLst>
          </p:cNvPr>
          <p:cNvSpPr>
            <a:spLocks noGrp="1"/>
          </p:cNvSpPr>
          <p:nvPr>
            <p:ph type="ctrTitle"/>
          </p:nvPr>
        </p:nvSpPr>
        <p:spPr>
          <a:xfrm>
            <a:off x="1524000" y="1122363"/>
            <a:ext cx="9144000" cy="849312"/>
          </a:xfrm>
        </p:spPr>
        <p:txBody>
          <a:bodyPr>
            <a:normAutofit fontScale="90000"/>
          </a:bodyPr>
          <a:lstStyle/>
          <a:p>
            <a:r>
              <a:rPr lang="en-US" dirty="0"/>
              <a:t>COGNITIVE PROCESS</a:t>
            </a:r>
            <a:endParaRPr lang="en-IN" dirty="0"/>
          </a:p>
        </p:txBody>
      </p:sp>
      <p:sp>
        <p:nvSpPr>
          <p:cNvPr id="3" name="Subtitle 2">
            <a:extLst>
              <a:ext uri="{FF2B5EF4-FFF2-40B4-BE49-F238E27FC236}">
                <a16:creationId xmlns:a16="http://schemas.microsoft.com/office/drawing/2014/main" id="{1273161F-D8D9-5D92-F5A4-DA0E24FFD9EE}"/>
              </a:ext>
            </a:extLst>
          </p:cNvPr>
          <p:cNvSpPr>
            <a:spLocks noGrp="1"/>
          </p:cNvSpPr>
          <p:nvPr>
            <p:ph type="subTitle" idx="1"/>
          </p:nvPr>
        </p:nvSpPr>
        <p:spPr>
          <a:xfrm>
            <a:off x="790575" y="2209800"/>
            <a:ext cx="10868025" cy="4371975"/>
          </a:xfrm>
        </p:spPr>
        <p:txBody>
          <a:bodyPr/>
          <a:lstStyle/>
          <a:p>
            <a:pPr marL="342900" indent="-342900">
              <a:buFont typeface="Arial" panose="020B0604020202020204" pitchFamily="34" charset="0"/>
              <a:buChar char="•"/>
            </a:pPr>
            <a:r>
              <a:rPr lang="en-US" b="0" i="0" dirty="0">
                <a:solidFill>
                  <a:schemeClr val="accent2"/>
                </a:solidFill>
                <a:effectLst/>
              </a:rPr>
              <a:t>  Cognition is a term referring to the mental processes involved in gaining knowledge and comprehension. </a:t>
            </a:r>
          </a:p>
          <a:p>
            <a:pPr marL="342900" indent="-342900">
              <a:buFont typeface="Arial" panose="020B0604020202020204" pitchFamily="34" charset="0"/>
              <a:buChar char="•"/>
            </a:pPr>
            <a:endParaRPr lang="en-US" b="0" i="0" dirty="0">
              <a:solidFill>
                <a:schemeClr val="accent2"/>
              </a:solidFill>
              <a:effectLst/>
            </a:endParaRPr>
          </a:p>
          <a:p>
            <a:pPr marL="342900" indent="-342900">
              <a:buFont typeface="Arial" panose="020B0604020202020204" pitchFamily="34" charset="0"/>
              <a:buChar char="•"/>
            </a:pPr>
            <a:r>
              <a:rPr lang="en-US" dirty="0">
                <a:solidFill>
                  <a:schemeClr val="accent2"/>
                </a:solidFill>
              </a:rPr>
              <a:t>D</a:t>
            </a:r>
            <a:r>
              <a:rPr lang="en-US" b="0" i="0" dirty="0">
                <a:solidFill>
                  <a:schemeClr val="accent2"/>
                </a:solidFill>
                <a:effectLst/>
              </a:rPr>
              <a:t>ifferent cognitive processes include thinking, knowing, remembering, judging, and problem-solving</a:t>
            </a:r>
            <a:endParaRPr lang="en-IN" dirty="0">
              <a:solidFill>
                <a:schemeClr val="accent2"/>
              </a:solidFill>
            </a:endParaRPr>
          </a:p>
        </p:txBody>
      </p:sp>
    </p:spTree>
    <p:extLst>
      <p:ext uri="{BB962C8B-B14F-4D97-AF65-F5344CB8AC3E}">
        <p14:creationId xmlns:p14="http://schemas.microsoft.com/office/powerpoint/2010/main" val="3002128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19175-43A0-B94F-81D0-C9EF0ECA49CC}"/>
              </a:ext>
            </a:extLst>
          </p:cNvPr>
          <p:cNvSpPr>
            <a:spLocks noGrp="1"/>
          </p:cNvSpPr>
          <p:nvPr>
            <p:ph type="title"/>
          </p:nvPr>
        </p:nvSpPr>
        <p:spPr/>
        <p:txBody>
          <a:bodyPr/>
          <a:lstStyle/>
          <a:p>
            <a:pPr algn="ctr"/>
            <a:r>
              <a:rPr lang="en-US" dirty="0"/>
              <a:t>TYPES OF COGNITIVE PROCESS</a:t>
            </a:r>
            <a:endParaRPr lang="en-IN" dirty="0"/>
          </a:p>
        </p:txBody>
      </p:sp>
      <p:pic>
        <p:nvPicPr>
          <p:cNvPr id="7" name="Content Placeholder 6">
            <a:extLst>
              <a:ext uri="{FF2B5EF4-FFF2-40B4-BE49-F238E27FC236}">
                <a16:creationId xmlns:a16="http://schemas.microsoft.com/office/drawing/2014/main" id="{816D7BD9-D506-499A-FB45-9316ABA82675}"/>
              </a:ext>
            </a:extLst>
          </p:cNvPr>
          <p:cNvPicPr>
            <a:picLocks noGrp="1" noChangeAspect="1"/>
          </p:cNvPicPr>
          <p:nvPr>
            <p:ph idx="1"/>
          </p:nvPr>
        </p:nvPicPr>
        <p:blipFill>
          <a:blip r:embed="rId2"/>
          <a:stretch>
            <a:fillRect/>
          </a:stretch>
        </p:blipFill>
        <p:spPr bwMode="auto">
          <a:xfrm>
            <a:off x="2793645" y="1825625"/>
            <a:ext cx="6604709"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4559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22F02-A4C4-9DCA-2D3F-880A57627376}"/>
              </a:ext>
            </a:extLst>
          </p:cNvPr>
          <p:cNvSpPr>
            <a:spLocks noGrp="1"/>
          </p:cNvSpPr>
          <p:nvPr>
            <p:ph type="title"/>
          </p:nvPr>
        </p:nvSpPr>
        <p:spPr/>
        <p:txBody>
          <a:bodyPr>
            <a:normAutofit fontScale="90000"/>
          </a:bodyPr>
          <a:lstStyle/>
          <a:p>
            <a:r>
              <a:rPr lang="en-IN" b="0" i="0" dirty="0">
                <a:solidFill>
                  <a:srgbClr val="212121"/>
                </a:solidFill>
                <a:effectLst/>
                <a:latin typeface="FS Albert Extra Bold"/>
              </a:rPr>
              <a:t>Types of Cognitive Processes and there definition</a:t>
            </a:r>
            <a:br>
              <a:rPr lang="en-IN" b="0" i="0" dirty="0">
                <a:solidFill>
                  <a:srgbClr val="212121"/>
                </a:solidFill>
                <a:effectLst/>
                <a:latin typeface="FS Albert Extra Bold"/>
              </a:rPr>
            </a:br>
            <a:endParaRPr lang="en-IN" dirty="0"/>
          </a:p>
        </p:txBody>
      </p:sp>
      <p:sp>
        <p:nvSpPr>
          <p:cNvPr id="3" name="Content Placeholder 2">
            <a:extLst>
              <a:ext uri="{FF2B5EF4-FFF2-40B4-BE49-F238E27FC236}">
                <a16:creationId xmlns:a16="http://schemas.microsoft.com/office/drawing/2014/main" id="{AEDED66E-6442-59E2-2927-84EA3D41E0D4}"/>
              </a:ext>
            </a:extLst>
          </p:cNvPr>
          <p:cNvSpPr>
            <a:spLocks noGrp="1"/>
          </p:cNvSpPr>
          <p:nvPr>
            <p:ph idx="1"/>
          </p:nvPr>
        </p:nvSpPr>
        <p:spPr>
          <a:xfrm>
            <a:off x="838200" y="1825625"/>
            <a:ext cx="10515600" cy="4667250"/>
          </a:xfrm>
        </p:spPr>
        <p:txBody>
          <a:bodyPr>
            <a:normAutofit fontScale="47500" lnSpcReduction="20000"/>
          </a:bodyPr>
          <a:lstStyle/>
          <a:p>
            <a:pPr marL="0" indent="0" algn="l" fontAlgn="base">
              <a:buNone/>
            </a:pPr>
            <a:endParaRPr lang="en-US" sz="4400" b="1" i="0" dirty="0">
              <a:solidFill>
                <a:srgbClr val="212121"/>
              </a:solidFill>
              <a:effectLst/>
            </a:endParaRPr>
          </a:p>
          <a:p>
            <a:pPr algn="l" fontAlgn="base">
              <a:buFont typeface="Arial" panose="020B0604020202020204" pitchFamily="34" charset="0"/>
              <a:buChar char="•"/>
            </a:pPr>
            <a:r>
              <a:rPr lang="en-US" sz="4400" b="1" i="0" dirty="0">
                <a:solidFill>
                  <a:srgbClr val="212121"/>
                </a:solidFill>
                <a:effectLst/>
              </a:rPr>
              <a:t>Attention</a:t>
            </a:r>
            <a:r>
              <a:rPr lang="en-US" sz="4400" b="0" i="0" dirty="0">
                <a:solidFill>
                  <a:srgbClr val="212121"/>
                </a:solidFill>
                <a:effectLst/>
              </a:rPr>
              <a:t>: </a:t>
            </a:r>
            <a:r>
              <a:rPr lang="en-US" sz="4400" b="0" i="0" dirty="0">
                <a:solidFill>
                  <a:srgbClr val="1A55AD"/>
                </a:solidFill>
                <a:effectLst/>
              </a:rPr>
              <a:t>Attention</a:t>
            </a:r>
            <a:r>
              <a:rPr lang="en-US" sz="4400" b="0" i="0" dirty="0">
                <a:solidFill>
                  <a:srgbClr val="212121"/>
                </a:solidFill>
                <a:effectLst/>
              </a:rPr>
              <a:t> is a cognitive process that allows people to focus on a specific stimulus in the environment.</a:t>
            </a:r>
          </a:p>
          <a:p>
            <a:pPr algn="l" fontAlgn="base">
              <a:buFont typeface="Arial" panose="020B0604020202020204" pitchFamily="34" charset="0"/>
              <a:buChar char="•"/>
            </a:pPr>
            <a:r>
              <a:rPr lang="en-US" sz="4400" b="1" i="0" dirty="0">
                <a:solidFill>
                  <a:srgbClr val="212121"/>
                </a:solidFill>
                <a:effectLst/>
              </a:rPr>
              <a:t>Language</a:t>
            </a:r>
            <a:r>
              <a:rPr lang="en-US" sz="4400" b="0" i="0" dirty="0">
                <a:solidFill>
                  <a:srgbClr val="212121"/>
                </a:solidFill>
                <a:effectLst/>
              </a:rPr>
              <a:t>: Language and </a:t>
            </a:r>
            <a:r>
              <a:rPr lang="en-US" sz="4400" b="0" i="0" dirty="0">
                <a:solidFill>
                  <a:srgbClr val="1A55AD"/>
                </a:solidFill>
                <a:effectLst/>
              </a:rPr>
              <a:t>language development</a:t>
            </a:r>
            <a:r>
              <a:rPr lang="en-US" sz="4400" b="0" i="0" dirty="0">
                <a:solidFill>
                  <a:srgbClr val="212121"/>
                </a:solidFill>
                <a:effectLst/>
              </a:rPr>
              <a:t> are cognitive processes that involve the ability to understand and express thoughts through spoken and written words. This allows us to communicate with others and plays an important role in thought.</a:t>
            </a:r>
          </a:p>
          <a:p>
            <a:pPr algn="l" fontAlgn="base">
              <a:buFont typeface="Arial" panose="020B0604020202020204" pitchFamily="34" charset="0"/>
              <a:buChar char="•"/>
            </a:pPr>
            <a:r>
              <a:rPr lang="en-US" sz="4400" b="1" i="0" dirty="0">
                <a:solidFill>
                  <a:srgbClr val="212121"/>
                </a:solidFill>
                <a:effectLst/>
              </a:rPr>
              <a:t>Learning</a:t>
            </a:r>
            <a:r>
              <a:rPr lang="en-US" sz="4400" b="0" i="0" dirty="0">
                <a:solidFill>
                  <a:srgbClr val="212121"/>
                </a:solidFill>
                <a:effectLst/>
              </a:rPr>
              <a:t>: </a:t>
            </a:r>
            <a:r>
              <a:rPr lang="en-US" sz="4400" b="0" i="0" dirty="0">
                <a:solidFill>
                  <a:srgbClr val="1A55AD"/>
                </a:solidFill>
                <a:effectLst/>
              </a:rPr>
              <a:t>Learning</a:t>
            </a:r>
            <a:r>
              <a:rPr lang="en-US" sz="4400" b="0" i="0" dirty="0">
                <a:solidFill>
                  <a:srgbClr val="212121"/>
                </a:solidFill>
                <a:effectLst/>
              </a:rPr>
              <a:t> requires cognitive processes involved in taking in new things, synthesizing information, and integrating it with prior knowledge.</a:t>
            </a:r>
          </a:p>
          <a:p>
            <a:pPr algn="l" fontAlgn="base">
              <a:buFont typeface="Arial" panose="020B0604020202020204" pitchFamily="34" charset="0"/>
              <a:buChar char="•"/>
            </a:pPr>
            <a:r>
              <a:rPr lang="en-US" sz="4400" b="1" i="0" dirty="0">
                <a:solidFill>
                  <a:srgbClr val="212121"/>
                </a:solidFill>
                <a:effectLst/>
              </a:rPr>
              <a:t>Memory</a:t>
            </a:r>
            <a:r>
              <a:rPr lang="en-US" sz="4400" b="0" i="0" dirty="0">
                <a:solidFill>
                  <a:srgbClr val="212121"/>
                </a:solidFill>
                <a:effectLst/>
              </a:rPr>
              <a:t>:</a:t>
            </a:r>
            <a:r>
              <a:rPr lang="en-US" sz="4400" b="1" i="0" dirty="0">
                <a:solidFill>
                  <a:srgbClr val="212121"/>
                </a:solidFill>
                <a:effectLst/>
              </a:rPr>
              <a:t> </a:t>
            </a:r>
            <a:r>
              <a:rPr lang="en-US" sz="4400" b="0" i="0" dirty="0">
                <a:solidFill>
                  <a:srgbClr val="1A55AD"/>
                </a:solidFill>
                <a:effectLst/>
              </a:rPr>
              <a:t>Memory</a:t>
            </a:r>
            <a:r>
              <a:rPr lang="en-US" sz="4400" b="0" i="0" dirty="0">
                <a:solidFill>
                  <a:srgbClr val="212121"/>
                </a:solidFill>
                <a:effectLst/>
              </a:rPr>
              <a:t> is an important cognitive process that allows people to encode, store, and retrieve information. It is a critical component in the learning process and allows people to retain knowledge about the world and their personal histories.</a:t>
            </a:r>
          </a:p>
          <a:p>
            <a:pPr algn="l" fontAlgn="base">
              <a:buFont typeface="Arial" panose="020B0604020202020204" pitchFamily="34" charset="0"/>
              <a:buChar char="•"/>
            </a:pPr>
            <a:r>
              <a:rPr lang="en-US" sz="4400" b="1" i="0" dirty="0">
                <a:solidFill>
                  <a:srgbClr val="212121"/>
                </a:solidFill>
                <a:effectLst/>
              </a:rPr>
              <a:t>Perception</a:t>
            </a:r>
            <a:r>
              <a:rPr lang="en-US" sz="4400" b="0" i="0" dirty="0">
                <a:solidFill>
                  <a:srgbClr val="212121"/>
                </a:solidFill>
                <a:effectLst/>
              </a:rPr>
              <a:t>: </a:t>
            </a:r>
            <a:r>
              <a:rPr lang="en-US" sz="4400" b="0" i="0" dirty="0">
                <a:solidFill>
                  <a:srgbClr val="1A55AD"/>
                </a:solidFill>
                <a:effectLst/>
              </a:rPr>
              <a:t>Perception</a:t>
            </a:r>
            <a:r>
              <a:rPr lang="en-US" sz="4400" b="0" i="0" dirty="0">
                <a:solidFill>
                  <a:srgbClr val="212121"/>
                </a:solidFill>
                <a:effectLst/>
              </a:rPr>
              <a:t> is a cognitive process that allows people to take in information through their senses, then utilize this information to respond and interact with the world.</a:t>
            </a:r>
          </a:p>
          <a:p>
            <a:pPr algn="l" fontAlgn="base">
              <a:buFont typeface="Arial" panose="020B0604020202020204" pitchFamily="34" charset="0"/>
              <a:buChar char="•"/>
            </a:pPr>
            <a:r>
              <a:rPr lang="en-US" sz="4400" b="1" i="0" dirty="0">
                <a:solidFill>
                  <a:srgbClr val="212121"/>
                </a:solidFill>
                <a:effectLst/>
              </a:rPr>
              <a:t>Thought</a:t>
            </a:r>
            <a:r>
              <a:rPr lang="en-US" sz="4400" b="0" i="0" dirty="0">
                <a:solidFill>
                  <a:srgbClr val="212121"/>
                </a:solidFill>
                <a:effectLst/>
              </a:rPr>
              <a:t>:</a:t>
            </a:r>
            <a:r>
              <a:rPr lang="en-US" sz="4400" b="1" i="0" dirty="0">
                <a:solidFill>
                  <a:srgbClr val="212121"/>
                </a:solidFill>
                <a:effectLst/>
              </a:rPr>
              <a:t> </a:t>
            </a:r>
            <a:r>
              <a:rPr lang="en-US" sz="4400" b="0" i="0" dirty="0">
                <a:solidFill>
                  <a:srgbClr val="212121"/>
                </a:solidFill>
                <a:effectLst/>
              </a:rPr>
              <a:t>Thought is an essential part of every cognitive process. It allows people to engage in </a:t>
            </a:r>
            <a:r>
              <a:rPr lang="en-US" sz="4400" b="0" i="0" dirty="0">
                <a:solidFill>
                  <a:srgbClr val="1A55AD"/>
                </a:solidFill>
                <a:effectLst/>
              </a:rPr>
              <a:t>decision-making</a:t>
            </a:r>
            <a:r>
              <a:rPr lang="en-US" sz="4400" b="0" i="0" dirty="0">
                <a:solidFill>
                  <a:srgbClr val="212121"/>
                </a:solidFill>
                <a:effectLst/>
              </a:rPr>
              <a:t>, problem-solving, and higher reasoning.</a:t>
            </a:r>
          </a:p>
          <a:p>
            <a:endParaRPr lang="en-IN" dirty="0"/>
          </a:p>
        </p:txBody>
      </p:sp>
    </p:spTree>
    <p:extLst>
      <p:ext uri="{BB962C8B-B14F-4D97-AF65-F5344CB8AC3E}">
        <p14:creationId xmlns:p14="http://schemas.microsoft.com/office/powerpoint/2010/main" val="2028285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5DE58-2A9A-221C-F497-809F480562CF}"/>
              </a:ext>
            </a:extLst>
          </p:cNvPr>
          <p:cNvSpPr>
            <a:spLocks noGrp="1"/>
          </p:cNvSpPr>
          <p:nvPr>
            <p:ph type="title"/>
          </p:nvPr>
        </p:nvSpPr>
        <p:spPr/>
        <p:txBody>
          <a:bodyPr/>
          <a:lstStyle/>
          <a:p>
            <a:r>
              <a:rPr lang="en-US" dirty="0">
                <a:latin typeface="+mn-lt"/>
              </a:rPr>
              <a:t>Factors that affect </a:t>
            </a:r>
            <a:r>
              <a:rPr lang="en-IN" b="0" i="0" dirty="0">
                <a:solidFill>
                  <a:srgbClr val="212121"/>
                </a:solidFill>
                <a:effectLst/>
                <a:latin typeface="+mn-lt"/>
              </a:rPr>
              <a:t>cognitive processes</a:t>
            </a:r>
            <a:endParaRPr lang="en-IN" dirty="0">
              <a:latin typeface="+mn-lt"/>
            </a:endParaRPr>
          </a:p>
        </p:txBody>
      </p:sp>
      <p:sp>
        <p:nvSpPr>
          <p:cNvPr id="3" name="Content Placeholder 2">
            <a:extLst>
              <a:ext uri="{FF2B5EF4-FFF2-40B4-BE49-F238E27FC236}">
                <a16:creationId xmlns:a16="http://schemas.microsoft.com/office/drawing/2014/main" id="{2AD31FC1-E3C6-94C2-0F4E-1A9A2853F838}"/>
              </a:ext>
            </a:extLst>
          </p:cNvPr>
          <p:cNvSpPr>
            <a:spLocks noGrp="1"/>
          </p:cNvSpPr>
          <p:nvPr>
            <p:ph idx="1"/>
          </p:nvPr>
        </p:nvSpPr>
        <p:spPr>
          <a:xfrm>
            <a:off x="838199" y="1825624"/>
            <a:ext cx="11058525" cy="5032375"/>
          </a:xfrm>
        </p:spPr>
        <p:txBody>
          <a:bodyPr>
            <a:normAutofit fontScale="40000" lnSpcReduction="20000"/>
          </a:bodyPr>
          <a:lstStyle/>
          <a:p>
            <a:r>
              <a:rPr lang="en-IN" sz="5000" b="1" i="0" dirty="0">
                <a:solidFill>
                  <a:schemeClr val="accent2"/>
                </a:solidFill>
                <a:effectLst/>
              </a:rPr>
              <a:t>Age</a:t>
            </a:r>
          </a:p>
          <a:p>
            <a:pPr marL="0" indent="0">
              <a:buNone/>
            </a:pPr>
            <a:r>
              <a:rPr lang="en-IN" sz="5000" b="0" i="0" dirty="0">
                <a:solidFill>
                  <a:srgbClr val="212121"/>
                </a:solidFill>
                <a:effectLst/>
              </a:rPr>
              <a:t>-       </a:t>
            </a:r>
            <a:r>
              <a:rPr lang="en-US" sz="5000" b="0" i="0" dirty="0">
                <a:solidFill>
                  <a:srgbClr val="212121"/>
                </a:solidFill>
                <a:effectLst/>
              </a:rPr>
              <a:t>Research indicates that as we age, our cognitive function tends to decline. Age-related cognitive changes include processing things more slowly, finding it harder to recall past events, and a failure to remember information that was once known (such as how to solve a particular math equation or historical information).</a:t>
            </a:r>
            <a:endParaRPr lang="en-IN" sz="5000" b="0" i="0" dirty="0">
              <a:solidFill>
                <a:srgbClr val="212121"/>
              </a:solidFill>
              <a:effectLst/>
            </a:endParaRPr>
          </a:p>
          <a:p>
            <a:r>
              <a:rPr lang="en-IN" sz="5000" b="1" i="0" dirty="0">
                <a:solidFill>
                  <a:schemeClr val="accent2"/>
                </a:solidFill>
                <a:effectLst/>
              </a:rPr>
              <a:t>Attention Issues</a:t>
            </a:r>
          </a:p>
          <a:p>
            <a:pPr marL="0" indent="0">
              <a:buNone/>
            </a:pPr>
            <a:r>
              <a:rPr lang="en-IN" sz="5000" dirty="0">
                <a:solidFill>
                  <a:srgbClr val="212121"/>
                </a:solidFill>
              </a:rPr>
              <a:t> -  </a:t>
            </a:r>
            <a:r>
              <a:rPr lang="en-US" sz="5000" dirty="0">
                <a:solidFill>
                  <a:srgbClr val="212121"/>
                </a:solidFill>
              </a:rPr>
              <a:t>Selective attention is a limited resource, so there are a number of things that can make it difficult to focus on everything in your environment. Attentional blink, for example, happens when you are so focused on one thing that you completely miss something else happening right in front of you.</a:t>
            </a:r>
            <a:endParaRPr lang="en-IN" sz="5000" i="0" dirty="0">
              <a:solidFill>
                <a:srgbClr val="212121"/>
              </a:solidFill>
              <a:effectLst/>
            </a:endParaRPr>
          </a:p>
          <a:p>
            <a:r>
              <a:rPr lang="en-IN" sz="5000" b="1" i="0" dirty="0">
                <a:solidFill>
                  <a:schemeClr val="accent2"/>
                </a:solidFill>
                <a:effectLst/>
              </a:rPr>
              <a:t>Cognitive Biases</a:t>
            </a:r>
          </a:p>
          <a:p>
            <a:pPr marL="0" indent="0">
              <a:buNone/>
            </a:pPr>
            <a:r>
              <a:rPr lang="en-IN" sz="5000" b="1" i="0" dirty="0">
                <a:solidFill>
                  <a:srgbClr val="212121"/>
                </a:solidFill>
                <a:effectLst/>
              </a:rPr>
              <a:t>- </a:t>
            </a:r>
            <a:r>
              <a:rPr lang="en-US" sz="5000" b="0" i="0" dirty="0">
                <a:solidFill>
                  <a:srgbClr val="212121"/>
                </a:solidFill>
                <a:effectLst/>
              </a:rPr>
              <a:t>A cognitive bias is a systematic error in thinking that occurs when people are processing and interpreting information in the world around them and affects the decisions and judgments that they make.</a:t>
            </a:r>
            <a:endParaRPr lang="en-IN" sz="5000" b="1" i="0" dirty="0">
              <a:solidFill>
                <a:srgbClr val="212121"/>
              </a:solidFill>
              <a:effectLst/>
            </a:endParaRPr>
          </a:p>
          <a:p>
            <a:r>
              <a:rPr lang="en-IN" sz="5000" b="1" i="0" dirty="0">
                <a:solidFill>
                  <a:schemeClr val="accent2"/>
                </a:solidFill>
                <a:effectLst/>
              </a:rPr>
              <a:t>Genetics</a:t>
            </a:r>
          </a:p>
          <a:p>
            <a:pPr marL="0" indent="0">
              <a:buNone/>
            </a:pPr>
            <a:r>
              <a:rPr lang="en-IN" sz="5000" dirty="0">
                <a:solidFill>
                  <a:srgbClr val="212121"/>
                </a:solidFill>
              </a:rPr>
              <a:t>-</a:t>
            </a:r>
            <a:r>
              <a:rPr lang="en-US" sz="5000" dirty="0">
                <a:solidFill>
                  <a:srgbClr val="212121"/>
                </a:solidFill>
              </a:rPr>
              <a:t>Some studies have connected cognitive function with certain genes. For example, a 2020 study published in Brain Communications found that a person's level of brain-derived neurotrophic factor (BDNF), which is 30% determined by heritability, can impact the rate of brain neurodegeneration,7 a condition that ultimately impacts cognitive function.</a:t>
            </a:r>
            <a:endParaRPr lang="en-IN" sz="5000" i="0" dirty="0">
              <a:solidFill>
                <a:srgbClr val="212121"/>
              </a:solidFill>
              <a:effectLst/>
            </a:endParaRPr>
          </a:p>
          <a:p>
            <a:endParaRPr lang="en-IN" dirty="0"/>
          </a:p>
        </p:txBody>
      </p:sp>
    </p:spTree>
    <p:extLst>
      <p:ext uri="{BB962C8B-B14F-4D97-AF65-F5344CB8AC3E}">
        <p14:creationId xmlns:p14="http://schemas.microsoft.com/office/powerpoint/2010/main" val="3987457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81EEE-5D54-129B-64F1-53C743DDEE7A}"/>
              </a:ext>
            </a:extLst>
          </p:cNvPr>
          <p:cNvSpPr>
            <a:spLocks noGrp="1"/>
          </p:cNvSpPr>
          <p:nvPr>
            <p:ph type="title"/>
          </p:nvPr>
        </p:nvSpPr>
        <p:spPr>
          <a:xfrm>
            <a:off x="838200" y="365126"/>
            <a:ext cx="10515600" cy="844550"/>
          </a:xfrm>
        </p:spPr>
        <p:txBody>
          <a:bodyPr>
            <a:normAutofit fontScale="90000"/>
          </a:bodyPr>
          <a:lstStyle/>
          <a:p>
            <a:r>
              <a:rPr lang="en-IN" b="0" i="0" dirty="0">
                <a:solidFill>
                  <a:srgbClr val="212121"/>
                </a:solidFill>
                <a:effectLst/>
                <a:latin typeface="FS Albert Extra Bold"/>
              </a:rPr>
              <a:t>Impact of Cognition</a:t>
            </a:r>
            <a:br>
              <a:rPr lang="en-IN" b="0" i="0" dirty="0">
                <a:solidFill>
                  <a:srgbClr val="212121"/>
                </a:solidFill>
                <a:effectLst/>
                <a:latin typeface="FS Albert Extra Bold"/>
              </a:rPr>
            </a:br>
            <a:endParaRPr lang="en-IN" b="1" dirty="0"/>
          </a:p>
        </p:txBody>
      </p:sp>
      <p:sp>
        <p:nvSpPr>
          <p:cNvPr id="3" name="Content Placeholder 2">
            <a:extLst>
              <a:ext uri="{FF2B5EF4-FFF2-40B4-BE49-F238E27FC236}">
                <a16:creationId xmlns:a16="http://schemas.microsoft.com/office/drawing/2014/main" id="{074BBB78-9A39-3028-8C79-532C58ABDFF1}"/>
              </a:ext>
            </a:extLst>
          </p:cNvPr>
          <p:cNvSpPr>
            <a:spLocks noGrp="1"/>
          </p:cNvSpPr>
          <p:nvPr>
            <p:ph idx="1"/>
          </p:nvPr>
        </p:nvSpPr>
        <p:spPr>
          <a:xfrm>
            <a:off x="838200" y="895350"/>
            <a:ext cx="10515600" cy="5962649"/>
          </a:xfrm>
        </p:spPr>
        <p:txBody>
          <a:bodyPr>
            <a:noAutofit/>
          </a:bodyPr>
          <a:lstStyle/>
          <a:p>
            <a:r>
              <a:rPr lang="en-US" sz="2000" b="1" dirty="0"/>
              <a:t>Impact of Cognition</a:t>
            </a:r>
          </a:p>
          <a:p>
            <a:pPr marL="0" indent="0">
              <a:buNone/>
            </a:pPr>
            <a:r>
              <a:rPr lang="en-US" sz="2000" dirty="0"/>
              <a:t>          Our cognitive processes have a wide-ranging impact that influences everything from our daily life to our overall health.</a:t>
            </a:r>
          </a:p>
          <a:p>
            <a:r>
              <a:rPr lang="en-US" sz="2000" b="1" dirty="0"/>
              <a:t>Perceiving the World</a:t>
            </a:r>
          </a:p>
          <a:p>
            <a:pPr marL="0" indent="0">
              <a:buNone/>
            </a:pPr>
            <a:r>
              <a:rPr lang="en-US" sz="2000" dirty="0"/>
              <a:t>          As you take in sensations from the world around you, the information that you see, hear, taste, touch, and smell must first be transformed into signals that the brain can understand. The perceptual process allows you to take in this sensory information and convert it into a signal that your brain can recognize and act upon</a:t>
            </a:r>
          </a:p>
          <a:p>
            <a:r>
              <a:rPr lang="en-US" sz="2000" b="1" dirty="0"/>
              <a:t>Forming Impressions</a:t>
            </a:r>
          </a:p>
          <a:p>
            <a:pPr marL="0" indent="0">
              <a:buNone/>
            </a:pPr>
            <a:r>
              <a:rPr lang="en-US" sz="2000" dirty="0"/>
              <a:t>               The world is full of an endless number of sensory experiences. To make meaning out of all this incoming information, it is important for the brain to be able to capture the fundamentals. Events are reduced to only the critical concepts and ideas that we need.</a:t>
            </a:r>
          </a:p>
          <a:p>
            <a:r>
              <a:rPr lang="en-US" sz="2000" b="1" dirty="0"/>
              <a:t>Filling in the Gaps</a:t>
            </a:r>
          </a:p>
          <a:p>
            <a:pPr marL="0" indent="0">
              <a:buNone/>
            </a:pPr>
            <a:r>
              <a:rPr lang="en-US" sz="2000" dirty="0"/>
              <a:t>            In addition to reducing information to make it more memorable and understandable, people also elaborate on these memories as they reconstruct them. In some cases, this elaboration happens when people are struggling to remember something. When the information cannot be recalled, the brain sometimes fills in the missing data with whatever seems to fit</a:t>
            </a:r>
            <a:endParaRPr lang="en-IN" sz="2000" dirty="0"/>
          </a:p>
        </p:txBody>
      </p:sp>
    </p:spTree>
    <p:extLst>
      <p:ext uri="{BB962C8B-B14F-4D97-AF65-F5344CB8AC3E}">
        <p14:creationId xmlns:p14="http://schemas.microsoft.com/office/powerpoint/2010/main" val="3364385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F820A-B405-A517-1F0F-3FEB9F6AB72C}"/>
              </a:ext>
            </a:extLst>
          </p:cNvPr>
          <p:cNvSpPr>
            <a:spLocks noGrp="1"/>
          </p:cNvSpPr>
          <p:nvPr>
            <p:ph type="title"/>
          </p:nvPr>
        </p:nvSpPr>
        <p:spPr/>
        <p:txBody>
          <a:bodyPr/>
          <a:lstStyle/>
          <a:p>
            <a:r>
              <a:rPr lang="en-IN" b="0" i="0" dirty="0">
                <a:solidFill>
                  <a:srgbClr val="212121"/>
                </a:solidFill>
                <a:effectLst/>
                <a:latin typeface="FS Albert Extra Bold"/>
              </a:rPr>
              <a:t>Tips for Improving Cognition</a:t>
            </a:r>
            <a:br>
              <a:rPr lang="en-IN" b="0" i="0" dirty="0">
                <a:solidFill>
                  <a:srgbClr val="212121"/>
                </a:solidFill>
                <a:effectLst/>
                <a:latin typeface="FS Albert Extra Bold"/>
              </a:rPr>
            </a:br>
            <a:endParaRPr lang="en-IN" dirty="0"/>
          </a:p>
        </p:txBody>
      </p:sp>
      <p:sp>
        <p:nvSpPr>
          <p:cNvPr id="3" name="Content Placeholder 2">
            <a:extLst>
              <a:ext uri="{FF2B5EF4-FFF2-40B4-BE49-F238E27FC236}">
                <a16:creationId xmlns:a16="http://schemas.microsoft.com/office/drawing/2014/main" id="{2F11CBC7-1BA2-88E4-C5F6-4F954BCA246A}"/>
              </a:ext>
            </a:extLst>
          </p:cNvPr>
          <p:cNvSpPr>
            <a:spLocks noGrp="1"/>
          </p:cNvSpPr>
          <p:nvPr>
            <p:ph idx="1"/>
          </p:nvPr>
        </p:nvSpPr>
        <p:spPr>
          <a:xfrm>
            <a:off x="838200" y="1419226"/>
            <a:ext cx="10515600" cy="5073650"/>
          </a:xfrm>
        </p:spPr>
        <p:txBody>
          <a:bodyPr>
            <a:normAutofit fontScale="92500"/>
          </a:bodyPr>
          <a:lstStyle/>
          <a:p>
            <a:pPr marL="0" indent="0">
              <a:buNone/>
            </a:pPr>
            <a:r>
              <a:rPr lang="en-US" dirty="0"/>
              <a:t>Cognitive processes are influenced by a range of factors, including genetics and experiences. While you cannot change your genes or age, there are things that you can do to protect and maximize your cognitive abilities:</a:t>
            </a:r>
          </a:p>
          <a:p>
            <a:r>
              <a:rPr lang="en-US" b="1" dirty="0"/>
              <a:t>Stay healthy. </a:t>
            </a:r>
            <a:r>
              <a:rPr lang="en-US" dirty="0"/>
              <a:t>Lifestyle factors such as eating a nutritious diet and getting regular exercise can have a positive effect on cognitive functioning.</a:t>
            </a:r>
          </a:p>
          <a:p>
            <a:r>
              <a:rPr lang="en-US" b="1" dirty="0"/>
              <a:t>Think critically</a:t>
            </a:r>
            <a:r>
              <a:rPr lang="en-US" dirty="0"/>
              <a:t>. Question your assumptions and ask questions about your thoughts, beliefs, and conclusions.</a:t>
            </a:r>
          </a:p>
          <a:p>
            <a:r>
              <a:rPr lang="en-US" b="1" dirty="0"/>
              <a:t>Stay curious </a:t>
            </a:r>
            <a:r>
              <a:rPr lang="en-US" dirty="0"/>
              <a:t>and keep learning. A great way to flex your cognitive abilities is to keep challenging yourself to learn more about the world.</a:t>
            </a:r>
          </a:p>
          <a:p>
            <a:r>
              <a:rPr lang="en-US" b="1" dirty="0"/>
              <a:t>Skip multitasking</a:t>
            </a:r>
            <a:r>
              <a:rPr lang="en-US" dirty="0"/>
              <a:t>. While it might seem like doing several things at once would help you get done faster, research has shown it actually decreases both productivity17 and work quality.</a:t>
            </a:r>
            <a:endParaRPr lang="en-IN" dirty="0"/>
          </a:p>
        </p:txBody>
      </p:sp>
    </p:spTree>
    <p:extLst>
      <p:ext uri="{BB962C8B-B14F-4D97-AF65-F5344CB8AC3E}">
        <p14:creationId xmlns:p14="http://schemas.microsoft.com/office/powerpoint/2010/main" val="9817235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796</Words>
  <Application>Microsoft Office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FS Albert Extra Bold</vt:lpstr>
      <vt:lpstr>Office Theme</vt:lpstr>
      <vt:lpstr>COGNITIVE PROCESS</vt:lpstr>
      <vt:lpstr>TYPES OF COGNITIVE PROCESS</vt:lpstr>
      <vt:lpstr>Types of Cognitive Processes and there definition </vt:lpstr>
      <vt:lpstr>Factors that affect cognitive processes</vt:lpstr>
      <vt:lpstr>Impact of Cognition </vt:lpstr>
      <vt:lpstr>Tips for Improving Cognition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COGNITIVE PROCESS</dc:title>
  <dc:creator>Subramanian, Senthilnathan</dc:creator>
  <cp:lastModifiedBy>Subramanian, Senthilnathan</cp:lastModifiedBy>
  <cp:revision>17</cp:revision>
  <dcterms:created xsi:type="dcterms:W3CDTF">2023-05-31T07:17:09Z</dcterms:created>
  <dcterms:modified xsi:type="dcterms:W3CDTF">2023-05-31T09:05:32Z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ec73f6c-70eb-4b84-9ffa-39fe698bd292_Enabled">
    <vt:lpwstr>true</vt:lpwstr>
  </property>
  <property fmtid="{D5CDD505-2E9C-101B-9397-08002B2CF9AE}" pid="3" name="MSIP_Label_7ec73f6c-70eb-4b84-9ffa-39fe698bd292_SetDate">
    <vt:lpwstr>2023-05-31T07:20:57Z</vt:lpwstr>
  </property>
  <property fmtid="{D5CDD505-2E9C-101B-9397-08002B2CF9AE}" pid="4" name="MSIP_Label_7ec73f6c-70eb-4b84-9ffa-39fe698bd292_Method">
    <vt:lpwstr>Privileged</vt:lpwstr>
  </property>
  <property fmtid="{D5CDD505-2E9C-101B-9397-08002B2CF9AE}" pid="5" name="MSIP_Label_7ec73f6c-70eb-4b84-9ffa-39fe698bd292_Name">
    <vt:lpwstr>Non-Business Information (NB)</vt:lpwstr>
  </property>
  <property fmtid="{D5CDD505-2E9C-101B-9397-08002B2CF9AE}" pid="6" name="MSIP_Label_7ec73f6c-70eb-4b84-9ffa-39fe698bd292_SiteId">
    <vt:lpwstr>906aefe9-76a7-4f65-b82d-5ec20775d5aa</vt:lpwstr>
  </property>
  <property fmtid="{D5CDD505-2E9C-101B-9397-08002B2CF9AE}" pid="7" name="MSIP_Label_7ec73f6c-70eb-4b84-9ffa-39fe698bd292_ActionId">
    <vt:lpwstr>c4407b20-2815-42db-8411-b564843c2d3a</vt:lpwstr>
  </property>
  <property fmtid="{D5CDD505-2E9C-101B-9397-08002B2CF9AE}" pid="8" name="MSIP_Label_7ec73f6c-70eb-4b84-9ffa-39fe698bd292_ContentBits">
    <vt:lpwstr>0</vt:lpwstr>
  </property>
</Properties>
</file>