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41"/>
  </p:notesMasterIdLst>
  <p:sldIdLst>
    <p:sldId id="256" r:id="rId2"/>
    <p:sldId id="257" r:id="rId3"/>
    <p:sldId id="258" r:id="rId4"/>
    <p:sldId id="297" r:id="rId5"/>
    <p:sldId id="298" r:id="rId6"/>
    <p:sldId id="259" r:id="rId7"/>
    <p:sldId id="264" r:id="rId8"/>
    <p:sldId id="299" r:id="rId9"/>
    <p:sldId id="300" r:id="rId10"/>
    <p:sldId id="268" r:id="rId11"/>
    <p:sldId id="260" r:id="rId12"/>
    <p:sldId id="301" r:id="rId13"/>
    <p:sldId id="302" r:id="rId14"/>
    <p:sldId id="303" r:id="rId15"/>
    <p:sldId id="269" r:id="rId16"/>
    <p:sldId id="304" r:id="rId17"/>
    <p:sldId id="270" r:id="rId18"/>
    <p:sldId id="305" r:id="rId19"/>
    <p:sldId id="273" r:id="rId20"/>
    <p:sldId id="306" r:id="rId21"/>
    <p:sldId id="307" r:id="rId22"/>
    <p:sldId id="309" r:id="rId23"/>
    <p:sldId id="308" r:id="rId24"/>
    <p:sldId id="325" r:id="rId25"/>
    <p:sldId id="310" r:id="rId26"/>
    <p:sldId id="311" r:id="rId27"/>
    <p:sldId id="312" r:id="rId28"/>
    <p:sldId id="317" r:id="rId29"/>
    <p:sldId id="318" r:id="rId30"/>
    <p:sldId id="313" r:id="rId31"/>
    <p:sldId id="314" r:id="rId32"/>
    <p:sldId id="315" r:id="rId33"/>
    <p:sldId id="316" r:id="rId34"/>
    <p:sldId id="319" r:id="rId35"/>
    <p:sldId id="320" r:id="rId36"/>
    <p:sldId id="321" r:id="rId37"/>
    <p:sldId id="323" r:id="rId38"/>
    <p:sldId id="324" r:id="rId39"/>
    <p:sldId id="277" r:id="rId4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Fira Sans Condensed Medium" panose="020B0604020202020204" charset="0"/>
      <p:regular r:id="rId46"/>
      <p:bold r:id="rId47"/>
      <p:italic r:id="rId48"/>
      <p:boldItalic r:id="rId49"/>
    </p:embeddedFont>
    <p:embeddedFont>
      <p:font typeface="Fira Sans Extra Condensed Medium" panose="020B0604020202020204" charset="0"/>
      <p:regular r:id="rId50"/>
      <p:bold r:id="rId51"/>
      <p:italic r:id="rId52"/>
      <p:boldItalic r:id="rId53"/>
    </p:embeddedFont>
    <p:embeddedFont>
      <p:font typeface="Garamond" panose="02020404030301010803" pitchFamily="18" charset="0"/>
      <p:regular r:id="rId54"/>
      <p:bold r:id="rId55"/>
      <p:italic r:id="rId56"/>
    </p:embeddedFont>
    <p:embeddedFont>
      <p:font typeface="Poppins" panose="020B0604020202020204" charset="0"/>
      <p:regular r:id="rId57"/>
      <p:bold r:id="rId58"/>
      <p:italic r:id="rId59"/>
      <p:boldItalic r:id="rId60"/>
    </p:embeddedFont>
    <p:embeddedFont>
      <p:font typeface="Poppins Medium" panose="020B0604020202020204" charset="0"/>
      <p:regular r:id="rId61"/>
      <p:bold r:id="rId62"/>
      <p:italic r:id="rId63"/>
      <p:boldItalic r:id="rId64"/>
    </p:embeddedFont>
    <p:embeddedFont>
      <p:font typeface="PT Sans" panose="020B0604020202020204" charset="0"/>
      <p:regular r:id="rId65"/>
      <p:bold r:id="rId66"/>
      <p:italic r:id="rId67"/>
      <p:boldItalic r:id="rId68"/>
    </p:embeddedFont>
    <p:embeddedFont>
      <p:font typeface="Squada One" panose="020B0604020202020204" charset="0"/>
      <p:regular r:id="rId69"/>
    </p:embeddedFont>
    <p:embeddedFont>
      <p:font typeface="Ubuntu Condensed" panose="020B0604020202020204" charset="0"/>
      <p:regular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B4C7"/>
    <a:srgbClr val="BE7C9F"/>
    <a:srgbClr val="C68CAA"/>
    <a:srgbClr val="61314A"/>
    <a:srgbClr val="542A40"/>
    <a:srgbClr val="FFA787"/>
    <a:srgbClr val="FF99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49" y="38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font" Target="fonts/font27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0544AC-5E40-4C07-B26B-F16C267B9305}" type="doc">
      <dgm:prSet loTypeId="urn:microsoft.com/office/officeart/2005/8/layout/l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46318FD-D3E1-4874-8880-7B3BD774DAF6}">
      <dgm:prSet/>
      <dgm:spPr/>
      <dgm:t>
        <a:bodyPr/>
        <a:lstStyle/>
        <a:p>
          <a:pPr rtl="0"/>
          <a:r>
            <a:rPr lang="en-US" b="0" i="0" dirty="0">
              <a:latin typeface="PT Sans" panose="020B0604020202020204" charset="0"/>
            </a:rPr>
            <a:t>Following a traumatic event, the survivor may sometimes ask "why them, not me?“</a:t>
          </a:r>
        </a:p>
        <a:p>
          <a:pPr rtl="0"/>
          <a:r>
            <a:rPr lang="en-US" b="0" i="0" dirty="0">
              <a:latin typeface="PT Sans" panose="020B0604020202020204" charset="0"/>
            </a:rPr>
            <a:t>This person blames themselves for being alive.</a:t>
          </a:r>
        </a:p>
      </dgm:t>
    </dgm:pt>
    <dgm:pt modelId="{1509DF82-CECC-4FE7-819B-C127753E9F6C}" type="parTrans" cxnId="{D7D0C4AA-18D5-422E-8175-5BE8A88751A3}">
      <dgm:prSet/>
      <dgm:spPr/>
      <dgm:t>
        <a:bodyPr/>
        <a:lstStyle/>
        <a:p>
          <a:endParaRPr lang="en-US"/>
        </a:p>
      </dgm:t>
    </dgm:pt>
    <dgm:pt modelId="{8ED6D996-8580-45C3-B269-B6A6B2D49C1E}" type="sibTrans" cxnId="{D7D0C4AA-18D5-422E-8175-5BE8A88751A3}">
      <dgm:prSet/>
      <dgm:spPr/>
      <dgm:t>
        <a:bodyPr/>
        <a:lstStyle/>
        <a:p>
          <a:endParaRPr lang="en-US"/>
        </a:p>
      </dgm:t>
    </dgm:pt>
    <dgm:pt modelId="{E6B2C8DD-248D-461A-ABCD-BBBA58A35F5C}" type="pres">
      <dgm:prSet presAssocID="{960544AC-5E40-4C07-B26B-F16C267B9305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68B7DD3A-EA00-44A8-A57B-689A2DD71294}" type="pres">
      <dgm:prSet presAssocID="{846318FD-D3E1-4874-8880-7B3BD774DAF6}" presName="horFlow" presStyleCnt="0"/>
      <dgm:spPr/>
    </dgm:pt>
    <dgm:pt modelId="{2B26AED7-79EE-4247-8A01-3F3B2A28FD08}" type="pres">
      <dgm:prSet presAssocID="{846318FD-D3E1-4874-8880-7B3BD774DAF6}" presName="bigChev" presStyleLbl="node1" presStyleIdx="0" presStyleCnt="1" custScaleX="124728"/>
      <dgm:spPr/>
    </dgm:pt>
  </dgm:ptLst>
  <dgm:cxnLst>
    <dgm:cxn modelId="{45762A2E-B9FD-4867-AA8C-061E3213A250}" type="presOf" srcId="{846318FD-D3E1-4874-8880-7B3BD774DAF6}" destId="{2B26AED7-79EE-4247-8A01-3F3B2A28FD08}" srcOrd="0" destOrd="0" presId="urn:microsoft.com/office/officeart/2005/8/layout/lProcess3"/>
    <dgm:cxn modelId="{D7D0C4AA-18D5-422E-8175-5BE8A88751A3}" srcId="{960544AC-5E40-4C07-B26B-F16C267B9305}" destId="{846318FD-D3E1-4874-8880-7B3BD774DAF6}" srcOrd="0" destOrd="0" parTransId="{1509DF82-CECC-4FE7-819B-C127753E9F6C}" sibTransId="{8ED6D996-8580-45C3-B269-B6A6B2D49C1E}"/>
    <dgm:cxn modelId="{F9C97AEB-682D-42B8-AF9F-059A0894CEFC}" type="presOf" srcId="{960544AC-5E40-4C07-B26B-F16C267B9305}" destId="{E6B2C8DD-248D-461A-ABCD-BBBA58A35F5C}" srcOrd="0" destOrd="0" presId="urn:microsoft.com/office/officeart/2005/8/layout/lProcess3"/>
    <dgm:cxn modelId="{B8119325-530C-48E6-92A5-77BF5A41B198}" type="presParOf" srcId="{E6B2C8DD-248D-461A-ABCD-BBBA58A35F5C}" destId="{68B7DD3A-EA00-44A8-A57B-689A2DD71294}" srcOrd="0" destOrd="0" presId="urn:microsoft.com/office/officeart/2005/8/layout/lProcess3"/>
    <dgm:cxn modelId="{8CAC1442-097A-4247-B4A9-DA3BFD2549BA}" type="presParOf" srcId="{68B7DD3A-EA00-44A8-A57B-689A2DD71294}" destId="{2B26AED7-79EE-4247-8A01-3F3B2A28FD0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5E248B-17E5-45B8-A9E4-C32CE6A5BCF9}" type="doc">
      <dgm:prSet loTypeId="urn:microsoft.com/office/officeart/2005/8/layout/hProcess3" loCatId="process" qsTypeId="urn:microsoft.com/office/officeart/2005/8/quickstyle/3d2" qsCatId="3D" csTypeId="urn:microsoft.com/office/officeart/2005/8/colors/accent0_3" csCatId="mainScheme" phldr="1"/>
      <dgm:spPr/>
    </dgm:pt>
    <dgm:pt modelId="{E8A2FDD1-3E4C-4DE5-AEE9-93C781BB07AC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1A2810D3-EB78-4999-B3D5-1727ED885C87}" type="parTrans" cxnId="{9079803A-9CD9-4A21-8C26-D17C875E743B}">
      <dgm:prSet/>
      <dgm:spPr/>
      <dgm:t>
        <a:bodyPr/>
        <a:lstStyle/>
        <a:p>
          <a:endParaRPr lang="en-US"/>
        </a:p>
      </dgm:t>
    </dgm:pt>
    <dgm:pt modelId="{35217477-39D5-49E8-894F-A9EE1A6AC056}" type="sibTrans" cxnId="{9079803A-9CD9-4A21-8C26-D17C875E743B}">
      <dgm:prSet/>
      <dgm:spPr/>
      <dgm:t>
        <a:bodyPr/>
        <a:lstStyle/>
        <a:p>
          <a:endParaRPr lang="en-US"/>
        </a:p>
      </dgm:t>
    </dgm:pt>
    <dgm:pt modelId="{8F2DD1CB-2B84-4D55-9492-923E3F745029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2259E937-4D9D-4A8A-B4B4-649B2B229BB6}" type="parTrans" cxnId="{B97A9C5B-4AEC-4804-A8B2-2EDA89846D53}">
      <dgm:prSet/>
      <dgm:spPr/>
      <dgm:t>
        <a:bodyPr/>
        <a:lstStyle/>
        <a:p>
          <a:endParaRPr lang="en-US"/>
        </a:p>
      </dgm:t>
    </dgm:pt>
    <dgm:pt modelId="{F0C8BAC7-B71D-4DDD-8AA3-D3C6B3087150}" type="sibTrans" cxnId="{B97A9C5B-4AEC-4804-A8B2-2EDA89846D53}">
      <dgm:prSet/>
      <dgm:spPr/>
      <dgm:t>
        <a:bodyPr/>
        <a:lstStyle/>
        <a:p>
          <a:endParaRPr lang="en-US"/>
        </a:p>
      </dgm:t>
    </dgm:pt>
    <dgm:pt modelId="{A03D5005-9189-45CA-9918-BA3EB75DAD5D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03D8E017-AAB5-40D0-916C-04009A77C130}" type="parTrans" cxnId="{A0AD6713-CAC2-471A-BECC-7BB2A5E22B37}">
      <dgm:prSet/>
      <dgm:spPr/>
      <dgm:t>
        <a:bodyPr/>
        <a:lstStyle/>
        <a:p>
          <a:endParaRPr lang="en-US"/>
        </a:p>
      </dgm:t>
    </dgm:pt>
    <dgm:pt modelId="{608AD163-5445-4DD7-A921-188C1396A62F}" type="sibTrans" cxnId="{A0AD6713-CAC2-471A-BECC-7BB2A5E22B37}">
      <dgm:prSet/>
      <dgm:spPr/>
      <dgm:t>
        <a:bodyPr/>
        <a:lstStyle/>
        <a:p>
          <a:endParaRPr lang="en-US"/>
        </a:p>
      </dgm:t>
    </dgm:pt>
    <dgm:pt modelId="{B77E72D6-8D45-41A9-B4AB-128AAB22051B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DB7BB1C7-3809-42B9-A07A-A73FDA2A6423}" type="parTrans" cxnId="{97495B4D-8F60-4F59-BBAD-7C92363A8527}">
      <dgm:prSet/>
      <dgm:spPr/>
      <dgm:t>
        <a:bodyPr/>
        <a:lstStyle/>
        <a:p>
          <a:endParaRPr lang="en-US"/>
        </a:p>
      </dgm:t>
    </dgm:pt>
    <dgm:pt modelId="{445ED62C-64FB-49AB-A3CE-C2FB7CDBC5ED}" type="sibTrans" cxnId="{97495B4D-8F60-4F59-BBAD-7C92363A8527}">
      <dgm:prSet/>
      <dgm:spPr/>
      <dgm:t>
        <a:bodyPr/>
        <a:lstStyle/>
        <a:p>
          <a:endParaRPr lang="en-US"/>
        </a:p>
      </dgm:t>
    </dgm:pt>
    <dgm:pt modelId="{DB56E6E0-144C-40DB-BD89-2AA175B489F7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2AB5BE4E-77AB-4398-81E7-307D03B0EA29}" type="parTrans" cxnId="{B992CFFC-1ABF-4CC9-BEEB-8B45FB79243C}">
      <dgm:prSet/>
      <dgm:spPr/>
      <dgm:t>
        <a:bodyPr/>
        <a:lstStyle/>
        <a:p>
          <a:endParaRPr lang="en-US"/>
        </a:p>
      </dgm:t>
    </dgm:pt>
    <dgm:pt modelId="{3E3A684A-70A9-4E62-B4D4-879A3902613A}" type="sibTrans" cxnId="{B992CFFC-1ABF-4CC9-BEEB-8B45FB79243C}">
      <dgm:prSet/>
      <dgm:spPr/>
      <dgm:t>
        <a:bodyPr/>
        <a:lstStyle/>
        <a:p>
          <a:endParaRPr lang="en-US"/>
        </a:p>
      </dgm:t>
    </dgm:pt>
    <dgm:pt modelId="{6A9F8159-6DC8-4994-BDD5-1980D6F7A08D}">
      <dgm:prSet phldrT="[Text]"/>
      <dgm:spPr/>
      <dgm:t>
        <a:bodyPr/>
        <a:lstStyle/>
        <a:p>
          <a:r>
            <a:rPr lang="en-US" dirty="0"/>
            <a:t>6</a:t>
          </a:r>
        </a:p>
      </dgm:t>
    </dgm:pt>
    <dgm:pt modelId="{4687E4FF-D106-481C-BCED-B40D82803673}" type="parTrans" cxnId="{12B151B7-30E4-4EF1-915A-7D4C8263F869}">
      <dgm:prSet/>
      <dgm:spPr/>
      <dgm:t>
        <a:bodyPr/>
        <a:lstStyle/>
        <a:p>
          <a:endParaRPr lang="en-US"/>
        </a:p>
      </dgm:t>
    </dgm:pt>
    <dgm:pt modelId="{263A5B18-D6CF-41C9-8F86-C6095E32A4D0}" type="sibTrans" cxnId="{12B151B7-30E4-4EF1-915A-7D4C8263F869}">
      <dgm:prSet/>
      <dgm:spPr/>
      <dgm:t>
        <a:bodyPr/>
        <a:lstStyle/>
        <a:p>
          <a:endParaRPr lang="en-US"/>
        </a:p>
      </dgm:t>
    </dgm:pt>
    <dgm:pt modelId="{67340E71-0E9A-4669-A511-F830E441EB3C}">
      <dgm:prSet phldrT="[Text]"/>
      <dgm:spPr/>
      <dgm:t>
        <a:bodyPr/>
        <a:lstStyle/>
        <a:p>
          <a:r>
            <a:rPr lang="en-US" dirty="0"/>
            <a:t>7</a:t>
          </a:r>
        </a:p>
      </dgm:t>
    </dgm:pt>
    <dgm:pt modelId="{229813FD-17C9-45DB-A12E-06A65446BFBD}" type="parTrans" cxnId="{F94C6443-9CB7-4885-A0DE-88B5F1CDB154}">
      <dgm:prSet/>
      <dgm:spPr/>
      <dgm:t>
        <a:bodyPr/>
        <a:lstStyle/>
        <a:p>
          <a:endParaRPr lang="en-US"/>
        </a:p>
      </dgm:t>
    </dgm:pt>
    <dgm:pt modelId="{D1811A1F-113D-4589-A983-18D4219DDC48}" type="sibTrans" cxnId="{F94C6443-9CB7-4885-A0DE-88B5F1CDB154}">
      <dgm:prSet/>
      <dgm:spPr/>
      <dgm:t>
        <a:bodyPr/>
        <a:lstStyle/>
        <a:p>
          <a:endParaRPr lang="en-US"/>
        </a:p>
      </dgm:t>
    </dgm:pt>
    <dgm:pt modelId="{BE8A5E91-6AD2-415E-A568-DF4E9C3E567E}">
      <dgm:prSet phldrT="[Text]"/>
      <dgm:spPr/>
      <dgm:t>
        <a:bodyPr/>
        <a:lstStyle/>
        <a:p>
          <a:r>
            <a:rPr lang="en-US" dirty="0"/>
            <a:t>8</a:t>
          </a:r>
        </a:p>
      </dgm:t>
    </dgm:pt>
    <dgm:pt modelId="{119C7A00-DB32-4374-9DF4-B675381D7A50}" type="parTrans" cxnId="{94B48ADC-7A1B-4405-9747-FAC8AAC94CB0}">
      <dgm:prSet/>
      <dgm:spPr/>
      <dgm:t>
        <a:bodyPr/>
        <a:lstStyle/>
        <a:p>
          <a:endParaRPr lang="en-US"/>
        </a:p>
      </dgm:t>
    </dgm:pt>
    <dgm:pt modelId="{5EB6ADF3-AE39-42F2-A8B1-15BE1BDAF9C6}" type="sibTrans" cxnId="{94B48ADC-7A1B-4405-9747-FAC8AAC94CB0}">
      <dgm:prSet/>
      <dgm:spPr/>
      <dgm:t>
        <a:bodyPr/>
        <a:lstStyle/>
        <a:p>
          <a:endParaRPr lang="en-US"/>
        </a:p>
      </dgm:t>
    </dgm:pt>
    <dgm:pt modelId="{D4CFDF59-F95B-4832-9D79-119C4624EB1A}">
      <dgm:prSet phldrT="[Text]"/>
      <dgm:spPr/>
      <dgm:t>
        <a:bodyPr/>
        <a:lstStyle/>
        <a:p>
          <a:r>
            <a:rPr lang="en-US" dirty="0"/>
            <a:t>9</a:t>
          </a:r>
        </a:p>
      </dgm:t>
    </dgm:pt>
    <dgm:pt modelId="{B12900AE-34F0-4C4F-BC4C-FF25C9CB077F}" type="parTrans" cxnId="{8A7C2E56-DF32-4F57-9550-1CBD417DAAD9}">
      <dgm:prSet/>
      <dgm:spPr/>
      <dgm:t>
        <a:bodyPr/>
        <a:lstStyle/>
        <a:p>
          <a:endParaRPr lang="en-US"/>
        </a:p>
      </dgm:t>
    </dgm:pt>
    <dgm:pt modelId="{D03CBCD1-0D11-4EB2-83E9-AB967DABCE2C}" type="sibTrans" cxnId="{8A7C2E56-DF32-4F57-9550-1CBD417DAAD9}">
      <dgm:prSet/>
      <dgm:spPr/>
      <dgm:t>
        <a:bodyPr/>
        <a:lstStyle/>
        <a:p>
          <a:endParaRPr lang="en-US"/>
        </a:p>
      </dgm:t>
    </dgm:pt>
    <dgm:pt modelId="{B323A375-B071-4235-A700-E6EBFFD1CF09}">
      <dgm:prSet phldrT="[Text]"/>
      <dgm:spPr/>
      <dgm:t>
        <a:bodyPr/>
        <a:lstStyle/>
        <a:p>
          <a:r>
            <a:rPr lang="en-US" dirty="0"/>
            <a:t>10</a:t>
          </a:r>
        </a:p>
      </dgm:t>
    </dgm:pt>
    <dgm:pt modelId="{4F2B0E67-CBBE-47F0-9940-4691DE7579C1}" type="parTrans" cxnId="{1FB14BBF-11A6-44B8-8FFF-8A313EF04B8D}">
      <dgm:prSet/>
      <dgm:spPr/>
      <dgm:t>
        <a:bodyPr/>
        <a:lstStyle/>
        <a:p>
          <a:endParaRPr lang="en-US"/>
        </a:p>
      </dgm:t>
    </dgm:pt>
    <dgm:pt modelId="{CDC2D34F-244E-4011-B919-5FFBA341D695}" type="sibTrans" cxnId="{1FB14BBF-11A6-44B8-8FFF-8A313EF04B8D}">
      <dgm:prSet/>
      <dgm:spPr/>
      <dgm:t>
        <a:bodyPr/>
        <a:lstStyle/>
        <a:p>
          <a:endParaRPr lang="en-US"/>
        </a:p>
      </dgm:t>
    </dgm:pt>
    <dgm:pt modelId="{74A38F9E-8692-45EB-9222-66BE359D6CBE}" type="pres">
      <dgm:prSet presAssocID="{5B5E248B-17E5-45B8-A9E4-C32CE6A5BCF9}" presName="Name0" presStyleCnt="0">
        <dgm:presLayoutVars>
          <dgm:dir/>
          <dgm:animLvl val="lvl"/>
          <dgm:resizeHandles val="exact"/>
        </dgm:presLayoutVars>
      </dgm:prSet>
      <dgm:spPr/>
    </dgm:pt>
    <dgm:pt modelId="{22BFBC48-1E52-49A5-B4A0-F5A4F118606B}" type="pres">
      <dgm:prSet presAssocID="{5B5E248B-17E5-45B8-A9E4-C32CE6A5BCF9}" presName="dummy" presStyleCnt="0"/>
      <dgm:spPr/>
    </dgm:pt>
    <dgm:pt modelId="{69522547-C110-42C3-8F17-772C14BA90A2}" type="pres">
      <dgm:prSet presAssocID="{5B5E248B-17E5-45B8-A9E4-C32CE6A5BCF9}" presName="linH" presStyleCnt="0"/>
      <dgm:spPr/>
    </dgm:pt>
    <dgm:pt modelId="{588965C9-191B-4000-B5A6-AD03F270A3C0}" type="pres">
      <dgm:prSet presAssocID="{5B5E248B-17E5-45B8-A9E4-C32CE6A5BCF9}" presName="padding1" presStyleCnt="0"/>
      <dgm:spPr/>
    </dgm:pt>
    <dgm:pt modelId="{C1B77B6F-5609-49A3-A8FA-1325A7CD6959}" type="pres">
      <dgm:prSet presAssocID="{E8A2FDD1-3E4C-4DE5-AEE9-93C781BB07AC}" presName="linV" presStyleCnt="0"/>
      <dgm:spPr/>
    </dgm:pt>
    <dgm:pt modelId="{1AED3EA7-FC44-4C28-BF42-98A94F21C394}" type="pres">
      <dgm:prSet presAssocID="{E8A2FDD1-3E4C-4DE5-AEE9-93C781BB07AC}" presName="spVertical1" presStyleCnt="0"/>
      <dgm:spPr/>
    </dgm:pt>
    <dgm:pt modelId="{BA304995-EBBF-4DB9-8485-024DBB320E4D}" type="pres">
      <dgm:prSet presAssocID="{E8A2FDD1-3E4C-4DE5-AEE9-93C781BB07AC}" presName="parTx" presStyleLbl="revTx" presStyleIdx="0" presStyleCnt="10">
        <dgm:presLayoutVars>
          <dgm:chMax val="0"/>
          <dgm:chPref val="0"/>
          <dgm:bulletEnabled val="1"/>
        </dgm:presLayoutVars>
      </dgm:prSet>
      <dgm:spPr/>
    </dgm:pt>
    <dgm:pt modelId="{B15D43C4-C381-4A76-94DF-D5EF9C801A81}" type="pres">
      <dgm:prSet presAssocID="{E8A2FDD1-3E4C-4DE5-AEE9-93C781BB07AC}" presName="spVertical2" presStyleCnt="0"/>
      <dgm:spPr/>
    </dgm:pt>
    <dgm:pt modelId="{6E92B09B-91A1-4E5E-A9BD-D500E0B82841}" type="pres">
      <dgm:prSet presAssocID="{E8A2FDD1-3E4C-4DE5-AEE9-93C781BB07AC}" presName="spVertical3" presStyleCnt="0"/>
      <dgm:spPr/>
    </dgm:pt>
    <dgm:pt modelId="{15BB8CB9-5D75-4193-BF07-3F1015C86B1F}" type="pres">
      <dgm:prSet presAssocID="{35217477-39D5-49E8-894F-A9EE1A6AC056}" presName="space" presStyleCnt="0"/>
      <dgm:spPr/>
    </dgm:pt>
    <dgm:pt modelId="{ABC326A7-5C31-445E-9B87-55ACDFAA3B1B}" type="pres">
      <dgm:prSet presAssocID="{8F2DD1CB-2B84-4D55-9492-923E3F745029}" presName="linV" presStyleCnt="0"/>
      <dgm:spPr/>
    </dgm:pt>
    <dgm:pt modelId="{94FE52BE-318A-4D70-B749-D98C11200979}" type="pres">
      <dgm:prSet presAssocID="{8F2DD1CB-2B84-4D55-9492-923E3F745029}" presName="spVertical1" presStyleCnt="0"/>
      <dgm:spPr/>
    </dgm:pt>
    <dgm:pt modelId="{30830C5B-A96B-400B-BE0A-D96767F99E08}" type="pres">
      <dgm:prSet presAssocID="{8F2DD1CB-2B84-4D55-9492-923E3F745029}" presName="parTx" presStyleLbl="revTx" presStyleIdx="1" presStyleCnt="10">
        <dgm:presLayoutVars>
          <dgm:chMax val="0"/>
          <dgm:chPref val="0"/>
          <dgm:bulletEnabled val="1"/>
        </dgm:presLayoutVars>
      </dgm:prSet>
      <dgm:spPr/>
    </dgm:pt>
    <dgm:pt modelId="{E1C208E8-81A8-4255-9DB9-E04F7A04677F}" type="pres">
      <dgm:prSet presAssocID="{8F2DD1CB-2B84-4D55-9492-923E3F745029}" presName="spVertical2" presStyleCnt="0"/>
      <dgm:spPr/>
    </dgm:pt>
    <dgm:pt modelId="{99EE7928-D560-4348-BDDE-0B322F92CEA4}" type="pres">
      <dgm:prSet presAssocID="{8F2DD1CB-2B84-4D55-9492-923E3F745029}" presName="spVertical3" presStyleCnt="0"/>
      <dgm:spPr/>
    </dgm:pt>
    <dgm:pt modelId="{A5530E17-E889-4550-80EF-ED958D9652E0}" type="pres">
      <dgm:prSet presAssocID="{F0C8BAC7-B71D-4DDD-8AA3-D3C6B3087150}" presName="space" presStyleCnt="0"/>
      <dgm:spPr/>
    </dgm:pt>
    <dgm:pt modelId="{A9329DF5-0AD2-498D-8347-12A3B1C9B245}" type="pres">
      <dgm:prSet presAssocID="{A03D5005-9189-45CA-9918-BA3EB75DAD5D}" presName="linV" presStyleCnt="0"/>
      <dgm:spPr/>
    </dgm:pt>
    <dgm:pt modelId="{B7AC4417-9839-4A04-A6D1-F905C96F81CE}" type="pres">
      <dgm:prSet presAssocID="{A03D5005-9189-45CA-9918-BA3EB75DAD5D}" presName="spVertical1" presStyleCnt="0"/>
      <dgm:spPr/>
    </dgm:pt>
    <dgm:pt modelId="{F2A1C36F-F820-43DF-AB9D-D9547F0877A6}" type="pres">
      <dgm:prSet presAssocID="{A03D5005-9189-45CA-9918-BA3EB75DAD5D}" presName="parTx" presStyleLbl="revTx" presStyleIdx="2" presStyleCnt="10">
        <dgm:presLayoutVars>
          <dgm:chMax val="0"/>
          <dgm:chPref val="0"/>
          <dgm:bulletEnabled val="1"/>
        </dgm:presLayoutVars>
      </dgm:prSet>
      <dgm:spPr/>
    </dgm:pt>
    <dgm:pt modelId="{7BC6A5B2-447E-4D4C-97A7-98688EBA9390}" type="pres">
      <dgm:prSet presAssocID="{A03D5005-9189-45CA-9918-BA3EB75DAD5D}" presName="spVertical2" presStyleCnt="0"/>
      <dgm:spPr/>
    </dgm:pt>
    <dgm:pt modelId="{A6B38B0E-13DE-420D-AE5A-1EDEC8F79ADA}" type="pres">
      <dgm:prSet presAssocID="{A03D5005-9189-45CA-9918-BA3EB75DAD5D}" presName="spVertical3" presStyleCnt="0"/>
      <dgm:spPr/>
    </dgm:pt>
    <dgm:pt modelId="{9CCB509F-4D2A-4217-B88C-62ECE63D16B8}" type="pres">
      <dgm:prSet presAssocID="{608AD163-5445-4DD7-A921-188C1396A62F}" presName="space" presStyleCnt="0"/>
      <dgm:spPr/>
    </dgm:pt>
    <dgm:pt modelId="{64CDA997-F54D-488B-85BB-7A421561C8F6}" type="pres">
      <dgm:prSet presAssocID="{B77E72D6-8D45-41A9-B4AB-128AAB22051B}" presName="linV" presStyleCnt="0"/>
      <dgm:spPr/>
    </dgm:pt>
    <dgm:pt modelId="{1EA52DB8-D1AB-4AEC-9750-E36D4BC45B0F}" type="pres">
      <dgm:prSet presAssocID="{B77E72D6-8D45-41A9-B4AB-128AAB22051B}" presName="spVertical1" presStyleCnt="0"/>
      <dgm:spPr/>
    </dgm:pt>
    <dgm:pt modelId="{7F9B9DBA-353A-47C4-B8C9-C54BBCFD3871}" type="pres">
      <dgm:prSet presAssocID="{B77E72D6-8D45-41A9-B4AB-128AAB22051B}" presName="parTx" presStyleLbl="revTx" presStyleIdx="3" presStyleCnt="10">
        <dgm:presLayoutVars>
          <dgm:chMax val="0"/>
          <dgm:chPref val="0"/>
          <dgm:bulletEnabled val="1"/>
        </dgm:presLayoutVars>
      </dgm:prSet>
      <dgm:spPr/>
    </dgm:pt>
    <dgm:pt modelId="{36EE2BDB-FF64-43DA-BE0E-D8040BAAD516}" type="pres">
      <dgm:prSet presAssocID="{B77E72D6-8D45-41A9-B4AB-128AAB22051B}" presName="spVertical2" presStyleCnt="0"/>
      <dgm:spPr/>
    </dgm:pt>
    <dgm:pt modelId="{F08B1AE1-6E85-49A8-BA01-49B645435302}" type="pres">
      <dgm:prSet presAssocID="{B77E72D6-8D45-41A9-B4AB-128AAB22051B}" presName="spVertical3" presStyleCnt="0"/>
      <dgm:spPr/>
    </dgm:pt>
    <dgm:pt modelId="{C827E608-9C0F-4A75-813F-93B225C98E1F}" type="pres">
      <dgm:prSet presAssocID="{445ED62C-64FB-49AB-A3CE-C2FB7CDBC5ED}" presName="space" presStyleCnt="0"/>
      <dgm:spPr/>
    </dgm:pt>
    <dgm:pt modelId="{B3F25393-24A2-479B-88A7-27BAD34B4F93}" type="pres">
      <dgm:prSet presAssocID="{DB56E6E0-144C-40DB-BD89-2AA175B489F7}" presName="linV" presStyleCnt="0"/>
      <dgm:spPr/>
    </dgm:pt>
    <dgm:pt modelId="{BD991C0A-73ED-46E9-A21B-EFA6788B16FF}" type="pres">
      <dgm:prSet presAssocID="{DB56E6E0-144C-40DB-BD89-2AA175B489F7}" presName="spVertical1" presStyleCnt="0"/>
      <dgm:spPr/>
    </dgm:pt>
    <dgm:pt modelId="{8D304593-1BB8-487F-BDBF-F59239EFBCF4}" type="pres">
      <dgm:prSet presAssocID="{DB56E6E0-144C-40DB-BD89-2AA175B489F7}" presName="parTx" presStyleLbl="revTx" presStyleIdx="4" presStyleCnt="10">
        <dgm:presLayoutVars>
          <dgm:chMax val="0"/>
          <dgm:chPref val="0"/>
          <dgm:bulletEnabled val="1"/>
        </dgm:presLayoutVars>
      </dgm:prSet>
      <dgm:spPr/>
    </dgm:pt>
    <dgm:pt modelId="{B088223F-9619-4C80-B81A-63F06A2320BB}" type="pres">
      <dgm:prSet presAssocID="{DB56E6E0-144C-40DB-BD89-2AA175B489F7}" presName="spVertical2" presStyleCnt="0"/>
      <dgm:spPr/>
    </dgm:pt>
    <dgm:pt modelId="{C2693D6D-EC04-4EAC-AAF7-92560ACF7414}" type="pres">
      <dgm:prSet presAssocID="{DB56E6E0-144C-40DB-BD89-2AA175B489F7}" presName="spVertical3" presStyleCnt="0"/>
      <dgm:spPr/>
    </dgm:pt>
    <dgm:pt modelId="{8358705A-F7E0-461A-BE5D-FB0D657CA9CB}" type="pres">
      <dgm:prSet presAssocID="{3E3A684A-70A9-4E62-B4D4-879A3902613A}" presName="space" presStyleCnt="0"/>
      <dgm:spPr/>
    </dgm:pt>
    <dgm:pt modelId="{7C463F31-B711-495C-8FCC-701EE4AE0DCE}" type="pres">
      <dgm:prSet presAssocID="{6A9F8159-6DC8-4994-BDD5-1980D6F7A08D}" presName="linV" presStyleCnt="0"/>
      <dgm:spPr/>
    </dgm:pt>
    <dgm:pt modelId="{2002410A-08FC-4BD5-875A-47EB7FD038B6}" type="pres">
      <dgm:prSet presAssocID="{6A9F8159-6DC8-4994-BDD5-1980D6F7A08D}" presName="spVertical1" presStyleCnt="0"/>
      <dgm:spPr/>
    </dgm:pt>
    <dgm:pt modelId="{C8593F7A-714F-4791-995D-43E43AB8FAA5}" type="pres">
      <dgm:prSet presAssocID="{6A9F8159-6DC8-4994-BDD5-1980D6F7A08D}" presName="parTx" presStyleLbl="revTx" presStyleIdx="5" presStyleCnt="10">
        <dgm:presLayoutVars>
          <dgm:chMax val="0"/>
          <dgm:chPref val="0"/>
          <dgm:bulletEnabled val="1"/>
        </dgm:presLayoutVars>
      </dgm:prSet>
      <dgm:spPr/>
    </dgm:pt>
    <dgm:pt modelId="{57F019B7-E5FF-4397-AFAC-82CC699749B1}" type="pres">
      <dgm:prSet presAssocID="{6A9F8159-6DC8-4994-BDD5-1980D6F7A08D}" presName="spVertical2" presStyleCnt="0"/>
      <dgm:spPr/>
    </dgm:pt>
    <dgm:pt modelId="{79993C56-874B-49B7-9851-2D241824AF78}" type="pres">
      <dgm:prSet presAssocID="{6A9F8159-6DC8-4994-BDD5-1980D6F7A08D}" presName="spVertical3" presStyleCnt="0"/>
      <dgm:spPr/>
    </dgm:pt>
    <dgm:pt modelId="{17BE8F98-6D04-4C0D-BD85-9F790D9D6167}" type="pres">
      <dgm:prSet presAssocID="{263A5B18-D6CF-41C9-8F86-C6095E32A4D0}" presName="space" presStyleCnt="0"/>
      <dgm:spPr/>
    </dgm:pt>
    <dgm:pt modelId="{39F8B0A4-DD7B-4AA3-A8DF-42B0B2A87FBE}" type="pres">
      <dgm:prSet presAssocID="{67340E71-0E9A-4669-A511-F830E441EB3C}" presName="linV" presStyleCnt="0"/>
      <dgm:spPr/>
    </dgm:pt>
    <dgm:pt modelId="{FD5942A8-9677-4E5C-B0B6-F56DD9FD4B4B}" type="pres">
      <dgm:prSet presAssocID="{67340E71-0E9A-4669-A511-F830E441EB3C}" presName="spVertical1" presStyleCnt="0"/>
      <dgm:spPr/>
    </dgm:pt>
    <dgm:pt modelId="{922459A2-3A2E-44E4-B71F-BC68340798BA}" type="pres">
      <dgm:prSet presAssocID="{67340E71-0E9A-4669-A511-F830E441EB3C}" presName="parTx" presStyleLbl="revTx" presStyleIdx="6" presStyleCnt="10">
        <dgm:presLayoutVars>
          <dgm:chMax val="0"/>
          <dgm:chPref val="0"/>
          <dgm:bulletEnabled val="1"/>
        </dgm:presLayoutVars>
      </dgm:prSet>
      <dgm:spPr/>
    </dgm:pt>
    <dgm:pt modelId="{83897E5C-0620-4BF5-B16F-A2FF17407832}" type="pres">
      <dgm:prSet presAssocID="{67340E71-0E9A-4669-A511-F830E441EB3C}" presName="spVertical2" presStyleCnt="0"/>
      <dgm:spPr/>
    </dgm:pt>
    <dgm:pt modelId="{354F6F5D-EACE-4664-9DA9-1C4D4259FE1F}" type="pres">
      <dgm:prSet presAssocID="{67340E71-0E9A-4669-A511-F830E441EB3C}" presName="spVertical3" presStyleCnt="0"/>
      <dgm:spPr/>
    </dgm:pt>
    <dgm:pt modelId="{CE4D1705-E36F-46FC-A6CD-BC78FD037C5D}" type="pres">
      <dgm:prSet presAssocID="{D1811A1F-113D-4589-A983-18D4219DDC48}" presName="space" presStyleCnt="0"/>
      <dgm:spPr/>
    </dgm:pt>
    <dgm:pt modelId="{6565E5EC-809F-4561-8017-84938B85D044}" type="pres">
      <dgm:prSet presAssocID="{BE8A5E91-6AD2-415E-A568-DF4E9C3E567E}" presName="linV" presStyleCnt="0"/>
      <dgm:spPr/>
    </dgm:pt>
    <dgm:pt modelId="{DF39E0A8-B9AF-4674-8575-8CA801867BEE}" type="pres">
      <dgm:prSet presAssocID="{BE8A5E91-6AD2-415E-A568-DF4E9C3E567E}" presName="spVertical1" presStyleCnt="0"/>
      <dgm:spPr/>
    </dgm:pt>
    <dgm:pt modelId="{2D5972A4-CC10-4C36-A34C-5163C1A3657C}" type="pres">
      <dgm:prSet presAssocID="{BE8A5E91-6AD2-415E-A568-DF4E9C3E567E}" presName="parTx" presStyleLbl="revTx" presStyleIdx="7" presStyleCnt="10">
        <dgm:presLayoutVars>
          <dgm:chMax val="0"/>
          <dgm:chPref val="0"/>
          <dgm:bulletEnabled val="1"/>
        </dgm:presLayoutVars>
      </dgm:prSet>
      <dgm:spPr/>
    </dgm:pt>
    <dgm:pt modelId="{3ACB621F-2EEE-4724-B2D6-3898DCDA7219}" type="pres">
      <dgm:prSet presAssocID="{BE8A5E91-6AD2-415E-A568-DF4E9C3E567E}" presName="spVertical2" presStyleCnt="0"/>
      <dgm:spPr/>
    </dgm:pt>
    <dgm:pt modelId="{7DA30A15-A5A6-4B62-B7AB-4B7A23304B53}" type="pres">
      <dgm:prSet presAssocID="{BE8A5E91-6AD2-415E-A568-DF4E9C3E567E}" presName="spVertical3" presStyleCnt="0"/>
      <dgm:spPr/>
    </dgm:pt>
    <dgm:pt modelId="{93CAEF7D-F8A7-42B7-BA95-C907CD9DCC0A}" type="pres">
      <dgm:prSet presAssocID="{5EB6ADF3-AE39-42F2-A8B1-15BE1BDAF9C6}" presName="space" presStyleCnt="0"/>
      <dgm:spPr/>
    </dgm:pt>
    <dgm:pt modelId="{4DC60A55-B36B-4331-9EB6-9E50FA09806A}" type="pres">
      <dgm:prSet presAssocID="{D4CFDF59-F95B-4832-9D79-119C4624EB1A}" presName="linV" presStyleCnt="0"/>
      <dgm:spPr/>
    </dgm:pt>
    <dgm:pt modelId="{EEC3D9D2-EC9C-4DAB-8505-AD51FE7D05E0}" type="pres">
      <dgm:prSet presAssocID="{D4CFDF59-F95B-4832-9D79-119C4624EB1A}" presName="spVertical1" presStyleCnt="0"/>
      <dgm:spPr/>
    </dgm:pt>
    <dgm:pt modelId="{F1D5CB97-44FC-48B2-83A5-41778EF33480}" type="pres">
      <dgm:prSet presAssocID="{D4CFDF59-F95B-4832-9D79-119C4624EB1A}" presName="parTx" presStyleLbl="revTx" presStyleIdx="8" presStyleCnt="10">
        <dgm:presLayoutVars>
          <dgm:chMax val="0"/>
          <dgm:chPref val="0"/>
          <dgm:bulletEnabled val="1"/>
        </dgm:presLayoutVars>
      </dgm:prSet>
      <dgm:spPr/>
    </dgm:pt>
    <dgm:pt modelId="{F3CFB988-2A70-4A3A-AB0F-A316696CC2F2}" type="pres">
      <dgm:prSet presAssocID="{D4CFDF59-F95B-4832-9D79-119C4624EB1A}" presName="spVertical2" presStyleCnt="0"/>
      <dgm:spPr/>
    </dgm:pt>
    <dgm:pt modelId="{82DA21BB-19A1-412E-843C-FDFF7B25C9B2}" type="pres">
      <dgm:prSet presAssocID="{D4CFDF59-F95B-4832-9D79-119C4624EB1A}" presName="spVertical3" presStyleCnt="0"/>
      <dgm:spPr/>
    </dgm:pt>
    <dgm:pt modelId="{504DFF10-A026-4050-9DB8-B92BAE97AA2D}" type="pres">
      <dgm:prSet presAssocID="{D03CBCD1-0D11-4EB2-83E9-AB967DABCE2C}" presName="space" presStyleCnt="0"/>
      <dgm:spPr/>
    </dgm:pt>
    <dgm:pt modelId="{44821FE9-781E-4B97-BA9C-7E379E1AF479}" type="pres">
      <dgm:prSet presAssocID="{B323A375-B071-4235-A700-E6EBFFD1CF09}" presName="linV" presStyleCnt="0"/>
      <dgm:spPr/>
    </dgm:pt>
    <dgm:pt modelId="{3A321A81-C667-4728-B9CA-4EB982427D67}" type="pres">
      <dgm:prSet presAssocID="{B323A375-B071-4235-A700-E6EBFFD1CF09}" presName="spVertical1" presStyleCnt="0"/>
      <dgm:spPr/>
    </dgm:pt>
    <dgm:pt modelId="{6D976838-DA62-40DB-B1CE-9F7560BB8DC9}" type="pres">
      <dgm:prSet presAssocID="{B323A375-B071-4235-A700-E6EBFFD1CF09}" presName="parTx" presStyleLbl="revTx" presStyleIdx="9" presStyleCnt="10">
        <dgm:presLayoutVars>
          <dgm:chMax val="0"/>
          <dgm:chPref val="0"/>
          <dgm:bulletEnabled val="1"/>
        </dgm:presLayoutVars>
      </dgm:prSet>
      <dgm:spPr/>
    </dgm:pt>
    <dgm:pt modelId="{2D54365E-99EC-42A9-8024-CE698997A4CD}" type="pres">
      <dgm:prSet presAssocID="{B323A375-B071-4235-A700-E6EBFFD1CF09}" presName="spVertical2" presStyleCnt="0"/>
      <dgm:spPr/>
    </dgm:pt>
    <dgm:pt modelId="{269C10F4-7BB6-4525-89EE-FD76B0171E4F}" type="pres">
      <dgm:prSet presAssocID="{B323A375-B071-4235-A700-E6EBFFD1CF09}" presName="spVertical3" presStyleCnt="0"/>
      <dgm:spPr/>
    </dgm:pt>
    <dgm:pt modelId="{7F6A7A57-ACBB-4238-8629-2E1877896AF5}" type="pres">
      <dgm:prSet presAssocID="{5B5E248B-17E5-45B8-A9E4-C32CE6A5BCF9}" presName="padding2" presStyleCnt="0"/>
      <dgm:spPr/>
    </dgm:pt>
    <dgm:pt modelId="{DDBFA848-0AF4-4868-9FF4-9B5BB9930ED4}" type="pres">
      <dgm:prSet presAssocID="{5B5E248B-17E5-45B8-A9E4-C32CE6A5BCF9}" presName="negArrow" presStyleCnt="0"/>
      <dgm:spPr/>
    </dgm:pt>
    <dgm:pt modelId="{753D3AF9-179E-45E1-BF9C-BBD9D866FC3F}" type="pres">
      <dgm:prSet presAssocID="{5B5E248B-17E5-45B8-A9E4-C32CE6A5BCF9}" presName="backgroundArrow" presStyleLbl="node1" presStyleIdx="0" presStyleCnt="1"/>
      <dgm:spPr/>
    </dgm:pt>
  </dgm:ptLst>
  <dgm:cxnLst>
    <dgm:cxn modelId="{FC1EE20F-4C4F-4693-B031-A144E6300AA1}" type="presOf" srcId="{D4CFDF59-F95B-4832-9D79-119C4624EB1A}" destId="{F1D5CB97-44FC-48B2-83A5-41778EF33480}" srcOrd="0" destOrd="0" presId="urn:microsoft.com/office/officeart/2005/8/layout/hProcess3"/>
    <dgm:cxn modelId="{A0AD6713-CAC2-471A-BECC-7BB2A5E22B37}" srcId="{5B5E248B-17E5-45B8-A9E4-C32CE6A5BCF9}" destId="{A03D5005-9189-45CA-9918-BA3EB75DAD5D}" srcOrd="2" destOrd="0" parTransId="{03D8E017-AAB5-40D0-916C-04009A77C130}" sibTransId="{608AD163-5445-4DD7-A921-188C1396A62F}"/>
    <dgm:cxn modelId="{0B07CD2A-BF33-42EE-AF2A-684C2EB206C8}" type="presOf" srcId="{B77E72D6-8D45-41A9-B4AB-128AAB22051B}" destId="{7F9B9DBA-353A-47C4-B8C9-C54BBCFD3871}" srcOrd="0" destOrd="0" presId="urn:microsoft.com/office/officeart/2005/8/layout/hProcess3"/>
    <dgm:cxn modelId="{5B8FE335-9745-4B8E-AF95-A58F9663F381}" type="presOf" srcId="{DB56E6E0-144C-40DB-BD89-2AA175B489F7}" destId="{8D304593-1BB8-487F-BDBF-F59239EFBCF4}" srcOrd="0" destOrd="0" presId="urn:microsoft.com/office/officeart/2005/8/layout/hProcess3"/>
    <dgm:cxn modelId="{9079803A-9CD9-4A21-8C26-D17C875E743B}" srcId="{5B5E248B-17E5-45B8-A9E4-C32CE6A5BCF9}" destId="{E8A2FDD1-3E4C-4DE5-AEE9-93C781BB07AC}" srcOrd="0" destOrd="0" parTransId="{1A2810D3-EB78-4999-B3D5-1727ED885C87}" sibTransId="{35217477-39D5-49E8-894F-A9EE1A6AC056}"/>
    <dgm:cxn modelId="{B97A9C5B-4AEC-4804-A8B2-2EDA89846D53}" srcId="{5B5E248B-17E5-45B8-A9E4-C32CE6A5BCF9}" destId="{8F2DD1CB-2B84-4D55-9492-923E3F745029}" srcOrd="1" destOrd="0" parTransId="{2259E937-4D9D-4A8A-B4B4-649B2B229BB6}" sibTransId="{F0C8BAC7-B71D-4DDD-8AA3-D3C6B3087150}"/>
    <dgm:cxn modelId="{1E5C0C63-B0E6-4FD6-BCF7-7975D3975B27}" type="presOf" srcId="{67340E71-0E9A-4669-A511-F830E441EB3C}" destId="{922459A2-3A2E-44E4-B71F-BC68340798BA}" srcOrd="0" destOrd="0" presId="urn:microsoft.com/office/officeart/2005/8/layout/hProcess3"/>
    <dgm:cxn modelId="{F94C6443-9CB7-4885-A0DE-88B5F1CDB154}" srcId="{5B5E248B-17E5-45B8-A9E4-C32CE6A5BCF9}" destId="{67340E71-0E9A-4669-A511-F830E441EB3C}" srcOrd="6" destOrd="0" parTransId="{229813FD-17C9-45DB-A12E-06A65446BFBD}" sibTransId="{D1811A1F-113D-4589-A983-18D4219DDC48}"/>
    <dgm:cxn modelId="{7C08414A-E8D3-449F-B201-EEAE6042A851}" type="presOf" srcId="{A03D5005-9189-45CA-9918-BA3EB75DAD5D}" destId="{F2A1C36F-F820-43DF-AB9D-D9547F0877A6}" srcOrd="0" destOrd="0" presId="urn:microsoft.com/office/officeart/2005/8/layout/hProcess3"/>
    <dgm:cxn modelId="{63A1866C-05F7-4BEC-95B1-F390135B37DF}" type="presOf" srcId="{6A9F8159-6DC8-4994-BDD5-1980D6F7A08D}" destId="{C8593F7A-714F-4791-995D-43E43AB8FAA5}" srcOrd="0" destOrd="0" presId="urn:microsoft.com/office/officeart/2005/8/layout/hProcess3"/>
    <dgm:cxn modelId="{97495B4D-8F60-4F59-BBAD-7C92363A8527}" srcId="{5B5E248B-17E5-45B8-A9E4-C32CE6A5BCF9}" destId="{B77E72D6-8D45-41A9-B4AB-128AAB22051B}" srcOrd="3" destOrd="0" parTransId="{DB7BB1C7-3809-42B9-A07A-A73FDA2A6423}" sibTransId="{445ED62C-64FB-49AB-A3CE-C2FB7CDBC5ED}"/>
    <dgm:cxn modelId="{8A7C2E56-DF32-4F57-9550-1CBD417DAAD9}" srcId="{5B5E248B-17E5-45B8-A9E4-C32CE6A5BCF9}" destId="{D4CFDF59-F95B-4832-9D79-119C4624EB1A}" srcOrd="8" destOrd="0" parTransId="{B12900AE-34F0-4C4F-BC4C-FF25C9CB077F}" sibTransId="{D03CBCD1-0D11-4EB2-83E9-AB967DABCE2C}"/>
    <dgm:cxn modelId="{9C148F92-4F38-4AA5-AB57-B02957BDB11C}" type="presOf" srcId="{8F2DD1CB-2B84-4D55-9492-923E3F745029}" destId="{30830C5B-A96B-400B-BE0A-D96767F99E08}" srcOrd="0" destOrd="0" presId="urn:microsoft.com/office/officeart/2005/8/layout/hProcess3"/>
    <dgm:cxn modelId="{1CAC1AA5-C662-4654-B652-6F6B2F8F3FD6}" type="presOf" srcId="{5B5E248B-17E5-45B8-A9E4-C32CE6A5BCF9}" destId="{74A38F9E-8692-45EB-9222-66BE359D6CBE}" srcOrd="0" destOrd="0" presId="urn:microsoft.com/office/officeart/2005/8/layout/hProcess3"/>
    <dgm:cxn modelId="{B33EFBA6-72F4-44E3-81ED-2582940C7D55}" type="presOf" srcId="{B323A375-B071-4235-A700-E6EBFFD1CF09}" destId="{6D976838-DA62-40DB-B1CE-9F7560BB8DC9}" srcOrd="0" destOrd="0" presId="urn:microsoft.com/office/officeart/2005/8/layout/hProcess3"/>
    <dgm:cxn modelId="{12B151B7-30E4-4EF1-915A-7D4C8263F869}" srcId="{5B5E248B-17E5-45B8-A9E4-C32CE6A5BCF9}" destId="{6A9F8159-6DC8-4994-BDD5-1980D6F7A08D}" srcOrd="5" destOrd="0" parTransId="{4687E4FF-D106-481C-BCED-B40D82803673}" sibTransId="{263A5B18-D6CF-41C9-8F86-C6095E32A4D0}"/>
    <dgm:cxn modelId="{9C8DF4BE-D4F3-48EB-B602-B4AFCBDA9614}" type="presOf" srcId="{E8A2FDD1-3E4C-4DE5-AEE9-93C781BB07AC}" destId="{BA304995-EBBF-4DB9-8485-024DBB320E4D}" srcOrd="0" destOrd="0" presId="urn:microsoft.com/office/officeart/2005/8/layout/hProcess3"/>
    <dgm:cxn modelId="{1FB14BBF-11A6-44B8-8FFF-8A313EF04B8D}" srcId="{5B5E248B-17E5-45B8-A9E4-C32CE6A5BCF9}" destId="{B323A375-B071-4235-A700-E6EBFFD1CF09}" srcOrd="9" destOrd="0" parTransId="{4F2B0E67-CBBE-47F0-9940-4691DE7579C1}" sibTransId="{CDC2D34F-244E-4011-B919-5FFBA341D695}"/>
    <dgm:cxn modelId="{5A6010DB-71D0-4878-A5F3-FEE50BF8FFA6}" type="presOf" srcId="{BE8A5E91-6AD2-415E-A568-DF4E9C3E567E}" destId="{2D5972A4-CC10-4C36-A34C-5163C1A3657C}" srcOrd="0" destOrd="0" presId="urn:microsoft.com/office/officeart/2005/8/layout/hProcess3"/>
    <dgm:cxn modelId="{94B48ADC-7A1B-4405-9747-FAC8AAC94CB0}" srcId="{5B5E248B-17E5-45B8-A9E4-C32CE6A5BCF9}" destId="{BE8A5E91-6AD2-415E-A568-DF4E9C3E567E}" srcOrd="7" destOrd="0" parTransId="{119C7A00-DB32-4374-9DF4-B675381D7A50}" sibTransId="{5EB6ADF3-AE39-42F2-A8B1-15BE1BDAF9C6}"/>
    <dgm:cxn modelId="{B992CFFC-1ABF-4CC9-BEEB-8B45FB79243C}" srcId="{5B5E248B-17E5-45B8-A9E4-C32CE6A5BCF9}" destId="{DB56E6E0-144C-40DB-BD89-2AA175B489F7}" srcOrd="4" destOrd="0" parTransId="{2AB5BE4E-77AB-4398-81E7-307D03B0EA29}" sibTransId="{3E3A684A-70A9-4E62-B4D4-879A3902613A}"/>
    <dgm:cxn modelId="{E8755D29-DA55-40A3-BFC8-7BD5A163B78F}" type="presParOf" srcId="{74A38F9E-8692-45EB-9222-66BE359D6CBE}" destId="{22BFBC48-1E52-49A5-B4A0-F5A4F118606B}" srcOrd="0" destOrd="0" presId="urn:microsoft.com/office/officeart/2005/8/layout/hProcess3"/>
    <dgm:cxn modelId="{C18671CA-5800-4829-97A7-058724F49E17}" type="presParOf" srcId="{74A38F9E-8692-45EB-9222-66BE359D6CBE}" destId="{69522547-C110-42C3-8F17-772C14BA90A2}" srcOrd="1" destOrd="0" presId="urn:microsoft.com/office/officeart/2005/8/layout/hProcess3"/>
    <dgm:cxn modelId="{F0CB86D7-3BCC-46EA-92DA-405E3369A9D8}" type="presParOf" srcId="{69522547-C110-42C3-8F17-772C14BA90A2}" destId="{588965C9-191B-4000-B5A6-AD03F270A3C0}" srcOrd="0" destOrd="0" presId="urn:microsoft.com/office/officeart/2005/8/layout/hProcess3"/>
    <dgm:cxn modelId="{7CA5F506-0A44-4D89-807E-1E782BA2B7E1}" type="presParOf" srcId="{69522547-C110-42C3-8F17-772C14BA90A2}" destId="{C1B77B6F-5609-49A3-A8FA-1325A7CD6959}" srcOrd="1" destOrd="0" presId="urn:microsoft.com/office/officeart/2005/8/layout/hProcess3"/>
    <dgm:cxn modelId="{3DB8E8F7-3E4B-4AA3-AEA2-A4570FAE6E69}" type="presParOf" srcId="{C1B77B6F-5609-49A3-A8FA-1325A7CD6959}" destId="{1AED3EA7-FC44-4C28-BF42-98A94F21C394}" srcOrd="0" destOrd="0" presId="urn:microsoft.com/office/officeart/2005/8/layout/hProcess3"/>
    <dgm:cxn modelId="{9487E164-4DF6-4483-ADA1-4C7748E98287}" type="presParOf" srcId="{C1B77B6F-5609-49A3-A8FA-1325A7CD6959}" destId="{BA304995-EBBF-4DB9-8485-024DBB320E4D}" srcOrd="1" destOrd="0" presId="urn:microsoft.com/office/officeart/2005/8/layout/hProcess3"/>
    <dgm:cxn modelId="{E4A50095-1837-4825-A973-FDD346A77881}" type="presParOf" srcId="{C1B77B6F-5609-49A3-A8FA-1325A7CD6959}" destId="{B15D43C4-C381-4A76-94DF-D5EF9C801A81}" srcOrd="2" destOrd="0" presId="urn:microsoft.com/office/officeart/2005/8/layout/hProcess3"/>
    <dgm:cxn modelId="{08B4C590-6755-4739-B195-A610BE90C935}" type="presParOf" srcId="{C1B77B6F-5609-49A3-A8FA-1325A7CD6959}" destId="{6E92B09B-91A1-4E5E-A9BD-D500E0B82841}" srcOrd="3" destOrd="0" presId="urn:microsoft.com/office/officeart/2005/8/layout/hProcess3"/>
    <dgm:cxn modelId="{B70DD0D1-4BC1-4F14-BAFA-7B5F8E10CAAB}" type="presParOf" srcId="{69522547-C110-42C3-8F17-772C14BA90A2}" destId="{15BB8CB9-5D75-4193-BF07-3F1015C86B1F}" srcOrd="2" destOrd="0" presId="urn:microsoft.com/office/officeart/2005/8/layout/hProcess3"/>
    <dgm:cxn modelId="{B96C00B2-D2FD-4FC2-898B-0CD017304F47}" type="presParOf" srcId="{69522547-C110-42C3-8F17-772C14BA90A2}" destId="{ABC326A7-5C31-445E-9B87-55ACDFAA3B1B}" srcOrd="3" destOrd="0" presId="urn:microsoft.com/office/officeart/2005/8/layout/hProcess3"/>
    <dgm:cxn modelId="{538CCC0A-242C-457F-97BB-DDF42989296C}" type="presParOf" srcId="{ABC326A7-5C31-445E-9B87-55ACDFAA3B1B}" destId="{94FE52BE-318A-4D70-B749-D98C11200979}" srcOrd="0" destOrd="0" presId="urn:microsoft.com/office/officeart/2005/8/layout/hProcess3"/>
    <dgm:cxn modelId="{1BB1AA77-0CDE-4B0A-8A15-B4C3480B0C6D}" type="presParOf" srcId="{ABC326A7-5C31-445E-9B87-55ACDFAA3B1B}" destId="{30830C5B-A96B-400B-BE0A-D96767F99E08}" srcOrd="1" destOrd="0" presId="urn:microsoft.com/office/officeart/2005/8/layout/hProcess3"/>
    <dgm:cxn modelId="{1D62602E-B940-40CD-BE0B-75D60E45D1D3}" type="presParOf" srcId="{ABC326A7-5C31-445E-9B87-55ACDFAA3B1B}" destId="{E1C208E8-81A8-4255-9DB9-E04F7A04677F}" srcOrd="2" destOrd="0" presId="urn:microsoft.com/office/officeart/2005/8/layout/hProcess3"/>
    <dgm:cxn modelId="{76AF8691-E77A-4D29-9646-1D9350B4932C}" type="presParOf" srcId="{ABC326A7-5C31-445E-9B87-55ACDFAA3B1B}" destId="{99EE7928-D560-4348-BDDE-0B322F92CEA4}" srcOrd="3" destOrd="0" presId="urn:microsoft.com/office/officeart/2005/8/layout/hProcess3"/>
    <dgm:cxn modelId="{F075E02D-EC03-4424-8D9E-6881C56D0CC5}" type="presParOf" srcId="{69522547-C110-42C3-8F17-772C14BA90A2}" destId="{A5530E17-E889-4550-80EF-ED958D9652E0}" srcOrd="4" destOrd="0" presId="urn:microsoft.com/office/officeart/2005/8/layout/hProcess3"/>
    <dgm:cxn modelId="{5EF67AD9-6620-44AD-A3DA-70632F3FB102}" type="presParOf" srcId="{69522547-C110-42C3-8F17-772C14BA90A2}" destId="{A9329DF5-0AD2-498D-8347-12A3B1C9B245}" srcOrd="5" destOrd="0" presId="urn:microsoft.com/office/officeart/2005/8/layout/hProcess3"/>
    <dgm:cxn modelId="{C0A2D464-87CE-4C2C-A894-7808A7255CBA}" type="presParOf" srcId="{A9329DF5-0AD2-498D-8347-12A3B1C9B245}" destId="{B7AC4417-9839-4A04-A6D1-F905C96F81CE}" srcOrd="0" destOrd="0" presId="urn:microsoft.com/office/officeart/2005/8/layout/hProcess3"/>
    <dgm:cxn modelId="{6097972F-D4F3-491F-BB92-11C3D7EA28B9}" type="presParOf" srcId="{A9329DF5-0AD2-498D-8347-12A3B1C9B245}" destId="{F2A1C36F-F820-43DF-AB9D-D9547F0877A6}" srcOrd="1" destOrd="0" presId="urn:microsoft.com/office/officeart/2005/8/layout/hProcess3"/>
    <dgm:cxn modelId="{A4F0EAEE-1BA2-467B-9B5C-06E0C19F2E4C}" type="presParOf" srcId="{A9329DF5-0AD2-498D-8347-12A3B1C9B245}" destId="{7BC6A5B2-447E-4D4C-97A7-98688EBA9390}" srcOrd="2" destOrd="0" presId="urn:microsoft.com/office/officeart/2005/8/layout/hProcess3"/>
    <dgm:cxn modelId="{5A18C07F-B647-447A-B2A0-BF8555C43DD5}" type="presParOf" srcId="{A9329DF5-0AD2-498D-8347-12A3B1C9B245}" destId="{A6B38B0E-13DE-420D-AE5A-1EDEC8F79ADA}" srcOrd="3" destOrd="0" presId="urn:microsoft.com/office/officeart/2005/8/layout/hProcess3"/>
    <dgm:cxn modelId="{2336F89A-A59B-4C82-8346-E7ED4D323143}" type="presParOf" srcId="{69522547-C110-42C3-8F17-772C14BA90A2}" destId="{9CCB509F-4D2A-4217-B88C-62ECE63D16B8}" srcOrd="6" destOrd="0" presId="urn:microsoft.com/office/officeart/2005/8/layout/hProcess3"/>
    <dgm:cxn modelId="{7D11176C-9B33-45D5-8CD8-C2E0A6714F8F}" type="presParOf" srcId="{69522547-C110-42C3-8F17-772C14BA90A2}" destId="{64CDA997-F54D-488B-85BB-7A421561C8F6}" srcOrd="7" destOrd="0" presId="urn:microsoft.com/office/officeart/2005/8/layout/hProcess3"/>
    <dgm:cxn modelId="{83EAAF3B-D1C2-4DAE-9FA5-6E1EF158C3D3}" type="presParOf" srcId="{64CDA997-F54D-488B-85BB-7A421561C8F6}" destId="{1EA52DB8-D1AB-4AEC-9750-E36D4BC45B0F}" srcOrd="0" destOrd="0" presId="urn:microsoft.com/office/officeart/2005/8/layout/hProcess3"/>
    <dgm:cxn modelId="{D09FF9F3-9BD2-4300-B08B-EFBDE8B7DAF5}" type="presParOf" srcId="{64CDA997-F54D-488B-85BB-7A421561C8F6}" destId="{7F9B9DBA-353A-47C4-B8C9-C54BBCFD3871}" srcOrd="1" destOrd="0" presId="urn:microsoft.com/office/officeart/2005/8/layout/hProcess3"/>
    <dgm:cxn modelId="{03878A38-5FE0-421D-B599-626DB62FC79C}" type="presParOf" srcId="{64CDA997-F54D-488B-85BB-7A421561C8F6}" destId="{36EE2BDB-FF64-43DA-BE0E-D8040BAAD516}" srcOrd="2" destOrd="0" presId="urn:microsoft.com/office/officeart/2005/8/layout/hProcess3"/>
    <dgm:cxn modelId="{F4D9C4EB-E46F-43DF-9FDB-D9D419CE6A60}" type="presParOf" srcId="{64CDA997-F54D-488B-85BB-7A421561C8F6}" destId="{F08B1AE1-6E85-49A8-BA01-49B645435302}" srcOrd="3" destOrd="0" presId="urn:microsoft.com/office/officeart/2005/8/layout/hProcess3"/>
    <dgm:cxn modelId="{575288E7-9274-45D5-A7E8-99D0C0631BF5}" type="presParOf" srcId="{69522547-C110-42C3-8F17-772C14BA90A2}" destId="{C827E608-9C0F-4A75-813F-93B225C98E1F}" srcOrd="8" destOrd="0" presId="urn:microsoft.com/office/officeart/2005/8/layout/hProcess3"/>
    <dgm:cxn modelId="{781C1776-9315-42FB-998B-31858B883DC4}" type="presParOf" srcId="{69522547-C110-42C3-8F17-772C14BA90A2}" destId="{B3F25393-24A2-479B-88A7-27BAD34B4F93}" srcOrd="9" destOrd="0" presId="urn:microsoft.com/office/officeart/2005/8/layout/hProcess3"/>
    <dgm:cxn modelId="{2B90B17D-2089-4779-82C0-E7B4658C1653}" type="presParOf" srcId="{B3F25393-24A2-479B-88A7-27BAD34B4F93}" destId="{BD991C0A-73ED-46E9-A21B-EFA6788B16FF}" srcOrd="0" destOrd="0" presId="urn:microsoft.com/office/officeart/2005/8/layout/hProcess3"/>
    <dgm:cxn modelId="{6C868075-DFE5-4CA8-A19C-8F4D4D79AEBD}" type="presParOf" srcId="{B3F25393-24A2-479B-88A7-27BAD34B4F93}" destId="{8D304593-1BB8-487F-BDBF-F59239EFBCF4}" srcOrd="1" destOrd="0" presId="urn:microsoft.com/office/officeart/2005/8/layout/hProcess3"/>
    <dgm:cxn modelId="{8DE34116-AC9E-46C5-B03D-35863A624276}" type="presParOf" srcId="{B3F25393-24A2-479B-88A7-27BAD34B4F93}" destId="{B088223F-9619-4C80-B81A-63F06A2320BB}" srcOrd="2" destOrd="0" presId="urn:microsoft.com/office/officeart/2005/8/layout/hProcess3"/>
    <dgm:cxn modelId="{F14E68C1-CBD2-4CDB-BB6C-F6A49FE4019A}" type="presParOf" srcId="{B3F25393-24A2-479B-88A7-27BAD34B4F93}" destId="{C2693D6D-EC04-4EAC-AAF7-92560ACF7414}" srcOrd="3" destOrd="0" presId="urn:microsoft.com/office/officeart/2005/8/layout/hProcess3"/>
    <dgm:cxn modelId="{3464AF64-61F8-479F-82FA-89B261872DF9}" type="presParOf" srcId="{69522547-C110-42C3-8F17-772C14BA90A2}" destId="{8358705A-F7E0-461A-BE5D-FB0D657CA9CB}" srcOrd="10" destOrd="0" presId="urn:microsoft.com/office/officeart/2005/8/layout/hProcess3"/>
    <dgm:cxn modelId="{FA78097C-AF12-4518-8D80-C2E1C1756EC6}" type="presParOf" srcId="{69522547-C110-42C3-8F17-772C14BA90A2}" destId="{7C463F31-B711-495C-8FCC-701EE4AE0DCE}" srcOrd="11" destOrd="0" presId="urn:microsoft.com/office/officeart/2005/8/layout/hProcess3"/>
    <dgm:cxn modelId="{1A968561-6723-4213-A37B-AF99837406C3}" type="presParOf" srcId="{7C463F31-B711-495C-8FCC-701EE4AE0DCE}" destId="{2002410A-08FC-4BD5-875A-47EB7FD038B6}" srcOrd="0" destOrd="0" presId="urn:microsoft.com/office/officeart/2005/8/layout/hProcess3"/>
    <dgm:cxn modelId="{FBD3068D-0448-4E15-A953-CDDBC19AFDBA}" type="presParOf" srcId="{7C463F31-B711-495C-8FCC-701EE4AE0DCE}" destId="{C8593F7A-714F-4791-995D-43E43AB8FAA5}" srcOrd="1" destOrd="0" presId="urn:microsoft.com/office/officeart/2005/8/layout/hProcess3"/>
    <dgm:cxn modelId="{0F6F96DD-421F-4590-8CD4-491BF708F589}" type="presParOf" srcId="{7C463F31-B711-495C-8FCC-701EE4AE0DCE}" destId="{57F019B7-E5FF-4397-AFAC-82CC699749B1}" srcOrd="2" destOrd="0" presId="urn:microsoft.com/office/officeart/2005/8/layout/hProcess3"/>
    <dgm:cxn modelId="{90E99B62-D903-434A-9C6A-8F98F7EAB1CB}" type="presParOf" srcId="{7C463F31-B711-495C-8FCC-701EE4AE0DCE}" destId="{79993C56-874B-49B7-9851-2D241824AF78}" srcOrd="3" destOrd="0" presId="urn:microsoft.com/office/officeart/2005/8/layout/hProcess3"/>
    <dgm:cxn modelId="{B3764E96-07B0-4C61-BFA5-7DF00ED6464F}" type="presParOf" srcId="{69522547-C110-42C3-8F17-772C14BA90A2}" destId="{17BE8F98-6D04-4C0D-BD85-9F790D9D6167}" srcOrd="12" destOrd="0" presId="urn:microsoft.com/office/officeart/2005/8/layout/hProcess3"/>
    <dgm:cxn modelId="{ED4F3006-0CDC-450E-942B-7E4D5381E718}" type="presParOf" srcId="{69522547-C110-42C3-8F17-772C14BA90A2}" destId="{39F8B0A4-DD7B-4AA3-A8DF-42B0B2A87FBE}" srcOrd="13" destOrd="0" presId="urn:microsoft.com/office/officeart/2005/8/layout/hProcess3"/>
    <dgm:cxn modelId="{28473FD5-1C3D-47C9-BBEA-6B8516586E62}" type="presParOf" srcId="{39F8B0A4-DD7B-4AA3-A8DF-42B0B2A87FBE}" destId="{FD5942A8-9677-4E5C-B0B6-F56DD9FD4B4B}" srcOrd="0" destOrd="0" presId="urn:microsoft.com/office/officeart/2005/8/layout/hProcess3"/>
    <dgm:cxn modelId="{E5E24BFA-A446-473A-AD17-BC109612E887}" type="presParOf" srcId="{39F8B0A4-DD7B-4AA3-A8DF-42B0B2A87FBE}" destId="{922459A2-3A2E-44E4-B71F-BC68340798BA}" srcOrd="1" destOrd="0" presId="urn:microsoft.com/office/officeart/2005/8/layout/hProcess3"/>
    <dgm:cxn modelId="{9D5EF54C-143C-4DD9-83B6-A940C62D4E1C}" type="presParOf" srcId="{39F8B0A4-DD7B-4AA3-A8DF-42B0B2A87FBE}" destId="{83897E5C-0620-4BF5-B16F-A2FF17407832}" srcOrd="2" destOrd="0" presId="urn:microsoft.com/office/officeart/2005/8/layout/hProcess3"/>
    <dgm:cxn modelId="{0457BAA2-3C63-40CB-A97D-7155D557A78D}" type="presParOf" srcId="{39F8B0A4-DD7B-4AA3-A8DF-42B0B2A87FBE}" destId="{354F6F5D-EACE-4664-9DA9-1C4D4259FE1F}" srcOrd="3" destOrd="0" presId="urn:microsoft.com/office/officeart/2005/8/layout/hProcess3"/>
    <dgm:cxn modelId="{638AA733-43AD-4D36-9674-F5E2E4EA6220}" type="presParOf" srcId="{69522547-C110-42C3-8F17-772C14BA90A2}" destId="{CE4D1705-E36F-46FC-A6CD-BC78FD037C5D}" srcOrd="14" destOrd="0" presId="urn:microsoft.com/office/officeart/2005/8/layout/hProcess3"/>
    <dgm:cxn modelId="{80018CC0-0665-45DD-AAD6-B0DCF9B67D61}" type="presParOf" srcId="{69522547-C110-42C3-8F17-772C14BA90A2}" destId="{6565E5EC-809F-4561-8017-84938B85D044}" srcOrd="15" destOrd="0" presId="urn:microsoft.com/office/officeart/2005/8/layout/hProcess3"/>
    <dgm:cxn modelId="{C94C782B-2894-4AD2-A6BF-084741643F4D}" type="presParOf" srcId="{6565E5EC-809F-4561-8017-84938B85D044}" destId="{DF39E0A8-B9AF-4674-8575-8CA801867BEE}" srcOrd="0" destOrd="0" presId="urn:microsoft.com/office/officeart/2005/8/layout/hProcess3"/>
    <dgm:cxn modelId="{AD837F1B-AD2A-4258-A26F-5C91721F54CE}" type="presParOf" srcId="{6565E5EC-809F-4561-8017-84938B85D044}" destId="{2D5972A4-CC10-4C36-A34C-5163C1A3657C}" srcOrd="1" destOrd="0" presId="urn:microsoft.com/office/officeart/2005/8/layout/hProcess3"/>
    <dgm:cxn modelId="{46DD21E8-2DB3-44E9-95D4-A054B16DD457}" type="presParOf" srcId="{6565E5EC-809F-4561-8017-84938B85D044}" destId="{3ACB621F-2EEE-4724-B2D6-3898DCDA7219}" srcOrd="2" destOrd="0" presId="urn:microsoft.com/office/officeart/2005/8/layout/hProcess3"/>
    <dgm:cxn modelId="{F910093E-9EF3-408F-8D46-84F6B493A20B}" type="presParOf" srcId="{6565E5EC-809F-4561-8017-84938B85D044}" destId="{7DA30A15-A5A6-4B62-B7AB-4B7A23304B53}" srcOrd="3" destOrd="0" presId="urn:microsoft.com/office/officeart/2005/8/layout/hProcess3"/>
    <dgm:cxn modelId="{F9351427-D7BE-4439-83E1-0CF08A27332C}" type="presParOf" srcId="{69522547-C110-42C3-8F17-772C14BA90A2}" destId="{93CAEF7D-F8A7-42B7-BA95-C907CD9DCC0A}" srcOrd="16" destOrd="0" presId="urn:microsoft.com/office/officeart/2005/8/layout/hProcess3"/>
    <dgm:cxn modelId="{6951278F-7DA1-484A-98B9-DA89B64C1A89}" type="presParOf" srcId="{69522547-C110-42C3-8F17-772C14BA90A2}" destId="{4DC60A55-B36B-4331-9EB6-9E50FA09806A}" srcOrd="17" destOrd="0" presId="urn:microsoft.com/office/officeart/2005/8/layout/hProcess3"/>
    <dgm:cxn modelId="{A1BAA302-D0DB-4901-93E3-E74FE2349398}" type="presParOf" srcId="{4DC60A55-B36B-4331-9EB6-9E50FA09806A}" destId="{EEC3D9D2-EC9C-4DAB-8505-AD51FE7D05E0}" srcOrd="0" destOrd="0" presId="urn:microsoft.com/office/officeart/2005/8/layout/hProcess3"/>
    <dgm:cxn modelId="{DB90FFCD-0A82-4E90-AD51-FBEC51AEE633}" type="presParOf" srcId="{4DC60A55-B36B-4331-9EB6-9E50FA09806A}" destId="{F1D5CB97-44FC-48B2-83A5-41778EF33480}" srcOrd="1" destOrd="0" presId="urn:microsoft.com/office/officeart/2005/8/layout/hProcess3"/>
    <dgm:cxn modelId="{61ACDE80-A237-4350-83DE-C7A33FD6F78D}" type="presParOf" srcId="{4DC60A55-B36B-4331-9EB6-9E50FA09806A}" destId="{F3CFB988-2A70-4A3A-AB0F-A316696CC2F2}" srcOrd="2" destOrd="0" presId="urn:microsoft.com/office/officeart/2005/8/layout/hProcess3"/>
    <dgm:cxn modelId="{952118C1-0C94-40F2-B291-755FB0F2B94D}" type="presParOf" srcId="{4DC60A55-B36B-4331-9EB6-9E50FA09806A}" destId="{82DA21BB-19A1-412E-843C-FDFF7B25C9B2}" srcOrd="3" destOrd="0" presId="urn:microsoft.com/office/officeart/2005/8/layout/hProcess3"/>
    <dgm:cxn modelId="{5EEA8B38-BF63-4E24-83D3-DDA344281E8C}" type="presParOf" srcId="{69522547-C110-42C3-8F17-772C14BA90A2}" destId="{504DFF10-A026-4050-9DB8-B92BAE97AA2D}" srcOrd="18" destOrd="0" presId="urn:microsoft.com/office/officeart/2005/8/layout/hProcess3"/>
    <dgm:cxn modelId="{47BE3EDB-5011-4433-A707-EF4232AA11EC}" type="presParOf" srcId="{69522547-C110-42C3-8F17-772C14BA90A2}" destId="{44821FE9-781E-4B97-BA9C-7E379E1AF479}" srcOrd="19" destOrd="0" presId="urn:microsoft.com/office/officeart/2005/8/layout/hProcess3"/>
    <dgm:cxn modelId="{BCAE5CDC-952A-4F20-8D90-EFDF2B7D8FD6}" type="presParOf" srcId="{44821FE9-781E-4B97-BA9C-7E379E1AF479}" destId="{3A321A81-C667-4728-B9CA-4EB982427D67}" srcOrd="0" destOrd="0" presId="urn:microsoft.com/office/officeart/2005/8/layout/hProcess3"/>
    <dgm:cxn modelId="{AD126B20-D2CE-46C9-9BBF-D7946BDAFCC8}" type="presParOf" srcId="{44821FE9-781E-4B97-BA9C-7E379E1AF479}" destId="{6D976838-DA62-40DB-B1CE-9F7560BB8DC9}" srcOrd="1" destOrd="0" presId="urn:microsoft.com/office/officeart/2005/8/layout/hProcess3"/>
    <dgm:cxn modelId="{2136357C-6E4E-45D6-9915-61AFAB538BD0}" type="presParOf" srcId="{44821FE9-781E-4B97-BA9C-7E379E1AF479}" destId="{2D54365E-99EC-42A9-8024-CE698997A4CD}" srcOrd="2" destOrd="0" presId="urn:microsoft.com/office/officeart/2005/8/layout/hProcess3"/>
    <dgm:cxn modelId="{DE5E2BDA-4F22-4010-AC07-1C6250BC936C}" type="presParOf" srcId="{44821FE9-781E-4B97-BA9C-7E379E1AF479}" destId="{269C10F4-7BB6-4525-89EE-FD76B0171E4F}" srcOrd="3" destOrd="0" presId="urn:microsoft.com/office/officeart/2005/8/layout/hProcess3"/>
    <dgm:cxn modelId="{DBA9E2F8-B25F-489D-A076-A80300C35BF2}" type="presParOf" srcId="{69522547-C110-42C3-8F17-772C14BA90A2}" destId="{7F6A7A57-ACBB-4238-8629-2E1877896AF5}" srcOrd="20" destOrd="0" presId="urn:microsoft.com/office/officeart/2005/8/layout/hProcess3"/>
    <dgm:cxn modelId="{F7D01C66-2C1F-4F61-9EB6-D253BAED8DD0}" type="presParOf" srcId="{69522547-C110-42C3-8F17-772C14BA90A2}" destId="{DDBFA848-0AF4-4868-9FF4-9B5BB9930ED4}" srcOrd="21" destOrd="0" presId="urn:microsoft.com/office/officeart/2005/8/layout/hProcess3"/>
    <dgm:cxn modelId="{5CC4B993-E4D9-4D56-B712-3F137136E877}" type="presParOf" srcId="{69522547-C110-42C3-8F17-772C14BA90A2}" destId="{753D3AF9-179E-45E1-BF9C-BBD9D866FC3F}" srcOrd="22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6AED7-79EE-4247-8A01-3F3B2A28FD08}">
      <dsp:nvSpPr>
        <dsp:cNvPr id="0" name=""/>
        <dsp:cNvSpPr/>
      </dsp:nvSpPr>
      <dsp:spPr>
        <a:xfrm>
          <a:off x="1880760" y="732"/>
          <a:ext cx="4187681" cy="134298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PT Sans" panose="020B0604020202020204" charset="0"/>
            </a:rPr>
            <a:t>Following a traumatic event, the survivor may sometimes ask "why them, not me?“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PT Sans" panose="020B0604020202020204" charset="0"/>
            </a:rPr>
            <a:t>This person blames themselves for being alive.</a:t>
          </a:r>
        </a:p>
      </dsp:txBody>
      <dsp:txXfrm>
        <a:off x="2552250" y="732"/>
        <a:ext cx="2844701" cy="13429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D3AF9-179E-45E1-BF9C-BBD9D866FC3F}">
      <dsp:nvSpPr>
        <dsp:cNvPr id="0" name=""/>
        <dsp:cNvSpPr/>
      </dsp:nvSpPr>
      <dsp:spPr>
        <a:xfrm>
          <a:off x="0" y="229926"/>
          <a:ext cx="4071203" cy="1440000"/>
        </a:xfrm>
        <a:prstGeom prst="rightArrow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976838-DA62-40DB-B1CE-9F7560BB8DC9}">
      <dsp:nvSpPr>
        <dsp:cNvPr id="0" name=""/>
        <dsp:cNvSpPr/>
      </dsp:nvSpPr>
      <dsp:spPr>
        <a:xfrm>
          <a:off x="3381305" y="589926"/>
          <a:ext cx="28277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10</a:t>
          </a:r>
        </a:p>
      </dsp:txBody>
      <dsp:txXfrm>
        <a:off x="3381305" y="589926"/>
        <a:ext cx="282777" cy="720000"/>
      </dsp:txXfrm>
    </dsp:sp>
    <dsp:sp modelId="{F1D5CB97-44FC-48B2-83A5-41778EF33480}">
      <dsp:nvSpPr>
        <dsp:cNvPr id="0" name=""/>
        <dsp:cNvSpPr/>
      </dsp:nvSpPr>
      <dsp:spPr>
        <a:xfrm>
          <a:off x="3041971" y="589926"/>
          <a:ext cx="28277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9</a:t>
          </a:r>
        </a:p>
      </dsp:txBody>
      <dsp:txXfrm>
        <a:off x="3041971" y="589926"/>
        <a:ext cx="282777" cy="720000"/>
      </dsp:txXfrm>
    </dsp:sp>
    <dsp:sp modelId="{2D5972A4-CC10-4C36-A34C-5163C1A3657C}">
      <dsp:nvSpPr>
        <dsp:cNvPr id="0" name=""/>
        <dsp:cNvSpPr/>
      </dsp:nvSpPr>
      <dsp:spPr>
        <a:xfrm>
          <a:off x="2702638" y="589926"/>
          <a:ext cx="28277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8</a:t>
          </a:r>
        </a:p>
      </dsp:txBody>
      <dsp:txXfrm>
        <a:off x="2702638" y="589926"/>
        <a:ext cx="282777" cy="720000"/>
      </dsp:txXfrm>
    </dsp:sp>
    <dsp:sp modelId="{922459A2-3A2E-44E4-B71F-BC68340798BA}">
      <dsp:nvSpPr>
        <dsp:cNvPr id="0" name=""/>
        <dsp:cNvSpPr/>
      </dsp:nvSpPr>
      <dsp:spPr>
        <a:xfrm>
          <a:off x="2363305" y="589926"/>
          <a:ext cx="28277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7</a:t>
          </a:r>
        </a:p>
      </dsp:txBody>
      <dsp:txXfrm>
        <a:off x="2363305" y="589926"/>
        <a:ext cx="282777" cy="720000"/>
      </dsp:txXfrm>
    </dsp:sp>
    <dsp:sp modelId="{C8593F7A-714F-4791-995D-43E43AB8FAA5}">
      <dsp:nvSpPr>
        <dsp:cNvPr id="0" name=""/>
        <dsp:cNvSpPr/>
      </dsp:nvSpPr>
      <dsp:spPr>
        <a:xfrm>
          <a:off x="2023972" y="589926"/>
          <a:ext cx="28277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6</a:t>
          </a:r>
        </a:p>
      </dsp:txBody>
      <dsp:txXfrm>
        <a:off x="2023972" y="589926"/>
        <a:ext cx="282777" cy="720000"/>
      </dsp:txXfrm>
    </dsp:sp>
    <dsp:sp modelId="{8D304593-1BB8-487F-BDBF-F59239EFBCF4}">
      <dsp:nvSpPr>
        <dsp:cNvPr id="0" name=""/>
        <dsp:cNvSpPr/>
      </dsp:nvSpPr>
      <dsp:spPr>
        <a:xfrm>
          <a:off x="1684639" y="589926"/>
          <a:ext cx="28277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5</a:t>
          </a:r>
        </a:p>
      </dsp:txBody>
      <dsp:txXfrm>
        <a:off x="1684639" y="589926"/>
        <a:ext cx="282777" cy="720000"/>
      </dsp:txXfrm>
    </dsp:sp>
    <dsp:sp modelId="{7F9B9DBA-353A-47C4-B8C9-C54BBCFD3871}">
      <dsp:nvSpPr>
        <dsp:cNvPr id="0" name=""/>
        <dsp:cNvSpPr/>
      </dsp:nvSpPr>
      <dsp:spPr>
        <a:xfrm>
          <a:off x="1345305" y="589926"/>
          <a:ext cx="28277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</a:t>
          </a:r>
        </a:p>
      </dsp:txBody>
      <dsp:txXfrm>
        <a:off x="1345305" y="589926"/>
        <a:ext cx="282777" cy="720000"/>
      </dsp:txXfrm>
    </dsp:sp>
    <dsp:sp modelId="{F2A1C36F-F820-43DF-AB9D-D9547F0877A6}">
      <dsp:nvSpPr>
        <dsp:cNvPr id="0" name=""/>
        <dsp:cNvSpPr/>
      </dsp:nvSpPr>
      <dsp:spPr>
        <a:xfrm>
          <a:off x="1005972" y="589926"/>
          <a:ext cx="28277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</a:t>
          </a:r>
        </a:p>
      </dsp:txBody>
      <dsp:txXfrm>
        <a:off x="1005972" y="589926"/>
        <a:ext cx="282777" cy="720000"/>
      </dsp:txXfrm>
    </dsp:sp>
    <dsp:sp modelId="{30830C5B-A96B-400B-BE0A-D96767F99E08}">
      <dsp:nvSpPr>
        <dsp:cNvPr id="0" name=""/>
        <dsp:cNvSpPr/>
      </dsp:nvSpPr>
      <dsp:spPr>
        <a:xfrm>
          <a:off x="666639" y="589926"/>
          <a:ext cx="28277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</a:t>
          </a:r>
        </a:p>
      </dsp:txBody>
      <dsp:txXfrm>
        <a:off x="666639" y="589926"/>
        <a:ext cx="282777" cy="720000"/>
      </dsp:txXfrm>
    </dsp:sp>
    <dsp:sp modelId="{BA304995-EBBF-4DB9-8485-024DBB320E4D}">
      <dsp:nvSpPr>
        <dsp:cNvPr id="0" name=""/>
        <dsp:cNvSpPr/>
      </dsp:nvSpPr>
      <dsp:spPr>
        <a:xfrm>
          <a:off x="327306" y="589926"/>
          <a:ext cx="28277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</a:t>
          </a:r>
        </a:p>
      </dsp:txBody>
      <dsp:txXfrm>
        <a:off x="327306" y="589926"/>
        <a:ext cx="282777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c5129095e_2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c5129095e_2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5c04e60517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5c04e60517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5fa156eab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5fa156eab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5fa156eab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5fa156eab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1068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5fa156eab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5fa156eab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2802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5fa156eab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5fa156eab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8197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5c04e60517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5c04e60517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5c04e60517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5c04e60517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747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59b3ea19b1_3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59b3ea19b1_3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59b3ea19b1_3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59b3ea19b1_3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8738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c67191e95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c67191e95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55fa156ea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55fa156eab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c67191e95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c67191e95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4784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5fa156eab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5fa156eab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399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5fa156eab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5fa156eab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35669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c67191e95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c67191e95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503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c67191e95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c67191e95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257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c67191e95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c67191e95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6250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c67191e95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c67191e95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2503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c67191e95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c67191e95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05777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c67191e95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c67191e95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86145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c67191e95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c67191e95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9718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5fa156eab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5fa156eab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c67191e95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c67191e95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5379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c67191e95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c67191e95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5055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c67191e95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c67191e95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6300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c67191e95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c67191e95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0478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c67191e95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c67191e95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38272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c67191e95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c67191e95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69260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5c67191e95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5c67191e95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5fa156eab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5fa156eab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983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5fa156eab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5fa156eab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1541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5fa156eab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5fa156eab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c67191e95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c67191e95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c67191e95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c67191e95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1080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c67191e95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c67191e95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7683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noFill/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3749510" y="2227475"/>
            <a:ext cx="43047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6000700" y="2861850"/>
            <a:ext cx="20535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6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subTitle" idx="1"/>
          </p:nvPr>
        </p:nvSpPr>
        <p:spPr>
          <a:xfrm>
            <a:off x="5177275" y="2758950"/>
            <a:ext cx="2751900" cy="3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ctrTitle"/>
          </p:nvPr>
        </p:nvSpPr>
        <p:spPr>
          <a:xfrm flipH="1">
            <a:off x="5122301" y="448650"/>
            <a:ext cx="29190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/>
          <p:nvPr/>
        </p:nvSpPr>
        <p:spPr>
          <a:xfrm>
            <a:off x="4935825" y="1466775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7929175" y="1620000"/>
            <a:ext cx="1214700" cy="2568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4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1">
    <p:bg>
      <p:bgPr>
        <a:noFill/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 flipH="1">
            <a:off x="2902414" y="1930295"/>
            <a:ext cx="2629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 idx="2"/>
          </p:nvPr>
        </p:nvSpPr>
        <p:spPr>
          <a:xfrm flipH="1">
            <a:off x="2902414" y="2844563"/>
            <a:ext cx="2629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3"/>
          </p:nvPr>
        </p:nvSpPr>
        <p:spPr>
          <a:xfrm flipH="1">
            <a:off x="5709339" y="1930291"/>
            <a:ext cx="2629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 idx="4"/>
          </p:nvPr>
        </p:nvSpPr>
        <p:spPr>
          <a:xfrm flipH="1">
            <a:off x="5709339" y="2862207"/>
            <a:ext cx="2629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 flipH="1">
            <a:off x="2902414" y="2370677"/>
            <a:ext cx="19065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5"/>
          </p:nvPr>
        </p:nvSpPr>
        <p:spPr>
          <a:xfrm flipH="1">
            <a:off x="2902414" y="3284945"/>
            <a:ext cx="19065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6"/>
          </p:nvPr>
        </p:nvSpPr>
        <p:spPr>
          <a:xfrm flipH="1">
            <a:off x="5709339" y="2370673"/>
            <a:ext cx="19065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7"/>
          </p:nvPr>
        </p:nvSpPr>
        <p:spPr>
          <a:xfrm flipH="1">
            <a:off x="5709339" y="3302590"/>
            <a:ext cx="19065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1868561" y="2091824"/>
            <a:ext cx="107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ctrTitle" idx="9"/>
          </p:nvPr>
        </p:nvSpPr>
        <p:spPr>
          <a:xfrm>
            <a:off x="978800" y="346818"/>
            <a:ext cx="29910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1868561" y="3006092"/>
            <a:ext cx="107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14" hasCustomPrompt="1"/>
          </p:nvPr>
        </p:nvSpPr>
        <p:spPr>
          <a:xfrm flipH="1">
            <a:off x="4675486" y="2091820"/>
            <a:ext cx="107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4675486" y="3023737"/>
            <a:ext cx="107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rot="2700000">
            <a:off x="8102992" y="3958043"/>
            <a:ext cx="1590566" cy="1590566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-26075" y="1905750"/>
            <a:ext cx="1906500" cy="209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7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_1_1_1">
    <p:bg>
      <p:bgPr>
        <a:noFill/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ctrTitle"/>
          </p:nvPr>
        </p:nvSpPr>
        <p:spPr>
          <a:xfrm flipH="1">
            <a:off x="2226313" y="1475275"/>
            <a:ext cx="4691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ubTitle" idx="1"/>
          </p:nvPr>
        </p:nvSpPr>
        <p:spPr>
          <a:xfrm>
            <a:off x="2970913" y="2740925"/>
            <a:ext cx="32022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IMAGE ">
  <p:cSld name="CUSTOM_5">
    <p:bg>
      <p:bgPr>
        <a:noFill/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 rot="2700000">
            <a:off x="2992346" y="4289197"/>
            <a:ext cx="1206607" cy="1206607"/>
          </a:xfrm>
          <a:prstGeom prst="diamond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5"/>
          <p:cNvSpPr/>
          <p:nvPr/>
        </p:nvSpPr>
        <p:spPr>
          <a:xfrm rot="2700000">
            <a:off x="-400033" y="-474807"/>
            <a:ext cx="1590566" cy="1590566"/>
          </a:xfrm>
          <a:prstGeom prst="diamond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5177275" y="2758950"/>
            <a:ext cx="2751900" cy="3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ctrTitle"/>
          </p:nvPr>
        </p:nvSpPr>
        <p:spPr>
          <a:xfrm flipH="1">
            <a:off x="5122301" y="448650"/>
            <a:ext cx="29190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_2_1">
    <p:bg>
      <p:bgPr>
        <a:noFill/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ctrTitle"/>
          </p:nvPr>
        </p:nvSpPr>
        <p:spPr>
          <a:xfrm flipH="1">
            <a:off x="1640500" y="2062250"/>
            <a:ext cx="2385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ubTitle" idx="1"/>
          </p:nvPr>
        </p:nvSpPr>
        <p:spPr>
          <a:xfrm>
            <a:off x="1542325" y="2604790"/>
            <a:ext cx="25821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ctrTitle" idx="2"/>
          </p:nvPr>
        </p:nvSpPr>
        <p:spPr>
          <a:xfrm flipH="1">
            <a:off x="5034400" y="2062250"/>
            <a:ext cx="2385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ubTitle" idx="3"/>
          </p:nvPr>
        </p:nvSpPr>
        <p:spPr>
          <a:xfrm>
            <a:off x="4936250" y="2604790"/>
            <a:ext cx="25821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ACKGROUND">
  <p:cSld name="TITLE_ONLY_1_1_2">
    <p:bg>
      <p:bgPr>
        <a:noFill/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/>
          <p:nvPr/>
        </p:nvSpPr>
        <p:spPr>
          <a:xfrm>
            <a:off x="820725" y="27615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ctrTitle"/>
          </p:nvPr>
        </p:nvSpPr>
        <p:spPr>
          <a:xfrm>
            <a:off x="978800" y="366576"/>
            <a:ext cx="29910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IMAGE 2 ">
  <p:cSld name="CUSTOM_2_1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/>
          <p:nvPr/>
        </p:nvSpPr>
        <p:spPr>
          <a:xfrm>
            <a:off x="0" y="1285875"/>
            <a:ext cx="9144000" cy="2513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58" name="Google Shape;58;p9"/>
          <p:cNvSpPr txBox="1">
            <a:spLocks noGrp="1"/>
          </p:cNvSpPr>
          <p:nvPr>
            <p:ph type="ctrTitle"/>
          </p:nvPr>
        </p:nvSpPr>
        <p:spPr>
          <a:xfrm>
            <a:off x="1412975" y="724725"/>
            <a:ext cx="22344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ubTitle" idx="1"/>
          </p:nvPr>
        </p:nvSpPr>
        <p:spPr>
          <a:xfrm flipH="1">
            <a:off x="1412975" y="2380125"/>
            <a:ext cx="27519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1_1">
    <p:bg>
      <p:bgPr>
        <a:noFill/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subTitle" idx="1"/>
          </p:nvPr>
        </p:nvSpPr>
        <p:spPr>
          <a:xfrm>
            <a:off x="896063" y="2039503"/>
            <a:ext cx="2440500" cy="2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ubTitle" idx="2"/>
          </p:nvPr>
        </p:nvSpPr>
        <p:spPr>
          <a:xfrm>
            <a:off x="3336562" y="2039503"/>
            <a:ext cx="2470800" cy="2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ubTitle" idx="3"/>
          </p:nvPr>
        </p:nvSpPr>
        <p:spPr>
          <a:xfrm>
            <a:off x="5807438" y="2039503"/>
            <a:ext cx="2440500" cy="2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 sz="14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4"/>
          </p:nvPr>
        </p:nvSpPr>
        <p:spPr>
          <a:xfrm>
            <a:off x="1155413" y="2191700"/>
            <a:ext cx="19218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subTitle" idx="5"/>
          </p:nvPr>
        </p:nvSpPr>
        <p:spPr>
          <a:xfrm>
            <a:off x="3611062" y="2191700"/>
            <a:ext cx="19218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ubTitle" idx="6"/>
          </p:nvPr>
        </p:nvSpPr>
        <p:spPr>
          <a:xfrm>
            <a:off x="6066788" y="2191700"/>
            <a:ext cx="19218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ctrTitle"/>
          </p:nvPr>
        </p:nvSpPr>
        <p:spPr>
          <a:xfrm>
            <a:off x="978800" y="-26485"/>
            <a:ext cx="42438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 type="titleOnly">
  <p:cSld name="TITLE_ONLY">
    <p:bg>
      <p:bgPr>
        <a:noFill/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/>
          <p:nvPr/>
        </p:nvSpPr>
        <p:spPr>
          <a:xfrm>
            <a:off x="0" y="1795754"/>
            <a:ext cx="9144000" cy="251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73" name="Google Shape;73;p12"/>
          <p:cNvSpPr/>
          <p:nvPr/>
        </p:nvSpPr>
        <p:spPr>
          <a:xfrm>
            <a:off x="5493487" y="3130978"/>
            <a:ext cx="1512900" cy="150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2"/>
          <p:cNvSpPr/>
          <p:nvPr/>
        </p:nvSpPr>
        <p:spPr>
          <a:xfrm>
            <a:off x="3832587" y="3130978"/>
            <a:ext cx="1512900" cy="150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2"/>
          <p:cNvSpPr/>
          <p:nvPr/>
        </p:nvSpPr>
        <p:spPr>
          <a:xfrm>
            <a:off x="2171669" y="3130978"/>
            <a:ext cx="1512900" cy="150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2"/>
          <p:cNvSpPr/>
          <p:nvPr/>
        </p:nvSpPr>
        <p:spPr>
          <a:xfrm>
            <a:off x="5493487" y="1467600"/>
            <a:ext cx="1512900" cy="150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2"/>
          <p:cNvSpPr/>
          <p:nvPr/>
        </p:nvSpPr>
        <p:spPr>
          <a:xfrm>
            <a:off x="3832587" y="1467600"/>
            <a:ext cx="1512900" cy="150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2"/>
          <p:cNvSpPr/>
          <p:nvPr/>
        </p:nvSpPr>
        <p:spPr>
          <a:xfrm>
            <a:off x="2171669" y="1467600"/>
            <a:ext cx="1512900" cy="150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ctrTitle"/>
          </p:nvPr>
        </p:nvSpPr>
        <p:spPr>
          <a:xfrm>
            <a:off x="2146469" y="2101275"/>
            <a:ext cx="15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ubTitle" idx="1"/>
          </p:nvPr>
        </p:nvSpPr>
        <p:spPr>
          <a:xfrm>
            <a:off x="2146469" y="2409011"/>
            <a:ext cx="15633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ctrTitle" idx="2"/>
          </p:nvPr>
        </p:nvSpPr>
        <p:spPr>
          <a:xfrm>
            <a:off x="3807387" y="2101275"/>
            <a:ext cx="15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ubTitle" idx="3"/>
          </p:nvPr>
        </p:nvSpPr>
        <p:spPr>
          <a:xfrm>
            <a:off x="3807387" y="2409011"/>
            <a:ext cx="15633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ctrTitle" idx="4"/>
          </p:nvPr>
        </p:nvSpPr>
        <p:spPr>
          <a:xfrm>
            <a:off x="5468287" y="2101275"/>
            <a:ext cx="15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ubTitle" idx="5"/>
          </p:nvPr>
        </p:nvSpPr>
        <p:spPr>
          <a:xfrm>
            <a:off x="5468287" y="2409011"/>
            <a:ext cx="15633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ctrTitle" idx="6"/>
          </p:nvPr>
        </p:nvSpPr>
        <p:spPr>
          <a:xfrm>
            <a:off x="2146469" y="3761775"/>
            <a:ext cx="15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subTitle" idx="7"/>
          </p:nvPr>
        </p:nvSpPr>
        <p:spPr>
          <a:xfrm>
            <a:off x="2146469" y="4069611"/>
            <a:ext cx="15633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ctrTitle" idx="8"/>
          </p:nvPr>
        </p:nvSpPr>
        <p:spPr>
          <a:xfrm>
            <a:off x="3807387" y="3761775"/>
            <a:ext cx="15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Ubuntu Condensed"/>
              <a:buNone/>
              <a:defRPr sz="1200">
                <a:latin typeface="Ubuntu Condensed"/>
                <a:ea typeface="Ubuntu Condensed"/>
                <a:cs typeface="Ubuntu Condensed"/>
                <a:sym typeface="Ubuntu Condensed"/>
              </a:defRPr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subTitle" idx="9"/>
          </p:nvPr>
        </p:nvSpPr>
        <p:spPr>
          <a:xfrm>
            <a:off x="3807387" y="4069611"/>
            <a:ext cx="15633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ctrTitle" idx="13"/>
          </p:nvPr>
        </p:nvSpPr>
        <p:spPr>
          <a:xfrm>
            <a:off x="5468287" y="3761775"/>
            <a:ext cx="15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Condensed"/>
              <a:buNone/>
              <a:defRPr sz="1200">
                <a:solidFill>
                  <a:schemeClr val="lt2"/>
                </a:solidFill>
                <a:latin typeface="Ubuntu Condensed"/>
                <a:ea typeface="Ubuntu Condensed"/>
                <a:cs typeface="Ubuntu Condensed"/>
                <a:sym typeface="Ubuntu Condensed"/>
              </a:defRPr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ubTitle" idx="14"/>
          </p:nvPr>
        </p:nvSpPr>
        <p:spPr>
          <a:xfrm>
            <a:off x="5468287" y="4069611"/>
            <a:ext cx="15633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ctrTitle" idx="15"/>
          </p:nvPr>
        </p:nvSpPr>
        <p:spPr>
          <a:xfrm>
            <a:off x="978800" y="320475"/>
            <a:ext cx="42438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None/>
              <a:defRPr sz="2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T Sans"/>
              <a:buChar char="■"/>
              <a:defRPr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00">
          <p15:clr>
            <a:srgbClr val="EA4335"/>
          </p15:clr>
        </p15:guide>
        <p15:guide id="2" pos="530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wm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/>
          <p:nvPr/>
        </p:nvSpPr>
        <p:spPr>
          <a:xfrm>
            <a:off x="7131675" y="1238025"/>
            <a:ext cx="1421700" cy="14217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ctrTitle"/>
          </p:nvPr>
        </p:nvSpPr>
        <p:spPr>
          <a:xfrm flipH="1">
            <a:off x="4162925" y="2497641"/>
            <a:ext cx="3998858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2"/>
                </a:solidFill>
                <a:ea typeface="Ubuntu Condensed"/>
              </a:rPr>
              <a:t>TRAUMA, PTSD AND NARRATIVE EXPOSURE THERAPY</a:t>
            </a:r>
            <a:endParaRPr dirty="0">
              <a:solidFill>
                <a:schemeClr val="dk2"/>
              </a:solidFill>
              <a:latin typeface="Ubuntu Condensed"/>
              <a:ea typeface="Ubuntu Condensed"/>
              <a:cs typeface="Ubuntu Condensed"/>
              <a:sym typeface="Ubuntu Condensed"/>
            </a:endParaRPr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1"/>
          </p:nvPr>
        </p:nvSpPr>
        <p:spPr>
          <a:xfrm flipH="1">
            <a:off x="4572000" y="3204753"/>
            <a:ext cx="34822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By</a:t>
            </a:r>
            <a:r>
              <a:rPr lang="es" sz="1600" dirty="0">
                <a:solidFill>
                  <a:schemeClr val="dk1"/>
                </a:solidFill>
              </a:rPr>
              <a:t> Gaby Ayoub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chemeClr val="dk1"/>
                </a:solidFill>
              </a:rPr>
              <a:t>Clinical psychologist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chemeClr val="dk1"/>
                </a:solidFill>
              </a:rPr>
              <a:t>Counselor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chemeClr val="dk1"/>
                </a:solidFill>
              </a:rPr>
              <a:t>Trauma and PTSD psychotherapist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115" name="Google Shape;115;p18"/>
          <p:cNvSpPr/>
          <p:nvPr/>
        </p:nvSpPr>
        <p:spPr>
          <a:xfrm>
            <a:off x="8054200" y="300900"/>
            <a:ext cx="1421700" cy="14217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8"/>
          <p:cNvSpPr/>
          <p:nvPr/>
        </p:nvSpPr>
        <p:spPr>
          <a:xfrm>
            <a:off x="8054200" y="2227475"/>
            <a:ext cx="1421700" cy="14217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323"/>
            <a:ext cx="4418467" cy="34268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0"/>
          <p:cNvSpPr/>
          <p:nvPr/>
        </p:nvSpPr>
        <p:spPr>
          <a:xfrm>
            <a:off x="820725" y="27615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0"/>
          <p:cNvSpPr txBox="1">
            <a:spLocks noGrp="1"/>
          </p:cNvSpPr>
          <p:nvPr>
            <p:ph type="ctrTitle"/>
          </p:nvPr>
        </p:nvSpPr>
        <p:spPr>
          <a:xfrm>
            <a:off x="978800" y="366575"/>
            <a:ext cx="24120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TRAUMA AND MEMORY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18" name="Google Shape;318;p30"/>
          <p:cNvSpPr/>
          <p:nvPr/>
        </p:nvSpPr>
        <p:spPr>
          <a:xfrm>
            <a:off x="4667250" y="357925"/>
            <a:ext cx="314400" cy="314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0"/>
          <p:cNvSpPr/>
          <p:nvPr/>
        </p:nvSpPr>
        <p:spPr>
          <a:xfrm>
            <a:off x="4667250" y="4501300"/>
            <a:ext cx="314400" cy="314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0"/>
          <p:cNvSpPr/>
          <p:nvPr/>
        </p:nvSpPr>
        <p:spPr>
          <a:xfrm rot="3600760">
            <a:off x="1703630" y="225048"/>
            <a:ext cx="4722007" cy="4722007"/>
          </a:xfrm>
          <a:prstGeom prst="arc">
            <a:avLst>
              <a:gd name="adj1" fmla="val 15065275"/>
              <a:gd name="adj2" fmla="val 21006356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0"/>
          <p:cNvSpPr/>
          <p:nvPr/>
        </p:nvSpPr>
        <p:spPr>
          <a:xfrm flipH="1">
            <a:off x="5536023" y="750120"/>
            <a:ext cx="267600" cy="267600"/>
          </a:xfrm>
          <a:prstGeom prst="diamond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0"/>
          <p:cNvSpPr/>
          <p:nvPr/>
        </p:nvSpPr>
        <p:spPr>
          <a:xfrm flipH="1">
            <a:off x="6201939" y="3144544"/>
            <a:ext cx="267600" cy="267600"/>
          </a:xfrm>
          <a:prstGeom prst="diamond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0"/>
          <p:cNvSpPr txBox="1"/>
          <p:nvPr/>
        </p:nvSpPr>
        <p:spPr>
          <a:xfrm>
            <a:off x="6028706" y="672325"/>
            <a:ext cx="2537377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Semantic memory</a:t>
            </a:r>
            <a:endParaRPr dirty="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28" name="Google Shape;328;p30"/>
          <p:cNvSpPr txBox="1"/>
          <p:nvPr/>
        </p:nvSpPr>
        <p:spPr>
          <a:xfrm>
            <a:off x="6659170" y="1761481"/>
            <a:ext cx="2226645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Episodic memory</a:t>
            </a:r>
            <a:endParaRPr dirty="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29" name="Google Shape;329;p30"/>
          <p:cNvSpPr txBox="1"/>
          <p:nvPr/>
        </p:nvSpPr>
        <p:spPr>
          <a:xfrm>
            <a:off x="6659170" y="3081544"/>
            <a:ext cx="2194373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Emotional memory</a:t>
            </a:r>
            <a:endParaRPr dirty="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0" name="Google Shape;323;p30"/>
          <p:cNvSpPr/>
          <p:nvPr/>
        </p:nvSpPr>
        <p:spPr>
          <a:xfrm flipH="1">
            <a:off x="5544951" y="4233700"/>
            <a:ext cx="267600" cy="267600"/>
          </a:xfrm>
          <a:prstGeom prst="diamond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329;p30"/>
          <p:cNvSpPr txBox="1"/>
          <p:nvPr/>
        </p:nvSpPr>
        <p:spPr>
          <a:xfrm>
            <a:off x="6028707" y="4170700"/>
            <a:ext cx="2179378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Procedural memory</a:t>
            </a:r>
            <a:endParaRPr dirty="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9" name="Google Shape;321;p30"/>
          <p:cNvSpPr/>
          <p:nvPr/>
        </p:nvSpPr>
        <p:spPr>
          <a:xfrm flipH="1">
            <a:off x="6209864" y="1824481"/>
            <a:ext cx="267600" cy="267600"/>
          </a:xfrm>
          <a:prstGeom prst="diamond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63;p22"/>
          <p:cNvSpPr/>
          <p:nvPr/>
        </p:nvSpPr>
        <p:spPr>
          <a:xfrm>
            <a:off x="166920" y="2754263"/>
            <a:ext cx="2953586" cy="9628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2"/>
          <p:cNvSpPr/>
          <p:nvPr/>
        </p:nvSpPr>
        <p:spPr>
          <a:xfrm>
            <a:off x="3120506" y="1790980"/>
            <a:ext cx="2953586" cy="9628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ctrTitle"/>
          </p:nvPr>
        </p:nvSpPr>
        <p:spPr>
          <a:xfrm flipH="1">
            <a:off x="446094" y="2753832"/>
            <a:ext cx="2385600" cy="28598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chemeClr val="dk2"/>
                </a:solidFill>
                <a:latin typeface="PT Sans" panose="020B0604020202020204" charset="0"/>
              </a:rPr>
              <a:t>Example</a:t>
            </a:r>
            <a:endParaRPr sz="1600" b="1" dirty="0">
              <a:solidFill>
                <a:schemeClr val="dk2"/>
              </a:solidFill>
              <a:latin typeface="PT Sans" panose="020B0604020202020204" charset="0"/>
            </a:endParaRPr>
          </a:p>
        </p:txBody>
      </p:sp>
      <p:sp>
        <p:nvSpPr>
          <p:cNvPr id="165" name="Google Shape;165;p22"/>
          <p:cNvSpPr txBox="1">
            <a:spLocks noGrp="1"/>
          </p:cNvSpPr>
          <p:nvPr>
            <p:ph type="subTitle" idx="1"/>
          </p:nvPr>
        </p:nvSpPr>
        <p:spPr>
          <a:xfrm>
            <a:off x="3529680" y="1973889"/>
            <a:ext cx="2135238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r-FR" sz="1400" dirty="0">
                <a:solidFill>
                  <a:schemeClr val="bg2"/>
                </a:solidFill>
              </a:rPr>
              <a:t>Memory of </a:t>
            </a:r>
            <a:r>
              <a:rPr lang="fr-FR" sz="1400" dirty="0" err="1">
                <a:solidFill>
                  <a:schemeClr val="bg2"/>
                </a:solidFill>
              </a:rPr>
              <a:t>general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knowledge</a:t>
            </a:r>
            <a:endParaRPr sz="1400" dirty="0">
              <a:solidFill>
                <a:schemeClr val="bg2"/>
              </a:solidFill>
            </a:endParaRPr>
          </a:p>
        </p:txBody>
      </p:sp>
      <p:sp>
        <p:nvSpPr>
          <p:cNvPr id="169" name="Google Shape;169;p22"/>
          <p:cNvSpPr/>
          <p:nvPr/>
        </p:nvSpPr>
        <p:spPr>
          <a:xfrm rot="2700000">
            <a:off x="4193401" y="815880"/>
            <a:ext cx="807799" cy="807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27;p30"/>
          <p:cNvSpPr txBox="1"/>
          <p:nvPr/>
        </p:nvSpPr>
        <p:spPr>
          <a:xfrm>
            <a:off x="3602130" y="1143193"/>
            <a:ext cx="199033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Semantic memory</a:t>
            </a:r>
            <a:endParaRPr sz="1600" b="1" dirty="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2" name="Google Shape;163;p22"/>
          <p:cNvSpPr/>
          <p:nvPr/>
        </p:nvSpPr>
        <p:spPr>
          <a:xfrm>
            <a:off x="6074092" y="2754263"/>
            <a:ext cx="2953586" cy="9628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65;p22"/>
          <p:cNvSpPr txBox="1">
            <a:spLocks noGrp="1"/>
          </p:cNvSpPr>
          <p:nvPr>
            <p:ph type="subTitle" idx="1"/>
          </p:nvPr>
        </p:nvSpPr>
        <p:spPr>
          <a:xfrm>
            <a:off x="347844" y="3039816"/>
            <a:ext cx="2737472" cy="571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r-FR" sz="1400" dirty="0">
                <a:solidFill>
                  <a:schemeClr val="bg2"/>
                </a:solidFill>
              </a:rPr>
              <a:t>I </a:t>
            </a:r>
            <a:r>
              <a:rPr lang="fr-FR" sz="1400" dirty="0" err="1">
                <a:solidFill>
                  <a:schemeClr val="bg2"/>
                </a:solidFill>
              </a:rPr>
              <a:t>remember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that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this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is</a:t>
            </a:r>
            <a:r>
              <a:rPr lang="fr-FR" sz="1400" dirty="0">
                <a:solidFill>
                  <a:schemeClr val="bg2"/>
                </a:solidFill>
              </a:rPr>
              <a:t> a bicycle</a:t>
            </a:r>
            <a:endParaRPr sz="1400" dirty="0">
              <a:solidFill>
                <a:schemeClr val="bg2"/>
              </a:solidFill>
            </a:endParaRPr>
          </a:p>
        </p:txBody>
      </p:sp>
      <p:sp>
        <p:nvSpPr>
          <p:cNvPr id="25" name="Google Shape;165;p22"/>
          <p:cNvSpPr txBox="1">
            <a:spLocks noGrp="1"/>
          </p:cNvSpPr>
          <p:nvPr>
            <p:ph type="subTitle" idx="1"/>
          </p:nvPr>
        </p:nvSpPr>
        <p:spPr>
          <a:xfrm>
            <a:off x="6054699" y="3156450"/>
            <a:ext cx="3181069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r-FR" sz="1400" dirty="0" err="1">
                <a:solidFill>
                  <a:schemeClr val="bg2"/>
                </a:solidFill>
              </a:rPr>
              <a:t>Forgetting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words</a:t>
            </a:r>
            <a:r>
              <a:rPr lang="fr-FR" sz="1400" dirty="0">
                <a:solidFill>
                  <a:schemeClr val="bg2"/>
                </a:solidFill>
              </a:rPr>
              <a:t>, images, </a:t>
            </a:r>
            <a:r>
              <a:rPr lang="fr-FR" sz="1400" dirty="0" err="1">
                <a:solidFill>
                  <a:schemeClr val="bg2"/>
                </a:solidFill>
              </a:rPr>
              <a:t>sounds</a:t>
            </a:r>
            <a:r>
              <a:rPr lang="fr-FR" sz="1400" dirty="0">
                <a:solidFill>
                  <a:schemeClr val="bg2"/>
                </a:solidFill>
              </a:rPr>
              <a:t>, etc.</a:t>
            </a:r>
            <a:endParaRPr sz="1400" dirty="0">
              <a:solidFill>
                <a:schemeClr val="bg2"/>
              </a:solidFill>
            </a:endParaRPr>
          </a:p>
        </p:txBody>
      </p:sp>
      <p:sp>
        <p:nvSpPr>
          <p:cNvPr id="26" name="Google Shape;164;p22"/>
          <p:cNvSpPr txBox="1">
            <a:spLocks noGrp="1"/>
          </p:cNvSpPr>
          <p:nvPr>
            <p:ph type="ctrTitle"/>
          </p:nvPr>
        </p:nvSpPr>
        <p:spPr>
          <a:xfrm flipH="1">
            <a:off x="6104853" y="2851484"/>
            <a:ext cx="3089301" cy="350084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fr-FR" sz="1600" b="1" dirty="0">
                <a:solidFill>
                  <a:schemeClr val="bg2"/>
                </a:solidFill>
                <a:latin typeface="PT Sans" panose="020B0604020202020204" charset="0"/>
              </a:rPr>
              <a:t>How trauma affects </a:t>
            </a:r>
            <a:r>
              <a:rPr lang="fr-FR" sz="1600" b="1" dirty="0" err="1">
                <a:solidFill>
                  <a:schemeClr val="bg2"/>
                </a:solidFill>
                <a:latin typeface="PT Sans" panose="020B0604020202020204" charset="0"/>
              </a:rPr>
              <a:t>this</a:t>
            </a:r>
            <a:r>
              <a:rPr lang="fr-FR" sz="1600" b="1" dirty="0">
                <a:solidFill>
                  <a:schemeClr val="bg2"/>
                </a:solidFill>
                <a:latin typeface="PT Sans" panose="020B0604020202020204" charset="0"/>
              </a:rPr>
              <a:t> memory</a:t>
            </a:r>
            <a:endParaRPr sz="1200" b="1" dirty="0">
              <a:solidFill>
                <a:schemeClr val="bg2"/>
              </a:solidFill>
              <a:latin typeface="PT Sans" panose="020B060402020202020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350239"/>
              </p:ext>
            </p:extLst>
          </p:nvPr>
        </p:nvGraphicFramePr>
        <p:xfrm>
          <a:off x="3085316" y="2753833"/>
          <a:ext cx="3000145" cy="1598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956600" imgH="1042200" progId="">
                  <p:embed/>
                </p:oleObj>
              </mc:Choice>
              <mc:Fallback>
                <p:oleObj r:id="rId3" imgW="1956600" imgH="1042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85316" y="2753833"/>
                        <a:ext cx="3000145" cy="1598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Google Shape;313;p30">
            <a:extLst>
              <a:ext uri="{FF2B5EF4-FFF2-40B4-BE49-F238E27FC236}">
                <a16:creationId xmlns:a16="http://schemas.microsoft.com/office/drawing/2014/main" id="{56207E2A-ABE3-47ED-AE31-CDE066A23E3F}"/>
              </a:ext>
            </a:extLst>
          </p:cNvPr>
          <p:cNvSpPr/>
          <p:nvPr/>
        </p:nvSpPr>
        <p:spPr>
          <a:xfrm>
            <a:off x="820725" y="27615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17;p30">
            <a:extLst>
              <a:ext uri="{FF2B5EF4-FFF2-40B4-BE49-F238E27FC236}">
                <a16:creationId xmlns:a16="http://schemas.microsoft.com/office/drawing/2014/main" id="{D272CF73-8AD4-4E3E-875B-4CBFF21BC26B}"/>
              </a:ext>
            </a:extLst>
          </p:cNvPr>
          <p:cNvSpPr txBox="1">
            <a:spLocks/>
          </p:cNvSpPr>
          <p:nvPr/>
        </p:nvSpPr>
        <p:spPr>
          <a:xfrm>
            <a:off x="978800" y="366575"/>
            <a:ext cx="24120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Medium"/>
              <a:buNone/>
              <a:defRPr sz="18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l"/>
            <a:r>
              <a:rPr lang="en-US">
                <a:solidFill>
                  <a:schemeClr val="tx1"/>
                </a:solidFill>
              </a:rPr>
              <a:t>TRAUMA AND MEMORY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63;p22"/>
          <p:cNvSpPr/>
          <p:nvPr/>
        </p:nvSpPr>
        <p:spPr>
          <a:xfrm>
            <a:off x="166920" y="2754263"/>
            <a:ext cx="2953586" cy="9628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2"/>
          <p:cNvSpPr/>
          <p:nvPr/>
        </p:nvSpPr>
        <p:spPr>
          <a:xfrm>
            <a:off x="3120506" y="1790980"/>
            <a:ext cx="2953586" cy="9628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ctrTitle"/>
          </p:nvPr>
        </p:nvSpPr>
        <p:spPr>
          <a:xfrm flipH="1">
            <a:off x="446094" y="2455116"/>
            <a:ext cx="2385600" cy="584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chemeClr val="dk2"/>
                </a:solidFill>
                <a:latin typeface="PT Sans" panose="020B0604020202020204" charset="0"/>
              </a:rPr>
              <a:t>Example</a:t>
            </a:r>
            <a:endParaRPr sz="1400" b="1" dirty="0">
              <a:solidFill>
                <a:schemeClr val="dk2"/>
              </a:solidFill>
              <a:latin typeface="PT Sans" panose="020B0604020202020204" charset="0"/>
            </a:endParaRPr>
          </a:p>
        </p:txBody>
      </p:sp>
      <p:sp>
        <p:nvSpPr>
          <p:cNvPr id="165" name="Google Shape;165;p22"/>
          <p:cNvSpPr txBox="1">
            <a:spLocks noGrp="1"/>
          </p:cNvSpPr>
          <p:nvPr>
            <p:ph type="subTitle" idx="1"/>
          </p:nvPr>
        </p:nvSpPr>
        <p:spPr>
          <a:xfrm>
            <a:off x="3379199" y="1973889"/>
            <a:ext cx="2385601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r-FR" sz="1400" dirty="0" err="1">
                <a:solidFill>
                  <a:schemeClr val="bg2"/>
                </a:solidFill>
              </a:rPr>
              <a:t>Autobiographical</a:t>
            </a:r>
            <a:r>
              <a:rPr lang="fr-FR" sz="1400" dirty="0">
                <a:solidFill>
                  <a:schemeClr val="bg2"/>
                </a:solidFill>
              </a:rPr>
              <a:t> memory of an </a:t>
            </a:r>
            <a:r>
              <a:rPr lang="fr-FR" sz="1400" dirty="0" err="1">
                <a:solidFill>
                  <a:schemeClr val="bg2"/>
                </a:solidFill>
              </a:rPr>
              <a:t>experience</a:t>
            </a:r>
            <a:endParaRPr sz="2400" dirty="0">
              <a:solidFill>
                <a:schemeClr val="bg2"/>
              </a:solidFill>
            </a:endParaRPr>
          </a:p>
        </p:txBody>
      </p:sp>
      <p:sp>
        <p:nvSpPr>
          <p:cNvPr id="169" name="Google Shape;169;p22"/>
          <p:cNvSpPr/>
          <p:nvPr/>
        </p:nvSpPr>
        <p:spPr>
          <a:xfrm rot="2700000">
            <a:off x="4193401" y="815880"/>
            <a:ext cx="807799" cy="807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27;p30"/>
          <p:cNvSpPr txBox="1"/>
          <p:nvPr/>
        </p:nvSpPr>
        <p:spPr>
          <a:xfrm>
            <a:off x="3602130" y="1143193"/>
            <a:ext cx="199033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Episodic memory</a:t>
            </a:r>
            <a:endParaRPr sz="1600" b="1" dirty="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2" name="Google Shape;163;p22"/>
          <p:cNvSpPr/>
          <p:nvPr/>
        </p:nvSpPr>
        <p:spPr>
          <a:xfrm>
            <a:off x="6074092" y="2754263"/>
            <a:ext cx="2953586" cy="9628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65;p22"/>
          <p:cNvSpPr txBox="1">
            <a:spLocks noGrp="1"/>
          </p:cNvSpPr>
          <p:nvPr>
            <p:ph type="subTitle" idx="1"/>
          </p:nvPr>
        </p:nvSpPr>
        <p:spPr>
          <a:xfrm>
            <a:off x="216088" y="2983045"/>
            <a:ext cx="2845611" cy="571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r-FR" sz="1400" dirty="0">
                <a:solidFill>
                  <a:schemeClr val="bg2"/>
                </a:solidFill>
              </a:rPr>
              <a:t>I </a:t>
            </a:r>
            <a:r>
              <a:rPr lang="fr-FR" sz="1400" dirty="0" err="1">
                <a:solidFill>
                  <a:schemeClr val="bg2"/>
                </a:solidFill>
              </a:rPr>
              <a:t>remember</a:t>
            </a:r>
            <a:r>
              <a:rPr lang="fr-FR" sz="1400" dirty="0">
                <a:solidFill>
                  <a:schemeClr val="bg2"/>
                </a:solidFill>
              </a:rPr>
              <a:t> the </a:t>
            </a:r>
            <a:r>
              <a:rPr lang="fr-FR" sz="1400" dirty="0" err="1">
                <a:solidFill>
                  <a:schemeClr val="bg2"/>
                </a:solidFill>
              </a:rPr>
              <a:t>street</a:t>
            </a:r>
            <a:r>
              <a:rPr lang="fr-FR" sz="1400" dirty="0">
                <a:solidFill>
                  <a:schemeClr val="bg2"/>
                </a:solidFill>
              </a:rPr>
              <a:t> I </a:t>
            </a:r>
            <a:r>
              <a:rPr lang="fr-FR" sz="1400" dirty="0" err="1">
                <a:solidFill>
                  <a:schemeClr val="bg2"/>
                </a:solidFill>
              </a:rPr>
              <a:t>was</a:t>
            </a:r>
            <a:r>
              <a:rPr lang="fr-FR" sz="1400" dirty="0">
                <a:solidFill>
                  <a:schemeClr val="bg2"/>
                </a:solidFill>
              </a:rPr>
              <a:t> in, </a:t>
            </a:r>
            <a:r>
              <a:rPr lang="fr-FR" sz="1400" dirty="0" err="1">
                <a:solidFill>
                  <a:schemeClr val="bg2"/>
                </a:solidFill>
              </a:rPr>
              <a:t>what</a:t>
            </a:r>
            <a:r>
              <a:rPr lang="fr-FR" sz="1400" dirty="0">
                <a:solidFill>
                  <a:schemeClr val="bg2"/>
                </a:solidFill>
              </a:rPr>
              <a:t> the </a:t>
            </a:r>
            <a:r>
              <a:rPr lang="fr-FR" sz="1400" dirty="0" err="1">
                <a:solidFill>
                  <a:schemeClr val="bg2"/>
                </a:solidFill>
              </a:rPr>
              <a:t>weather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was</a:t>
            </a:r>
            <a:r>
              <a:rPr lang="fr-FR" sz="1400" dirty="0">
                <a:solidFill>
                  <a:schemeClr val="bg2"/>
                </a:solidFill>
              </a:rPr>
              <a:t> like, and </a:t>
            </a:r>
            <a:r>
              <a:rPr lang="fr-FR" sz="1400" dirty="0" err="1">
                <a:solidFill>
                  <a:schemeClr val="bg2"/>
                </a:solidFill>
              </a:rPr>
              <a:t>who</a:t>
            </a:r>
            <a:r>
              <a:rPr lang="fr-FR" sz="1400" dirty="0">
                <a:solidFill>
                  <a:schemeClr val="bg2"/>
                </a:solidFill>
              </a:rPr>
              <a:t> I </a:t>
            </a:r>
            <a:r>
              <a:rPr lang="fr-FR" sz="1400" dirty="0" err="1">
                <a:solidFill>
                  <a:schemeClr val="bg2"/>
                </a:solidFill>
              </a:rPr>
              <a:t>saw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when</a:t>
            </a:r>
            <a:r>
              <a:rPr lang="fr-FR" sz="1400" dirty="0">
                <a:solidFill>
                  <a:schemeClr val="bg2"/>
                </a:solidFill>
              </a:rPr>
              <a:t>  I </a:t>
            </a:r>
            <a:r>
              <a:rPr lang="fr-FR" sz="1400" dirty="0" err="1">
                <a:solidFill>
                  <a:schemeClr val="bg2"/>
                </a:solidFill>
              </a:rPr>
              <a:t>fell</a:t>
            </a:r>
            <a:r>
              <a:rPr lang="fr-FR" sz="1400" dirty="0">
                <a:solidFill>
                  <a:schemeClr val="bg2"/>
                </a:solidFill>
              </a:rPr>
              <a:t> off </a:t>
            </a:r>
            <a:r>
              <a:rPr lang="fr-FR" sz="1400" dirty="0" err="1">
                <a:solidFill>
                  <a:schemeClr val="bg2"/>
                </a:solidFill>
              </a:rPr>
              <a:t>my</a:t>
            </a:r>
            <a:r>
              <a:rPr lang="fr-FR" sz="1400" dirty="0">
                <a:solidFill>
                  <a:schemeClr val="bg2"/>
                </a:solidFill>
              </a:rPr>
              <a:t> bike</a:t>
            </a:r>
            <a:endParaRPr sz="2000" dirty="0">
              <a:solidFill>
                <a:schemeClr val="bg2"/>
              </a:solidFill>
            </a:endParaRPr>
          </a:p>
        </p:txBody>
      </p:sp>
      <p:sp>
        <p:nvSpPr>
          <p:cNvPr id="25" name="Google Shape;165;p22"/>
          <p:cNvSpPr txBox="1">
            <a:spLocks noGrp="1"/>
          </p:cNvSpPr>
          <p:nvPr>
            <p:ph type="subTitle" idx="1"/>
          </p:nvPr>
        </p:nvSpPr>
        <p:spPr>
          <a:xfrm>
            <a:off x="6358453" y="3159326"/>
            <a:ext cx="25821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r-FR" sz="1400" dirty="0" err="1">
                <a:solidFill>
                  <a:schemeClr val="bg2"/>
                </a:solidFill>
              </a:rPr>
              <a:t>Disorganization</a:t>
            </a:r>
            <a:r>
              <a:rPr lang="fr-FR" sz="1400" dirty="0">
                <a:solidFill>
                  <a:schemeClr val="bg2"/>
                </a:solidFill>
              </a:rPr>
              <a:t> of the </a:t>
            </a:r>
            <a:r>
              <a:rPr lang="fr-FR" sz="1400" dirty="0" err="1">
                <a:solidFill>
                  <a:schemeClr val="bg2"/>
                </a:solidFill>
              </a:rPr>
              <a:t>sequence</a:t>
            </a:r>
            <a:r>
              <a:rPr lang="fr-FR" sz="1400" dirty="0">
                <a:solidFill>
                  <a:schemeClr val="bg2"/>
                </a:solidFill>
              </a:rPr>
              <a:t> of </a:t>
            </a:r>
            <a:r>
              <a:rPr lang="fr-FR" sz="1400" dirty="0" err="1">
                <a:solidFill>
                  <a:schemeClr val="bg2"/>
                </a:solidFill>
              </a:rPr>
              <a:t>events</a:t>
            </a:r>
            <a:endParaRPr sz="2000" dirty="0">
              <a:solidFill>
                <a:schemeClr val="bg2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438222"/>
              </p:ext>
            </p:extLst>
          </p:nvPr>
        </p:nvGraphicFramePr>
        <p:xfrm>
          <a:off x="3110868" y="2758224"/>
          <a:ext cx="2968469" cy="1591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944360" imgH="969120" progId="">
                  <p:embed/>
                </p:oleObj>
              </mc:Choice>
              <mc:Fallback>
                <p:oleObj r:id="rId3" imgW="1944360" imgH="969120" progId="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10868" y="2758224"/>
                        <a:ext cx="2968469" cy="1591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64;p22">
            <a:extLst>
              <a:ext uri="{FF2B5EF4-FFF2-40B4-BE49-F238E27FC236}">
                <a16:creationId xmlns:a16="http://schemas.microsoft.com/office/drawing/2014/main" id="{C41B6E21-D9B9-4413-9E51-18617921B27B}"/>
              </a:ext>
            </a:extLst>
          </p:cNvPr>
          <p:cNvSpPr txBox="1">
            <a:spLocks/>
          </p:cNvSpPr>
          <p:nvPr/>
        </p:nvSpPr>
        <p:spPr>
          <a:xfrm flipH="1">
            <a:off x="6104853" y="2851484"/>
            <a:ext cx="3089301" cy="35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Medium"/>
              <a:buNone/>
              <a:defRPr sz="18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1600" b="1" dirty="0">
                <a:solidFill>
                  <a:schemeClr val="bg2"/>
                </a:solidFill>
                <a:latin typeface="PT Sans" panose="020B0604020202020204" charset="0"/>
              </a:rPr>
              <a:t>How trauma affects this memory</a:t>
            </a:r>
            <a:endParaRPr lang="en-US" sz="1200" b="1" dirty="0">
              <a:solidFill>
                <a:schemeClr val="bg2"/>
              </a:solidFill>
              <a:latin typeface="PT Sans" panose="020B0604020202020204" charset="0"/>
            </a:endParaRPr>
          </a:p>
        </p:txBody>
      </p:sp>
      <p:sp>
        <p:nvSpPr>
          <p:cNvPr id="18" name="Google Shape;313;p30">
            <a:extLst>
              <a:ext uri="{FF2B5EF4-FFF2-40B4-BE49-F238E27FC236}">
                <a16:creationId xmlns:a16="http://schemas.microsoft.com/office/drawing/2014/main" id="{61E05F2E-F724-4D99-A240-1A0C76E54888}"/>
              </a:ext>
            </a:extLst>
          </p:cNvPr>
          <p:cNvSpPr/>
          <p:nvPr/>
        </p:nvSpPr>
        <p:spPr>
          <a:xfrm>
            <a:off x="820725" y="27615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317;p30">
            <a:extLst>
              <a:ext uri="{FF2B5EF4-FFF2-40B4-BE49-F238E27FC236}">
                <a16:creationId xmlns:a16="http://schemas.microsoft.com/office/drawing/2014/main" id="{53B3CB2E-87A9-4E69-B518-B120A9909BD4}"/>
              </a:ext>
            </a:extLst>
          </p:cNvPr>
          <p:cNvSpPr txBox="1">
            <a:spLocks/>
          </p:cNvSpPr>
          <p:nvPr/>
        </p:nvSpPr>
        <p:spPr>
          <a:xfrm>
            <a:off x="978800" y="366575"/>
            <a:ext cx="24120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Medium"/>
              <a:buNone/>
              <a:defRPr sz="18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l"/>
            <a:r>
              <a:rPr lang="en-US">
                <a:solidFill>
                  <a:schemeClr val="tx1"/>
                </a:solidFill>
              </a:rPr>
              <a:t>TRAUMA AND MEMORY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91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63;p22"/>
          <p:cNvSpPr/>
          <p:nvPr/>
        </p:nvSpPr>
        <p:spPr>
          <a:xfrm>
            <a:off x="166920" y="2754263"/>
            <a:ext cx="2953586" cy="9628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2"/>
          <p:cNvSpPr/>
          <p:nvPr/>
        </p:nvSpPr>
        <p:spPr>
          <a:xfrm>
            <a:off x="3120506" y="1790980"/>
            <a:ext cx="2953586" cy="9628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ctrTitle"/>
          </p:nvPr>
        </p:nvSpPr>
        <p:spPr>
          <a:xfrm flipH="1">
            <a:off x="446094" y="2455116"/>
            <a:ext cx="2385600" cy="584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chemeClr val="dk2"/>
                </a:solidFill>
                <a:latin typeface="PT Sans" panose="020B0604020202020204" charset="0"/>
              </a:rPr>
              <a:t>Example</a:t>
            </a:r>
            <a:endParaRPr sz="1600" b="1" dirty="0">
              <a:solidFill>
                <a:schemeClr val="dk2"/>
              </a:solidFill>
              <a:latin typeface="PT Sans" panose="020B0604020202020204" charset="0"/>
            </a:endParaRPr>
          </a:p>
        </p:txBody>
      </p:sp>
      <p:sp>
        <p:nvSpPr>
          <p:cNvPr id="165" name="Google Shape;165;p22"/>
          <p:cNvSpPr txBox="1">
            <a:spLocks noGrp="1"/>
          </p:cNvSpPr>
          <p:nvPr>
            <p:ph type="subTitle" idx="1"/>
          </p:nvPr>
        </p:nvSpPr>
        <p:spPr>
          <a:xfrm>
            <a:off x="3163306" y="1973889"/>
            <a:ext cx="2832797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r-FR" sz="1400" dirty="0">
                <a:solidFill>
                  <a:schemeClr val="bg2"/>
                </a:solidFill>
              </a:rPr>
              <a:t>Memory of the </a:t>
            </a:r>
            <a:r>
              <a:rPr lang="fr-FR" sz="1400" dirty="0" err="1">
                <a:solidFill>
                  <a:schemeClr val="bg2"/>
                </a:solidFill>
              </a:rPr>
              <a:t>emotions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felt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during</a:t>
            </a:r>
            <a:r>
              <a:rPr lang="fr-FR" sz="1400" dirty="0">
                <a:solidFill>
                  <a:schemeClr val="bg2"/>
                </a:solidFill>
              </a:rPr>
              <a:t> a certain </a:t>
            </a:r>
            <a:r>
              <a:rPr lang="fr-FR" sz="1400" dirty="0" err="1">
                <a:solidFill>
                  <a:schemeClr val="bg2"/>
                </a:solidFill>
              </a:rPr>
              <a:t>experience</a:t>
            </a:r>
            <a:endParaRPr sz="4000" dirty="0">
              <a:solidFill>
                <a:schemeClr val="bg2"/>
              </a:solidFill>
            </a:endParaRPr>
          </a:p>
        </p:txBody>
      </p:sp>
      <p:sp>
        <p:nvSpPr>
          <p:cNvPr id="169" name="Google Shape;169;p22"/>
          <p:cNvSpPr/>
          <p:nvPr/>
        </p:nvSpPr>
        <p:spPr>
          <a:xfrm rot="2700000">
            <a:off x="4193401" y="815880"/>
            <a:ext cx="807799" cy="807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27;p30"/>
          <p:cNvSpPr txBox="1"/>
          <p:nvPr/>
        </p:nvSpPr>
        <p:spPr>
          <a:xfrm>
            <a:off x="3602130" y="1143193"/>
            <a:ext cx="199033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Emotional memory</a:t>
            </a:r>
            <a:endParaRPr sz="1600" b="1" dirty="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2" name="Google Shape;163;p22"/>
          <p:cNvSpPr/>
          <p:nvPr/>
        </p:nvSpPr>
        <p:spPr>
          <a:xfrm>
            <a:off x="6074092" y="2754263"/>
            <a:ext cx="2953586" cy="9628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65;p22"/>
          <p:cNvSpPr txBox="1">
            <a:spLocks noGrp="1"/>
          </p:cNvSpPr>
          <p:nvPr>
            <p:ph type="subTitle" idx="1"/>
          </p:nvPr>
        </p:nvSpPr>
        <p:spPr>
          <a:xfrm>
            <a:off x="347844" y="2982036"/>
            <a:ext cx="2582100" cy="571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r-FR" sz="1400" dirty="0">
                <a:solidFill>
                  <a:schemeClr val="bg2"/>
                </a:solidFill>
              </a:rPr>
              <a:t>I </a:t>
            </a:r>
            <a:r>
              <a:rPr lang="fr-FR" sz="1400" dirty="0" err="1">
                <a:solidFill>
                  <a:schemeClr val="bg2"/>
                </a:solidFill>
              </a:rPr>
              <a:t>feel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ashamed</a:t>
            </a:r>
            <a:r>
              <a:rPr lang="fr-FR" sz="1400" dirty="0">
                <a:solidFill>
                  <a:schemeClr val="bg2"/>
                </a:solidFill>
              </a:rPr>
              <a:t> and </a:t>
            </a:r>
            <a:r>
              <a:rPr lang="fr-FR" sz="1400" dirty="0" err="1">
                <a:solidFill>
                  <a:schemeClr val="bg2"/>
                </a:solidFill>
              </a:rPr>
              <a:t>anxious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every</a:t>
            </a:r>
            <a:r>
              <a:rPr lang="fr-FR" sz="1400" dirty="0">
                <a:solidFill>
                  <a:schemeClr val="bg2"/>
                </a:solidFill>
              </a:rPr>
              <a:t> time I </a:t>
            </a:r>
            <a:r>
              <a:rPr lang="fr-FR" sz="1400" dirty="0" err="1">
                <a:solidFill>
                  <a:schemeClr val="bg2"/>
                </a:solidFill>
              </a:rPr>
              <a:t>see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my</a:t>
            </a:r>
            <a:r>
              <a:rPr lang="fr-FR" sz="1400" dirty="0">
                <a:solidFill>
                  <a:schemeClr val="bg2"/>
                </a:solidFill>
              </a:rPr>
              <a:t> bike </a:t>
            </a:r>
            <a:r>
              <a:rPr lang="fr-FR" sz="1400" dirty="0" err="1">
                <a:solidFill>
                  <a:schemeClr val="bg2"/>
                </a:solidFill>
              </a:rPr>
              <a:t>ever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since</a:t>
            </a:r>
            <a:r>
              <a:rPr lang="fr-FR" sz="1400" dirty="0">
                <a:solidFill>
                  <a:schemeClr val="bg2"/>
                </a:solidFill>
              </a:rPr>
              <a:t> I </a:t>
            </a:r>
            <a:r>
              <a:rPr lang="fr-FR" sz="1400" dirty="0" err="1">
                <a:solidFill>
                  <a:schemeClr val="bg2"/>
                </a:solidFill>
              </a:rPr>
              <a:t>fell</a:t>
            </a:r>
            <a:r>
              <a:rPr lang="fr-FR" sz="1400" dirty="0">
                <a:solidFill>
                  <a:schemeClr val="bg2"/>
                </a:solidFill>
              </a:rPr>
              <a:t> off of </a:t>
            </a:r>
            <a:r>
              <a:rPr lang="fr-FR" sz="1400" dirty="0" err="1">
                <a:solidFill>
                  <a:schemeClr val="bg2"/>
                </a:solidFill>
              </a:rPr>
              <a:t>it</a:t>
            </a:r>
            <a:endParaRPr lang="fr-FR" sz="3200" dirty="0">
              <a:solidFill>
                <a:schemeClr val="bg2"/>
              </a:solidFill>
            </a:endParaRPr>
          </a:p>
        </p:txBody>
      </p:sp>
      <p:sp>
        <p:nvSpPr>
          <p:cNvPr id="25" name="Google Shape;165;p22"/>
          <p:cNvSpPr txBox="1">
            <a:spLocks noGrp="1"/>
          </p:cNvSpPr>
          <p:nvPr>
            <p:ph type="subTitle" idx="1"/>
          </p:nvPr>
        </p:nvSpPr>
        <p:spPr>
          <a:xfrm>
            <a:off x="6304575" y="3183437"/>
            <a:ext cx="2689855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400" dirty="0">
                <a:solidFill>
                  <a:schemeClr val="bg2"/>
                </a:solidFill>
              </a:rPr>
              <a:t>Having painful emotions, often without context</a:t>
            </a:r>
            <a:endParaRPr sz="3200" dirty="0">
              <a:solidFill>
                <a:schemeClr val="bg2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4740498"/>
              </p:ext>
            </p:extLst>
          </p:nvPr>
        </p:nvGraphicFramePr>
        <p:xfrm>
          <a:off x="3107823" y="2753833"/>
          <a:ext cx="2966265" cy="1604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017440" imgH="993240" progId="">
                  <p:embed/>
                </p:oleObj>
              </mc:Choice>
              <mc:Fallback>
                <p:oleObj r:id="rId3" imgW="2017440" imgH="993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07823" y="2753833"/>
                        <a:ext cx="2966265" cy="1604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Google Shape;164;p22">
            <a:extLst>
              <a:ext uri="{FF2B5EF4-FFF2-40B4-BE49-F238E27FC236}">
                <a16:creationId xmlns:a16="http://schemas.microsoft.com/office/drawing/2014/main" id="{3A4D8965-73C5-4E81-832D-5AC84E5C963F}"/>
              </a:ext>
            </a:extLst>
          </p:cNvPr>
          <p:cNvSpPr txBox="1">
            <a:spLocks/>
          </p:cNvSpPr>
          <p:nvPr/>
        </p:nvSpPr>
        <p:spPr>
          <a:xfrm flipH="1">
            <a:off x="6104853" y="2851484"/>
            <a:ext cx="3089301" cy="35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Medium"/>
              <a:buNone/>
              <a:defRPr sz="18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1600" b="1" dirty="0">
                <a:solidFill>
                  <a:schemeClr val="bg2"/>
                </a:solidFill>
                <a:latin typeface="PT Sans" panose="020B0604020202020204" charset="0"/>
              </a:rPr>
              <a:t>How trauma affects this memory</a:t>
            </a:r>
            <a:endParaRPr lang="en-US" sz="1200" b="1" dirty="0">
              <a:solidFill>
                <a:schemeClr val="bg2"/>
              </a:solidFill>
              <a:latin typeface="PT Sans" panose="020B0604020202020204" charset="0"/>
            </a:endParaRPr>
          </a:p>
        </p:txBody>
      </p:sp>
      <p:sp>
        <p:nvSpPr>
          <p:cNvPr id="17" name="Google Shape;313;p30">
            <a:extLst>
              <a:ext uri="{FF2B5EF4-FFF2-40B4-BE49-F238E27FC236}">
                <a16:creationId xmlns:a16="http://schemas.microsoft.com/office/drawing/2014/main" id="{51940860-32FE-4842-B0EC-A4419F0EE336}"/>
              </a:ext>
            </a:extLst>
          </p:cNvPr>
          <p:cNvSpPr/>
          <p:nvPr/>
        </p:nvSpPr>
        <p:spPr>
          <a:xfrm>
            <a:off x="820725" y="27615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17;p30">
            <a:extLst>
              <a:ext uri="{FF2B5EF4-FFF2-40B4-BE49-F238E27FC236}">
                <a16:creationId xmlns:a16="http://schemas.microsoft.com/office/drawing/2014/main" id="{FA0519C2-B5AB-4A90-A4DE-6BFD601EB7E7}"/>
              </a:ext>
            </a:extLst>
          </p:cNvPr>
          <p:cNvSpPr txBox="1">
            <a:spLocks/>
          </p:cNvSpPr>
          <p:nvPr/>
        </p:nvSpPr>
        <p:spPr>
          <a:xfrm>
            <a:off x="978800" y="366575"/>
            <a:ext cx="24120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Medium"/>
              <a:buNone/>
              <a:defRPr sz="18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l"/>
            <a:r>
              <a:rPr lang="en-US">
                <a:solidFill>
                  <a:schemeClr val="tx1"/>
                </a:solidFill>
              </a:rPr>
              <a:t>TRAUMA AND MEMORY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665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63;p22"/>
          <p:cNvSpPr/>
          <p:nvPr/>
        </p:nvSpPr>
        <p:spPr>
          <a:xfrm>
            <a:off x="166920" y="2754263"/>
            <a:ext cx="2953586" cy="9628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2"/>
          <p:cNvSpPr/>
          <p:nvPr/>
        </p:nvSpPr>
        <p:spPr>
          <a:xfrm>
            <a:off x="3120506" y="1790980"/>
            <a:ext cx="2953586" cy="9628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ctrTitle"/>
          </p:nvPr>
        </p:nvSpPr>
        <p:spPr>
          <a:xfrm flipH="1">
            <a:off x="446094" y="2455116"/>
            <a:ext cx="2385600" cy="584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chemeClr val="dk2"/>
                </a:solidFill>
                <a:latin typeface="PT Sans" panose="020B0604020202020204" charset="0"/>
              </a:rPr>
              <a:t>Example</a:t>
            </a:r>
            <a:endParaRPr sz="1600" b="1" dirty="0">
              <a:solidFill>
                <a:schemeClr val="dk2"/>
              </a:solidFill>
              <a:latin typeface="PT Sans" panose="020B0604020202020204" charset="0"/>
            </a:endParaRPr>
          </a:p>
        </p:txBody>
      </p:sp>
      <p:sp>
        <p:nvSpPr>
          <p:cNvPr id="165" name="Google Shape;165;p22"/>
          <p:cNvSpPr txBox="1">
            <a:spLocks noGrp="1"/>
          </p:cNvSpPr>
          <p:nvPr>
            <p:ph type="subTitle" idx="1"/>
          </p:nvPr>
        </p:nvSpPr>
        <p:spPr>
          <a:xfrm>
            <a:off x="3163306" y="1973889"/>
            <a:ext cx="2832797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400" dirty="0">
                <a:solidFill>
                  <a:schemeClr val="bg2"/>
                </a:solidFill>
              </a:rPr>
              <a:t>Memory of how to perform a task without actively thinking</a:t>
            </a:r>
            <a:endParaRPr lang="fr-FR" sz="6000" dirty="0">
              <a:solidFill>
                <a:schemeClr val="bg2"/>
              </a:solidFill>
            </a:endParaRPr>
          </a:p>
        </p:txBody>
      </p:sp>
      <p:sp>
        <p:nvSpPr>
          <p:cNvPr id="169" name="Google Shape;169;p22"/>
          <p:cNvSpPr/>
          <p:nvPr/>
        </p:nvSpPr>
        <p:spPr>
          <a:xfrm rot="2700000">
            <a:off x="4193401" y="815880"/>
            <a:ext cx="807799" cy="807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27;p30"/>
          <p:cNvSpPr txBox="1"/>
          <p:nvPr/>
        </p:nvSpPr>
        <p:spPr>
          <a:xfrm>
            <a:off x="3602130" y="1143193"/>
            <a:ext cx="199033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Procedural memory</a:t>
            </a:r>
            <a:endParaRPr sz="1600" b="1" dirty="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2" name="Google Shape;163;p22"/>
          <p:cNvSpPr/>
          <p:nvPr/>
        </p:nvSpPr>
        <p:spPr>
          <a:xfrm>
            <a:off x="6074092" y="2754263"/>
            <a:ext cx="2953586" cy="9628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65;p22"/>
          <p:cNvSpPr txBox="1">
            <a:spLocks noGrp="1"/>
          </p:cNvSpPr>
          <p:nvPr>
            <p:ph type="subTitle" idx="1"/>
          </p:nvPr>
        </p:nvSpPr>
        <p:spPr>
          <a:xfrm>
            <a:off x="262521" y="2982036"/>
            <a:ext cx="2737472" cy="571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r-FR" sz="1400" dirty="0">
                <a:solidFill>
                  <a:schemeClr val="bg2"/>
                </a:solidFill>
              </a:rPr>
              <a:t>I can ride a bike </a:t>
            </a:r>
            <a:r>
              <a:rPr lang="fr-FR" sz="1400" dirty="0" err="1">
                <a:solidFill>
                  <a:schemeClr val="bg2"/>
                </a:solidFill>
              </a:rPr>
              <a:t>automatically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without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stopping</a:t>
            </a:r>
            <a:r>
              <a:rPr lang="fr-FR" sz="1400" dirty="0">
                <a:solidFill>
                  <a:schemeClr val="bg2"/>
                </a:solidFill>
              </a:rPr>
              <a:t> to </a:t>
            </a:r>
            <a:r>
              <a:rPr lang="fr-FR" sz="1400" dirty="0" err="1">
                <a:solidFill>
                  <a:schemeClr val="bg2"/>
                </a:solidFill>
              </a:rPr>
              <a:t>remember</a:t>
            </a:r>
            <a:r>
              <a:rPr lang="fr-FR" sz="1400" dirty="0">
                <a:solidFill>
                  <a:schemeClr val="bg2"/>
                </a:solidFill>
              </a:rPr>
              <a:t> how </a:t>
            </a:r>
            <a:r>
              <a:rPr lang="fr-FR" sz="1400" dirty="0" err="1">
                <a:solidFill>
                  <a:schemeClr val="bg2"/>
                </a:solidFill>
              </a:rPr>
              <a:t>it’s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done</a:t>
            </a:r>
            <a:endParaRPr lang="fr-FR" sz="1400" dirty="0">
              <a:solidFill>
                <a:schemeClr val="bg2"/>
              </a:solidFill>
            </a:endParaRPr>
          </a:p>
        </p:txBody>
      </p:sp>
      <p:sp>
        <p:nvSpPr>
          <p:cNvPr id="25" name="Google Shape;165;p22"/>
          <p:cNvSpPr txBox="1">
            <a:spLocks noGrp="1"/>
          </p:cNvSpPr>
          <p:nvPr>
            <p:ph type="subTitle" idx="1"/>
          </p:nvPr>
        </p:nvSpPr>
        <p:spPr>
          <a:xfrm>
            <a:off x="5778307" y="2935831"/>
            <a:ext cx="3392904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FR" sz="1400" dirty="0">
                <a:solidFill>
                  <a:schemeClr val="bg2"/>
                </a:solidFill>
              </a:rPr>
              <a:t>     </a:t>
            </a:r>
          </a:p>
          <a:p>
            <a:r>
              <a:rPr lang="fr-FR" sz="1400" dirty="0">
                <a:solidFill>
                  <a:schemeClr val="bg2"/>
                </a:solidFill>
              </a:rPr>
              <a:t>     </a:t>
            </a:r>
            <a:r>
              <a:rPr lang="fr-FR" sz="1400" dirty="0" err="1">
                <a:solidFill>
                  <a:schemeClr val="bg2"/>
                </a:solidFill>
              </a:rPr>
              <a:t>Thinking</a:t>
            </a:r>
            <a:r>
              <a:rPr lang="fr-FR" sz="1400" dirty="0">
                <a:solidFill>
                  <a:schemeClr val="bg2"/>
                </a:solidFill>
              </a:rPr>
              <a:t> more </a:t>
            </a:r>
            <a:r>
              <a:rPr lang="fr-FR" sz="1400" dirty="0" err="1">
                <a:solidFill>
                  <a:schemeClr val="bg2"/>
                </a:solidFill>
              </a:rPr>
              <a:t>than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you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should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when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performing</a:t>
            </a:r>
            <a:r>
              <a:rPr lang="fr-FR" sz="1400" dirty="0">
                <a:solidFill>
                  <a:schemeClr val="bg2"/>
                </a:solidFill>
              </a:rPr>
              <a:t> a </a:t>
            </a:r>
            <a:r>
              <a:rPr lang="fr-FR" sz="1400" dirty="0" err="1">
                <a:solidFill>
                  <a:schemeClr val="bg2"/>
                </a:solidFill>
              </a:rPr>
              <a:t>task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that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didn’t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require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such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reflection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before</a:t>
            </a:r>
            <a:endParaRPr lang="en-US" sz="1400" dirty="0">
              <a:solidFill>
                <a:schemeClr val="bg2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592083"/>
              </p:ext>
            </p:extLst>
          </p:nvPr>
        </p:nvGraphicFramePr>
        <p:xfrm>
          <a:off x="3113533" y="2753834"/>
          <a:ext cx="2964954" cy="1598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51680" imgH="1066680" progId="">
                  <p:embed/>
                </p:oleObj>
              </mc:Choice>
              <mc:Fallback>
                <p:oleObj r:id="rId3" imgW="1651680" imgH="1066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13533" y="2753834"/>
                        <a:ext cx="2964954" cy="15986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Google Shape;164;p22">
            <a:extLst>
              <a:ext uri="{FF2B5EF4-FFF2-40B4-BE49-F238E27FC236}">
                <a16:creationId xmlns:a16="http://schemas.microsoft.com/office/drawing/2014/main" id="{272DA22E-BEC9-43A3-AD04-8236B1B34A22}"/>
              </a:ext>
            </a:extLst>
          </p:cNvPr>
          <p:cNvSpPr txBox="1">
            <a:spLocks/>
          </p:cNvSpPr>
          <p:nvPr/>
        </p:nvSpPr>
        <p:spPr>
          <a:xfrm flipH="1">
            <a:off x="6104853" y="2851484"/>
            <a:ext cx="3089301" cy="35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Medium"/>
              <a:buNone/>
              <a:defRPr sz="18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1600" b="1" dirty="0">
                <a:solidFill>
                  <a:schemeClr val="bg2"/>
                </a:solidFill>
                <a:latin typeface="PT Sans" panose="020B0604020202020204" charset="0"/>
              </a:rPr>
              <a:t>How trauma affects this memory</a:t>
            </a:r>
            <a:endParaRPr lang="en-US" sz="1200" b="1" dirty="0">
              <a:solidFill>
                <a:schemeClr val="bg2"/>
              </a:solidFill>
              <a:latin typeface="PT Sans" panose="020B0604020202020204" charset="0"/>
            </a:endParaRPr>
          </a:p>
        </p:txBody>
      </p:sp>
      <p:sp>
        <p:nvSpPr>
          <p:cNvPr id="17" name="Google Shape;313;p30">
            <a:extLst>
              <a:ext uri="{FF2B5EF4-FFF2-40B4-BE49-F238E27FC236}">
                <a16:creationId xmlns:a16="http://schemas.microsoft.com/office/drawing/2014/main" id="{10F52678-8758-4695-955D-B2F2A65FA90A}"/>
              </a:ext>
            </a:extLst>
          </p:cNvPr>
          <p:cNvSpPr/>
          <p:nvPr/>
        </p:nvSpPr>
        <p:spPr>
          <a:xfrm>
            <a:off x="820725" y="27615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17;p30">
            <a:extLst>
              <a:ext uri="{FF2B5EF4-FFF2-40B4-BE49-F238E27FC236}">
                <a16:creationId xmlns:a16="http://schemas.microsoft.com/office/drawing/2014/main" id="{8F2BE880-3716-4A2F-898C-49E7CC00540E}"/>
              </a:ext>
            </a:extLst>
          </p:cNvPr>
          <p:cNvSpPr txBox="1">
            <a:spLocks/>
          </p:cNvSpPr>
          <p:nvPr/>
        </p:nvSpPr>
        <p:spPr>
          <a:xfrm>
            <a:off x="978800" y="366575"/>
            <a:ext cx="24120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Medium"/>
              <a:buNone/>
              <a:defRPr sz="18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quada One"/>
              <a:buNone/>
              <a:defRPr sz="1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l"/>
            <a:r>
              <a:rPr lang="en-US">
                <a:solidFill>
                  <a:schemeClr val="tx1"/>
                </a:solidFill>
              </a:rPr>
              <a:t>TRAUMA AND MEMORY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1"/>
          <p:cNvPicPr preferRelativeResize="0"/>
          <p:nvPr/>
        </p:nvPicPr>
        <p:blipFill rotWithShape="1">
          <a:blip r:embed="rId3">
            <a:alphaModFix/>
          </a:blip>
          <a:srcRect t="27695" b="18725"/>
          <a:stretch/>
        </p:blipFill>
        <p:spPr>
          <a:xfrm>
            <a:off x="-30897" y="1295817"/>
            <a:ext cx="9174897" cy="328164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1"/>
          <p:cNvSpPr/>
          <p:nvPr/>
        </p:nvSpPr>
        <p:spPr>
          <a:xfrm>
            <a:off x="820725" y="27615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1"/>
          <p:cNvSpPr txBox="1">
            <a:spLocks noGrp="1"/>
          </p:cNvSpPr>
          <p:nvPr>
            <p:ph type="ctrTitle"/>
          </p:nvPr>
        </p:nvSpPr>
        <p:spPr>
          <a:xfrm>
            <a:off x="1109625" y="276150"/>
            <a:ext cx="2991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</a:rPr>
              <a:t>SURVIVAL’S GUILT</a:t>
            </a:r>
            <a:endParaRPr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22838380"/>
              </p:ext>
            </p:extLst>
          </p:nvPr>
        </p:nvGraphicFramePr>
        <p:xfrm>
          <a:off x="492254" y="1716888"/>
          <a:ext cx="7949202" cy="1344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1"/>
          <p:cNvSpPr/>
          <p:nvPr/>
        </p:nvSpPr>
        <p:spPr>
          <a:xfrm>
            <a:off x="820725" y="27615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1"/>
          <p:cNvSpPr/>
          <p:nvPr/>
        </p:nvSpPr>
        <p:spPr>
          <a:xfrm>
            <a:off x="2567625" y="903600"/>
            <a:ext cx="1756500" cy="17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1"/>
          <p:cNvSpPr/>
          <p:nvPr/>
        </p:nvSpPr>
        <p:spPr>
          <a:xfrm>
            <a:off x="4832622" y="3031268"/>
            <a:ext cx="1756500" cy="175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1"/>
          <p:cNvSpPr/>
          <p:nvPr/>
        </p:nvSpPr>
        <p:spPr>
          <a:xfrm>
            <a:off x="2567625" y="3031268"/>
            <a:ext cx="1756500" cy="175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1"/>
          <p:cNvSpPr/>
          <p:nvPr/>
        </p:nvSpPr>
        <p:spPr>
          <a:xfrm>
            <a:off x="4832622" y="903600"/>
            <a:ext cx="1756500" cy="175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1"/>
          <p:cNvSpPr txBox="1"/>
          <p:nvPr/>
        </p:nvSpPr>
        <p:spPr>
          <a:xfrm>
            <a:off x="2727523" y="1670419"/>
            <a:ext cx="1436698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History of trauma</a:t>
            </a:r>
            <a:endParaRPr dirty="0">
              <a:solidFill>
                <a:schemeClr val="lt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42" name="Google Shape;342;p31"/>
          <p:cNvSpPr txBox="1"/>
          <p:nvPr/>
        </p:nvSpPr>
        <p:spPr>
          <a:xfrm>
            <a:off x="4921877" y="1673712"/>
            <a:ext cx="157799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Personal psychiatric history</a:t>
            </a:r>
            <a:endParaRPr dirty="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43" name="Google Shape;343;p31"/>
          <p:cNvSpPr txBox="1"/>
          <p:nvPr/>
        </p:nvSpPr>
        <p:spPr>
          <a:xfrm>
            <a:off x="2667264" y="3842871"/>
            <a:ext cx="1577998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Family psychiatric history</a:t>
            </a:r>
          </a:p>
        </p:txBody>
      </p:sp>
      <p:sp>
        <p:nvSpPr>
          <p:cNvPr id="344" name="Google Shape;344;p31"/>
          <p:cNvSpPr txBox="1"/>
          <p:nvPr/>
        </p:nvSpPr>
        <p:spPr>
          <a:xfrm>
            <a:off x="2746122" y="2094210"/>
            <a:ext cx="1399500" cy="31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Eg</a:t>
            </a:r>
            <a:r>
              <a:rPr lang="es" sz="1100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: childhood abuse</a:t>
            </a:r>
            <a:endParaRPr sz="1100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46" name="Google Shape;346;p31"/>
          <p:cNvSpPr txBox="1"/>
          <p:nvPr/>
        </p:nvSpPr>
        <p:spPr>
          <a:xfrm>
            <a:off x="2667264" y="4213362"/>
            <a:ext cx="1557215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000" dirty="0" err="1">
                <a:solidFill>
                  <a:schemeClr val="bg2"/>
                </a:solidFill>
                <a:latin typeface="PT Sans"/>
                <a:ea typeface="PT Sans"/>
                <a:cs typeface="PT Sans"/>
                <a:sym typeface="PT Sans"/>
              </a:rPr>
              <a:t>Eg</a:t>
            </a:r>
            <a:r>
              <a:rPr lang="en-US" sz="1000" dirty="0">
                <a:solidFill>
                  <a:schemeClr val="bg2"/>
                </a:solidFill>
                <a:latin typeface="PT Sans"/>
                <a:ea typeface="PT Sans"/>
                <a:cs typeface="PT Sans"/>
                <a:sym typeface="PT Sans"/>
              </a:rPr>
              <a:t>: depression, anxiety</a:t>
            </a:r>
          </a:p>
        </p:txBody>
      </p:sp>
      <p:sp>
        <p:nvSpPr>
          <p:cNvPr id="347" name="Google Shape;347;p31"/>
          <p:cNvSpPr txBox="1"/>
          <p:nvPr/>
        </p:nvSpPr>
        <p:spPr>
          <a:xfrm>
            <a:off x="5011122" y="3842871"/>
            <a:ext cx="13995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Lack of emotional support</a:t>
            </a:r>
            <a:endParaRPr dirty="0">
              <a:solidFill>
                <a:schemeClr val="lt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6" name="Google Shape;344;p31"/>
          <p:cNvSpPr txBox="1"/>
          <p:nvPr/>
        </p:nvSpPr>
        <p:spPr>
          <a:xfrm>
            <a:off x="4921877" y="2094209"/>
            <a:ext cx="1558676" cy="31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Eg</a:t>
            </a:r>
            <a:r>
              <a:rPr lang="es" sz="1100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: depression, anxiety</a:t>
            </a:r>
            <a:endParaRPr sz="1100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7" name="Google Shape;346;p31"/>
          <p:cNvSpPr txBox="1"/>
          <p:nvPr/>
        </p:nvSpPr>
        <p:spPr>
          <a:xfrm>
            <a:off x="3445871" y="2621306"/>
            <a:ext cx="2090065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600" u="sng" dirty="0">
                <a:solidFill>
                  <a:schemeClr val="bg2"/>
                </a:solidFill>
                <a:latin typeface="Poppins Medium" panose="020B0604020202020204" charset="0"/>
                <a:ea typeface="PT Sans"/>
                <a:cs typeface="Poppins Medium" panose="020B0604020202020204" charset="0"/>
                <a:sym typeface="PT Sans"/>
              </a:rPr>
              <a:t>Risk factors</a:t>
            </a:r>
          </a:p>
        </p:txBody>
      </p:sp>
      <p:sp>
        <p:nvSpPr>
          <p:cNvPr id="18" name="Google Shape;340;p31">
            <a:extLst>
              <a:ext uri="{FF2B5EF4-FFF2-40B4-BE49-F238E27FC236}">
                <a16:creationId xmlns:a16="http://schemas.microsoft.com/office/drawing/2014/main" id="{CC0628B1-D80B-478A-9782-BD164C89DC50}"/>
              </a:ext>
            </a:extLst>
          </p:cNvPr>
          <p:cNvSpPr txBox="1">
            <a:spLocks/>
          </p:cNvSpPr>
          <p:nvPr/>
        </p:nvSpPr>
        <p:spPr>
          <a:xfrm>
            <a:off x="1109625" y="276150"/>
            <a:ext cx="2991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r>
              <a:rPr lang="en-US">
                <a:solidFill>
                  <a:schemeClr val="dk1"/>
                </a:solidFill>
              </a:rPr>
              <a:t>SURVIVAL’S GUILT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467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0" name="Google Shape;380;p32"/>
          <p:cNvCxnSpPr/>
          <p:nvPr/>
        </p:nvCxnSpPr>
        <p:spPr>
          <a:xfrm>
            <a:off x="2840346" y="3122868"/>
            <a:ext cx="0" cy="1448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1" name="Google Shape;381;p32"/>
          <p:cNvCxnSpPr/>
          <p:nvPr/>
        </p:nvCxnSpPr>
        <p:spPr>
          <a:xfrm>
            <a:off x="4544752" y="2377452"/>
            <a:ext cx="0" cy="14484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2" name="Google Shape;382;p32"/>
          <p:cNvCxnSpPr/>
          <p:nvPr/>
        </p:nvCxnSpPr>
        <p:spPr>
          <a:xfrm>
            <a:off x="6278975" y="3167582"/>
            <a:ext cx="0" cy="1448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3" name="Google Shape;383;p32"/>
          <p:cNvSpPr/>
          <p:nvPr/>
        </p:nvSpPr>
        <p:spPr>
          <a:xfrm>
            <a:off x="820725" y="27615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2"/>
          <p:cNvSpPr txBox="1">
            <a:spLocks noGrp="1"/>
          </p:cNvSpPr>
          <p:nvPr>
            <p:ph type="subTitle" idx="4294967295"/>
          </p:nvPr>
        </p:nvSpPr>
        <p:spPr>
          <a:xfrm>
            <a:off x="820725" y="3014453"/>
            <a:ext cx="1887599" cy="3235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6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Give yourself time to grieve</a:t>
            </a:r>
            <a:endParaRPr sz="16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5" name="Google Shape;385;p32"/>
          <p:cNvSpPr txBox="1">
            <a:spLocks noGrp="1"/>
          </p:cNvSpPr>
          <p:nvPr>
            <p:ph type="subTitle" idx="4294967295"/>
          </p:nvPr>
        </p:nvSpPr>
        <p:spPr>
          <a:xfrm>
            <a:off x="3485806" y="1195687"/>
            <a:ext cx="2172388" cy="359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600" dirty="0">
                <a:solidFill>
                  <a:srgbClr val="FF9975"/>
                </a:solidFill>
                <a:latin typeface="Poppins"/>
                <a:ea typeface="Poppins"/>
                <a:cs typeface="Poppins"/>
                <a:sym typeface="Poppins"/>
              </a:rPr>
              <a:t>Focus on the external factors</a:t>
            </a:r>
            <a:endParaRPr sz="1600" dirty="0">
              <a:solidFill>
                <a:srgbClr val="FF997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6" name="Google Shape;386;p32"/>
          <p:cNvSpPr txBox="1">
            <a:spLocks noGrp="1"/>
          </p:cNvSpPr>
          <p:nvPr>
            <p:ph type="subTitle" idx="4294967295"/>
          </p:nvPr>
        </p:nvSpPr>
        <p:spPr>
          <a:xfrm>
            <a:off x="6357922" y="3049133"/>
            <a:ext cx="1863446" cy="2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>
                <a:latin typeface="Poppins"/>
                <a:ea typeface="Poppins"/>
                <a:cs typeface="Poppins"/>
                <a:sym typeface="Poppins"/>
              </a:rPr>
              <a:t>Rest assured that guilt is normal</a:t>
            </a:r>
            <a:endParaRPr sz="160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8" name="Google Shape;388;p32"/>
          <p:cNvSpPr txBox="1">
            <a:spLocks noGrp="1"/>
          </p:cNvSpPr>
          <p:nvPr>
            <p:ph type="subTitle" idx="4294967295"/>
          </p:nvPr>
        </p:nvSpPr>
        <p:spPr>
          <a:xfrm>
            <a:off x="3549052" y="1788399"/>
            <a:ext cx="1991400" cy="5333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dirty="0"/>
              <a:t>Ask yourself:                       “Am I directly responsible?”</a:t>
            </a:r>
            <a:endParaRPr lang="fr-FR" dirty="0"/>
          </a:p>
        </p:txBody>
      </p:sp>
      <p:pic>
        <p:nvPicPr>
          <p:cNvPr id="391" name="Google Shape;391;p32"/>
          <p:cNvPicPr preferRelativeResize="0"/>
          <p:nvPr/>
        </p:nvPicPr>
        <p:blipFill rotWithShape="1">
          <a:blip r:embed="rId3">
            <a:alphaModFix/>
          </a:blip>
          <a:srcRect t="-2142" b="-74942"/>
          <a:stretch/>
        </p:blipFill>
        <p:spPr>
          <a:xfrm>
            <a:off x="2025800" y="2641213"/>
            <a:ext cx="5066700" cy="5046300"/>
          </a:xfrm>
          <a:prstGeom prst="diamond">
            <a:avLst/>
          </a:prstGeom>
          <a:noFill/>
          <a:ln>
            <a:noFill/>
          </a:ln>
        </p:spPr>
      </p:pic>
      <p:cxnSp>
        <p:nvCxnSpPr>
          <p:cNvPr id="392" name="Google Shape;392;p32"/>
          <p:cNvCxnSpPr/>
          <p:nvPr/>
        </p:nvCxnSpPr>
        <p:spPr>
          <a:xfrm rot="10800000" flipH="1">
            <a:off x="1838914" y="3715978"/>
            <a:ext cx="1635300" cy="1635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3" name="Google Shape;393;p32"/>
          <p:cNvCxnSpPr/>
          <p:nvPr/>
        </p:nvCxnSpPr>
        <p:spPr>
          <a:xfrm rot="10800000" flipH="1">
            <a:off x="3385218" y="2628579"/>
            <a:ext cx="1176300" cy="117630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4" name="Google Shape;394;p32"/>
          <p:cNvCxnSpPr/>
          <p:nvPr/>
        </p:nvCxnSpPr>
        <p:spPr>
          <a:xfrm rot="10800000">
            <a:off x="5630626" y="3735718"/>
            <a:ext cx="1635300" cy="16353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5" name="Google Shape;395;p32"/>
          <p:cNvCxnSpPr/>
          <p:nvPr/>
        </p:nvCxnSpPr>
        <p:spPr>
          <a:xfrm rot="10800000">
            <a:off x="4514084" y="2621456"/>
            <a:ext cx="1176300" cy="117630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96" name="Google Shape;396;p32"/>
          <p:cNvGrpSpPr/>
          <p:nvPr/>
        </p:nvGrpSpPr>
        <p:grpSpPr>
          <a:xfrm>
            <a:off x="5987025" y="432834"/>
            <a:ext cx="370897" cy="367450"/>
            <a:chOff x="1178350" y="248325"/>
            <a:chExt cx="5253500" cy="5204675"/>
          </a:xfrm>
        </p:grpSpPr>
        <p:sp>
          <p:nvSpPr>
            <p:cNvPr id="397" name="Google Shape;397;p32"/>
            <p:cNvSpPr/>
            <p:nvPr/>
          </p:nvSpPr>
          <p:spPr>
            <a:xfrm>
              <a:off x="1178350" y="2093825"/>
              <a:ext cx="5253500" cy="3359175"/>
            </a:xfrm>
            <a:custGeom>
              <a:avLst/>
              <a:gdLst/>
              <a:ahLst/>
              <a:cxnLst/>
              <a:rect l="l" t="t" r="r" b="b"/>
              <a:pathLst>
                <a:path w="210140" h="134367" extrusionOk="0">
                  <a:moveTo>
                    <a:pt x="195993" y="6199"/>
                  </a:moveTo>
                  <a:cubicBezTo>
                    <a:pt x="196303" y="6199"/>
                    <a:pt x="196615" y="6219"/>
                    <a:pt x="196929" y="6259"/>
                  </a:cubicBezTo>
                  <a:cubicBezTo>
                    <a:pt x="197909" y="6381"/>
                    <a:pt x="198840" y="6700"/>
                    <a:pt x="199674" y="7166"/>
                  </a:cubicBezTo>
                  <a:cubicBezTo>
                    <a:pt x="202223" y="8612"/>
                    <a:pt x="203669" y="11430"/>
                    <a:pt x="203399" y="14347"/>
                  </a:cubicBezTo>
                  <a:cubicBezTo>
                    <a:pt x="203399" y="14396"/>
                    <a:pt x="203399" y="14420"/>
                    <a:pt x="203399" y="14469"/>
                  </a:cubicBezTo>
                  <a:lnTo>
                    <a:pt x="197419" y="68830"/>
                  </a:lnTo>
                  <a:cubicBezTo>
                    <a:pt x="197027" y="72457"/>
                    <a:pt x="195164" y="75815"/>
                    <a:pt x="192297" y="78070"/>
                  </a:cubicBezTo>
                  <a:lnTo>
                    <a:pt x="146686" y="113779"/>
                  </a:lnTo>
                  <a:cubicBezTo>
                    <a:pt x="146294" y="114073"/>
                    <a:pt x="145975" y="114465"/>
                    <a:pt x="145779" y="114931"/>
                  </a:cubicBezTo>
                  <a:lnTo>
                    <a:pt x="139774" y="128190"/>
                  </a:lnTo>
                  <a:lnTo>
                    <a:pt x="110707" y="128190"/>
                  </a:lnTo>
                  <a:lnTo>
                    <a:pt x="108575" y="124269"/>
                  </a:lnTo>
                  <a:lnTo>
                    <a:pt x="117692" y="107431"/>
                  </a:lnTo>
                  <a:cubicBezTo>
                    <a:pt x="118378" y="106157"/>
                    <a:pt x="118084" y="104563"/>
                    <a:pt x="117006" y="103632"/>
                  </a:cubicBezTo>
                  <a:cubicBezTo>
                    <a:pt x="114089" y="101059"/>
                    <a:pt x="112790" y="97113"/>
                    <a:pt x="113599" y="93338"/>
                  </a:cubicBezTo>
                  <a:cubicBezTo>
                    <a:pt x="113673" y="92897"/>
                    <a:pt x="113795" y="92456"/>
                    <a:pt x="113942" y="92064"/>
                  </a:cubicBezTo>
                  <a:lnTo>
                    <a:pt x="127446" y="52752"/>
                  </a:lnTo>
                  <a:cubicBezTo>
                    <a:pt x="127618" y="52237"/>
                    <a:pt x="127863" y="51723"/>
                    <a:pt x="128133" y="51232"/>
                  </a:cubicBezTo>
                  <a:cubicBezTo>
                    <a:pt x="129773" y="48376"/>
                    <a:pt x="132752" y="46720"/>
                    <a:pt x="135894" y="46720"/>
                  </a:cubicBezTo>
                  <a:cubicBezTo>
                    <a:pt x="136742" y="46720"/>
                    <a:pt x="137602" y="46840"/>
                    <a:pt x="138451" y="47090"/>
                  </a:cubicBezTo>
                  <a:cubicBezTo>
                    <a:pt x="143083" y="48463"/>
                    <a:pt x="145779" y="53193"/>
                    <a:pt x="144603" y="57850"/>
                  </a:cubicBezTo>
                  <a:lnTo>
                    <a:pt x="138794" y="81035"/>
                  </a:lnTo>
                  <a:cubicBezTo>
                    <a:pt x="138475" y="82285"/>
                    <a:pt x="138990" y="83608"/>
                    <a:pt x="140044" y="84344"/>
                  </a:cubicBezTo>
                  <a:cubicBezTo>
                    <a:pt x="140574" y="84705"/>
                    <a:pt x="141181" y="84883"/>
                    <a:pt x="141787" y="84883"/>
                  </a:cubicBezTo>
                  <a:cubicBezTo>
                    <a:pt x="142413" y="84883"/>
                    <a:pt x="143037" y="84693"/>
                    <a:pt x="143573" y="84319"/>
                  </a:cubicBezTo>
                  <a:lnTo>
                    <a:pt x="172224" y="64173"/>
                  </a:lnTo>
                  <a:cubicBezTo>
                    <a:pt x="176317" y="61281"/>
                    <a:pt x="179135" y="57016"/>
                    <a:pt x="180189" y="52115"/>
                  </a:cubicBezTo>
                  <a:lnTo>
                    <a:pt x="188694" y="12092"/>
                  </a:lnTo>
                  <a:cubicBezTo>
                    <a:pt x="189436" y="8650"/>
                    <a:pt x="192533" y="6199"/>
                    <a:pt x="195993" y="6199"/>
                  </a:cubicBezTo>
                  <a:close/>
                  <a:moveTo>
                    <a:pt x="14113" y="1"/>
                  </a:moveTo>
                  <a:cubicBezTo>
                    <a:pt x="13555" y="1"/>
                    <a:pt x="12992" y="36"/>
                    <a:pt x="12427" y="107"/>
                  </a:cubicBezTo>
                  <a:cubicBezTo>
                    <a:pt x="10638" y="352"/>
                    <a:pt x="8947" y="891"/>
                    <a:pt x="7378" y="1798"/>
                  </a:cubicBezTo>
                  <a:cubicBezTo>
                    <a:pt x="2672" y="4470"/>
                    <a:pt x="1" y="9690"/>
                    <a:pt x="565" y="15082"/>
                  </a:cubicBezTo>
                  <a:cubicBezTo>
                    <a:pt x="565" y="15106"/>
                    <a:pt x="565" y="15131"/>
                    <a:pt x="565" y="15155"/>
                  </a:cubicBezTo>
                  <a:lnTo>
                    <a:pt x="6545" y="69516"/>
                  </a:lnTo>
                  <a:cubicBezTo>
                    <a:pt x="7108" y="74761"/>
                    <a:pt x="9853" y="79663"/>
                    <a:pt x="14020" y="82922"/>
                  </a:cubicBezTo>
                  <a:lnTo>
                    <a:pt x="33872" y="98485"/>
                  </a:lnTo>
                  <a:cubicBezTo>
                    <a:pt x="34437" y="98927"/>
                    <a:pt x="35105" y="99140"/>
                    <a:pt x="35768" y="99140"/>
                  </a:cubicBezTo>
                  <a:cubicBezTo>
                    <a:pt x="36687" y="99140"/>
                    <a:pt x="37598" y="98729"/>
                    <a:pt x="38210" y="97946"/>
                  </a:cubicBezTo>
                  <a:cubicBezTo>
                    <a:pt x="39264" y="96598"/>
                    <a:pt x="39019" y="94662"/>
                    <a:pt x="37695" y="93608"/>
                  </a:cubicBezTo>
                  <a:lnTo>
                    <a:pt x="17843" y="78070"/>
                  </a:lnTo>
                  <a:cubicBezTo>
                    <a:pt x="14976" y="75815"/>
                    <a:pt x="13089" y="72457"/>
                    <a:pt x="12696" y="68830"/>
                  </a:cubicBezTo>
                  <a:lnTo>
                    <a:pt x="6741" y="14518"/>
                  </a:lnTo>
                  <a:cubicBezTo>
                    <a:pt x="6741" y="14494"/>
                    <a:pt x="6716" y="14494"/>
                    <a:pt x="6716" y="14469"/>
                  </a:cubicBezTo>
                  <a:cubicBezTo>
                    <a:pt x="6398" y="11504"/>
                    <a:pt x="7868" y="8636"/>
                    <a:pt x="10442" y="7166"/>
                  </a:cubicBezTo>
                  <a:cubicBezTo>
                    <a:pt x="11299" y="6700"/>
                    <a:pt x="12206" y="6381"/>
                    <a:pt x="13187" y="6259"/>
                  </a:cubicBezTo>
                  <a:cubicBezTo>
                    <a:pt x="13500" y="6219"/>
                    <a:pt x="13813" y="6199"/>
                    <a:pt x="14123" y="6199"/>
                  </a:cubicBezTo>
                  <a:cubicBezTo>
                    <a:pt x="17586" y="6199"/>
                    <a:pt x="20702" y="8650"/>
                    <a:pt x="21421" y="12092"/>
                  </a:cubicBezTo>
                  <a:lnTo>
                    <a:pt x="29926" y="52115"/>
                  </a:lnTo>
                  <a:cubicBezTo>
                    <a:pt x="30980" y="56992"/>
                    <a:pt x="33798" y="61281"/>
                    <a:pt x="37916" y="64173"/>
                  </a:cubicBezTo>
                  <a:lnTo>
                    <a:pt x="66542" y="84319"/>
                  </a:lnTo>
                  <a:cubicBezTo>
                    <a:pt x="67078" y="84693"/>
                    <a:pt x="67709" y="84883"/>
                    <a:pt x="68338" y="84883"/>
                  </a:cubicBezTo>
                  <a:cubicBezTo>
                    <a:pt x="68946" y="84883"/>
                    <a:pt x="69553" y="84705"/>
                    <a:pt x="70071" y="84344"/>
                  </a:cubicBezTo>
                  <a:cubicBezTo>
                    <a:pt x="71150" y="83608"/>
                    <a:pt x="71640" y="82285"/>
                    <a:pt x="71321" y="81035"/>
                  </a:cubicBezTo>
                  <a:lnTo>
                    <a:pt x="65513" y="57850"/>
                  </a:lnTo>
                  <a:cubicBezTo>
                    <a:pt x="64361" y="53193"/>
                    <a:pt x="67057" y="48463"/>
                    <a:pt x="71664" y="47090"/>
                  </a:cubicBezTo>
                  <a:cubicBezTo>
                    <a:pt x="72512" y="46841"/>
                    <a:pt x="73372" y="46720"/>
                    <a:pt x="74221" y="46720"/>
                  </a:cubicBezTo>
                  <a:cubicBezTo>
                    <a:pt x="77370" y="46720"/>
                    <a:pt x="80361" y="48380"/>
                    <a:pt x="81983" y="51257"/>
                  </a:cubicBezTo>
                  <a:cubicBezTo>
                    <a:pt x="82252" y="51723"/>
                    <a:pt x="82497" y="52237"/>
                    <a:pt x="82669" y="52776"/>
                  </a:cubicBezTo>
                  <a:lnTo>
                    <a:pt x="96173" y="92040"/>
                  </a:lnTo>
                  <a:cubicBezTo>
                    <a:pt x="96320" y="92481"/>
                    <a:pt x="96443" y="92922"/>
                    <a:pt x="96541" y="93338"/>
                  </a:cubicBezTo>
                  <a:cubicBezTo>
                    <a:pt x="97325" y="97113"/>
                    <a:pt x="96026" y="101059"/>
                    <a:pt x="93110" y="103632"/>
                  </a:cubicBezTo>
                  <a:cubicBezTo>
                    <a:pt x="92031" y="104563"/>
                    <a:pt x="91737" y="106157"/>
                    <a:pt x="92423" y="107431"/>
                  </a:cubicBezTo>
                  <a:lnTo>
                    <a:pt x="103673" y="128190"/>
                  </a:lnTo>
                  <a:lnTo>
                    <a:pt x="70341" y="128190"/>
                  </a:lnTo>
                  <a:lnTo>
                    <a:pt x="64361" y="114931"/>
                  </a:lnTo>
                  <a:cubicBezTo>
                    <a:pt x="64140" y="114465"/>
                    <a:pt x="63822" y="114073"/>
                    <a:pt x="63430" y="113779"/>
                  </a:cubicBezTo>
                  <a:lnTo>
                    <a:pt x="47425" y="101230"/>
                  </a:lnTo>
                  <a:cubicBezTo>
                    <a:pt x="46861" y="100789"/>
                    <a:pt x="46193" y="100575"/>
                    <a:pt x="45530" y="100575"/>
                  </a:cubicBezTo>
                  <a:cubicBezTo>
                    <a:pt x="44610" y="100575"/>
                    <a:pt x="43700" y="100986"/>
                    <a:pt x="43087" y="101769"/>
                  </a:cubicBezTo>
                  <a:cubicBezTo>
                    <a:pt x="42033" y="103117"/>
                    <a:pt x="42278" y="105054"/>
                    <a:pt x="43626" y="106108"/>
                  </a:cubicBezTo>
                  <a:lnTo>
                    <a:pt x="59018" y="118166"/>
                  </a:lnTo>
                  <a:lnTo>
                    <a:pt x="65537" y="132553"/>
                  </a:lnTo>
                  <a:cubicBezTo>
                    <a:pt x="66027" y="133655"/>
                    <a:pt x="67130" y="134366"/>
                    <a:pt x="68356" y="134366"/>
                  </a:cubicBezTo>
                  <a:lnTo>
                    <a:pt x="141760" y="134366"/>
                  </a:lnTo>
                  <a:cubicBezTo>
                    <a:pt x="142985" y="134366"/>
                    <a:pt x="144088" y="133655"/>
                    <a:pt x="144578" y="132553"/>
                  </a:cubicBezTo>
                  <a:lnTo>
                    <a:pt x="151097" y="118166"/>
                  </a:lnTo>
                  <a:lnTo>
                    <a:pt x="196096" y="82922"/>
                  </a:lnTo>
                  <a:cubicBezTo>
                    <a:pt x="200287" y="79663"/>
                    <a:pt x="203007" y="74785"/>
                    <a:pt x="203571" y="69516"/>
                  </a:cubicBezTo>
                  <a:lnTo>
                    <a:pt x="209526" y="15278"/>
                  </a:lnTo>
                  <a:cubicBezTo>
                    <a:pt x="209551" y="15229"/>
                    <a:pt x="209551" y="15180"/>
                    <a:pt x="209551" y="15131"/>
                  </a:cubicBezTo>
                  <a:cubicBezTo>
                    <a:pt x="210139" y="9739"/>
                    <a:pt x="207468" y="4494"/>
                    <a:pt x="202737" y="1798"/>
                  </a:cubicBezTo>
                  <a:cubicBezTo>
                    <a:pt x="201193" y="916"/>
                    <a:pt x="199502" y="352"/>
                    <a:pt x="197713" y="107"/>
                  </a:cubicBezTo>
                  <a:cubicBezTo>
                    <a:pt x="197146" y="36"/>
                    <a:pt x="196581" y="1"/>
                    <a:pt x="196022" y="1"/>
                  </a:cubicBezTo>
                  <a:cubicBezTo>
                    <a:pt x="189670" y="1"/>
                    <a:pt x="183992" y="4488"/>
                    <a:pt x="182640" y="10817"/>
                  </a:cubicBezTo>
                  <a:lnTo>
                    <a:pt x="174136" y="50816"/>
                  </a:lnTo>
                  <a:cubicBezTo>
                    <a:pt x="173425" y="54173"/>
                    <a:pt x="171464" y="57139"/>
                    <a:pt x="168646" y="59124"/>
                  </a:cubicBezTo>
                  <a:lnTo>
                    <a:pt x="146808" y="74467"/>
                  </a:lnTo>
                  <a:lnTo>
                    <a:pt x="150607" y="59369"/>
                  </a:lnTo>
                  <a:cubicBezTo>
                    <a:pt x="152592" y="51477"/>
                    <a:pt x="148034" y="43463"/>
                    <a:pt x="140216" y="41159"/>
                  </a:cubicBezTo>
                  <a:cubicBezTo>
                    <a:pt x="138772" y="40732"/>
                    <a:pt x="137311" y="40526"/>
                    <a:pt x="135872" y="40526"/>
                  </a:cubicBezTo>
                  <a:cubicBezTo>
                    <a:pt x="130548" y="40526"/>
                    <a:pt x="125525" y="43345"/>
                    <a:pt x="122765" y="48169"/>
                  </a:cubicBezTo>
                  <a:cubicBezTo>
                    <a:pt x="122300" y="49002"/>
                    <a:pt x="121907" y="49860"/>
                    <a:pt x="121589" y="50742"/>
                  </a:cubicBezTo>
                  <a:lnTo>
                    <a:pt x="108085" y="90030"/>
                  </a:lnTo>
                  <a:cubicBezTo>
                    <a:pt x="107864" y="90667"/>
                    <a:pt x="107692" y="91353"/>
                    <a:pt x="107545" y="92040"/>
                  </a:cubicBezTo>
                  <a:cubicBezTo>
                    <a:pt x="106442" y="97186"/>
                    <a:pt x="107815" y="102505"/>
                    <a:pt x="111173" y="106475"/>
                  </a:cubicBezTo>
                  <a:lnTo>
                    <a:pt x="105070" y="117749"/>
                  </a:lnTo>
                  <a:lnTo>
                    <a:pt x="98967" y="106475"/>
                  </a:lnTo>
                  <a:cubicBezTo>
                    <a:pt x="102300" y="102529"/>
                    <a:pt x="103673" y="97186"/>
                    <a:pt x="102595" y="92089"/>
                  </a:cubicBezTo>
                  <a:cubicBezTo>
                    <a:pt x="102447" y="91427"/>
                    <a:pt x="102276" y="90741"/>
                    <a:pt x="102031" y="90054"/>
                  </a:cubicBezTo>
                  <a:lnTo>
                    <a:pt x="88527" y="50742"/>
                  </a:lnTo>
                  <a:cubicBezTo>
                    <a:pt x="88208" y="49835"/>
                    <a:pt x="87816" y="48953"/>
                    <a:pt x="87350" y="48169"/>
                  </a:cubicBezTo>
                  <a:cubicBezTo>
                    <a:pt x="84610" y="43345"/>
                    <a:pt x="79576" y="40526"/>
                    <a:pt x="74246" y="40526"/>
                  </a:cubicBezTo>
                  <a:cubicBezTo>
                    <a:pt x="72805" y="40526"/>
                    <a:pt x="71344" y="40732"/>
                    <a:pt x="69900" y="41159"/>
                  </a:cubicBezTo>
                  <a:cubicBezTo>
                    <a:pt x="62106" y="43463"/>
                    <a:pt x="57547" y="51477"/>
                    <a:pt x="59508" y="59369"/>
                  </a:cubicBezTo>
                  <a:lnTo>
                    <a:pt x="63307" y="74467"/>
                  </a:lnTo>
                  <a:lnTo>
                    <a:pt x="63307" y="74467"/>
                  </a:lnTo>
                  <a:lnTo>
                    <a:pt x="41470" y="59124"/>
                  </a:lnTo>
                  <a:cubicBezTo>
                    <a:pt x="38651" y="57139"/>
                    <a:pt x="36715" y="54173"/>
                    <a:pt x="36004" y="50816"/>
                  </a:cubicBezTo>
                  <a:lnTo>
                    <a:pt x="27475" y="10817"/>
                  </a:lnTo>
                  <a:cubicBezTo>
                    <a:pt x="26146" y="4488"/>
                    <a:pt x="20449" y="1"/>
                    <a:pt x="14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2064975" y="248325"/>
              <a:ext cx="3479650" cy="2947400"/>
            </a:xfrm>
            <a:custGeom>
              <a:avLst/>
              <a:gdLst/>
              <a:ahLst/>
              <a:cxnLst/>
              <a:rect l="l" t="t" r="r" b="b"/>
              <a:pathLst>
                <a:path w="139186" h="117896" extrusionOk="0">
                  <a:moveTo>
                    <a:pt x="35045" y="0"/>
                  </a:moveTo>
                  <a:cubicBezTo>
                    <a:pt x="32139" y="0"/>
                    <a:pt x="29234" y="343"/>
                    <a:pt x="26396" y="1038"/>
                  </a:cubicBezTo>
                  <a:cubicBezTo>
                    <a:pt x="19092" y="2803"/>
                    <a:pt x="12475" y="6798"/>
                    <a:pt x="7745" y="12312"/>
                  </a:cubicBezTo>
                  <a:cubicBezTo>
                    <a:pt x="2696" y="18219"/>
                    <a:pt x="0" y="25473"/>
                    <a:pt x="0" y="33267"/>
                  </a:cubicBezTo>
                  <a:cubicBezTo>
                    <a:pt x="0" y="46845"/>
                    <a:pt x="11495" y="65177"/>
                    <a:pt x="34165" y="87750"/>
                  </a:cubicBezTo>
                  <a:cubicBezTo>
                    <a:pt x="50733" y="104244"/>
                    <a:pt x="67546" y="117136"/>
                    <a:pt x="67718" y="117259"/>
                  </a:cubicBezTo>
                  <a:cubicBezTo>
                    <a:pt x="68281" y="117700"/>
                    <a:pt x="68943" y="117896"/>
                    <a:pt x="69605" y="117896"/>
                  </a:cubicBezTo>
                  <a:cubicBezTo>
                    <a:pt x="70267" y="117896"/>
                    <a:pt x="70928" y="117700"/>
                    <a:pt x="71468" y="117259"/>
                  </a:cubicBezTo>
                  <a:cubicBezTo>
                    <a:pt x="71762" y="117063"/>
                    <a:pt x="100216" y="95201"/>
                    <a:pt x="119872" y="71672"/>
                  </a:cubicBezTo>
                  <a:cubicBezTo>
                    <a:pt x="120975" y="70373"/>
                    <a:pt x="120804" y="68413"/>
                    <a:pt x="119480" y="67310"/>
                  </a:cubicBezTo>
                  <a:cubicBezTo>
                    <a:pt x="118910" y="66825"/>
                    <a:pt x="118212" y="66592"/>
                    <a:pt x="117515" y="66592"/>
                  </a:cubicBezTo>
                  <a:cubicBezTo>
                    <a:pt x="116625" y="66592"/>
                    <a:pt x="115736" y="66973"/>
                    <a:pt x="115118" y="67702"/>
                  </a:cubicBezTo>
                  <a:cubicBezTo>
                    <a:pt x="98795" y="87235"/>
                    <a:pt x="76198" y="105641"/>
                    <a:pt x="69605" y="110886"/>
                  </a:cubicBezTo>
                  <a:cubicBezTo>
                    <a:pt x="64801" y="107087"/>
                    <a:pt x="51615" y="96377"/>
                    <a:pt x="38528" y="83363"/>
                  </a:cubicBezTo>
                  <a:cubicBezTo>
                    <a:pt x="17377" y="62285"/>
                    <a:pt x="6201" y="44982"/>
                    <a:pt x="6201" y="33267"/>
                  </a:cubicBezTo>
                  <a:cubicBezTo>
                    <a:pt x="6201" y="26968"/>
                    <a:pt x="8358" y="21111"/>
                    <a:pt x="12450" y="16331"/>
                  </a:cubicBezTo>
                  <a:cubicBezTo>
                    <a:pt x="16347" y="11822"/>
                    <a:pt x="21813" y="8513"/>
                    <a:pt x="27842" y="7043"/>
                  </a:cubicBezTo>
                  <a:cubicBezTo>
                    <a:pt x="30431" y="6414"/>
                    <a:pt x="32929" y="6123"/>
                    <a:pt x="35329" y="6123"/>
                  </a:cubicBezTo>
                  <a:cubicBezTo>
                    <a:pt x="49972" y="6123"/>
                    <a:pt x="60982" y="16963"/>
                    <a:pt x="66835" y="28292"/>
                  </a:cubicBezTo>
                  <a:cubicBezTo>
                    <a:pt x="67375" y="29321"/>
                    <a:pt x="68429" y="29958"/>
                    <a:pt x="69605" y="29958"/>
                  </a:cubicBezTo>
                  <a:cubicBezTo>
                    <a:pt x="70757" y="29958"/>
                    <a:pt x="71811" y="29321"/>
                    <a:pt x="72350" y="28292"/>
                  </a:cubicBezTo>
                  <a:cubicBezTo>
                    <a:pt x="80802" y="11926"/>
                    <a:pt x="93339" y="6196"/>
                    <a:pt x="104200" y="6196"/>
                  </a:cubicBezTo>
                  <a:cubicBezTo>
                    <a:pt x="106692" y="6196"/>
                    <a:pt x="109097" y="6498"/>
                    <a:pt x="111343" y="7043"/>
                  </a:cubicBezTo>
                  <a:cubicBezTo>
                    <a:pt x="117397" y="8513"/>
                    <a:pt x="122862" y="11822"/>
                    <a:pt x="126735" y="16331"/>
                  </a:cubicBezTo>
                  <a:cubicBezTo>
                    <a:pt x="130828" y="21111"/>
                    <a:pt x="132985" y="26968"/>
                    <a:pt x="132985" y="33267"/>
                  </a:cubicBezTo>
                  <a:cubicBezTo>
                    <a:pt x="132985" y="39835"/>
                    <a:pt x="129480" y="48193"/>
                    <a:pt x="122519" y="58119"/>
                  </a:cubicBezTo>
                  <a:cubicBezTo>
                    <a:pt x="121539" y="59516"/>
                    <a:pt x="121882" y="61428"/>
                    <a:pt x="123279" y="62408"/>
                  </a:cubicBezTo>
                  <a:cubicBezTo>
                    <a:pt x="123822" y="62789"/>
                    <a:pt x="124447" y="62974"/>
                    <a:pt x="125065" y="62974"/>
                  </a:cubicBezTo>
                  <a:cubicBezTo>
                    <a:pt x="126037" y="62974"/>
                    <a:pt x="126993" y="62517"/>
                    <a:pt x="127593" y="61648"/>
                  </a:cubicBezTo>
                  <a:cubicBezTo>
                    <a:pt x="135288" y="50693"/>
                    <a:pt x="139185" y="41134"/>
                    <a:pt x="139185" y="33267"/>
                  </a:cubicBezTo>
                  <a:cubicBezTo>
                    <a:pt x="139185" y="25473"/>
                    <a:pt x="136514" y="18219"/>
                    <a:pt x="131441" y="12312"/>
                  </a:cubicBezTo>
                  <a:cubicBezTo>
                    <a:pt x="126710" y="6798"/>
                    <a:pt x="120093" y="2803"/>
                    <a:pt x="112814" y="1038"/>
                  </a:cubicBezTo>
                  <a:cubicBezTo>
                    <a:pt x="109968" y="343"/>
                    <a:pt x="107057" y="0"/>
                    <a:pt x="104147" y="0"/>
                  </a:cubicBezTo>
                  <a:cubicBezTo>
                    <a:pt x="98639" y="0"/>
                    <a:pt x="93136" y="1230"/>
                    <a:pt x="88085" y="3636"/>
                  </a:cubicBezTo>
                  <a:cubicBezTo>
                    <a:pt x="80854" y="7092"/>
                    <a:pt x="74531" y="12925"/>
                    <a:pt x="69605" y="20670"/>
                  </a:cubicBezTo>
                  <a:cubicBezTo>
                    <a:pt x="64654" y="12925"/>
                    <a:pt x="58331" y="7092"/>
                    <a:pt x="51101" y="3636"/>
                  </a:cubicBezTo>
                  <a:cubicBezTo>
                    <a:pt x="46049" y="1230"/>
                    <a:pt x="40546" y="0"/>
                    <a:pt x="350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346;p31"/>
          <p:cNvSpPr txBox="1"/>
          <p:nvPr/>
        </p:nvSpPr>
        <p:spPr>
          <a:xfrm>
            <a:off x="6278975" y="432834"/>
            <a:ext cx="2786077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600" u="sng" dirty="0">
                <a:solidFill>
                  <a:schemeClr val="bg2"/>
                </a:solidFill>
                <a:latin typeface="Poppins Medium" panose="020B0604020202020204" charset="0"/>
                <a:ea typeface="PT Sans"/>
                <a:cs typeface="Poppins Medium" panose="020B0604020202020204" charset="0"/>
                <a:sym typeface="PT Sans"/>
              </a:rPr>
              <a:t>Coping strategies</a:t>
            </a:r>
          </a:p>
        </p:txBody>
      </p:sp>
      <p:sp>
        <p:nvSpPr>
          <p:cNvPr id="22" name="Google Shape;340;p31">
            <a:extLst>
              <a:ext uri="{FF2B5EF4-FFF2-40B4-BE49-F238E27FC236}">
                <a16:creationId xmlns:a16="http://schemas.microsoft.com/office/drawing/2014/main" id="{3CEF05A0-7766-44C5-BE3D-FCDD92FBED0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09625" y="276150"/>
            <a:ext cx="2991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</a:rPr>
              <a:t>SURVIVAL’S GUILT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0" name="Google Shape;380;p32"/>
          <p:cNvCxnSpPr/>
          <p:nvPr/>
        </p:nvCxnSpPr>
        <p:spPr>
          <a:xfrm>
            <a:off x="2840346" y="3122868"/>
            <a:ext cx="0" cy="1448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1" name="Google Shape;381;p32"/>
          <p:cNvCxnSpPr/>
          <p:nvPr/>
        </p:nvCxnSpPr>
        <p:spPr>
          <a:xfrm>
            <a:off x="4544752" y="2377452"/>
            <a:ext cx="0" cy="14484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2" name="Google Shape;382;p32"/>
          <p:cNvCxnSpPr/>
          <p:nvPr/>
        </p:nvCxnSpPr>
        <p:spPr>
          <a:xfrm>
            <a:off x="6278975" y="3167582"/>
            <a:ext cx="0" cy="1448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3" name="Google Shape;383;p32"/>
          <p:cNvSpPr/>
          <p:nvPr/>
        </p:nvSpPr>
        <p:spPr>
          <a:xfrm>
            <a:off x="820725" y="27615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2"/>
          <p:cNvSpPr txBox="1">
            <a:spLocks noGrp="1"/>
          </p:cNvSpPr>
          <p:nvPr>
            <p:ph type="subTitle" idx="4294967295"/>
          </p:nvPr>
        </p:nvSpPr>
        <p:spPr>
          <a:xfrm>
            <a:off x="1203160" y="3014453"/>
            <a:ext cx="1505164" cy="3235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r">
              <a:spcAft>
                <a:spcPts val="1600"/>
              </a:spcAft>
              <a:buNone/>
            </a:pPr>
            <a:r>
              <a:rPr lang="fr-FR" sz="1600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Practice self-care</a:t>
            </a:r>
            <a:endParaRPr sz="16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5" name="Google Shape;385;p32"/>
          <p:cNvSpPr txBox="1">
            <a:spLocks noGrp="1"/>
          </p:cNvSpPr>
          <p:nvPr>
            <p:ph type="subTitle" idx="4294967295"/>
          </p:nvPr>
        </p:nvSpPr>
        <p:spPr>
          <a:xfrm>
            <a:off x="3632281" y="1169280"/>
            <a:ext cx="1879437" cy="2395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>
                <a:solidFill>
                  <a:srgbClr val="FF9975"/>
                </a:solidFill>
                <a:latin typeface="Poppins"/>
                <a:ea typeface="Poppins"/>
                <a:cs typeface="Poppins"/>
                <a:sym typeface="Poppins"/>
              </a:rPr>
              <a:t>Don’t fixate on the “why”</a:t>
            </a:r>
            <a:endParaRPr sz="1600" dirty="0">
              <a:solidFill>
                <a:srgbClr val="FF997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6" name="Google Shape;386;p32"/>
          <p:cNvSpPr txBox="1">
            <a:spLocks noGrp="1"/>
          </p:cNvSpPr>
          <p:nvPr>
            <p:ph type="subTitle" idx="4294967295"/>
          </p:nvPr>
        </p:nvSpPr>
        <p:spPr>
          <a:xfrm>
            <a:off x="6357922" y="3049133"/>
            <a:ext cx="2529000" cy="2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fr-FR" sz="16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Practice </a:t>
            </a:r>
            <a:r>
              <a:rPr lang="fr-FR" sz="16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grounding</a:t>
            </a:r>
            <a:r>
              <a:rPr lang="fr-FR" sz="16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techniques</a:t>
            </a:r>
          </a:p>
        </p:txBody>
      </p:sp>
      <p:sp>
        <p:nvSpPr>
          <p:cNvPr id="389" name="Google Shape;389;p32"/>
          <p:cNvSpPr txBox="1">
            <a:spLocks noGrp="1"/>
          </p:cNvSpPr>
          <p:nvPr>
            <p:ph type="subTitle" idx="4294967295"/>
          </p:nvPr>
        </p:nvSpPr>
        <p:spPr>
          <a:xfrm>
            <a:off x="3236115" y="1722712"/>
            <a:ext cx="2671767" cy="5789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You have been given a second chance at life, so your survival means something! Try to find this meaning.</a:t>
            </a:r>
            <a:endParaRPr dirty="0"/>
          </a:p>
        </p:txBody>
      </p:sp>
      <p:pic>
        <p:nvPicPr>
          <p:cNvPr id="391" name="Google Shape;391;p32"/>
          <p:cNvPicPr preferRelativeResize="0"/>
          <p:nvPr/>
        </p:nvPicPr>
        <p:blipFill rotWithShape="1">
          <a:blip r:embed="rId3">
            <a:alphaModFix/>
          </a:blip>
          <a:srcRect t="-2142" b="-74942"/>
          <a:stretch/>
        </p:blipFill>
        <p:spPr>
          <a:xfrm>
            <a:off x="2025800" y="2641213"/>
            <a:ext cx="5066700" cy="5046300"/>
          </a:xfrm>
          <a:prstGeom prst="diamond">
            <a:avLst/>
          </a:prstGeom>
          <a:noFill/>
          <a:ln>
            <a:noFill/>
          </a:ln>
        </p:spPr>
      </p:pic>
      <p:cxnSp>
        <p:nvCxnSpPr>
          <p:cNvPr id="392" name="Google Shape;392;p32"/>
          <p:cNvCxnSpPr/>
          <p:nvPr/>
        </p:nvCxnSpPr>
        <p:spPr>
          <a:xfrm rot="10800000" flipH="1">
            <a:off x="1838914" y="3715978"/>
            <a:ext cx="1635300" cy="1635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3" name="Google Shape;393;p32"/>
          <p:cNvCxnSpPr/>
          <p:nvPr/>
        </p:nvCxnSpPr>
        <p:spPr>
          <a:xfrm rot="10800000" flipH="1">
            <a:off x="3385218" y="2628579"/>
            <a:ext cx="1176300" cy="117630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4" name="Google Shape;394;p32"/>
          <p:cNvCxnSpPr/>
          <p:nvPr/>
        </p:nvCxnSpPr>
        <p:spPr>
          <a:xfrm rot="10800000">
            <a:off x="5630626" y="3735718"/>
            <a:ext cx="1635300" cy="16353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5" name="Google Shape;395;p32"/>
          <p:cNvCxnSpPr/>
          <p:nvPr/>
        </p:nvCxnSpPr>
        <p:spPr>
          <a:xfrm rot="10800000">
            <a:off x="4514084" y="2621456"/>
            <a:ext cx="1176300" cy="117630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346;p31"/>
          <p:cNvSpPr txBox="1"/>
          <p:nvPr/>
        </p:nvSpPr>
        <p:spPr>
          <a:xfrm>
            <a:off x="6278975" y="432834"/>
            <a:ext cx="2786077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600" u="sng" dirty="0">
                <a:solidFill>
                  <a:schemeClr val="bg2"/>
                </a:solidFill>
                <a:latin typeface="Poppins Medium" panose="020B0604020202020204" charset="0"/>
                <a:ea typeface="PT Sans"/>
                <a:cs typeface="Poppins Medium" panose="020B0604020202020204" charset="0"/>
                <a:sym typeface="PT Sans"/>
              </a:rPr>
              <a:t>Coping strategies</a:t>
            </a:r>
          </a:p>
        </p:txBody>
      </p:sp>
      <p:grpSp>
        <p:nvGrpSpPr>
          <p:cNvPr id="31" name="Google Shape;396;p32"/>
          <p:cNvGrpSpPr/>
          <p:nvPr/>
        </p:nvGrpSpPr>
        <p:grpSpPr>
          <a:xfrm>
            <a:off x="5987025" y="432834"/>
            <a:ext cx="370897" cy="367450"/>
            <a:chOff x="1178350" y="248325"/>
            <a:chExt cx="5253500" cy="5204675"/>
          </a:xfrm>
        </p:grpSpPr>
        <p:sp>
          <p:nvSpPr>
            <p:cNvPr id="32" name="Google Shape;397;p32"/>
            <p:cNvSpPr/>
            <p:nvPr/>
          </p:nvSpPr>
          <p:spPr>
            <a:xfrm>
              <a:off x="1178350" y="2093825"/>
              <a:ext cx="5253500" cy="3359175"/>
            </a:xfrm>
            <a:custGeom>
              <a:avLst/>
              <a:gdLst/>
              <a:ahLst/>
              <a:cxnLst/>
              <a:rect l="l" t="t" r="r" b="b"/>
              <a:pathLst>
                <a:path w="210140" h="134367" extrusionOk="0">
                  <a:moveTo>
                    <a:pt x="195993" y="6199"/>
                  </a:moveTo>
                  <a:cubicBezTo>
                    <a:pt x="196303" y="6199"/>
                    <a:pt x="196615" y="6219"/>
                    <a:pt x="196929" y="6259"/>
                  </a:cubicBezTo>
                  <a:cubicBezTo>
                    <a:pt x="197909" y="6381"/>
                    <a:pt x="198840" y="6700"/>
                    <a:pt x="199674" y="7166"/>
                  </a:cubicBezTo>
                  <a:cubicBezTo>
                    <a:pt x="202223" y="8612"/>
                    <a:pt x="203669" y="11430"/>
                    <a:pt x="203399" y="14347"/>
                  </a:cubicBezTo>
                  <a:cubicBezTo>
                    <a:pt x="203399" y="14396"/>
                    <a:pt x="203399" y="14420"/>
                    <a:pt x="203399" y="14469"/>
                  </a:cubicBezTo>
                  <a:lnTo>
                    <a:pt x="197419" y="68830"/>
                  </a:lnTo>
                  <a:cubicBezTo>
                    <a:pt x="197027" y="72457"/>
                    <a:pt x="195164" y="75815"/>
                    <a:pt x="192297" y="78070"/>
                  </a:cubicBezTo>
                  <a:lnTo>
                    <a:pt x="146686" y="113779"/>
                  </a:lnTo>
                  <a:cubicBezTo>
                    <a:pt x="146294" y="114073"/>
                    <a:pt x="145975" y="114465"/>
                    <a:pt x="145779" y="114931"/>
                  </a:cubicBezTo>
                  <a:lnTo>
                    <a:pt x="139774" y="128190"/>
                  </a:lnTo>
                  <a:lnTo>
                    <a:pt x="110707" y="128190"/>
                  </a:lnTo>
                  <a:lnTo>
                    <a:pt x="108575" y="124269"/>
                  </a:lnTo>
                  <a:lnTo>
                    <a:pt x="117692" y="107431"/>
                  </a:lnTo>
                  <a:cubicBezTo>
                    <a:pt x="118378" y="106157"/>
                    <a:pt x="118084" y="104563"/>
                    <a:pt x="117006" y="103632"/>
                  </a:cubicBezTo>
                  <a:cubicBezTo>
                    <a:pt x="114089" y="101059"/>
                    <a:pt x="112790" y="97113"/>
                    <a:pt x="113599" y="93338"/>
                  </a:cubicBezTo>
                  <a:cubicBezTo>
                    <a:pt x="113673" y="92897"/>
                    <a:pt x="113795" y="92456"/>
                    <a:pt x="113942" y="92064"/>
                  </a:cubicBezTo>
                  <a:lnTo>
                    <a:pt x="127446" y="52752"/>
                  </a:lnTo>
                  <a:cubicBezTo>
                    <a:pt x="127618" y="52237"/>
                    <a:pt x="127863" y="51723"/>
                    <a:pt x="128133" y="51232"/>
                  </a:cubicBezTo>
                  <a:cubicBezTo>
                    <a:pt x="129773" y="48376"/>
                    <a:pt x="132752" y="46720"/>
                    <a:pt x="135894" y="46720"/>
                  </a:cubicBezTo>
                  <a:cubicBezTo>
                    <a:pt x="136742" y="46720"/>
                    <a:pt x="137602" y="46840"/>
                    <a:pt x="138451" y="47090"/>
                  </a:cubicBezTo>
                  <a:cubicBezTo>
                    <a:pt x="143083" y="48463"/>
                    <a:pt x="145779" y="53193"/>
                    <a:pt x="144603" y="57850"/>
                  </a:cubicBezTo>
                  <a:lnTo>
                    <a:pt x="138794" y="81035"/>
                  </a:lnTo>
                  <a:cubicBezTo>
                    <a:pt x="138475" y="82285"/>
                    <a:pt x="138990" y="83608"/>
                    <a:pt x="140044" y="84344"/>
                  </a:cubicBezTo>
                  <a:cubicBezTo>
                    <a:pt x="140574" y="84705"/>
                    <a:pt x="141181" y="84883"/>
                    <a:pt x="141787" y="84883"/>
                  </a:cubicBezTo>
                  <a:cubicBezTo>
                    <a:pt x="142413" y="84883"/>
                    <a:pt x="143037" y="84693"/>
                    <a:pt x="143573" y="84319"/>
                  </a:cubicBezTo>
                  <a:lnTo>
                    <a:pt x="172224" y="64173"/>
                  </a:lnTo>
                  <a:cubicBezTo>
                    <a:pt x="176317" y="61281"/>
                    <a:pt x="179135" y="57016"/>
                    <a:pt x="180189" y="52115"/>
                  </a:cubicBezTo>
                  <a:lnTo>
                    <a:pt x="188694" y="12092"/>
                  </a:lnTo>
                  <a:cubicBezTo>
                    <a:pt x="189436" y="8650"/>
                    <a:pt x="192533" y="6199"/>
                    <a:pt x="195993" y="6199"/>
                  </a:cubicBezTo>
                  <a:close/>
                  <a:moveTo>
                    <a:pt x="14113" y="1"/>
                  </a:moveTo>
                  <a:cubicBezTo>
                    <a:pt x="13555" y="1"/>
                    <a:pt x="12992" y="36"/>
                    <a:pt x="12427" y="107"/>
                  </a:cubicBezTo>
                  <a:cubicBezTo>
                    <a:pt x="10638" y="352"/>
                    <a:pt x="8947" y="891"/>
                    <a:pt x="7378" y="1798"/>
                  </a:cubicBezTo>
                  <a:cubicBezTo>
                    <a:pt x="2672" y="4470"/>
                    <a:pt x="1" y="9690"/>
                    <a:pt x="565" y="15082"/>
                  </a:cubicBezTo>
                  <a:cubicBezTo>
                    <a:pt x="565" y="15106"/>
                    <a:pt x="565" y="15131"/>
                    <a:pt x="565" y="15155"/>
                  </a:cubicBezTo>
                  <a:lnTo>
                    <a:pt x="6545" y="69516"/>
                  </a:lnTo>
                  <a:cubicBezTo>
                    <a:pt x="7108" y="74761"/>
                    <a:pt x="9853" y="79663"/>
                    <a:pt x="14020" y="82922"/>
                  </a:cubicBezTo>
                  <a:lnTo>
                    <a:pt x="33872" y="98485"/>
                  </a:lnTo>
                  <a:cubicBezTo>
                    <a:pt x="34437" y="98927"/>
                    <a:pt x="35105" y="99140"/>
                    <a:pt x="35768" y="99140"/>
                  </a:cubicBezTo>
                  <a:cubicBezTo>
                    <a:pt x="36687" y="99140"/>
                    <a:pt x="37598" y="98729"/>
                    <a:pt x="38210" y="97946"/>
                  </a:cubicBezTo>
                  <a:cubicBezTo>
                    <a:pt x="39264" y="96598"/>
                    <a:pt x="39019" y="94662"/>
                    <a:pt x="37695" y="93608"/>
                  </a:cubicBezTo>
                  <a:lnTo>
                    <a:pt x="17843" y="78070"/>
                  </a:lnTo>
                  <a:cubicBezTo>
                    <a:pt x="14976" y="75815"/>
                    <a:pt x="13089" y="72457"/>
                    <a:pt x="12696" y="68830"/>
                  </a:cubicBezTo>
                  <a:lnTo>
                    <a:pt x="6741" y="14518"/>
                  </a:lnTo>
                  <a:cubicBezTo>
                    <a:pt x="6741" y="14494"/>
                    <a:pt x="6716" y="14494"/>
                    <a:pt x="6716" y="14469"/>
                  </a:cubicBezTo>
                  <a:cubicBezTo>
                    <a:pt x="6398" y="11504"/>
                    <a:pt x="7868" y="8636"/>
                    <a:pt x="10442" y="7166"/>
                  </a:cubicBezTo>
                  <a:cubicBezTo>
                    <a:pt x="11299" y="6700"/>
                    <a:pt x="12206" y="6381"/>
                    <a:pt x="13187" y="6259"/>
                  </a:cubicBezTo>
                  <a:cubicBezTo>
                    <a:pt x="13500" y="6219"/>
                    <a:pt x="13813" y="6199"/>
                    <a:pt x="14123" y="6199"/>
                  </a:cubicBezTo>
                  <a:cubicBezTo>
                    <a:pt x="17586" y="6199"/>
                    <a:pt x="20702" y="8650"/>
                    <a:pt x="21421" y="12092"/>
                  </a:cubicBezTo>
                  <a:lnTo>
                    <a:pt x="29926" y="52115"/>
                  </a:lnTo>
                  <a:cubicBezTo>
                    <a:pt x="30980" y="56992"/>
                    <a:pt x="33798" y="61281"/>
                    <a:pt x="37916" y="64173"/>
                  </a:cubicBezTo>
                  <a:lnTo>
                    <a:pt x="66542" y="84319"/>
                  </a:lnTo>
                  <a:cubicBezTo>
                    <a:pt x="67078" y="84693"/>
                    <a:pt x="67709" y="84883"/>
                    <a:pt x="68338" y="84883"/>
                  </a:cubicBezTo>
                  <a:cubicBezTo>
                    <a:pt x="68946" y="84883"/>
                    <a:pt x="69553" y="84705"/>
                    <a:pt x="70071" y="84344"/>
                  </a:cubicBezTo>
                  <a:cubicBezTo>
                    <a:pt x="71150" y="83608"/>
                    <a:pt x="71640" y="82285"/>
                    <a:pt x="71321" y="81035"/>
                  </a:cubicBezTo>
                  <a:lnTo>
                    <a:pt x="65513" y="57850"/>
                  </a:lnTo>
                  <a:cubicBezTo>
                    <a:pt x="64361" y="53193"/>
                    <a:pt x="67057" y="48463"/>
                    <a:pt x="71664" y="47090"/>
                  </a:cubicBezTo>
                  <a:cubicBezTo>
                    <a:pt x="72512" y="46841"/>
                    <a:pt x="73372" y="46720"/>
                    <a:pt x="74221" y="46720"/>
                  </a:cubicBezTo>
                  <a:cubicBezTo>
                    <a:pt x="77370" y="46720"/>
                    <a:pt x="80361" y="48380"/>
                    <a:pt x="81983" y="51257"/>
                  </a:cubicBezTo>
                  <a:cubicBezTo>
                    <a:pt x="82252" y="51723"/>
                    <a:pt x="82497" y="52237"/>
                    <a:pt x="82669" y="52776"/>
                  </a:cubicBezTo>
                  <a:lnTo>
                    <a:pt x="96173" y="92040"/>
                  </a:lnTo>
                  <a:cubicBezTo>
                    <a:pt x="96320" y="92481"/>
                    <a:pt x="96443" y="92922"/>
                    <a:pt x="96541" y="93338"/>
                  </a:cubicBezTo>
                  <a:cubicBezTo>
                    <a:pt x="97325" y="97113"/>
                    <a:pt x="96026" y="101059"/>
                    <a:pt x="93110" y="103632"/>
                  </a:cubicBezTo>
                  <a:cubicBezTo>
                    <a:pt x="92031" y="104563"/>
                    <a:pt x="91737" y="106157"/>
                    <a:pt x="92423" y="107431"/>
                  </a:cubicBezTo>
                  <a:lnTo>
                    <a:pt x="103673" y="128190"/>
                  </a:lnTo>
                  <a:lnTo>
                    <a:pt x="70341" y="128190"/>
                  </a:lnTo>
                  <a:lnTo>
                    <a:pt x="64361" y="114931"/>
                  </a:lnTo>
                  <a:cubicBezTo>
                    <a:pt x="64140" y="114465"/>
                    <a:pt x="63822" y="114073"/>
                    <a:pt x="63430" y="113779"/>
                  </a:cubicBezTo>
                  <a:lnTo>
                    <a:pt x="47425" y="101230"/>
                  </a:lnTo>
                  <a:cubicBezTo>
                    <a:pt x="46861" y="100789"/>
                    <a:pt x="46193" y="100575"/>
                    <a:pt x="45530" y="100575"/>
                  </a:cubicBezTo>
                  <a:cubicBezTo>
                    <a:pt x="44610" y="100575"/>
                    <a:pt x="43700" y="100986"/>
                    <a:pt x="43087" y="101769"/>
                  </a:cubicBezTo>
                  <a:cubicBezTo>
                    <a:pt x="42033" y="103117"/>
                    <a:pt x="42278" y="105054"/>
                    <a:pt x="43626" y="106108"/>
                  </a:cubicBezTo>
                  <a:lnTo>
                    <a:pt x="59018" y="118166"/>
                  </a:lnTo>
                  <a:lnTo>
                    <a:pt x="65537" y="132553"/>
                  </a:lnTo>
                  <a:cubicBezTo>
                    <a:pt x="66027" y="133655"/>
                    <a:pt x="67130" y="134366"/>
                    <a:pt x="68356" y="134366"/>
                  </a:cubicBezTo>
                  <a:lnTo>
                    <a:pt x="141760" y="134366"/>
                  </a:lnTo>
                  <a:cubicBezTo>
                    <a:pt x="142985" y="134366"/>
                    <a:pt x="144088" y="133655"/>
                    <a:pt x="144578" y="132553"/>
                  </a:cubicBezTo>
                  <a:lnTo>
                    <a:pt x="151097" y="118166"/>
                  </a:lnTo>
                  <a:lnTo>
                    <a:pt x="196096" y="82922"/>
                  </a:lnTo>
                  <a:cubicBezTo>
                    <a:pt x="200287" y="79663"/>
                    <a:pt x="203007" y="74785"/>
                    <a:pt x="203571" y="69516"/>
                  </a:cubicBezTo>
                  <a:lnTo>
                    <a:pt x="209526" y="15278"/>
                  </a:lnTo>
                  <a:cubicBezTo>
                    <a:pt x="209551" y="15229"/>
                    <a:pt x="209551" y="15180"/>
                    <a:pt x="209551" y="15131"/>
                  </a:cubicBezTo>
                  <a:cubicBezTo>
                    <a:pt x="210139" y="9739"/>
                    <a:pt x="207468" y="4494"/>
                    <a:pt x="202737" y="1798"/>
                  </a:cubicBezTo>
                  <a:cubicBezTo>
                    <a:pt x="201193" y="916"/>
                    <a:pt x="199502" y="352"/>
                    <a:pt x="197713" y="107"/>
                  </a:cubicBezTo>
                  <a:cubicBezTo>
                    <a:pt x="197146" y="36"/>
                    <a:pt x="196581" y="1"/>
                    <a:pt x="196022" y="1"/>
                  </a:cubicBezTo>
                  <a:cubicBezTo>
                    <a:pt x="189670" y="1"/>
                    <a:pt x="183992" y="4488"/>
                    <a:pt x="182640" y="10817"/>
                  </a:cubicBezTo>
                  <a:lnTo>
                    <a:pt x="174136" y="50816"/>
                  </a:lnTo>
                  <a:cubicBezTo>
                    <a:pt x="173425" y="54173"/>
                    <a:pt x="171464" y="57139"/>
                    <a:pt x="168646" y="59124"/>
                  </a:cubicBezTo>
                  <a:lnTo>
                    <a:pt x="146808" y="74467"/>
                  </a:lnTo>
                  <a:lnTo>
                    <a:pt x="150607" y="59369"/>
                  </a:lnTo>
                  <a:cubicBezTo>
                    <a:pt x="152592" y="51477"/>
                    <a:pt x="148034" y="43463"/>
                    <a:pt x="140216" y="41159"/>
                  </a:cubicBezTo>
                  <a:cubicBezTo>
                    <a:pt x="138772" y="40732"/>
                    <a:pt x="137311" y="40526"/>
                    <a:pt x="135872" y="40526"/>
                  </a:cubicBezTo>
                  <a:cubicBezTo>
                    <a:pt x="130548" y="40526"/>
                    <a:pt x="125525" y="43345"/>
                    <a:pt x="122765" y="48169"/>
                  </a:cubicBezTo>
                  <a:cubicBezTo>
                    <a:pt x="122300" y="49002"/>
                    <a:pt x="121907" y="49860"/>
                    <a:pt x="121589" y="50742"/>
                  </a:cubicBezTo>
                  <a:lnTo>
                    <a:pt x="108085" y="90030"/>
                  </a:lnTo>
                  <a:cubicBezTo>
                    <a:pt x="107864" y="90667"/>
                    <a:pt x="107692" y="91353"/>
                    <a:pt x="107545" y="92040"/>
                  </a:cubicBezTo>
                  <a:cubicBezTo>
                    <a:pt x="106442" y="97186"/>
                    <a:pt x="107815" y="102505"/>
                    <a:pt x="111173" y="106475"/>
                  </a:cubicBezTo>
                  <a:lnTo>
                    <a:pt x="105070" y="117749"/>
                  </a:lnTo>
                  <a:lnTo>
                    <a:pt x="98967" y="106475"/>
                  </a:lnTo>
                  <a:cubicBezTo>
                    <a:pt x="102300" y="102529"/>
                    <a:pt x="103673" y="97186"/>
                    <a:pt x="102595" y="92089"/>
                  </a:cubicBezTo>
                  <a:cubicBezTo>
                    <a:pt x="102447" y="91427"/>
                    <a:pt x="102276" y="90741"/>
                    <a:pt x="102031" y="90054"/>
                  </a:cubicBezTo>
                  <a:lnTo>
                    <a:pt x="88527" y="50742"/>
                  </a:lnTo>
                  <a:cubicBezTo>
                    <a:pt x="88208" y="49835"/>
                    <a:pt x="87816" y="48953"/>
                    <a:pt x="87350" y="48169"/>
                  </a:cubicBezTo>
                  <a:cubicBezTo>
                    <a:pt x="84610" y="43345"/>
                    <a:pt x="79576" y="40526"/>
                    <a:pt x="74246" y="40526"/>
                  </a:cubicBezTo>
                  <a:cubicBezTo>
                    <a:pt x="72805" y="40526"/>
                    <a:pt x="71344" y="40732"/>
                    <a:pt x="69900" y="41159"/>
                  </a:cubicBezTo>
                  <a:cubicBezTo>
                    <a:pt x="62106" y="43463"/>
                    <a:pt x="57547" y="51477"/>
                    <a:pt x="59508" y="59369"/>
                  </a:cubicBezTo>
                  <a:lnTo>
                    <a:pt x="63307" y="74467"/>
                  </a:lnTo>
                  <a:lnTo>
                    <a:pt x="63307" y="74467"/>
                  </a:lnTo>
                  <a:lnTo>
                    <a:pt x="41470" y="59124"/>
                  </a:lnTo>
                  <a:cubicBezTo>
                    <a:pt x="38651" y="57139"/>
                    <a:pt x="36715" y="54173"/>
                    <a:pt x="36004" y="50816"/>
                  </a:cubicBezTo>
                  <a:lnTo>
                    <a:pt x="27475" y="10817"/>
                  </a:lnTo>
                  <a:cubicBezTo>
                    <a:pt x="26146" y="4488"/>
                    <a:pt x="20449" y="1"/>
                    <a:pt x="14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8;p32"/>
            <p:cNvSpPr/>
            <p:nvPr/>
          </p:nvSpPr>
          <p:spPr>
            <a:xfrm>
              <a:off x="2064975" y="248325"/>
              <a:ext cx="3479650" cy="2947400"/>
            </a:xfrm>
            <a:custGeom>
              <a:avLst/>
              <a:gdLst/>
              <a:ahLst/>
              <a:cxnLst/>
              <a:rect l="l" t="t" r="r" b="b"/>
              <a:pathLst>
                <a:path w="139186" h="117896" extrusionOk="0">
                  <a:moveTo>
                    <a:pt x="35045" y="0"/>
                  </a:moveTo>
                  <a:cubicBezTo>
                    <a:pt x="32139" y="0"/>
                    <a:pt x="29234" y="343"/>
                    <a:pt x="26396" y="1038"/>
                  </a:cubicBezTo>
                  <a:cubicBezTo>
                    <a:pt x="19092" y="2803"/>
                    <a:pt x="12475" y="6798"/>
                    <a:pt x="7745" y="12312"/>
                  </a:cubicBezTo>
                  <a:cubicBezTo>
                    <a:pt x="2696" y="18219"/>
                    <a:pt x="0" y="25473"/>
                    <a:pt x="0" y="33267"/>
                  </a:cubicBezTo>
                  <a:cubicBezTo>
                    <a:pt x="0" y="46845"/>
                    <a:pt x="11495" y="65177"/>
                    <a:pt x="34165" y="87750"/>
                  </a:cubicBezTo>
                  <a:cubicBezTo>
                    <a:pt x="50733" y="104244"/>
                    <a:pt x="67546" y="117136"/>
                    <a:pt x="67718" y="117259"/>
                  </a:cubicBezTo>
                  <a:cubicBezTo>
                    <a:pt x="68281" y="117700"/>
                    <a:pt x="68943" y="117896"/>
                    <a:pt x="69605" y="117896"/>
                  </a:cubicBezTo>
                  <a:cubicBezTo>
                    <a:pt x="70267" y="117896"/>
                    <a:pt x="70928" y="117700"/>
                    <a:pt x="71468" y="117259"/>
                  </a:cubicBezTo>
                  <a:cubicBezTo>
                    <a:pt x="71762" y="117063"/>
                    <a:pt x="100216" y="95201"/>
                    <a:pt x="119872" y="71672"/>
                  </a:cubicBezTo>
                  <a:cubicBezTo>
                    <a:pt x="120975" y="70373"/>
                    <a:pt x="120804" y="68413"/>
                    <a:pt x="119480" y="67310"/>
                  </a:cubicBezTo>
                  <a:cubicBezTo>
                    <a:pt x="118910" y="66825"/>
                    <a:pt x="118212" y="66592"/>
                    <a:pt x="117515" y="66592"/>
                  </a:cubicBezTo>
                  <a:cubicBezTo>
                    <a:pt x="116625" y="66592"/>
                    <a:pt x="115736" y="66973"/>
                    <a:pt x="115118" y="67702"/>
                  </a:cubicBezTo>
                  <a:cubicBezTo>
                    <a:pt x="98795" y="87235"/>
                    <a:pt x="76198" y="105641"/>
                    <a:pt x="69605" y="110886"/>
                  </a:cubicBezTo>
                  <a:cubicBezTo>
                    <a:pt x="64801" y="107087"/>
                    <a:pt x="51615" y="96377"/>
                    <a:pt x="38528" y="83363"/>
                  </a:cubicBezTo>
                  <a:cubicBezTo>
                    <a:pt x="17377" y="62285"/>
                    <a:pt x="6201" y="44982"/>
                    <a:pt x="6201" y="33267"/>
                  </a:cubicBezTo>
                  <a:cubicBezTo>
                    <a:pt x="6201" y="26968"/>
                    <a:pt x="8358" y="21111"/>
                    <a:pt x="12450" y="16331"/>
                  </a:cubicBezTo>
                  <a:cubicBezTo>
                    <a:pt x="16347" y="11822"/>
                    <a:pt x="21813" y="8513"/>
                    <a:pt x="27842" y="7043"/>
                  </a:cubicBezTo>
                  <a:cubicBezTo>
                    <a:pt x="30431" y="6414"/>
                    <a:pt x="32929" y="6123"/>
                    <a:pt x="35329" y="6123"/>
                  </a:cubicBezTo>
                  <a:cubicBezTo>
                    <a:pt x="49972" y="6123"/>
                    <a:pt x="60982" y="16963"/>
                    <a:pt x="66835" y="28292"/>
                  </a:cubicBezTo>
                  <a:cubicBezTo>
                    <a:pt x="67375" y="29321"/>
                    <a:pt x="68429" y="29958"/>
                    <a:pt x="69605" y="29958"/>
                  </a:cubicBezTo>
                  <a:cubicBezTo>
                    <a:pt x="70757" y="29958"/>
                    <a:pt x="71811" y="29321"/>
                    <a:pt x="72350" y="28292"/>
                  </a:cubicBezTo>
                  <a:cubicBezTo>
                    <a:pt x="80802" y="11926"/>
                    <a:pt x="93339" y="6196"/>
                    <a:pt x="104200" y="6196"/>
                  </a:cubicBezTo>
                  <a:cubicBezTo>
                    <a:pt x="106692" y="6196"/>
                    <a:pt x="109097" y="6498"/>
                    <a:pt x="111343" y="7043"/>
                  </a:cubicBezTo>
                  <a:cubicBezTo>
                    <a:pt x="117397" y="8513"/>
                    <a:pt x="122862" y="11822"/>
                    <a:pt x="126735" y="16331"/>
                  </a:cubicBezTo>
                  <a:cubicBezTo>
                    <a:pt x="130828" y="21111"/>
                    <a:pt x="132985" y="26968"/>
                    <a:pt x="132985" y="33267"/>
                  </a:cubicBezTo>
                  <a:cubicBezTo>
                    <a:pt x="132985" y="39835"/>
                    <a:pt x="129480" y="48193"/>
                    <a:pt x="122519" y="58119"/>
                  </a:cubicBezTo>
                  <a:cubicBezTo>
                    <a:pt x="121539" y="59516"/>
                    <a:pt x="121882" y="61428"/>
                    <a:pt x="123279" y="62408"/>
                  </a:cubicBezTo>
                  <a:cubicBezTo>
                    <a:pt x="123822" y="62789"/>
                    <a:pt x="124447" y="62974"/>
                    <a:pt x="125065" y="62974"/>
                  </a:cubicBezTo>
                  <a:cubicBezTo>
                    <a:pt x="126037" y="62974"/>
                    <a:pt x="126993" y="62517"/>
                    <a:pt x="127593" y="61648"/>
                  </a:cubicBezTo>
                  <a:cubicBezTo>
                    <a:pt x="135288" y="50693"/>
                    <a:pt x="139185" y="41134"/>
                    <a:pt x="139185" y="33267"/>
                  </a:cubicBezTo>
                  <a:cubicBezTo>
                    <a:pt x="139185" y="25473"/>
                    <a:pt x="136514" y="18219"/>
                    <a:pt x="131441" y="12312"/>
                  </a:cubicBezTo>
                  <a:cubicBezTo>
                    <a:pt x="126710" y="6798"/>
                    <a:pt x="120093" y="2803"/>
                    <a:pt x="112814" y="1038"/>
                  </a:cubicBezTo>
                  <a:cubicBezTo>
                    <a:pt x="109968" y="343"/>
                    <a:pt x="107057" y="0"/>
                    <a:pt x="104147" y="0"/>
                  </a:cubicBezTo>
                  <a:cubicBezTo>
                    <a:pt x="98639" y="0"/>
                    <a:pt x="93136" y="1230"/>
                    <a:pt x="88085" y="3636"/>
                  </a:cubicBezTo>
                  <a:cubicBezTo>
                    <a:pt x="80854" y="7092"/>
                    <a:pt x="74531" y="12925"/>
                    <a:pt x="69605" y="20670"/>
                  </a:cubicBezTo>
                  <a:cubicBezTo>
                    <a:pt x="64654" y="12925"/>
                    <a:pt x="58331" y="7092"/>
                    <a:pt x="51101" y="3636"/>
                  </a:cubicBezTo>
                  <a:cubicBezTo>
                    <a:pt x="46049" y="1230"/>
                    <a:pt x="40546" y="0"/>
                    <a:pt x="350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340;p31">
            <a:extLst>
              <a:ext uri="{FF2B5EF4-FFF2-40B4-BE49-F238E27FC236}">
                <a16:creationId xmlns:a16="http://schemas.microsoft.com/office/drawing/2014/main" id="{7A80398B-FE7D-4EEF-AAE2-3FB30DE5D20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09625" y="276150"/>
            <a:ext cx="2991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</a:rPr>
              <a:t>SURVIVAL’S GUILT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6307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5"/>
          <p:cNvSpPr/>
          <p:nvPr/>
        </p:nvSpPr>
        <p:spPr>
          <a:xfrm>
            <a:off x="820725" y="27615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ctrTitle" idx="15"/>
          </p:nvPr>
        </p:nvSpPr>
        <p:spPr>
          <a:xfrm>
            <a:off x="1109625" y="231498"/>
            <a:ext cx="4639947" cy="60964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TO ADAPT TO TRAUMA</a:t>
            </a:r>
            <a:endParaRPr dirty="0"/>
          </a:p>
        </p:txBody>
      </p:sp>
      <p:grpSp>
        <p:nvGrpSpPr>
          <p:cNvPr id="472" name="Google Shape;472;p35"/>
          <p:cNvGrpSpPr/>
          <p:nvPr/>
        </p:nvGrpSpPr>
        <p:grpSpPr>
          <a:xfrm>
            <a:off x="6066638" y="1691295"/>
            <a:ext cx="366598" cy="375401"/>
            <a:chOff x="1251875" y="238125"/>
            <a:chExt cx="5105825" cy="5228425"/>
          </a:xfrm>
          <a:solidFill>
            <a:schemeClr val="accent1">
              <a:lumMod val="50000"/>
            </a:schemeClr>
          </a:solidFill>
        </p:grpSpPr>
        <p:sp>
          <p:nvSpPr>
            <p:cNvPr id="473" name="Google Shape;473;p35"/>
            <p:cNvSpPr/>
            <p:nvPr/>
          </p:nvSpPr>
          <p:spPr>
            <a:xfrm>
              <a:off x="3883525" y="1292600"/>
              <a:ext cx="568625" cy="568625"/>
            </a:xfrm>
            <a:custGeom>
              <a:avLst/>
              <a:gdLst/>
              <a:ahLst/>
              <a:cxnLst/>
              <a:rect l="l" t="t" r="r" b="b"/>
              <a:pathLst>
                <a:path w="22745" h="22745" extrusionOk="0">
                  <a:moveTo>
                    <a:pt x="11372" y="6128"/>
                  </a:moveTo>
                  <a:cubicBezTo>
                    <a:pt x="14264" y="6128"/>
                    <a:pt x="16617" y="8481"/>
                    <a:pt x="16617" y="11373"/>
                  </a:cubicBezTo>
                  <a:cubicBezTo>
                    <a:pt x="16617" y="14265"/>
                    <a:pt x="14264" y="16618"/>
                    <a:pt x="11372" y="16618"/>
                  </a:cubicBezTo>
                  <a:cubicBezTo>
                    <a:pt x="8480" y="16618"/>
                    <a:pt x="6127" y="14265"/>
                    <a:pt x="6127" y="11373"/>
                  </a:cubicBezTo>
                  <a:cubicBezTo>
                    <a:pt x="6127" y="8481"/>
                    <a:pt x="8480" y="6128"/>
                    <a:pt x="11372" y="6128"/>
                  </a:cubicBezTo>
                  <a:close/>
                  <a:moveTo>
                    <a:pt x="11372" y="1"/>
                  </a:moveTo>
                  <a:cubicBezTo>
                    <a:pt x="5098" y="1"/>
                    <a:pt x="0" y="5098"/>
                    <a:pt x="0" y="11373"/>
                  </a:cubicBezTo>
                  <a:cubicBezTo>
                    <a:pt x="0" y="17647"/>
                    <a:pt x="5098" y="22745"/>
                    <a:pt x="11372" y="22745"/>
                  </a:cubicBezTo>
                  <a:cubicBezTo>
                    <a:pt x="17646" y="22745"/>
                    <a:pt x="22744" y="17647"/>
                    <a:pt x="22744" y="11373"/>
                  </a:cubicBezTo>
                  <a:cubicBezTo>
                    <a:pt x="22744" y="5098"/>
                    <a:pt x="17646" y="1"/>
                    <a:pt x="113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5136525" y="1292600"/>
              <a:ext cx="568625" cy="568625"/>
            </a:xfrm>
            <a:custGeom>
              <a:avLst/>
              <a:gdLst/>
              <a:ahLst/>
              <a:cxnLst/>
              <a:rect l="l" t="t" r="r" b="b"/>
              <a:pathLst>
                <a:path w="22745" h="22745" extrusionOk="0">
                  <a:moveTo>
                    <a:pt x="11373" y="6128"/>
                  </a:moveTo>
                  <a:cubicBezTo>
                    <a:pt x="14265" y="6128"/>
                    <a:pt x="16617" y="8481"/>
                    <a:pt x="16617" y="11373"/>
                  </a:cubicBezTo>
                  <a:cubicBezTo>
                    <a:pt x="16617" y="14265"/>
                    <a:pt x="14265" y="16618"/>
                    <a:pt x="11373" y="16618"/>
                  </a:cubicBezTo>
                  <a:cubicBezTo>
                    <a:pt x="8481" y="16618"/>
                    <a:pt x="6128" y="14265"/>
                    <a:pt x="6128" y="11373"/>
                  </a:cubicBezTo>
                  <a:cubicBezTo>
                    <a:pt x="6128" y="8481"/>
                    <a:pt x="8481" y="6128"/>
                    <a:pt x="11373" y="6128"/>
                  </a:cubicBezTo>
                  <a:close/>
                  <a:moveTo>
                    <a:pt x="11373" y="1"/>
                  </a:moveTo>
                  <a:cubicBezTo>
                    <a:pt x="5098" y="1"/>
                    <a:pt x="0" y="5098"/>
                    <a:pt x="0" y="11373"/>
                  </a:cubicBezTo>
                  <a:cubicBezTo>
                    <a:pt x="0" y="17647"/>
                    <a:pt x="5098" y="22745"/>
                    <a:pt x="11373" y="22745"/>
                  </a:cubicBezTo>
                  <a:cubicBezTo>
                    <a:pt x="17647" y="22745"/>
                    <a:pt x="22745" y="17647"/>
                    <a:pt x="22745" y="11373"/>
                  </a:cubicBezTo>
                  <a:cubicBezTo>
                    <a:pt x="22745" y="5098"/>
                    <a:pt x="17647" y="1"/>
                    <a:pt x="113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4211325" y="2235575"/>
              <a:ext cx="1166025" cy="591300"/>
            </a:xfrm>
            <a:custGeom>
              <a:avLst/>
              <a:gdLst/>
              <a:ahLst/>
              <a:cxnLst/>
              <a:rect l="l" t="t" r="r" b="b"/>
              <a:pathLst>
                <a:path w="46641" h="23652" extrusionOk="0">
                  <a:moveTo>
                    <a:pt x="39459" y="6128"/>
                  </a:moveTo>
                  <a:cubicBezTo>
                    <a:pt x="37082" y="12917"/>
                    <a:pt x="30661" y="17524"/>
                    <a:pt x="23308" y="17524"/>
                  </a:cubicBezTo>
                  <a:cubicBezTo>
                    <a:pt x="15980" y="17524"/>
                    <a:pt x="9559" y="12917"/>
                    <a:pt x="7181" y="6128"/>
                  </a:cubicBezTo>
                  <a:close/>
                  <a:moveTo>
                    <a:pt x="5294" y="1"/>
                  </a:moveTo>
                  <a:cubicBezTo>
                    <a:pt x="2255" y="1"/>
                    <a:pt x="0" y="2844"/>
                    <a:pt x="711" y="5809"/>
                  </a:cubicBezTo>
                  <a:cubicBezTo>
                    <a:pt x="3211" y="16299"/>
                    <a:pt x="12500" y="23652"/>
                    <a:pt x="23308" y="23652"/>
                  </a:cubicBezTo>
                  <a:cubicBezTo>
                    <a:pt x="34141" y="23652"/>
                    <a:pt x="43430" y="16299"/>
                    <a:pt x="45930" y="5809"/>
                  </a:cubicBezTo>
                  <a:cubicBezTo>
                    <a:pt x="46640" y="2844"/>
                    <a:pt x="44386" y="1"/>
                    <a:pt x="41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1904425" y="3067050"/>
              <a:ext cx="568625" cy="360900"/>
            </a:xfrm>
            <a:custGeom>
              <a:avLst/>
              <a:gdLst/>
              <a:ahLst/>
              <a:cxnLst/>
              <a:rect l="l" t="t" r="r" b="b"/>
              <a:pathLst>
                <a:path w="22745" h="14436" extrusionOk="0">
                  <a:moveTo>
                    <a:pt x="11373" y="0"/>
                  </a:moveTo>
                  <a:cubicBezTo>
                    <a:pt x="5099" y="0"/>
                    <a:pt x="1" y="5098"/>
                    <a:pt x="1" y="11372"/>
                  </a:cubicBezTo>
                  <a:cubicBezTo>
                    <a:pt x="1" y="13063"/>
                    <a:pt x="1373" y="14436"/>
                    <a:pt x="3064" y="14436"/>
                  </a:cubicBezTo>
                  <a:cubicBezTo>
                    <a:pt x="4755" y="14436"/>
                    <a:pt x="6128" y="13063"/>
                    <a:pt x="6128" y="11372"/>
                  </a:cubicBezTo>
                  <a:cubicBezTo>
                    <a:pt x="6128" y="8480"/>
                    <a:pt x="8481" y="6127"/>
                    <a:pt x="11373" y="6127"/>
                  </a:cubicBezTo>
                  <a:cubicBezTo>
                    <a:pt x="14265" y="6127"/>
                    <a:pt x="16618" y="8480"/>
                    <a:pt x="16618" y="11372"/>
                  </a:cubicBezTo>
                  <a:cubicBezTo>
                    <a:pt x="16618" y="13063"/>
                    <a:pt x="17990" y="14436"/>
                    <a:pt x="19681" y="14436"/>
                  </a:cubicBezTo>
                  <a:cubicBezTo>
                    <a:pt x="21372" y="14436"/>
                    <a:pt x="22745" y="13063"/>
                    <a:pt x="22745" y="11372"/>
                  </a:cubicBezTo>
                  <a:cubicBezTo>
                    <a:pt x="22745" y="5098"/>
                    <a:pt x="17647" y="0"/>
                    <a:pt x="113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3157450" y="3067050"/>
              <a:ext cx="569225" cy="360900"/>
            </a:xfrm>
            <a:custGeom>
              <a:avLst/>
              <a:gdLst/>
              <a:ahLst/>
              <a:cxnLst/>
              <a:rect l="l" t="t" r="r" b="b"/>
              <a:pathLst>
                <a:path w="22769" h="14436" extrusionOk="0">
                  <a:moveTo>
                    <a:pt x="11372" y="0"/>
                  </a:moveTo>
                  <a:cubicBezTo>
                    <a:pt x="5098" y="0"/>
                    <a:pt x="0" y="5098"/>
                    <a:pt x="0" y="11372"/>
                  </a:cubicBezTo>
                  <a:cubicBezTo>
                    <a:pt x="0" y="13063"/>
                    <a:pt x="1373" y="14436"/>
                    <a:pt x="3064" y="14436"/>
                  </a:cubicBezTo>
                  <a:cubicBezTo>
                    <a:pt x="4755" y="14436"/>
                    <a:pt x="6127" y="13063"/>
                    <a:pt x="6127" y="11372"/>
                  </a:cubicBezTo>
                  <a:cubicBezTo>
                    <a:pt x="6127" y="8480"/>
                    <a:pt x="8480" y="6127"/>
                    <a:pt x="11372" y="6127"/>
                  </a:cubicBezTo>
                  <a:cubicBezTo>
                    <a:pt x="14264" y="6127"/>
                    <a:pt x="16617" y="8480"/>
                    <a:pt x="16617" y="11372"/>
                  </a:cubicBezTo>
                  <a:cubicBezTo>
                    <a:pt x="16617" y="13063"/>
                    <a:pt x="17990" y="14436"/>
                    <a:pt x="19681" y="14436"/>
                  </a:cubicBezTo>
                  <a:cubicBezTo>
                    <a:pt x="21396" y="14436"/>
                    <a:pt x="22769" y="13063"/>
                    <a:pt x="22769" y="11372"/>
                  </a:cubicBezTo>
                  <a:cubicBezTo>
                    <a:pt x="22769" y="5098"/>
                    <a:pt x="17646" y="0"/>
                    <a:pt x="113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2232225" y="3905850"/>
              <a:ext cx="1166050" cy="591300"/>
            </a:xfrm>
            <a:custGeom>
              <a:avLst/>
              <a:gdLst/>
              <a:ahLst/>
              <a:cxnLst/>
              <a:rect l="l" t="t" r="r" b="b"/>
              <a:pathLst>
                <a:path w="46642" h="23652" extrusionOk="0">
                  <a:moveTo>
                    <a:pt x="23329" y="6155"/>
                  </a:moveTo>
                  <a:cubicBezTo>
                    <a:pt x="30060" y="6155"/>
                    <a:pt x="36790" y="9942"/>
                    <a:pt x="39460" y="17524"/>
                  </a:cubicBezTo>
                  <a:lnTo>
                    <a:pt x="7182" y="17524"/>
                  </a:lnTo>
                  <a:cubicBezTo>
                    <a:pt x="9855" y="9948"/>
                    <a:pt x="16593" y="6155"/>
                    <a:pt x="23329" y="6155"/>
                  </a:cubicBezTo>
                  <a:close/>
                  <a:moveTo>
                    <a:pt x="23333" y="1"/>
                  </a:moveTo>
                  <a:cubicBezTo>
                    <a:pt x="12500" y="1"/>
                    <a:pt x="3212" y="7353"/>
                    <a:pt x="712" y="17843"/>
                  </a:cubicBezTo>
                  <a:cubicBezTo>
                    <a:pt x="1" y="20808"/>
                    <a:pt x="2256" y="23651"/>
                    <a:pt x="5295" y="23651"/>
                  </a:cubicBezTo>
                  <a:lnTo>
                    <a:pt x="41347" y="23651"/>
                  </a:lnTo>
                  <a:cubicBezTo>
                    <a:pt x="44386" y="23651"/>
                    <a:pt x="46641" y="20808"/>
                    <a:pt x="45955" y="17843"/>
                  </a:cubicBezTo>
                  <a:cubicBezTo>
                    <a:pt x="43430" y="7353"/>
                    <a:pt x="34142" y="1"/>
                    <a:pt x="23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1251875" y="238125"/>
              <a:ext cx="5105825" cy="5228425"/>
            </a:xfrm>
            <a:custGeom>
              <a:avLst/>
              <a:gdLst/>
              <a:ahLst/>
              <a:cxnLst/>
              <a:rect l="l" t="t" r="r" b="b"/>
              <a:pathLst>
                <a:path w="204233" h="209137" extrusionOk="0">
                  <a:moveTo>
                    <a:pt x="88674" y="0"/>
                  </a:moveTo>
                  <a:cubicBezTo>
                    <a:pt x="83429" y="0"/>
                    <a:pt x="79164" y="4265"/>
                    <a:pt x="79164" y="9534"/>
                  </a:cubicBezTo>
                  <a:lnTo>
                    <a:pt x="79164" y="54091"/>
                  </a:lnTo>
                  <a:cubicBezTo>
                    <a:pt x="79164" y="58380"/>
                    <a:pt x="79458" y="62620"/>
                    <a:pt x="80022" y="66835"/>
                  </a:cubicBezTo>
                  <a:lnTo>
                    <a:pt x="69434" y="66835"/>
                  </a:lnTo>
                  <a:cubicBezTo>
                    <a:pt x="67743" y="66835"/>
                    <a:pt x="66371" y="68208"/>
                    <a:pt x="66371" y="69899"/>
                  </a:cubicBezTo>
                  <a:cubicBezTo>
                    <a:pt x="66371" y="71590"/>
                    <a:pt x="67743" y="72963"/>
                    <a:pt x="69434" y="72963"/>
                  </a:cubicBezTo>
                  <a:lnTo>
                    <a:pt x="81051" y="72963"/>
                  </a:lnTo>
                  <a:cubicBezTo>
                    <a:pt x="87277" y="103476"/>
                    <a:pt x="103869" y="118402"/>
                    <a:pt x="118305" y="131661"/>
                  </a:cubicBezTo>
                  <a:cubicBezTo>
                    <a:pt x="115756" y="152592"/>
                    <a:pt x="105830" y="171905"/>
                    <a:pt x="90242" y="186193"/>
                  </a:cubicBezTo>
                  <a:lnTo>
                    <a:pt x="78846" y="196658"/>
                  </a:lnTo>
                  <a:cubicBezTo>
                    <a:pt x="74201" y="200923"/>
                    <a:pt x="68374" y="203055"/>
                    <a:pt x="62544" y="203055"/>
                  </a:cubicBezTo>
                  <a:cubicBezTo>
                    <a:pt x="56714" y="203055"/>
                    <a:pt x="50881" y="200923"/>
                    <a:pt x="46224" y="196658"/>
                  </a:cubicBezTo>
                  <a:lnTo>
                    <a:pt x="34828" y="186193"/>
                  </a:lnTo>
                  <a:cubicBezTo>
                    <a:pt x="16593" y="169478"/>
                    <a:pt x="6128" y="145680"/>
                    <a:pt x="6128" y="120926"/>
                  </a:cubicBezTo>
                  <a:lnTo>
                    <a:pt x="6128" y="76345"/>
                  </a:lnTo>
                  <a:cubicBezTo>
                    <a:pt x="6128" y="74482"/>
                    <a:pt x="7648" y="72963"/>
                    <a:pt x="9535" y="72963"/>
                  </a:cubicBezTo>
                  <a:lnTo>
                    <a:pt x="55146" y="72963"/>
                  </a:lnTo>
                  <a:cubicBezTo>
                    <a:pt x="56837" y="72963"/>
                    <a:pt x="58209" y="71590"/>
                    <a:pt x="58209" y="69899"/>
                  </a:cubicBezTo>
                  <a:cubicBezTo>
                    <a:pt x="58209" y="68208"/>
                    <a:pt x="56837" y="66835"/>
                    <a:pt x="55146" y="66835"/>
                  </a:cubicBezTo>
                  <a:lnTo>
                    <a:pt x="9535" y="66835"/>
                  </a:lnTo>
                  <a:cubicBezTo>
                    <a:pt x="4265" y="66835"/>
                    <a:pt x="1" y="71100"/>
                    <a:pt x="1" y="76345"/>
                  </a:cubicBezTo>
                  <a:lnTo>
                    <a:pt x="1" y="120926"/>
                  </a:lnTo>
                  <a:cubicBezTo>
                    <a:pt x="1" y="147396"/>
                    <a:pt x="11177" y="172836"/>
                    <a:pt x="30686" y="190727"/>
                  </a:cubicBezTo>
                  <a:lnTo>
                    <a:pt x="42082" y="201168"/>
                  </a:lnTo>
                  <a:cubicBezTo>
                    <a:pt x="47870" y="206477"/>
                    <a:pt x="55209" y="209136"/>
                    <a:pt x="62548" y="209136"/>
                  </a:cubicBezTo>
                  <a:cubicBezTo>
                    <a:pt x="69878" y="209136"/>
                    <a:pt x="77207" y="206483"/>
                    <a:pt x="82988" y="201168"/>
                  </a:cubicBezTo>
                  <a:lnTo>
                    <a:pt x="94384" y="190727"/>
                  </a:lnTo>
                  <a:cubicBezTo>
                    <a:pt x="110045" y="176365"/>
                    <a:pt x="120339" y="157273"/>
                    <a:pt x="123795" y="136440"/>
                  </a:cubicBezTo>
                  <a:cubicBezTo>
                    <a:pt x="129138" y="140374"/>
                    <a:pt x="135425" y="142318"/>
                    <a:pt x="141694" y="142318"/>
                  </a:cubicBezTo>
                  <a:cubicBezTo>
                    <a:pt x="149056" y="142318"/>
                    <a:pt x="156393" y="139638"/>
                    <a:pt x="162151" y="134357"/>
                  </a:cubicBezTo>
                  <a:lnTo>
                    <a:pt x="173547" y="123892"/>
                  </a:lnTo>
                  <a:cubicBezTo>
                    <a:pt x="193056" y="106000"/>
                    <a:pt x="204232" y="80560"/>
                    <a:pt x="204232" y="54091"/>
                  </a:cubicBezTo>
                  <a:lnTo>
                    <a:pt x="204232" y="46616"/>
                  </a:lnTo>
                  <a:cubicBezTo>
                    <a:pt x="204232" y="44925"/>
                    <a:pt x="202860" y="43552"/>
                    <a:pt x="201169" y="43552"/>
                  </a:cubicBezTo>
                  <a:cubicBezTo>
                    <a:pt x="199478" y="43552"/>
                    <a:pt x="198105" y="44925"/>
                    <a:pt x="198105" y="46616"/>
                  </a:cubicBezTo>
                  <a:lnTo>
                    <a:pt x="198105" y="54091"/>
                  </a:lnTo>
                  <a:cubicBezTo>
                    <a:pt x="198105" y="78845"/>
                    <a:pt x="187640" y="102643"/>
                    <a:pt x="169406" y="119382"/>
                  </a:cubicBezTo>
                  <a:lnTo>
                    <a:pt x="158009" y="129847"/>
                  </a:lnTo>
                  <a:cubicBezTo>
                    <a:pt x="153365" y="134112"/>
                    <a:pt x="147531" y="136244"/>
                    <a:pt x="141698" y="136244"/>
                  </a:cubicBezTo>
                  <a:cubicBezTo>
                    <a:pt x="135865" y="136244"/>
                    <a:pt x="130032" y="134112"/>
                    <a:pt x="125388" y="129847"/>
                  </a:cubicBezTo>
                  <a:cubicBezTo>
                    <a:pt x="112398" y="117936"/>
                    <a:pt x="113378" y="118843"/>
                    <a:pt x="111932" y="117422"/>
                  </a:cubicBezTo>
                  <a:cubicBezTo>
                    <a:pt x="95021" y="100878"/>
                    <a:pt x="85291" y="77962"/>
                    <a:pt x="85291" y="54091"/>
                  </a:cubicBezTo>
                  <a:lnTo>
                    <a:pt x="85291" y="9534"/>
                  </a:lnTo>
                  <a:cubicBezTo>
                    <a:pt x="85291" y="7647"/>
                    <a:pt x="86811" y="6127"/>
                    <a:pt x="88674" y="6127"/>
                  </a:cubicBezTo>
                  <a:lnTo>
                    <a:pt x="194723" y="6127"/>
                  </a:lnTo>
                  <a:cubicBezTo>
                    <a:pt x="196586" y="6127"/>
                    <a:pt x="198105" y="7647"/>
                    <a:pt x="198105" y="9534"/>
                  </a:cubicBezTo>
                  <a:lnTo>
                    <a:pt x="198105" y="32303"/>
                  </a:lnTo>
                  <a:cubicBezTo>
                    <a:pt x="198105" y="33994"/>
                    <a:pt x="199478" y="35366"/>
                    <a:pt x="201169" y="35366"/>
                  </a:cubicBezTo>
                  <a:cubicBezTo>
                    <a:pt x="202860" y="35366"/>
                    <a:pt x="204232" y="33994"/>
                    <a:pt x="204232" y="32303"/>
                  </a:cubicBezTo>
                  <a:lnTo>
                    <a:pt x="204232" y="9534"/>
                  </a:lnTo>
                  <a:cubicBezTo>
                    <a:pt x="204232" y="4265"/>
                    <a:pt x="199968" y="0"/>
                    <a:pt x="1947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35"/>
          <p:cNvGrpSpPr/>
          <p:nvPr/>
        </p:nvGrpSpPr>
        <p:grpSpPr>
          <a:xfrm>
            <a:off x="2725259" y="1689801"/>
            <a:ext cx="405720" cy="376895"/>
            <a:chOff x="1190625" y="289025"/>
            <a:chExt cx="5228350" cy="5127825"/>
          </a:xfrm>
        </p:grpSpPr>
        <p:sp>
          <p:nvSpPr>
            <p:cNvPr id="481" name="Google Shape;481;p35"/>
            <p:cNvSpPr/>
            <p:nvPr/>
          </p:nvSpPr>
          <p:spPr>
            <a:xfrm>
              <a:off x="1190625" y="289025"/>
              <a:ext cx="2616325" cy="5127825"/>
            </a:xfrm>
            <a:custGeom>
              <a:avLst/>
              <a:gdLst/>
              <a:ahLst/>
              <a:cxnLst/>
              <a:rect l="l" t="t" r="r" b="b"/>
              <a:pathLst>
                <a:path w="104653" h="205113" extrusionOk="0">
                  <a:moveTo>
                    <a:pt x="61744" y="6135"/>
                  </a:moveTo>
                  <a:cubicBezTo>
                    <a:pt x="81061" y="6135"/>
                    <a:pt x="96197" y="22382"/>
                    <a:pt x="96197" y="41688"/>
                  </a:cubicBezTo>
                  <a:cubicBezTo>
                    <a:pt x="96197" y="58231"/>
                    <a:pt x="84849" y="72814"/>
                    <a:pt x="69213" y="76392"/>
                  </a:cubicBezTo>
                  <a:cubicBezTo>
                    <a:pt x="67620" y="76735"/>
                    <a:pt x="66149" y="77421"/>
                    <a:pt x="64875" y="78426"/>
                  </a:cubicBezTo>
                  <a:cubicBezTo>
                    <a:pt x="52522" y="87936"/>
                    <a:pt x="57277" y="84259"/>
                    <a:pt x="50929" y="89161"/>
                  </a:cubicBezTo>
                  <a:lnTo>
                    <a:pt x="50929" y="78794"/>
                  </a:lnTo>
                  <a:cubicBezTo>
                    <a:pt x="50929" y="76833"/>
                    <a:pt x="49777" y="75069"/>
                    <a:pt x="48013" y="74284"/>
                  </a:cubicBezTo>
                  <a:cubicBezTo>
                    <a:pt x="35072" y="68476"/>
                    <a:pt x="26935" y="55315"/>
                    <a:pt x="27303" y="40756"/>
                  </a:cubicBezTo>
                  <a:cubicBezTo>
                    <a:pt x="27768" y="22228"/>
                    <a:pt x="42180" y="7032"/>
                    <a:pt x="60096" y="6174"/>
                  </a:cubicBezTo>
                  <a:cubicBezTo>
                    <a:pt x="60648" y="6148"/>
                    <a:pt x="61198" y="6135"/>
                    <a:pt x="61744" y="6135"/>
                  </a:cubicBezTo>
                  <a:close/>
                  <a:moveTo>
                    <a:pt x="44802" y="84480"/>
                  </a:moveTo>
                  <a:lnTo>
                    <a:pt x="44802" y="91686"/>
                  </a:lnTo>
                  <a:cubicBezTo>
                    <a:pt x="44802" y="93573"/>
                    <a:pt x="45831" y="95264"/>
                    <a:pt x="47523" y="96097"/>
                  </a:cubicBezTo>
                  <a:lnTo>
                    <a:pt x="47547" y="96097"/>
                  </a:lnTo>
                  <a:cubicBezTo>
                    <a:pt x="48225" y="96436"/>
                    <a:pt x="48952" y="96601"/>
                    <a:pt x="49673" y="96601"/>
                  </a:cubicBezTo>
                  <a:cubicBezTo>
                    <a:pt x="50724" y="96601"/>
                    <a:pt x="51763" y="96251"/>
                    <a:pt x="52620" y="95582"/>
                  </a:cubicBezTo>
                  <a:lnTo>
                    <a:pt x="61566" y="88695"/>
                  </a:lnTo>
                  <a:cubicBezTo>
                    <a:pt x="74139" y="95190"/>
                    <a:pt x="82178" y="108253"/>
                    <a:pt x="82178" y="122493"/>
                  </a:cubicBezTo>
                  <a:lnTo>
                    <a:pt x="82178" y="128596"/>
                  </a:lnTo>
                  <a:cubicBezTo>
                    <a:pt x="82178" y="136071"/>
                    <a:pt x="85070" y="143056"/>
                    <a:pt x="90339" y="148325"/>
                  </a:cubicBezTo>
                  <a:lnTo>
                    <a:pt x="96001" y="153987"/>
                  </a:lnTo>
                  <a:cubicBezTo>
                    <a:pt x="96491" y="154477"/>
                    <a:pt x="96148" y="155261"/>
                    <a:pt x="95486" y="155261"/>
                  </a:cubicBezTo>
                  <a:lnTo>
                    <a:pt x="87349" y="155261"/>
                  </a:lnTo>
                  <a:cubicBezTo>
                    <a:pt x="84506" y="155261"/>
                    <a:pt x="82178" y="157565"/>
                    <a:pt x="82178" y="160433"/>
                  </a:cubicBezTo>
                  <a:lnTo>
                    <a:pt x="82178" y="167418"/>
                  </a:lnTo>
                  <a:cubicBezTo>
                    <a:pt x="82178" y="176167"/>
                    <a:pt x="75046" y="183299"/>
                    <a:pt x="66272" y="183299"/>
                  </a:cubicBezTo>
                  <a:cubicBezTo>
                    <a:pt x="60512" y="183299"/>
                    <a:pt x="55831" y="187981"/>
                    <a:pt x="55831" y="193740"/>
                  </a:cubicBezTo>
                  <a:lnTo>
                    <a:pt x="55831" y="198985"/>
                  </a:lnTo>
                  <a:lnTo>
                    <a:pt x="22450" y="198985"/>
                  </a:lnTo>
                  <a:lnTo>
                    <a:pt x="22450" y="184231"/>
                  </a:lnTo>
                  <a:cubicBezTo>
                    <a:pt x="22450" y="177172"/>
                    <a:pt x="20024" y="170530"/>
                    <a:pt x="15637" y="165555"/>
                  </a:cubicBezTo>
                  <a:cubicBezTo>
                    <a:pt x="9509" y="158619"/>
                    <a:pt x="6127" y="149673"/>
                    <a:pt x="6127" y="140409"/>
                  </a:cubicBezTo>
                  <a:lnTo>
                    <a:pt x="6127" y="122493"/>
                  </a:lnTo>
                  <a:cubicBezTo>
                    <a:pt x="6127" y="101538"/>
                    <a:pt x="23185" y="84480"/>
                    <a:pt x="44140" y="84480"/>
                  </a:cubicBezTo>
                  <a:close/>
                  <a:moveTo>
                    <a:pt x="61756" y="0"/>
                  </a:moveTo>
                  <a:cubicBezTo>
                    <a:pt x="61108" y="0"/>
                    <a:pt x="60457" y="16"/>
                    <a:pt x="59801" y="47"/>
                  </a:cubicBezTo>
                  <a:cubicBezTo>
                    <a:pt x="38675" y="1077"/>
                    <a:pt x="21715" y="18870"/>
                    <a:pt x="21176" y="40609"/>
                  </a:cubicBezTo>
                  <a:cubicBezTo>
                    <a:pt x="20783" y="56491"/>
                    <a:pt x="29067" y="70976"/>
                    <a:pt x="42523" y="78377"/>
                  </a:cubicBezTo>
                  <a:cubicBezTo>
                    <a:pt x="18945" y="79235"/>
                    <a:pt x="0" y="98695"/>
                    <a:pt x="0" y="122493"/>
                  </a:cubicBezTo>
                  <a:lnTo>
                    <a:pt x="0" y="140409"/>
                  </a:lnTo>
                  <a:cubicBezTo>
                    <a:pt x="0" y="151168"/>
                    <a:pt x="3921" y="161536"/>
                    <a:pt x="11029" y="169599"/>
                  </a:cubicBezTo>
                  <a:cubicBezTo>
                    <a:pt x="14460" y="173471"/>
                    <a:pt x="16323" y="178667"/>
                    <a:pt x="16323" y="184231"/>
                  </a:cubicBezTo>
                  <a:lnTo>
                    <a:pt x="16323" y="199769"/>
                  </a:lnTo>
                  <a:cubicBezTo>
                    <a:pt x="16323" y="202710"/>
                    <a:pt x="18725" y="205112"/>
                    <a:pt x="21666" y="205112"/>
                  </a:cubicBezTo>
                  <a:lnTo>
                    <a:pt x="56664" y="205112"/>
                  </a:lnTo>
                  <a:cubicBezTo>
                    <a:pt x="59581" y="205112"/>
                    <a:pt x="61958" y="202735"/>
                    <a:pt x="61958" y="199794"/>
                  </a:cubicBezTo>
                  <a:lnTo>
                    <a:pt x="61958" y="193740"/>
                  </a:lnTo>
                  <a:cubicBezTo>
                    <a:pt x="61958" y="191363"/>
                    <a:pt x="63894" y="189427"/>
                    <a:pt x="66272" y="189427"/>
                  </a:cubicBezTo>
                  <a:cubicBezTo>
                    <a:pt x="78428" y="189427"/>
                    <a:pt x="88305" y="179549"/>
                    <a:pt x="88305" y="167418"/>
                  </a:cubicBezTo>
                  <a:lnTo>
                    <a:pt x="88305" y="161388"/>
                  </a:lnTo>
                  <a:lnTo>
                    <a:pt x="95486" y="161388"/>
                  </a:lnTo>
                  <a:cubicBezTo>
                    <a:pt x="101589" y="161388"/>
                    <a:pt x="104652" y="153987"/>
                    <a:pt x="100339" y="149673"/>
                  </a:cubicBezTo>
                  <a:lnTo>
                    <a:pt x="94677" y="144012"/>
                  </a:lnTo>
                  <a:cubicBezTo>
                    <a:pt x="90560" y="139894"/>
                    <a:pt x="88305" y="134429"/>
                    <a:pt x="88305" y="128596"/>
                  </a:cubicBezTo>
                  <a:lnTo>
                    <a:pt x="88305" y="122493"/>
                  </a:lnTo>
                  <a:cubicBezTo>
                    <a:pt x="88305" y="106930"/>
                    <a:pt x="80021" y="92543"/>
                    <a:pt x="66860" y="84627"/>
                  </a:cubicBezTo>
                  <a:lnTo>
                    <a:pt x="68600" y="83279"/>
                  </a:lnTo>
                  <a:cubicBezTo>
                    <a:pt x="69188" y="82838"/>
                    <a:pt x="69850" y="82519"/>
                    <a:pt x="70585" y="82348"/>
                  </a:cubicBezTo>
                  <a:cubicBezTo>
                    <a:pt x="88918" y="78181"/>
                    <a:pt x="102324" y="61344"/>
                    <a:pt x="102324" y="41688"/>
                  </a:cubicBezTo>
                  <a:cubicBezTo>
                    <a:pt x="102324" y="18956"/>
                    <a:pt x="84417" y="0"/>
                    <a:pt x="61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2259800" y="941525"/>
              <a:ext cx="969975" cy="153200"/>
            </a:xfrm>
            <a:custGeom>
              <a:avLst/>
              <a:gdLst/>
              <a:ahLst/>
              <a:cxnLst/>
              <a:rect l="l" t="t" r="r" b="b"/>
              <a:pathLst>
                <a:path w="38799" h="6128" extrusionOk="0">
                  <a:moveTo>
                    <a:pt x="3064" y="0"/>
                  </a:moveTo>
                  <a:cubicBezTo>
                    <a:pt x="1373" y="0"/>
                    <a:pt x="1" y="1373"/>
                    <a:pt x="1" y="3064"/>
                  </a:cubicBezTo>
                  <a:cubicBezTo>
                    <a:pt x="1" y="4755"/>
                    <a:pt x="1373" y="6127"/>
                    <a:pt x="3064" y="6127"/>
                  </a:cubicBezTo>
                  <a:lnTo>
                    <a:pt x="35735" y="6127"/>
                  </a:lnTo>
                  <a:cubicBezTo>
                    <a:pt x="37426" y="6127"/>
                    <a:pt x="38798" y="4755"/>
                    <a:pt x="38798" y="3064"/>
                  </a:cubicBezTo>
                  <a:cubicBezTo>
                    <a:pt x="38798" y="1373"/>
                    <a:pt x="37426" y="0"/>
                    <a:pt x="35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2259800" y="1269925"/>
              <a:ext cx="969975" cy="153200"/>
            </a:xfrm>
            <a:custGeom>
              <a:avLst/>
              <a:gdLst/>
              <a:ahLst/>
              <a:cxnLst/>
              <a:rect l="l" t="t" r="r" b="b"/>
              <a:pathLst>
                <a:path w="38799" h="6128" extrusionOk="0">
                  <a:moveTo>
                    <a:pt x="3064" y="1"/>
                  </a:moveTo>
                  <a:cubicBezTo>
                    <a:pt x="1373" y="1"/>
                    <a:pt x="1" y="1373"/>
                    <a:pt x="1" y="3064"/>
                  </a:cubicBezTo>
                  <a:cubicBezTo>
                    <a:pt x="1" y="4755"/>
                    <a:pt x="1373" y="6128"/>
                    <a:pt x="3064" y="6128"/>
                  </a:cubicBezTo>
                  <a:lnTo>
                    <a:pt x="35735" y="6128"/>
                  </a:lnTo>
                  <a:cubicBezTo>
                    <a:pt x="37426" y="6128"/>
                    <a:pt x="38798" y="4755"/>
                    <a:pt x="38798" y="3064"/>
                  </a:cubicBezTo>
                  <a:cubicBezTo>
                    <a:pt x="38798" y="1373"/>
                    <a:pt x="37426" y="1"/>
                    <a:pt x="35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2259800" y="1597725"/>
              <a:ext cx="969975" cy="153225"/>
            </a:xfrm>
            <a:custGeom>
              <a:avLst/>
              <a:gdLst/>
              <a:ahLst/>
              <a:cxnLst/>
              <a:rect l="l" t="t" r="r" b="b"/>
              <a:pathLst>
                <a:path w="38799" h="6129" extrusionOk="0">
                  <a:moveTo>
                    <a:pt x="3064" y="1"/>
                  </a:moveTo>
                  <a:cubicBezTo>
                    <a:pt x="1373" y="1"/>
                    <a:pt x="1" y="1373"/>
                    <a:pt x="1" y="3065"/>
                  </a:cubicBezTo>
                  <a:cubicBezTo>
                    <a:pt x="1" y="4756"/>
                    <a:pt x="1373" y="6128"/>
                    <a:pt x="3064" y="6128"/>
                  </a:cubicBezTo>
                  <a:lnTo>
                    <a:pt x="35735" y="6128"/>
                  </a:lnTo>
                  <a:cubicBezTo>
                    <a:pt x="37426" y="6128"/>
                    <a:pt x="38798" y="4756"/>
                    <a:pt x="38798" y="3065"/>
                  </a:cubicBezTo>
                  <a:cubicBezTo>
                    <a:pt x="38798" y="1373"/>
                    <a:pt x="37426" y="1"/>
                    <a:pt x="35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4380425" y="941525"/>
              <a:ext cx="969975" cy="153200"/>
            </a:xfrm>
            <a:custGeom>
              <a:avLst/>
              <a:gdLst/>
              <a:ahLst/>
              <a:cxnLst/>
              <a:rect l="l" t="t" r="r" b="b"/>
              <a:pathLst>
                <a:path w="38799" h="6128" extrusionOk="0">
                  <a:moveTo>
                    <a:pt x="3064" y="0"/>
                  </a:moveTo>
                  <a:cubicBezTo>
                    <a:pt x="1373" y="0"/>
                    <a:pt x="1" y="1373"/>
                    <a:pt x="1" y="3064"/>
                  </a:cubicBezTo>
                  <a:cubicBezTo>
                    <a:pt x="1" y="4755"/>
                    <a:pt x="1373" y="6127"/>
                    <a:pt x="3064" y="6127"/>
                  </a:cubicBezTo>
                  <a:lnTo>
                    <a:pt x="35734" y="6127"/>
                  </a:lnTo>
                  <a:cubicBezTo>
                    <a:pt x="37426" y="6127"/>
                    <a:pt x="38798" y="4755"/>
                    <a:pt x="38798" y="3064"/>
                  </a:cubicBezTo>
                  <a:cubicBezTo>
                    <a:pt x="38798" y="1373"/>
                    <a:pt x="37426" y="0"/>
                    <a:pt x="35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4380425" y="1269925"/>
              <a:ext cx="969975" cy="153200"/>
            </a:xfrm>
            <a:custGeom>
              <a:avLst/>
              <a:gdLst/>
              <a:ahLst/>
              <a:cxnLst/>
              <a:rect l="l" t="t" r="r" b="b"/>
              <a:pathLst>
                <a:path w="38799" h="6128" extrusionOk="0">
                  <a:moveTo>
                    <a:pt x="3064" y="1"/>
                  </a:moveTo>
                  <a:cubicBezTo>
                    <a:pt x="1373" y="1"/>
                    <a:pt x="1" y="1373"/>
                    <a:pt x="1" y="3064"/>
                  </a:cubicBezTo>
                  <a:cubicBezTo>
                    <a:pt x="1" y="4755"/>
                    <a:pt x="1373" y="6128"/>
                    <a:pt x="3064" y="6128"/>
                  </a:cubicBezTo>
                  <a:lnTo>
                    <a:pt x="35734" y="6128"/>
                  </a:lnTo>
                  <a:cubicBezTo>
                    <a:pt x="37426" y="6128"/>
                    <a:pt x="38798" y="4755"/>
                    <a:pt x="38798" y="3064"/>
                  </a:cubicBezTo>
                  <a:cubicBezTo>
                    <a:pt x="38798" y="1373"/>
                    <a:pt x="37426" y="1"/>
                    <a:pt x="35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4380425" y="1597725"/>
              <a:ext cx="969975" cy="153225"/>
            </a:xfrm>
            <a:custGeom>
              <a:avLst/>
              <a:gdLst/>
              <a:ahLst/>
              <a:cxnLst/>
              <a:rect l="l" t="t" r="r" b="b"/>
              <a:pathLst>
                <a:path w="38799" h="6129" extrusionOk="0">
                  <a:moveTo>
                    <a:pt x="3064" y="1"/>
                  </a:moveTo>
                  <a:cubicBezTo>
                    <a:pt x="1373" y="1"/>
                    <a:pt x="1" y="1373"/>
                    <a:pt x="1" y="3065"/>
                  </a:cubicBezTo>
                  <a:cubicBezTo>
                    <a:pt x="1" y="4756"/>
                    <a:pt x="1373" y="6128"/>
                    <a:pt x="3064" y="6128"/>
                  </a:cubicBezTo>
                  <a:lnTo>
                    <a:pt x="35734" y="6128"/>
                  </a:lnTo>
                  <a:cubicBezTo>
                    <a:pt x="37426" y="6128"/>
                    <a:pt x="38798" y="4756"/>
                    <a:pt x="38798" y="3065"/>
                  </a:cubicBezTo>
                  <a:cubicBezTo>
                    <a:pt x="38798" y="1373"/>
                    <a:pt x="37426" y="1"/>
                    <a:pt x="35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3802625" y="289025"/>
              <a:ext cx="2616350" cy="5127825"/>
            </a:xfrm>
            <a:custGeom>
              <a:avLst/>
              <a:gdLst/>
              <a:ahLst/>
              <a:cxnLst/>
              <a:rect l="l" t="t" r="r" b="b"/>
              <a:pathLst>
                <a:path w="104654" h="205113" extrusionOk="0">
                  <a:moveTo>
                    <a:pt x="42899" y="0"/>
                  </a:moveTo>
                  <a:cubicBezTo>
                    <a:pt x="20259" y="0"/>
                    <a:pt x="2329" y="18956"/>
                    <a:pt x="2329" y="41688"/>
                  </a:cubicBezTo>
                  <a:cubicBezTo>
                    <a:pt x="2329" y="61344"/>
                    <a:pt x="15711" y="78181"/>
                    <a:pt x="34093" y="82348"/>
                  </a:cubicBezTo>
                  <a:cubicBezTo>
                    <a:pt x="34803" y="82519"/>
                    <a:pt x="35465" y="82838"/>
                    <a:pt x="36053" y="83279"/>
                  </a:cubicBezTo>
                  <a:lnTo>
                    <a:pt x="37818" y="84627"/>
                  </a:lnTo>
                  <a:cubicBezTo>
                    <a:pt x="24632" y="92543"/>
                    <a:pt x="16348" y="106930"/>
                    <a:pt x="16348" y="122493"/>
                  </a:cubicBezTo>
                  <a:lnTo>
                    <a:pt x="16348" y="128596"/>
                  </a:lnTo>
                  <a:cubicBezTo>
                    <a:pt x="16348" y="134429"/>
                    <a:pt x="14093" y="139894"/>
                    <a:pt x="9976" y="144012"/>
                  </a:cubicBezTo>
                  <a:lnTo>
                    <a:pt x="4314" y="149673"/>
                  </a:lnTo>
                  <a:cubicBezTo>
                    <a:pt x="1" y="153987"/>
                    <a:pt x="3064" y="161388"/>
                    <a:pt x="9167" y="161388"/>
                  </a:cubicBezTo>
                  <a:lnTo>
                    <a:pt x="16348" y="161388"/>
                  </a:lnTo>
                  <a:lnTo>
                    <a:pt x="16348" y="167418"/>
                  </a:lnTo>
                  <a:cubicBezTo>
                    <a:pt x="16348" y="179549"/>
                    <a:pt x="26250" y="189427"/>
                    <a:pt x="38382" y="189427"/>
                  </a:cubicBezTo>
                  <a:cubicBezTo>
                    <a:pt x="40759" y="189427"/>
                    <a:pt x="42695" y="191363"/>
                    <a:pt x="42695" y="193740"/>
                  </a:cubicBezTo>
                  <a:lnTo>
                    <a:pt x="42695" y="199794"/>
                  </a:lnTo>
                  <a:cubicBezTo>
                    <a:pt x="42695" y="202735"/>
                    <a:pt x="45073" y="205112"/>
                    <a:pt x="47989" y="205112"/>
                  </a:cubicBezTo>
                  <a:lnTo>
                    <a:pt x="57646" y="205112"/>
                  </a:lnTo>
                  <a:cubicBezTo>
                    <a:pt x="59337" y="205112"/>
                    <a:pt x="60709" y="203740"/>
                    <a:pt x="60709" y="202049"/>
                  </a:cubicBezTo>
                  <a:cubicBezTo>
                    <a:pt x="60709" y="200357"/>
                    <a:pt x="59337" y="198985"/>
                    <a:pt x="57646" y="198985"/>
                  </a:cubicBezTo>
                  <a:lnTo>
                    <a:pt x="48822" y="198985"/>
                  </a:lnTo>
                  <a:lnTo>
                    <a:pt x="48822" y="193740"/>
                  </a:lnTo>
                  <a:cubicBezTo>
                    <a:pt x="48822" y="187981"/>
                    <a:pt x="44141" y="183299"/>
                    <a:pt x="38382" y="183299"/>
                  </a:cubicBezTo>
                  <a:cubicBezTo>
                    <a:pt x="29607" y="183299"/>
                    <a:pt x="22475" y="176167"/>
                    <a:pt x="22475" y="167418"/>
                  </a:cubicBezTo>
                  <a:lnTo>
                    <a:pt x="22475" y="160433"/>
                  </a:lnTo>
                  <a:cubicBezTo>
                    <a:pt x="22475" y="157565"/>
                    <a:pt x="20172" y="155261"/>
                    <a:pt x="17304" y="155261"/>
                  </a:cubicBezTo>
                  <a:lnTo>
                    <a:pt x="9167" y="155261"/>
                  </a:lnTo>
                  <a:cubicBezTo>
                    <a:pt x="8505" y="155261"/>
                    <a:pt x="8187" y="154477"/>
                    <a:pt x="8652" y="153987"/>
                  </a:cubicBezTo>
                  <a:lnTo>
                    <a:pt x="14314" y="148325"/>
                  </a:lnTo>
                  <a:cubicBezTo>
                    <a:pt x="19583" y="143056"/>
                    <a:pt x="22475" y="136071"/>
                    <a:pt x="22475" y="128596"/>
                  </a:cubicBezTo>
                  <a:lnTo>
                    <a:pt x="22475" y="122493"/>
                  </a:lnTo>
                  <a:cubicBezTo>
                    <a:pt x="22475" y="108253"/>
                    <a:pt x="30514" y="95190"/>
                    <a:pt x="43087" y="88695"/>
                  </a:cubicBezTo>
                  <a:lnTo>
                    <a:pt x="52058" y="95582"/>
                  </a:lnTo>
                  <a:cubicBezTo>
                    <a:pt x="52963" y="96279"/>
                    <a:pt x="53985" y="96593"/>
                    <a:pt x="54985" y="96593"/>
                  </a:cubicBezTo>
                  <a:cubicBezTo>
                    <a:pt x="57502" y="96593"/>
                    <a:pt x="59876" y="94598"/>
                    <a:pt x="59876" y="91686"/>
                  </a:cubicBezTo>
                  <a:lnTo>
                    <a:pt x="59876" y="84480"/>
                  </a:lnTo>
                  <a:lnTo>
                    <a:pt x="60513" y="84480"/>
                  </a:lnTo>
                  <a:cubicBezTo>
                    <a:pt x="81468" y="84480"/>
                    <a:pt x="98526" y="101538"/>
                    <a:pt x="98526" y="122493"/>
                  </a:cubicBezTo>
                  <a:lnTo>
                    <a:pt x="98526" y="140409"/>
                  </a:lnTo>
                  <a:cubicBezTo>
                    <a:pt x="98526" y="149673"/>
                    <a:pt x="95168" y="158619"/>
                    <a:pt x="89041" y="165555"/>
                  </a:cubicBezTo>
                  <a:cubicBezTo>
                    <a:pt x="84630" y="170530"/>
                    <a:pt x="82203" y="177172"/>
                    <a:pt x="82203" y="184231"/>
                  </a:cubicBezTo>
                  <a:lnTo>
                    <a:pt x="82203" y="198985"/>
                  </a:lnTo>
                  <a:lnTo>
                    <a:pt x="71934" y="198985"/>
                  </a:lnTo>
                  <a:cubicBezTo>
                    <a:pt x="70243" y="198985"/>
                    <a:pt x="68871" y="200357"/>
                    <a:pt x="68871" y="202049"/>
                  </a:cubicBezTo>
                  <a:cubicBezTo>
                    <a:pt x="68871" y="203740"/>
                    <a:pt x="70243" y="205112"/>
                    <a:pt x="71934" y="205112"/>
                  </a:cubicBezTo>
                  <a:lnTo>
                    <a:pt x="82988" y="205112"/>
                  </a:lnTo>
                  <a:cubicBezTo>
                    <a:pt x="85929" y="205112"/>
                    <a:pt x="88331" y="202710"/>
                    <a:pt x="88331" y="199769"/>
                  </a:cubicBezTo>
                  <a:lnTo>
                    <a:pt x="88331" y="184231"/>
                  </a:lnTo>
                  <a:cubicBezTo>
                    <a:pt x="88331" y="178667"/>
                    <a:pt x="90218" y="173471"/>
                    <a:pt x="93624" y="169599"/>
                  </a:cubicBezTo>
                  <a:cubicBezTo>
                    <a:pt x="100732" y="161536"/>
                    <a:pt x="104653" y="151168"/>
                    <a:pt x="104653" y="140409"/>
                  </a:cubicBezTo>
                  <a:lnTo>
                    <a:pt x="104653" y="122493"/>
                  </a:lnTo>
                  <a:cubicBezTo>
                    <a:pt x="104653" y="98695"/>
                    <a:pt x="85733" y="79235"/>
                    <a:pt x="62131" y="78377"/>
                  </a:cubicBezTo>
                  <a:cubicBezTo>
                    <a:pt x="72694" y="72544"/>
                    <a:pt x="80267" y="62177"/>
                    <a:pt x="82669" y="50045"/>
                  </a:cubicBezTo>
                  <a:cubicBezTo>
                    <a:pt x="83012" y="48379"/>
                    <a:pt x="81934" y="46761"/>
                    <a:pt x="80267" y="46442"/>
                  </a:cubicBezTo>
                  <a:cubicBezTo>
                    <a:pt x="80058" y="46399"/>
                    <a:pt x="79850" y="46379"/>
                    <a:pt x="79645" y="46379"/>
                  </a:cubicBezTo>
                  <a:cubicBezTo>
                    <a:pt x="78216" y="46379"/>
                    <a:pt x="76943" y="47386"/>
                    <a:pt x="76664" y="48844"/>
                  </a:cubicBezTo>
                  <a:cubicBezTo>
                    <a:pt x="74434" y="60143"/>
                    <a:pt x="66934" y="69652"/>
                    <a:pt x="56665" y="74284"/>
                  </a:cubicBezTo>
                  <a:cubicBezTo>
                    <a:pt x="54876" y="75069"/>
                    <a:pt x="53749" y="76833"/>
                    <a:pt x="53749" y="78794"/>
                  </a:cubicBezTo>
                  <a:lnTo>
                    <a:pt x="53749" y="89161"/>
                  </a:lnTo>
                  <a:cubicBezTo>
                    <a:pt x="53749" y="89161"/>
                    <a:pt x="45318" y="82691"/>
                    <a:pt x="45318" y="82691"/>
                  </a:cubicBezTo>
                  <a:lnTo>
                    <a:pt x="39803" y="78426"/>
                  </a:lnTo>
                  <a:cubicBezTo>
                    <a:pt x="38504" y="77421"/>
                    <a:pt x="37034" y="76735"/>
                    <a:pt x="35441" y="76392"/>
                  </a:cubicBezTo>
                  <a:cubicBezTo>
                    <a:pt x="19804" y="72814"/>
                    <a:pt x="8456" y="58231"/>
                    <a:pt x="8456" y="41688"/>
                  </a:cubicBezTo>
                  <a:cubicBezTo>
                    <a:pt x="8456" y="22382"/>
                    <a:pt x="23592" y="6135"/>
                    <a:pt x="42909" y="6135"/>
                  </a:cubicBezTo>
                  <a:cubicBezTo>
                    <a:pt x="43455" y="6135"/>
                    <a:pt x="44005" y="6148"/>
                    <a:pt x="44558" y="6174"/>
                  </a:cubicBezTo>
                  <a:cubicBezTo>
                    <a:pt x="60538" y="6934"/>
                    <a:pt x="74140" y="19336"/>
                    <a:pt x="76860" y="35658"/>
                  </a:cubicBezTo>
                  <a:cubicBezTo>
                    <a:pt x="77123" y="37147"/>
                    <a:pt x="78402" y="38205"/>
                    <a:pt x="79859" y="38205"/>
                  </a:cubicBezTo>
                  <a:cubicBezTo>
                    <a:pt x="80034" y="38205"/>
                    <a:pt x="80211" y="38190"/>
                    <a:pt x="80390" y="38158"/>
                  </a:cubicBezTo>
                  <a:cubicBezTo>
                    <a:pt x="82056" y="37889"/>
                    <a:pt x="83184" y="36296"/>
                    <a:pt x="82914" y="34629"/>
                  </a:cubicBezTo>
                  <a:cubicBezTo>
                    <a:pt x="79703" y="15512"/>
                    <a:pt x="63699" y="954"/>
                    <a:pt x="44852" y="47"/>
                  </a:cubicBezTo>
                  <a:cubicBezTo>
                    <a:pt x="44197" y="16"/>
                    <a:pt x="43546" y="0"/>
                    <a:pt x="42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35"/>
          <p:cNvGrpSpPr/>
          <p:nvPr/>
        </p:nvGrpSpPr>
        <p:grpSpPr>
          <a:xfrm>
            <a:off x="4379369" y="3387028"/>
            <a:ext cx="392967" cy="386769"/>
            <a:chOff x="1189800" y="237775"/>
            <a:chExt cx="5303200" cy="5219550"/>
          </a:xfrm>
          <a:solidFill>
            <a:schemeClr val="accent1">
              <a:lumMod val="50000"/>
            </a:schemeClr>
          </a:solidFill>
        </p:grpSpPr>
        <p:sp>
          <p:nvSpPr>
            <p:cNvPr id="504" name="Google Shape;504;p35"/>
            <p:cNvSpPr/>
            <p:nvPr/>
          </p:nvSpPr>
          <p:spPr>
            <a:xfrm>
              <a:off x="2250750" y="237775"/>
              <a:ext cx="4242250" cy="3262850"/>
            </a:xfrm>
            <a:custGeom>
              <a:avLst/>
              <a:gdLst/>
              <a:ahLst/>
              <a:cxnLst/>
              <a:rect l="l" t="t" r="r" b="b"/>
              <a:pathLst>
                <a:path w="169690" h="130514" extrusionOk="0">
                  <a:moveTo>
                    <a:pt x="130519" y="19278"/>
                  </a:moveTo>
                  <a:cubicBezTo>
                    <a:pt x="134130" y="19278"/>
                    <a:pt x="137575" y="21084"/>
                    <a:pt x="141049" y="24838"/>
                  </a:cubicBezTo>
                  <a:cubicBezTo>
                    <a:pt x="145583" y="29731"/>
                    <a:pt x="146366" y="36516"/>
                    <a:pt x="143430" y="44997"/>
                  </a:cubicBezTo>
                  <a:lnTo>
                    <a:pt x="118541" y="24348"/>
                  </a:lnTo>
                  <a:cubicBezTo>
                    <a:pt x="121803" y="21837"/>
                    <a:pt x="125881" y="19488"/>
                    <a:pt x="129958" y="19292"/>
                  </a:cubicBezTo>
                  <a:cubicBezTo>
                    <a:pt x="130146" y="19283"/>
                    <a:pt x="130333" y="19278"/>
                    <a:pt x="130519" y="19278"/>
                  </a:cubicBezTo>
                  <a:close/>
                  <a:moveTo>
                    <a:pt x="130526" y="6115"/>
                  </a:moveTo>
                  <a:cubicBezTo>
                    <a:pt x="137872" y="6115"/>
                    <a:pt x="144654" y="9388"/>
                    <a:pt x="150705" y="15932"/>
                  </a:cubicBezTo>
                  <a:cubicBezTo>
                    <a:pt x="161632" y="27741"/>
                    <a:pt x="158990" y="42518"/>
                    <a:pt x="154064" y="53804"/>
                  </a:cubicBezTo>
                  <a:lnTo>
                    <a:pt x="148421" y="49140"/>
                  </a:lnTo>
                  <a:cubicBezTo>
                    <a:pt x="153021" y="37527"/>
                    <a:pt x="152009" y="27741"/>
                    <a:pt x="145518" y="20695"/>
                  </a:cubicBezTo>
                  <a:cubicBezTo>
                    <a:pt x="140848" y="15656"/>
                    <a:pt x="135975" y="13164"/>
                    <a:pt x="130627" y="13164"/>
                  </a:cubicBezTo>
                  <a:cubicBezTo>
                    <a:pt x="130297" y="13164"/>
                    <a:pt x="129966" y="13173"/>
                    <a:pt x="129632" y="13192"/>
                  </a:cubicBezTo>
                  <a:cubicBezTo>
                    <a:pt x="123565" y="13519"/>
                    <a:pt x="117889" y="16944"/>
                    <a:pt x="113746" y="20369"/>
                  </a:cubicBezTo>
                  <a:lnTo>
                    <a:pt x="108234" y="15802"/>
                  </a:lnTo>
                  <a:cubicBezTo>
                    <a:pt x="113583" y="11235"/>
                    <a:pt x="120955" y="6603"/>
                    <a:pt x="129273" y="6147"/>
                  </a:cubicBezTo>
                  <a:cubicBezTo>
                    <a:pt x="129693" y="6126"/>
                    <a:pt x="130110" y="6115"/>
                    <a:pt x="130526" y="6115"/>
                  </a:cubicBezTo>
                  <a:close/>
                  <a:moveTo>
                    <a:pt x="54443" y="29111"/>
                  </a:moveTo>
                  <a:lnTo>
                    <a:pt x="70231" y="44899"/>
                  </a:lnTo>
                  <a:lnTo>
                    <a:pt x="51703" y="63427"/>
                  </a:lnTo>
                  <a:cubicBezTo>
                    <a:pt x="50562" y="61046"/>
                    <a:pt x="49126" y="57523"/>
                    <a:pt x="48311" y="53347"/>
                  </a:cubicBezTo>
                  <a:cubicBezTo>
                    <a:pt x="46549" y="44181"/>
                    <a:pt x="48604" y="36026"/>
                    <a:pt x="54443" y="29111"/>
                  </a:cubicBezTo>
                  <a:close/>
                  <a:moveTo>
                    <a:pt x="9037" y="82151"/>
                  </a:moveTo>
                  <a:cubicBezTo>
                    <a:pt x="16474" y="83553"/>
                    <a:pt x="19083" y="87403"/>
                    <a:pt x="19801" y="88805"/>
                  </a:cubicBezTo>
                  <a:lnTo>
                    <a:pt x="18398" y="104039"/>
                  </a:lnTo>
                  <a:cubicBezTo>
                    <a:pt x="16604" y="106550"/>
                    <a:pt x="13766" y="108051"/>
                    <a:pt x="9983" y="108508"/>
                  </a:cubicBezTo>
                  <a:cubicBezTo>
                    <a:pt x="9081" y="108620"/>
                    <a:pt x="8226" y="108655"/>
                    <a:pt x="7450" y="108655"/>
                  </a:cubicBezTo>
                  <a:cubicBezTo>
                    <a:pt x="7103" y="108655"/>
                    <a:pt x="6772" y="108648"/>
                    <a:pt x="6460" y="108638"/>
                  </a:cubicBezTo>
                  <a:lnTo>
                    <a:pt x="9037" y="82151"/>
                  </a:lnTo>
                  <a:close/>
                  <a:moveTo>
                    <a:pt x="130642" y="1"/>
                  </a:moveTo>
                  <a:cubicBezTo>
                    <a:pt x="130080" y="1"/>
                    <a:pt x="129515" y="16"/>
                    <a:pt x="128947" y="47"/>
                  </a:cubicBezTo>
                  <a:cubicBezTo>
                    <a:pt x="117498" y="666"/>
                    <a:pt x="107842" y="7647"/>
                    <a:pt x="101677" y="13486"/>
                  </a:cubicBezTo>
                  <a:cubicBezTo>
                    <a:pt x="101579" y="13551"/>
                    <a:pt x="101481" y="13649"/>
                    <a:pt x="101416" y="13714"/>
                  </a:cubicBezTo>
                  <a:lnTo>
                    <a:pt x="74537" y="40593"/>
                  </a:lnTo>
                  <a:lnTo>
                    <a:pt x="56498" y="22554"/>
                  </a:lnTo>
                  <a:cubicBezTo>
                    <a:pt x="55895" y="21951"/>
                    <a:pt x="55112" y="21649"/>
                    <a:pt x="54333" y="21649"/>
                  </a:cubicBezTo>
                  <a:cubicBezTo>
                    <a:pt x="53554" y="21649"/>
                    <a:pt x="52780" y="21951"/>
                    <a:pt x="52193" y="22554"/>
                  </a:cubicBezTo>
                  <a:cubicBezTo>
                    <a:pt x="43385" y="31329"/>
                    <a:pt x="39993" y="42387"/>
                    <a:pt x="42309" y="54489"/>
                  </a:cubicBezTo>
                  <a:cubicBezTo>
                    <a:pt x="44038" y="63460"/>
                    <a:pt x="48278" y="69821"/>
                    <a:pt x="48507" y="70114"/>
                  </a:cubicBezTo>
                  <a:cubicBezTo>
                    <a:pt x="48572" y="70212"/>
                    <a:pt x="57347" y="80813"/>
                    <a:pt x="57347" y="80813"/>
                  </a:cubicBezTo>
                  <a:lnTo>
                    <a:pt x="24629" y="84989"/>
                  </a:lnTo>
                  <a:cubicBezTo>
                    <a:pt x="22639" y="81857"/>
                    <a:pt x="17713" y="76605"/>
                    <a:pt x="6557" y="75659"/>
                  </a:cubicBezTo>
                  <a:cubicBezTo>
                    <a:pt x="6477" y="75653"/>
                    <a:pt x="6396" y="75650"/>
                    <a:pt x="6316" y="75650"/>
                  </a:cubicBezTo>
                  <a:cubicBezTo>
                    <a:pt x="4781" y="75650"/>
                    <a:pt x="3418" y="76818"/>
                    <a:pt x="3263" y="78400"/>
                  </a:cubicBezTo>
                  <a:lnTo>
                    <a:pt x="99" y="111019"/>
                  </a:lnTo>
                  <a:cubicBezTo>
                    <a:pt x="1" y="111868"/>
                    <a:pt x="294" y="112748"/>
                    <a:pt x="882" y="113368"/>
                  </a:cubicBezTo>
                  <a:cubicBezTo>
                    <a:pt x="1469" y="114020"/>
                    <a:pt x="2284" y="114281"/>
                    <a:pt x="3100" y="114412"/>
                  </a:cubicBezTo>
                  <a:cubicBezTo>
                    <a:pt x="4568" y="114647"/>
                    <a:pt x="6059" y="114764"/>
                    <a:pt x="7546" y="114764"/>
                  </a:cubicBezTo>
                  <a:cubicBezTo>
                    <a:pt x="8537" y="114764"/>
                    <a:pt x="9526" y="114712"/>
                    <a:pt x="10504" y="114608"/>
                  </a:cubicBezTo>
                  <a:cubicBezTo>
                    <a:pt x="15658" y="114020"/>
                    <a:pt x="19801" y="111933"/>
                    <a:pt x="22639" y="108540"/>
                  </a:cubicBezTo>
                  <a:lnTo>
                    <a:pt x="44462" y="113694"/>
                  </a:lnTo>
                  <a:cubicBezTo>
                    <a:pt x="44693" y="113749"/>
                    <a:pt x="44925" y="113775"/>
                    <a:pt x="45153" y="113775"/>
                  </a:cubicBezTo>
                  <a:cubicBezTo>
                    <a:pt x="46563" y="113775"/>
                    <a:pt x="47839" y="112778"/>
                    <a:pt x="48148" y="111346"/>
                  </a:cubicBezTo>
                  <a:cubicBezTo>
                    <a:pt x="48507" y="109747"/>
                    <a:pt x="47463" y="108116"/>
                    <a:pt x="45864" y="107757"/>
                  </a:cubicBezTo>
                  <a:lnTo>
                    <a:pt x="24629" y="102734"/>
                  </a:lnTo>
                  <a:lnTo>
                    <a:pt x="25705" y="91023"/>
                  </a:lnTo>
                  <a:lnTo>
                    <a:pt x="61979" y="86391"/>
                  </a:lnTo>
                  <a:lnTo>
                    <a:pt x="87911" y="117674"/>
                  </a:lnTo>
                  <a:lnTo>
                    <a:pt x="57771" y="110563"/>
                  </a:lnTo>
                  <a:cubicBezTo>
                    <a:pt x="57533" y="110506"/>
                    <a:pt x="57296" y="110479"/>
                    <a:pt x="57061" y="110479"/>
                  </a:cubicBezTo>
                  <a:cubicBezTo>
                    <a:pt x="55683" y="110479"/>
                    <a:pt x="54419" y="111420"/>
                    <a:pt x="54085" y="112813"/>
                  </a:cubicBezTo>
                  <a:cubicBezTo>
                    <a:pt x="53693" y="114477"/>
                    <a:pt x="54737" y="116108"/>
                    <a:pt x="56368" y="116500"/>
                  </a:cubicBezTo>
                  <a:lnTo>
                    <a:pt x="94468" y="125470"/>
                  </a:lnTo>
                  <a:cubicBezTo>
                    <a:pt x="97560" y="128755"/>
                    <a:pt x="101881" y="130514"/>
                    <a:pt x="106250" y="130514"/>
                  </a:cubicBezTo>
                  <a:cubicBezTo>
                    <a:pt x="108519" y="130514"/>
                    <a:pt x="110801" y="130039"/>
                    <a:pt x="112931" y="129058"/>
                  </a:cubicBezTo>
                  <a:cubicBezTo>
                    <a:pt x="114692" y="128275"/>
                    <a:pt x="116291" y="127166"/>
                    <a:pt x="117661" y="125796"/>
                  </a:cubicBezTo>
                  <a:lnTo>
                    <a:pt x="138179" y="105278"/>
                  </a:lnTo>
                  <a:cubicBezTo>
                    <a:pt x="139353" y="104071"/>
                    <a:pt x="139353" y="102147"/>
                    <a:pt x="138179" y="100972"/>
                  </a:cubicBezTo>
                  <a:cubicBezTo>
                    <a:pt x="137575" y="100369"/>
                    <a:pt x="136792" y="100067"/>
                    <a:pt x="136009" y="100067"/>
                  </a:cubicBezTo>
                  <a:cubicBezTo>
                    <a:pt x="135226" y="100067"/>
                    <a:pt x="134444" y="100369"/>
                    <a:pt x="133840" y="100972"/>
                  </a:cubicBezTo>
                  <a:lnTo>
                    <a:pt x="113355" y="121490"/>
                  </a:lnTo>
                  <a:cubicBezTo>
                    <a:pt x="111415" y="123400"/>
                    <a:pt x="108922" y="124437"/>
                    <a:pt x="106206" y="124437"/>
                  </a:cubicBezTo>
                  <a:cubicBezTo>
                    <a:pt x="106045" y="124437"/>
                    <a:pt x="105884" y="124433"/>
                    <a:pt x="105722" y="124426"/>
                  </a:cubicBezTo>
                  <a:cubicBezTo>
                    <a:pt x="102851" y="124296"/>
                    <a:pt x="100274" y="122991"/>
                    <a:pt x="98448" y="120773"/>
                  </a:cubicBezTo>
                  <a:lnTo>
                    <a:pt x="55161" y="68614"/>
                  </a:lnTo>
                  <a:lnTo>
                    <a:pt x="76690" y="47084"/>
                  </a:lnTo>
                  <a:cubicBezTo>
                    <a:pt x="76690" y="47052"/>
                    <a:pt x="76690" y="47052"/>
                    <a:pt x="76690" y="47052"/>
                  </a:cubicBezTo>
                  <a:lnTo>
                    <a:pt x="103765" y="20010"/>
                  </a:lnTo>
                  <a:lnTo>
                    <a:pt x="153249" y="61046"/>
                  </a:lnTo>
                  <a:cubicBezTo>
                    <a:pt x="153249" y="61046"/>
                    <a:pt x="153249" y="61078"/>
                    <a:pt x="153249" y="61078"/>
                  </a:cubicBezTo>
                  <a:lnTo>
                    <a:pt x="155924" y="63297"/>
                  </a:lnTo>
                  <a:cubicBezTo>
                    <a:pt x="158142" y="65123"/>
                    <a:pt x="159447" y="67733"/>
                    <a:pt x="159577" y="70603"/>
                  </a:cubicBezTo>
                  <a:cubicBezTo>
                    <a:pt x="159708" y="73474"/>
                    <a:pt x="158664" y="76149"/>
                    <a:pt x="156609" y="78204"/>
                  </a:cubicBezTo>
                  <a:lnTo>
                    <a:pt x="143757" y="91089"/>
                  </a:lnTo>
                  <a:cubicBezTo>
                    <a:pt x="142550" y="92263"/>
                    <a:pt x="142550" y="94188"/>
                    <a:pt x="143757" y="95394"/>
                  </a:cubicBezTo>
                  <a:cubicBezTo>
                    <a:pt x="144344" y="95982"/>
                    <a:pt x="145118" y="96275"/>
                    <a:pt x="145897" y="96275"/>
                  </a:cubicBezTo>
                  <a:cubicBezTo>
                    <a:pt x="146676" y="96275"/>
                    <a:pt x="147459" y="95982"/>
                    <a:pt x="148062" y="95394"/>
                  </a:cubicBezTo>
                  <a:lnTo>
                    <a:pt x="160947" y="82510"/>
                  </a:lnTo>
                  <a:cubicBezTo>
                    <a:pt x="164144" y="79280"/>
                    <a:pt x="165873" y="74844"/>
                    <a:pt x="165677" y="70310"/>
                  </a:cubicBezTo>
                  <a:cubicBezTo>
                    <a:pt x="165449" y="65776"/>
                    <a:pt x="163328" y="61502"/>
                    <a:pt x="159838" y="58599"/>
                  </a:cubicBezTo>
                  <a:lnTo>
                    <a:pt x="158925" y="57849"/>
                  </a:lnTo>
                  <a:cubicBezTo>
                    <a:pt x="169689" y="34852"/>
                    <a:pt x="162904" y="20140"/>
                    <a:pt x="155174" y="11790"/>
                  </a:cubicBezTo>
                  <a:cubicBezTo>
                    <a:pt x="147956" y="3958"/>
                    <a:pt x="139697" y="1"/>
                    <a:pt x="1306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1189800" y="3354600"/>
              <a:ext cx="2544375" cy="2102725"/>
            </a:xfrm>
            <a:custGeom>
              <a:avLst/>
              <a:gdLst/>
              <a:ahLst/>
              <a:cxnLst/>
              <a:rect l="l" t="t" r="r" b="b"/>
              <a:pathLst>
                <a:path w="101775" h="84109" extrusionOk="0">
                  <a:moveTo>
                    <a:pt x="22671" y="6212"/>
                  </a:moveTo>
                  <a:cubicBezTo>
                    <a:pt x="27075" y="6538"/>
                    <a:pt x="35295" y="7908"/>
                    <a:pt x="40710" y="13323"/>
                  </a:cubicBezTo>
                  <a:cubicBezTo>
                    <a:pt x="46092" y="18738"/>
                    <a:pt x="47495" y="26958"/>
                    <a:pt x="47821" y="31394"/>
                  </a:cubicBezTo>
                  <a:cubicBezTo>
                    <a:pt x="43417" y="31036"/>
                    <a:pt x="35197" y="29666"/>
                    <a:pt x="29782" y="24251"/>
                  </a:cubicBezTo>
                  <a:cubicBezTo>
                    <a:pt x="24400" y="18868"/>
                    <a:pt x="22997" y="10616"/>
                    <a:pt x="22671" y="6212"/>
                  </a:cubicBezTo>
                  <a:close/>
                  <a:moveTo>
                    <a:pt x="79332" y="6212"/>
                  </a:moveTo>
                  <a:lnTo>
                    <a:pt x="79332" y="6212"/>
                  </a:lnTo>
                  <a:cubicBezTo>
                    <a:pt x="78973" y="10616"/>
                    <a:pt x="77603" y="18836"/>
                    <a:pt x="72188" y="24251"/>
                  </a:cubicBezTo>
                  <a:cubicBezTo>
                    <a:pt x="66806" y="29633"/>
                    <a:pt x="58553" y="31036"/>
                    <a:pt x="54149" y="31394"/>
                  </a:cubicBezTo>
                  <a:cubicBezTo>
                    <a:pt x="54476" y="26958"/>
                    <a:pt x="55846" y="18738"/>
                    <a:pt x="61260" y="13323"/>
                  </a:cubicBezTo>
                  <a:cubicBezTo>
                    <a:pt x="66675" y="7941"/>
                    <a:pt x="74896" y="6571"/>
                    <a:pt x="79332" y="6212"/>
                  </a:cubicBezTo>
                  <a:close/>
                  <a:moveTo>
                    <a:pt x="20151" y="1"/>
                  </a:moveTo>
                  <a:cubicBezTo>
                    <a:pt x="19720" y="1"/>
                    <a:pt x="19451" y="10"/>
                    <a:pt x="19377" y="14"/>
                  </a:cubicBezTo>
                  <a:cubicBezTo>
                    <a:pt x="17778" y="79"/>
                    <a:pt x="16506" y="1352"/>
                    <a:pt x="16441" y="2917"/>
                  </a:cubicBezTo>
                  <a:cubicBezTo>
                    <a:pt x="16408" y="3570"/>
                    <a:pt x="15951" y="19032"/>
                    <a:pt x="25476" y="28557"/>
                  </a:cubicBezTo>
                  <a:cubicBezTo>
                    <a:pt x="32522" y="35602"/>
                    <a:pt x="42798" y="37201"/>
                    <a:pt x="47952" y="37527"/>
                  </a:cubicBezTo>
                  <a:lnTo>
                    <a:pt x="47952" y="47215"/>
                  </a:lnTo>
                  <a:cubicBezTo>
                    <a:pt x="38981" y="47737"/>
                    <a:pt x="30402" y="50738"/>
                    <a:pt x="22410" y="56186"/>
                  </a:cubicBezTo>
                  <a:cubicBezTo>
                    <a:pt x="21008" y="57132"/>
                    <a:pt x="20649" y="59023"/>
                    <a:pt x="21595" y="60426"/>
                  </a:cubicBezTo>
                  <a:cubicBezTo>
                    <a:pt x="22184" y="61300"/>
                    <a:pt x="23154" y="61769"/>
                    <a:pt x="24133" y="61769"/>
                  </a:cubicBezTo>
                  <a:cubicBezTo>
                    <a:pt x="24724" y="61769"/>
                    <a:pt x="25319" y="61598"/>
                    <a:pt x="25835" y="61242"/>
                  </a:cubicBezTo>
                  <a:cubicBezTo>
                    <a:pt x="33664" y="55892"/>
                    <a:pt x="42080" y="53217"/>
                    <a:pt x="50887" y="53217"/>
                  </a:cubicBezTo>
                  <a:cubicBezTo>
                    <a:pt x="62826" y="53217"/>
                    <a:pt x="73884" y="58077"/>
                    <a:pt x="83768" y="67668"/>
                  </a:cubicBezTo>
                  <a:cubicBezTo>
                    <a:pt x="87650" y="71419"/>
                    <a:pt x="90553" y="75203"/>
                    <a:pt x="92510" y="78008"/>
                  </a:cubicBezTo>
                  <a:lnTo>
                    <a:pt x="9264" y="78008"/>
                  </a:lnTo>
                  <a:cubicBezTo>
                    <a:pt x="11026" y="75464"/>
                    <a:pt x="13570" y="72137"/>
                    <a:pt x="16930" y="68744"/>
                  </a:cubicBezTo>
                  <a:cubicBezTo>
                    <a:pt x="18104" y="67537"/>
                    <a:pt x="18072" y="65613"/>
                    <a:pt x="16865" y="64406"/>
                  </a:cubicBezTo>
                  <a:cubicBezTo>
                    <a:pt x="16290" y="63831"/>
                    <a:pt x="15527" y="63545"/>
                    <a:pt x="14760" y="63545"/>
                  </a:cubicBezTo>
                  <a:cubicBezTo>
                    <a:pt x="13961" y="63545"/>
                    <a:pt x="13158" y="63855"/>
                    <a:pt x="12559" y="64471"/>
                  </a:cubicBezTo>
                  <a:cubicBezTo>
                    <a:pt x="5056" y="72071"/>
                    <a:pt x="1207" y="79346"/>
                    <a:pt x="1044" y="79639"/>
                  </a:cubicBezTo>
                  <a:cubicBezTo>
                    <a:pt x="0" y="81629"/>
                    <a:pt x="1501" y="84108"/>
                    <a:pt x="3752" y="84108"/>
                  </a:cubicBezTo>
                  <a:lnTo>
                    <a:pt x="98023" y="84108"/>
                  </a:lnTo>
                  <a:cubicBezTo>
                    <a:pt x="100274" y="84108"/>
                    <a:pt x="101774" y="81629"/>
                    <a:pt x="100731" y="79639"/>
                  </a:cubicBezTo>
                  <a:cubicBezTo>
                    <a:pt x="100535" y="79313"/>
                    <a:pt x="96327" y="71386"/>
                    <a:pt x="88172" y="63427"/>
                  </a:cubicBezTo>
                  <a:cubicBezTo>
                    <a:pt x="78092" y="53576"/>
                    <a:pt x="66349" y="48031"/>
                    <a:pt x="54051" y="47215"/>
                  </a:cubicBezTo>
                  <a:lnTo>
                    <a:pt x="54051" y="37527"/>
                  </a:lnTo>
                  <a:cubicBezTo>
                    <a:pt x="59205" y="37168"/>
                    <a:pt x="69481" y="35602"/>
                    <a:pt x="76494" y="28557"/>
                  </a:cubicBezTo>
                  <a:cubicBezTo>
                    <a:pt x="86019" y="19032"/>
                    <a:pt x="85562" y="3602"/>
                    <a:pt x="85530" y="2917"/>
                  </a:cubicBezTo>
                  <a:cubicBezTo>
                    <a:pt x="85464" y="1352"/>
                    <a:pt x="84192" y="79"/>
                    <a:pt x="82594" y="14"/>
                  </a:cubicBezTo>
                  <a:cubicBezTo>
                    <a:pt x="82519" y="10"/>
                    <a:pt x="82251" y="1"/>
                    <a:pt x="81819" y="1"/>
                  </a:cubicBezTo>
                  <a:cubicBezTo>
                    <a:pt x="78480" y="1"/>
                    <a:pt x="65390" y="582"/>
                    <a:pt x="56955" y="9017"/>
                  </a:cubicBezTo>
                  <a:cubicBezTo>
                    <a:pt x="54215" y="11757"/>
                    <a:pt x="52323" y="14954"/>
                    <a:pt x="50985" y="18183"/>
                  </a:cubicBezTo>
                  <a:cubicBezTo>
                    <a:pt x="49648" y="14954"/>
                    <a:pt x="47756" y="11757"/>
                    <a:pt x="45016" y="9017"/>
                  </a:cubicBezTo>
                  <a:cubicBezTo>
                    <a:pt x="36581" y="582"/>
                    <a:pt x="23490" y="1"/>
                    <a:pt x="20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506" name="Google Shape;506;p35"/>
          <p:cNvSpPr txBox="1">
            <a:spLocks noGrp="1"/>
          </p:cNvSpPr>
          <p:nvPr>
            <p:ph type="ctrTitle"/>
          </p:nvPr>
        </p:nvSpPr>
        <p:spPr>
          <a:xfrm>
            <a:off x="2146469" y="2185211"/>
            <a:ext cx="15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Talk about your emotions</a:t>
            </a:r>
            <a:endParaRPr dirty="0"/>
          </a:p>
        </p:txBody>
      </p:sp>
      <p:sp>
        <p:nvSpPr>
          <p:cNvPr id="508" name="Google Shape;508;p35"/>
          <p:cNvSpPr txBox="1">
            <a:spLocks noGrp="1"/>
          </p:cNvSpPr>
          <p:nvPr>
            <p:ph type="ctrTitle" idx="2"/>
          </p:nvPr>
        </p:nvSpPr>
        <p:spPr>
          <a:xfrm>
            <a:off x="3801778" y="2130392"/>
            <a:ext cx="15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Reduce media exposure</a:t>
            </a:r>
          </a:p>
        </p:txBody>
      </p:sp>
      <p:sp>
        <p:nvSpPr>
          <p:cNvPr id="510" name="Google Shape;510;p35"/>
          <p:cNvSpPr txBox="1">
            <a:spLocks noGrp="1"/>
          </p:cNvSpPr>
          <p:nvPr>
            <p:ph type="ctrTitle" idx="4"/>
          </p:nvPr>
        </p:nvSpPr>
        <p:spPr>
          <a:xfrm>
            <a:off x="5468287" y="2201963"/>
            <a:ext cx="15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>
                <a:solidFill>
                  <a:schemeClr val="tx1"/>
                </a:solidFill>
              </a:rPr>
              <a:t>Express yourself with art</a:t>
            </a:r>
          </a:p>
        </p:txBody>
      </p:sp>
      <p:sp>
        <p:nvSpPr>
          <p:cNvPr id="512" name="Google Shape;512;p35"/>
          <p:cNvSpPr txBox="1">
            <a:spLocks noGrp="1"/>
          </p:cNvSpPr>
          <p:nvPr>
            <p:ph type="ctrTitle" idx="6"/>
          </p:nvPr>
        </p:nvSpPr>
        <p:spPr>
          <a:xfrm>
            <a:off x="2146469" y="3761775"/>
            <a:ext cx="15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Ask for affection</a:t>
            </a:r>
          </a:p>
        </p:txBody>
      </p:sp>
      <p:sp>
        <p:nvSpPr>
          <p:cNvPr id="514" name="Google Shape;514;p35"/>
          <p:cNvSpPr txBox="1">
            <a:spLocks noGrp="1"/>
          </p:cNvSpPr>
          <p:nvPr>
            <p:ph type="ctrTitle" idx="8"/>
          </p:nvPr>
        </p:nvSpPr>
        <p:spPr>
          <a:xfrm>
            <a:off x="3902990" y="3834012"/>
            <a:ext cx="1414318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Find some time to rest</a:t>
            </a:r>
          </a:p>
        </p:txBody>
      </p:sp>
      <p:sp>
        <p:nvSpPr>
          <p:cNvPr id="516" name="Google Shape;516;p35"/>
          <p:cNvSpPr txBox="1">
            <a:spLocks noGrp="1"/>
          </p:cNvSpPr>
          <p:nvPr>
            <p:ph type="ctrTitle" idx="13"/>
          </p:nvPr>
        </p:nvSpPr>
        <p:spPr>
          <a:xfrm>
            <a:off x="5468287" y="3773797"/>
            <a:ext cx="15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Be patient, grief takes time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/>
          <p:nvPr/>
        </p:nvSpPr>
        <p:spPr>
          <a:xfrm>
            <a:off x="820725" y="266625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9"/>
          <p:cNvSpPr/>
          <p:nvPr/>
        </p:nvSpPr>
        <p:spPr>
          <a:xfrm rot="2700000">
            <a:off x="8102992" y="3958043"/>
            <a:ext cx="1590566" cy="1590566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ctrTitle" idx="9"/>
          </p:nvPr>
        </p:nvSpPr>
        <p:spPr>
          <a:xfrm>
            <a:off x="978800" y="346818"/>
            <a:ext cx="29910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TABLE OF CONTENTS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124" name="Google Shape;124;p19"/>
          <p:cNvSpPr/>
          <p:nvPr/>
        </p:nvSpPr>
        <p:spPr>
          <a:xfrm>
            <a:off x="-26075" y="1905750"/>
            <a:ext cx="1906500" cy="209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5" name="Google Shape;125;p19"/>
          <p:cNvCxnSpPr>
            <a:cxnSpLocks/>
          </p:cNvCxnSpPr>
          <p:nvPr/>
        </p:nvCxnSpPr>
        <p:spPr>
          <a:xfrm flipH="1">
            <a:off x="4930141" y="1697930"/>
            <a:ext cx="52724" cy="3186891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19"/>
          <p:cNvSpPr txBox="1">
            <a:spLocks noGrp="1"/>
          </p:cNvSpPr>
          <p:nvPr>
            <p:ph type="title" idx="14"/>
          </p:nvPr>
        </p:nvSpPr>
        <p:spPr>
          <a:xfrm flipH="1">
            <a:off x="4827886" y="2036400"/>
            <a:ext cx="107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2"/>
                </a:solidFill>
              </a:rPr>
              <a:t>04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127" name="Google Shape;127;p19"/>
          <p:cNvSpPr txBox="1">
            <a:spLocks noGrp="1"/>
          </p:cNvSpPr>
          <p:nvPr>
            <p:ph type="title" idx="15"/>
          </p:nvPr>
        </p:nvSpPr>
        <p:spPr>
          <a:xfrm flipH="1">
            <a:off x="4827886" y="2945772"/>
            <a:ext cx="107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2"/>
                </a:solidFill>
              </a:rPr>
              <a:t>05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128" name="Google Shape;128;p19"/>
          <p:cNvSpPr txBox="1">
            <a:spLocks noGrp="1"/>
          </p:cNvSpPr>
          <p:nvPr>
            <p:ph type="ctrTitle"/>
          </p:nvPr>
        </p:nvSpPr>
        <p:spPr>
          <a:xfrm flipH="1">
            <a:off x="3013250" y="1864484"/>
            <a:ext cx="2629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Acute stress/PTSD</a:t>
            </a:r>
            <a:endParaRPr dirty="0"/>
          </a:p>
        </p:txBody>
      </p:sp>
      <p:sp>
        <p:nvSpPr>
          <p:cNvPr id="129" name="Google Shape;129;p19"/>
          <p:cNvSpPr txBox="1">
            <a:spLocks noGrp="1"/>
          </p:cNvSpPr>
          <p:nvPr>
            <p:ph type="subTitle" idx="1"/>
          </p:nvPr>
        </p:nvSpPr>
        <p:spPr>
          <a:xfrm flipH="1">
            <a:off x="3023641" y="2304866"/>
            <a:ext cx="19065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</a:rPr>
              <a:t>Definition and comparison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30" name="Google Shape;130;p19"/>
          <p:cNvSpPr txBox="1">
            <a:spLocks noGrp="1"/>
          </p:cNvSpPr>
          <p:nvPr>
            <p:ph type="title" idx="8"/>
          </p:nvPr>
        </p:nvSpPr>
        <p:spPr>
          <a:xfrm flipH="1">
            <a:off x="2020961" y="2026013"/>
            <a:ext cx="107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2"/>
                </a:solidFill>
              </a:rPr>
              <a:t>01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131" name="Google Shape;131;p19"/>
          <p:cNvSpPr txBox="1">
            <a:spLocks noGrp="1"/>
          </p:cNvSpPr>
          <p:nvPr>
            <p:ph type="title" idx="13"/>
          </p:nvPr>
        </p:nvSpPr>
        <p:spPr>
          <a:xfrm flipH="1">
            <a:off x="2020961" y="2950672"/>
            <a:ext cx="107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2"/>
                </a:solidFill>
              </a:rPr>
              <a:t>02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132" name="Google Shape;132;p19"/>
          <p:cNvSpPr txBox="1">
            <a:spLocks noGrp="1"/>
          </p:cNvSpPr>
          <p:nvPr>
            <p:ph type="ctrTitle" idx="2"/>
          </p:nvPr>
        </p:nvSpPr>
        <p:spPr>
          <a:xfrm flipH="1">
            <a:off x="3015848" y="2957926"/>
            <a:ext cx="1505551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Trauma and the Brain</a:t>
            </a:r>
            <a:endParaRPr dirty="0"/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5"/>
          </p:nvPr>
        </p:nvSpPr>
        <p:spPr>
          <a:xfrm flipH="1">
            <a:off x="3026345" y="3384587"/>
            <a:ext cx="1823768" cy="3123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</a:rPr>
              <a:t>How trauma affects the brain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34" name="Google Shape;134;p19"/>
          <p:cNvSpPr txBox="1">
            <a:spLocks noGrp="1"/>
          </p:cNvSpPr>
          <p:nvPr>
            <p:ph type="ctrTitle" idx="3"/>
          </p:nvPr>
        </p:nvSpPr>
        <p:spPr>
          <a:xfrm flipH="1">
            <a:off x="5861739" y="1874871"/>
            <a:ext cx="2629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Survival’s guilt</a:t>
            </a:r>
            <a:endParaRPr dirty="0"/>
          </a:p>
        </p:txBody>
      </p:sp>
      <p:sp>
        <p:nvSpPr>
          <p:cNvPr id="135" name="Google Shape;135;p19"/>
          <p:cNvSpPr txBox="1">
            <a:spLocks noGrp="1"/>
          </p:cNvSpPr>
          <p:nvPr>
            <p:ph type="subTitle" idx="6"/>
          </p:nvPr>
        </p:nvSpPr>
        <p:spPr>
          <a:xfrm flipH="1">
            <a:off x="5861738" y="2315253"/>
            <a:ext cx="2254979" cy="357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fr-FR" dirty="0" err="1">
                <a:solidFill>
                  <a:schemeClr val="dk1"/>
                </a:solidFill>
              </a:rPr>
              <a:t>Definition</a:t>
            </a:r>
            <a:r>
              <a:rPr lang="fr-FR" dirty="0">
                <a:solidFill>
                  <a:schemeClr val="dk1"/>
                </a:solidFill>
              </a:rPr>
              <a:t>, </a:t>
            </a:r>
            <a:r>
              <a:rPr lang="fr-FR" dirty="0" err="1">
                <a:solidFill>
                  <a:schemeClr val="dk1"/>
                </a:solidFill>
              </a:rPr>
              <a:t>risk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factors</a:t>
            </a:r>
            <a:r>
              <a:rPr lang="fr-FR" dirty="0">
                <a:solidFill>
                  <a:schemeClr val="dk1"/>
                </a:solidFill>
              </a:rPr>
              <a:t> and coping</a:t>
            </a:r>
          </a:p>
        </p:txBody>
      </p:sp>
      <p:sp>
        <p:nvSpPr>
          <p:cNvPr id="136" name="Google Shape;136;p19"/>
          <p:cNvSpPr txBox="1">
            <a:spLocks noGrp="1"/>
          </p:cNvSpPr>
          <p:nvPr>
            <p:ph type="ctrTitle" idx="4"/>
          </p:nvPr>
        </p:nvSpPr>
        <p:spPr>
          <a:xfrm flipH="1">
            <a:off x="5861739" y="2806787"/>
            <a:ext cx="2629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General advice</a:t>
            </a:r>
          </a:p>
        </p:txBody>
      </p:sp>
      <p:sp>
        <p:nvSpPr>
          <p:cNvPr id="137" name="Google Shape;137;p19"/>
          <p:cNvSpPr txBox="1">
            <a:spLocks noGrp="1"/>
          </p:cNvSpPr>
          <p:nvPr>
            <p:ph type="subTitle" idx="7"/>
          </p:nvPr>
        </p:nvSpPr>
        <p:spPr>
          <a:xfrm flipH="1">
            <a:off x="5861738" y="3247170"/>
            <a:ext cx="2496449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fr-FR" dirty="0">
                <a:solidFill>
                  <a:schemeClr val="dk1"/>
                </a:solidFill>
              </a:rPr>
              <a:t>How to </a:t>
            </a:r>
            <a:r>
              <a:rPr lang="fr-FR" dirty="0" err="1">
                <a:solidFill>
                  <a:schemeClr val="dk1"/>
                </a:solidFill>
              </a:rPr>
              <a:t>adapt</a:t>
            </a:r>
            <a:endParaRPr lang="fr-FR" dirty="0">
              <a:solidFill>
                <a:schemeClr val="dk1"/>
              </a:solidFill>
            </a:endParaRPr>
          </a:p>
          <a:p>
            <a:pPr marL="0" indent="0"/>
            <a:r>
              <a:rPr lang="fr-FR" dirty="0">
                <a:solidFill>
                  <a:schemeClr val="dk1"/>
                </a:solidFill>
              </a:rPr>
              <a:t>How to </a:t>
            </a:r>
            <a:r>
              <a:rPr lang="fr-FR" dirty="0" err="1">
                <a:solidFill>
                  <a:schemeClr val="dk1"/>
                </a:solidFill>
              </a:rPr>
              <a:t>be</a:t>
            </a:r>
            <a:r>
              <a:rPr lang="fr-FR" dirty="0">
                <a:solidFill>
                  <a:schemeClr val="dk1"/>
                </a:solidFill>
              </a:rPr>
              <a:t> </a:t>
            </a:r>
            <a:r>
              <a:rPr lang="fr-FR" dirty="0" err="1">
                <a:solidFill>
                  <a:schemeClr val="dk1"/>
                </a:solidFill>
              </a:rPr>
              <a:t>there</a:t>
            </a:r>
            <a:r>
              <a:rPr lang="fr-FR" dirty="0">
                <a:solidFill>
                  <a:schemeClr val="dk1"/>
                </a:solidFill>
              </a:rPr>
              <a:t> for </a:t>
            </a:r>
            <a:r>
              <a:rPr lang="fr-FR" dirty="0" err="1">
                <a:solidFill>
                  <a:schemeClr val="dk1"/>
                </a:solidFill>
              </a:rPr>
              <a:t>others</a:t>
            </a: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19" name="Google Shape;127;p19"/>
          <p:cNvSpPr txBox="1">
            <a:spLocks/>
          </p:cNvSpPr>
          <p:nvPr/>
        </p:nvSpPr>
        <p:spPr>
          <a:xfrm flipH="1">
            <a:off x="2020961" y="3875331"/>
            <a:ext cx="1078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Poppins Medium"/>
              <a:buNone/>
              <a:defRPr sz="3000" b="0" i="0" u="none" strike="noStrike" cap="none">
                <a:solidFill>
                  <a:schemeClr val="lt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" dirty="0"/>
              <a:t>03</a:t>
            </a:r>
          </a:p>
        </p:txBody>
      </p:sp>
      <p:sp>
        <p:nvSpPr>
          <p:cNvPr id="20" name="Google Shape;136;p19"/>
          <p:cNvSpPr txBox="1">
            <a:spLocks/>
          </p:cNvSpPr>
          <p:nvPr/>
        </p:nvSpPr>
        <p:spPr>
          <a:xfrm flipH="1">
            <a:off x="3013250" y="3881295"/>
            <a:ext cx="1906501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Medium"/>
              <a:buNone/>
              <a:defRPr sz="1400" b="0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r>
              <a:rPr lang="en-US" dirty="0"/>
              <a:t>Trauma and memory</a:t>
            </a:r>
          </a:p>
        </p:txBody>
      </p:sp>
      <p:sp>
        <p:nvSpPr>
          <p:cNvPr id="21" name="Google Shape;137;p19"/>
          <p:cNvSpPr txBox="1">
            <a:spLocks/>
          </p:cNvSpPr>
          <p:nvPr/>
        </p:nvSpPr>
        <p:spPr>
          <a:xfrm flipH="1">
            <a:off x="3013250" y="4301176"/>
            <a:ext cx="2056126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/>
            <a:r>
              <a:rPr lang="fr-FR" dirty="0">
                <a:solidFill>
                  <a:schemeClr val="dk1"/>
                </a:solidFill>
              </a:rPr>
              <a:t>How trauma affects memory</a:t>
            </a:r>
          </a:p>
        </p:txBody>
      </p:sp>
      <p:sp>
        <p:nvSpPr>
          <p:cNvPr id="23" name="Google Shape;127;p19">
            <a:extLst>
              <a:ext uri="{FF2B5EF4-FFF2-40B4-BE49-F238E27FC236}">
                <a16:creationId xmlns:a16="http://schemas.microsoft.com/office/drawing/2014/main" id="{5AF684D6-B692-426F-B153-5183966044A1}"/>
              </a:ext>
            </a:extLst>
          </p:cNvPr>
          <p:cNvSpPr txBox="1">
            <a:spLocks/>
          </p:cNvSpPr>
          <p:nvPr/>
        </p:nvSpPr>
        <p:spPr>
          <a:xfrm flipH="1">
            <a:off x="4850187" y="3875331"/>
            <a:ext cx="1078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Poppins Medium"/>
              <a:buNone/>
              <a:defRPr sz="3000" b="0" i="0" u="none" strike="noStrike" cap="none">
                <a:solidFill>
                  <a:schemeClr val="lt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 b="0" i="0" u="none" strike="noStrike" cap="none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s" dirty="0"/>
              <a:t>06</a:t>
            </a:r>
          </a:p>
        </p:txBody>
      </p:sp>
      <p:sp>
        <p:nvSpPr>
          <p:cNvPr id="25" name="Google Shape;136;p19">
            <a:extLst>
              <a:ext uri="{FF2B5EF4-FFF2-40B4-BE49-F238E27FC236}">
                <a16:creationId xmlns:a16="http://schemas.microsoft.com/office/drawing/2014/main" id="{DECB36B9-EA60-46DB-BB6E-4EEB0866EC08}"/>
              </a:ext>
            </a:extLst>
          </p:cNvPr>
          <p:cNvSpPr txBox="1">
            <a:spLocks/>
          </p:cNvSpPr>
          <p:nvPr/>
        </p:nvSpPr>
        <p:spPr>
          <a:xfrm flipH="1">
            <a:off x="5811477" y="3748764"/>
            <a:ext cx="2629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Medium"/>
              <a:buNone/>
              <a:defRPr sz="1400" b="0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400" b="0" i="0" u="none" strike="noStrike" cap="none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r>
              <a:rPr lang="en-US" dirty="0"/>
              <a:t>Narrative Exposure Therapy</a:t>
            </a:r>
          </a:p>
        </p:txBody>
      </p:sp>
      <p:sp>
        <p:nvSpPr>
          <p:cNvPr id="26" name="Google Shape;137;p19">
            <a:extLst>
              <a:ext uri="{FF2B5EF4-FFF2-40B4-BE49-F238E27FC236}">
                <a16:creationId xmlns:a16="http://schemas.microsoft.com/office/drawing/2014/main" id="{0F6961D4-ACBB-4996-996F-48E21B1ADFB4}"/>
              </a:ext>
            </a:extLst>
          </p:cNvPr>
          <p:cNvSpPr txBox="1">
            <a:spLocks/>
          </p:cNvSpPr>
          <p:nvPr/>
        </p:nvSpPr>
        <p:spPr>
          <a:xfrm flipH="1">
            <a:off x="5906686" y="4228317"/>
            <a:ext cx="2496449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/>
            <a:r>
              <a:rPr lang="en-US" dirty="0">
                <a:solidFill>
                  <a:schemeClr val="dk1"/>
                </a:solidFill>
              </a:rPr>
              <a:t>Definition and procedure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5"/>
          <p:cNvSpPr/>
          <p:nvPr/>
        </p:nvSpPr>
        <p:spPr>
          <a:xfrm>
            <a:off x="820725" y="27615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35"/>
          <p:cNvSpPr txBox="1">
            <a:spLocks noGrp="1"/>
          </p:cNvSpPr>
          <p:nvPr>
            <p:ph type="ctrTitle"/>
          </p:nvPr>
        </p:nvSpPr>
        <p:spPr>
          <a:xfrm>
            <a:off x="2146469" y="2124150"/>
            <a:ext cx="15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Check up on them (call/send a text or visit them)</a:t>
            </a:r>
            <a:endParaRPr dirty="0"/>
          </a:p>
        </p:txBody>
      </p:sp>
      <p:sp>
        <p:nvSpPr>
          <p:cNvPr id="508" name="Google Shape;508;p35"/>
          <p:cNvSpPr txBox="1">
            <a:spLocks noGrp="1"/>
          </p:cNvSpPr>
          <p:nvPr>
            <p:ph type="ctrTitle" idx="2"/>
          </p:nvPr>
        </p:nvSpPr>
        <p:spPr>
          <a:xfrm>
            <a:off x="3786257" y="2158291"/>
            <a:ext cx="15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Suggest reaching out to a professional</a:t>
            </a:r>
          </a:p>
        </p:txBody>
      </p:sp>
      <p:sp>
        <p:nvSpPr>
          <p:cNvPr id="510" name="Google Shape;510;p35"/>
          <p:cNvSpPr txBox="1">
            <a:spLocks noGrp="1"/>
          </p:cNvSpPr>
          <p:nvPr>
            <p:ph type="ctrTitle" idx="4"/>
          </p:nvPr>
        </p:nvSpPr>
        <p:spPr>
          <a:xfrm>
            <a:off x="5468287" y="2347950"/>
            <a:ext cx="15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>
                <a:solidFill>
                  <a:schemeClr val="tx1"/>
                </a:solidFill>
              </a:rPr>
              <a:t>Offer shelter if they lost their home or provide them with food and water</a:t>
            </a:r>
          </a:p>
        </p:txBody>
      </p:sp>
      <p:sp>
        <p:nvSpPr>
          <p:cNvPr id="512" name="Google Shape;512;p35"/>
          <p:cNvSpPr txBox="1">
            <a:spLocks noGrp="1"/>
          </p:cNvSpPr>
          <p:nvPr>
            <p:ph type="ctrTitle" idx="6"/>
          </p:nvPr>
        </p:nvSpPr>
        <p:spPr>
          <a:xfrm>
            <a:off x="2146469" y="3809104"/>
            <a:ext cx="15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Let them talk about their experience</a:t>
            </a:r>
          </a:p>
        </p:txBody>
      </p:sp>
      <p:sp>
        <p:nvSpPr>
          <p:cNvPr id="514" name="Google Shape;514;p35"/>
          <p:cNvSpPr txBox="1">
            <a:spLocks noGrp="1"/>
          </p:cNvSpPr>
          <p:nvPr>
            <p:ph type="ctrTitle" idx="8"/>
          </p:nvPr>
        </p:nvSpPr>
        <p:spPr>
          <a:xfrm>
            <a:off x="3807378" y="3672746"/>
            <a:ext cx="15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Be patient</a:t>
            </a:r>
          </a:p>
        </p:txBody>
      </p:sp>
      <p:sp>
        <p:nvSpPr>
          <p:cNvPr id="516" name="Google Shape;516;p35"/>
          <p:cNvSpPr txBox="1">
            <a:spLocks noGrp="1"/>
          </p:cNvSpPr>
          <p:nvPr>
            <p:ph type="ctrTitle" idx="13"/>
          </p:nvPr>
        </p:nvSpPr>
        <p:spPr>
          <a:xfrm>
            <a:off x="5468287" y="3693740"/>
            <a:ext cx="1563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Show empathy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2" name="Google Shape;467;p35">
            <a:extLst>
              <a:ext uri="{FF2B5EF4-FFF2-40B4-BE49-F238E27FC236}">
                <a16:creationId xmlns:a16="http://schemas.microsoft.com/office/drawing/2014/main" id="{FFEAA7A0-CFB5-46CB-9C56-DDD7A3522A01}"/>
              </a:ext>
            </a:extLst>
          </p:cNvPr>
          <p:cNvSpPr txBox="1">
            <a:spLocks noGrp="1"/>
          </p:cNvSpPr>
          <p:nvPr>
            <p:ph type="ctrTitle" idx="15"/>
          </p:nvPr>
        </p:nvSpPr>
        <p:spPr>
          <a:xfrm>
            <a:off x="1109625" y="231498"/>
            <a:ext cx="4870070" cy="60964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TO BE THERE FOR OTHERS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6110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4;p20">
            <a:extLst>
              <a:ext uri="{FF2B5EF4-FFF2-40B4-BE49-F238E27FC236}">
                <a16:creationId xmlns:a16="http://schemas.microsoft.com/office/drawing/2014/main" id="{FBB2E293-4F0D-4D93-A013-0F649CF60DE9}"/>
              </a:ext>
            </a:extLst>
          </p:cNvPr>
          <p:cNvSpPr/>
          <p:nvPr/>
        </p:nvSpPr>
        <p:spPr>
          <a:xfrm>
            <a:off x="5017167" y="2929274"/>
            <a:ext cx="3942505" cy="126524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0"/>
          <p:cNvSpPr/>
          <p:nvPr/>
        </p:nvSpPr>
        <p:spPr>
          <a:xfrm>
            <a:off x="5599717" y="18852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ctrTitle"/>
          </p:nvPr>
        </p:nvSpPr>
        <p:spPr>
          <a:xfrm flipH="1">
            <a:off x="5888332" y="251751"/>
            <a:ext cx="3496015" cy="584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NARRATIVE EXPOSURE THERAPY (NET)</a:t>
            </a:r>
            <a:endParaRPr sz="2000" dirty="0"/>
          </a:p>
        </p:txBody>
      </p:sp>
      <p:sp>
        <p:nvSpPr>
          <p:cNvPr id="144" name="Google Shape;144;p20"/>
          <p:cNvSpPr/>
          <p:nvPr/>
        </p:nvSpPr>
        <p:spPr>
          <a:xfrm>
            <a:off x="5017168" y="1306506"/>
            <a:ext cx="3942505" cy="126524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ubTitle" idx="1"/>
          </p:nvPr>
        </p:nvSpPr>
        <p:spPr>
          <a:xfrm>
            <a:off x="4836692" y="1376509"/>
            <a:ext cx="4074852" cy="2696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FR" sz="1400" dirty="0"/>
              <a:t>If </a:t>
            </a:r>
            <a:r>
              <a:rPr lang="fr-FR" sz="1400" dirty="0" err="1"/>
              <a:t>you</a:t>
            </a:r>
            <a:r>
              <a:rPr lang="fr-FR" sz="1400" dirty="0"/>
              <a:t> </a:t>
            </a:r>
            <a:r>
              <a:rPr lang="fr-FR" sz="1400" dirty="0" err="1"/>
              <a:t>feel</a:t>
            </a:r>
            <a:r>
              <a:rPr lang="fr-FR" sz="1400" dirty="0"/>
              <a:t> </a:t>
            </a:r>
            <a:r>
              <a:rPr lang="fr-FR" sz="1400" dirty="0" err="1"/>
              <a:t>overwhelmed</a:t>
            </a:r>
            <a:r>
              <a:rPr lang="fr-FR" sz="1400" dirty="0"/>
              <a:t> </a:t>
            </a:r>
            <a:r>
              <a:rPr lang="fr-FR" sz="1400" dirty="0" err="1"/>
              <a:t>because</a:t>
            </a:r>
            <a:r>
              <a:rPr lang="fr-FR" sz="1400" dirty="0"/>
              <a:t> of a </a:t>
            </a:r>
            <a:r>
              <a:rPr lang="fr-FR" sz="1400" dirty="0" err="1"/>
              <a:t>traumatic</a:t>
            </a:r>
            <a:r>
              <a:rPr lang="fr-FR" sz="1400" dirty="0"/>
              <a:t> </a:t>
            </a:r>
            <a:r>
              <a:rPr lang="fr-FR" sz="1400" dirty="0" err="1"/>
              <a:t>event</a:t>
            </a:r>
            <a:r>
              <a:rPr lang="fr-FR" sz="1400" dirty="0"/>
              <a:t>, and the </a:t>
            </a:r>
            <a:r>
              <a:rPr lang="fr-FR" sz="1400" dirty="0" err="1"/>
              <a:t>usual</a:t>
            </a:r>
            <a:r>
              <a:rPr lang="fr-FR" sz="1400" dirty="0"/>
              <a:t> coping stratégies are not </a:t>
            </a:r>
            <a:r>
              <a:rPr lang="fr-FR" sz="1400" dirty="0" err="1"/>
              <a:t>helping</a:t>
            </a:r>
            <a:r>
              <a:rPr lang="fr-FR" sz="1400" dirty="0"/>
              <a:t> </a:t>
            </a:r>
            <a:r>
              <a:rPr lang="fr-FR" sz="1400" dirty="0" err="1"/>
              <a:t>you</a:t>
            </a:r>
            <a:r>
              <a:rPr lang="fr-FR" sz="1400" dirty="0"/>
              <a:t> </a:t>
            </a:r>
            <a:r>
              <a:rPr lang="fr-FR" sz="1400" dirty="0" err="1"/>
              <a:t>get</a:t>
            </a:r>
            <a:r>
              <a:rPr lang="fr-FR" sz="1400" dirty="0"/>
              <a:t> </a:t>
            </a:r>
            <a:r>
              <a:rPr lang="fr-FR" sz="1400" dirty="0" err="1"/>
              <a:t>better</a:t>
            </a:r>
            <a:r>
              <a:rPr lang="fr-FR" sz="1400" dirty="0"/>
              <a:t>, </a:t>
            </a:r>
            <a:r>
              <a:rPr lang="fr-FR" sz="1400" dirty="0" err="1"/>
              <a:t>it’s</a:t>
            </a:r>
            <a:r>
              <a:rPr lang="fr-FR" sz="1400" dirty="0"/>
              <a:t> best </a:t>
            </a:r>
            <a:r>
              <a:rPr lang="fr-FR" sz="1400" dirty="0" err="1"/>
              <a:t>that</a:t>
            </a:r>
            <a:r>
              <a:rPr lang="fr-FR" sz="1400" dirty="0"/>
              <a:t> </a:t>
            </a:r>
            <a:r>
              <a:rPr lang="fr-FR" sz="1400" dirty="0" err="1"/>
              <a:t>you</a:t>
            </a:r>
            <a:r>
              <a:rPr lang="fr-FR" sz="1400" dirty="0"/>
              <a:t> </a:t>
            </a:r>
            <a:r>
              <a:rPr lang="fr-FR" sz="1400" dirty="0" err="1"/>
              <a:t>seek</a:t>
            </a:r>
            <a:r>
              <a:rPr lang="fr-FR" sz="1400" dirty="0"/>
              <a:t> </a:t>
            </a:r>
            <a:r>
              <a:rPr lang="fr-FR" sz="1400" dirty="0" err="1"/>
              <a:t>professional</a:t>
            </a:r>
            <a:r>
              <a:rPr lang="fr-FR" sz="1400" dirty="0"/>
              <a:t> help.</a:t>
            </a:r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r>
              <a:rPr lang="fr-FR" sz="1400" dirty="0"/>
              <a:t>There are </a:t>
            </a:r>
            <a:r>
              <a:rPr lang="fr-FR" sz="1400" dirty="0" err="1"/>
              <a:t>many</a:t>
            </a:r>
            <a:r>
              <a:rPr lang="fr-FR" sz="1400" dirty="0"/>
              <a:t> </a:t>
            </a:r>
            <a:r>
              <a:rPr lang="fr-FR" sz="1400" dirty="0" err="1"/>
              <a:t>kinds</a:t>
            </a:r>
            <a:r>
              <a:rPr lang="fr-FR" sz="1400" dirty="0"/>
              <a:t> of short-</a:t>
            </a:r>
            <a:r>
              <a:rPr lang="fr-FR" sz="1400" dirty="0" err="1"/>
              <a:t>term</a:t>
            </a:r>
            <a:r>
              <a:rPr lang="fr-FR" sz="1400" dirty="0"/>
              <a:t> and long-</a:t>
            </a:r>
            <a:r>
              <a:rPr lang="fr-FR" sz="1400" dirty="0" err="1"/>
              <a:t>term</a:t>
            </a:r>
            <a:r>
              <a:rPr lang="fr-FR" sz="1400" dirty="0"/>
              <a:t> </a:t>
            </a:r>
            <a:r>
              <a:rPr lang="fr-FR" sz="1400" dirty="0" err="1"/>
              <a:t>treatments</a:t>
            </a:r>
            <a:r>
              <a:rPr lang="fr-FR" sz="1400" dirty="0"/>
              <a:t> </a:t>
            </a:r>
            <a:r>
              <a:rPr lang="fr-FR" sz="1400" dirty="0" err="1"/>
              <a:t>that</a:t>
            </a:r>
            <a:r>
              <a:rPr lang="fr-FR" sz="1400" dirty="0"/>
              <a:t> </a:t>
            </a:r>
            <a:r>
              <a:rPr lang="fr-FR" sz="1400" dirty="0" err="1"/>
              <a:t>your</a:t>
            </a:r>
            <a:r>
              <a:rPr lang="fr-FR" sz="1400" dirty="0"/>
              <a:t> local </a:t>
            </a:r>
            <a:r>
              <a:rPr lang="fr-FR" sz="1400" dirty="0" err="1"/>
              <a:t>psychologist</a:t>
            </a:r>
            <a:r>
              <a:rPr lang="fr-FR" sz="1400" dirty="0"/>
              <a:t> can </a:t>
            </a:r>
            <a:r>
              <a:rPr lang="fr-FR" sz="1400" dirty="0" err="1"/>
              <a:t>refer</a:t>
            </a:r>
            <a:r>
              <a:rPr lang="fr-FR" sz="1400" dirty="0"/>
              <a:t> </a:t>
            </a:r>
            <a:r>
              <a:rPr lang="fr-FR" sz="1400" dirty="0" err="1"/>
              <a:t>you</a:t>
            </a:r>
            <a:r>
              <a:rPr lang="fr-FR" sz="1400" dirty="0"/>
              <a:t> to.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43734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2;p20">
            <a:extLst>
              <a:ext uri="{FF2B5EF4-FFF2-40B4-BE49-F238E27FC236}">
                <a16:creationId xmlns:a16="http://schemas.microsoft.com/office/drawing/2014/main" id="{BFDCA166-2218-455F-8FED-A1AE11528FFA}"/>
              </a:ext>
            </a:extLst>
          </p:cNvPr>
          <p:cNvSpPr/>
          <p:nvPr/>
        </p:nvSpPr>
        <p:spPr>
          <a:xfrm>
            <a:off x="5599717" y="18852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1"/>
          <p:cNvSpPr/>
          <p:nvPr/>
        </p:nvSpPr>
        <p:spPr>
          <a:xfrm rot="2700000">
            <a:off x="2992346" y="4289197"/>
            <a:ext cx="1206607" cy="1206607"/>
          </a:xfrm>
          <a:prstGeom prst="diamond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1"/>
          <p:cNvSpPr/>
          <p:nvPr/>
        </p:nvSpPr>
        <p:spPr>
          <a:xfrm rot="2700000">
            <a:off x="-400033" y="-474807"/>
            <a:ext cx="1590566" cy="1590566"/>
          </a:xfrm>
          <a:prstGeom prst="diamond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6" name="Google Shape;156;p21"/>
          <p:cNvCxnSpPr/>
          <p:nvPr/>
        </p:nvCxnSpPr>
        <p:spPr>
          <a:xfrm>
            <a:off x="8721000" y="599325"/>
            <a:ext cx="0" cy="4010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40" name="Picture 2" descr="▫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699" y="2887608"/>
            <a:ext cx="78809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" descr="▫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699" y="3040008"/>
            <a:ext cx="78809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-279699" y="2430408"/>
            <a:ext cx="47285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5543255" y="1810390"/>
            <a:ext cx="3057638" cy="1077218"/>
          </a:xfrm>
          <a:prstGeom prst="rect">
            <a:avLst/>
          </a:prstGeom>
          <a:solidFill>
            <a:schemeClr val="lt2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It’s</a:t>
            </a:r>
            <a:r>
              <a:rPr kumimoji="0" lang="fr-BE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kumimoji="0" lang="fr-BE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</a:t>
            </a:r>
            <a:r>
              <a:rPr kumimoji="0" lang="fr-BE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</a:t>
            </a:r>
            <a:r>
              <a:rPr kumimoji="0" lang="fr-BE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psychotherapy</a:t>
            </a:r>
            <a:r>
              <a:rPr kumimoji="0" lang="fr-BE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BE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that</a:t>
            </a:r>
            <a:r>
              <a:rPr kumimoji="0" lang="fr-BE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BE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consists</a:t>
            </a:r>
            <a:r>
              <a:rPr kumimoji="0" lang="fr-BE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</a:t>
            </a:r>
            <a:r>
              <a:rPr kumimoji="0" lang="fr-BE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describing</a:t>
            </a:r>
            <a:r>
              <a:rPr kumimoji="0" lang="fr-BE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multiple </a:t>
            </a:r>
            <a:r>
              <a:rPr kumimoji="0" lang="fr-BE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traumatic</a:t>
            </a:r>
            <a:r>
              <a:rPr kumimoji="0" lang="fr-BE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BE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events</a:t>
            </a:r>
            <a:r>
              <a:rPr kumimoji="0" lang="fr-BE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a </a:t>
            </a:r>
            <a:r>
              <a:rPr kumimoji="0" lang="fr-BE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detailed</a:t>
            </a:r>
            <a:r>
              <a:rPr kumimoji="0" lang="fr-BE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kumimoji="0" lang="fr-BE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chronological</a:t>
            </a:r>
            <a:r>
              <a:rPr kumimoji="0" lang="fr-BE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BE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way</a:t>
            </a:r>
            <a:r>
              <a:rPr kumimoji="0" lang="fr-BE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Google Shape;143;p20">
            <a:extLst>
              <a:ext uri="{FF2B5EF4-FFF2-40B4-BE49-F238E27FC236}">
                <a16:creationId xmlns:a16="http://schemas.microsoft.com/office/drawing/2014/main" id="{3AC0DAEB-3B96-477A-A959-41E51696F5F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5888332" y="251751"/>
            <a:ext cx="3496015" cy="584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chemeClr val="bg2"/>
                </a:solidFill>
              </a:rPr>
              <a:t>NARRATIVE EXPOSURE THERAPY (NET)</a:t>
            </a:r>
            <a:endParaRPr sz="2000" dirty="0">
              <a:solidFill>
                <a:schemeClr val="bg2"/>
              </a:solidFill>
            </a:endParaRPr>
          </a:p>
        </p:txBody>
      </p:sp>
      <p:pic>
        <p:nvPicPr>
          <p:cNvPr id="9218" name="Picture 2" descr="7 Writing Style Lessons We Learned From Linguist Steven Pinker | Radio  Boston">
            <a:extLst>
              <a:ext uri="{FF2B5EF4-FFF2-40B4-BE49-F238E27FC236}">
                <a16:creationId xmlns:a16="http://schemas.microsoft.com/office/drawing/2014/main" id="{02259C46-A175-4345-A926-E18205130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4" y="1164648"/>
            <a:ext cx="4501528" cy="29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87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42;p20">
            <a:extLst>
              <a:ext uri="{FF2B5EF4-FFF2-40B4-BE49-F238E27FC236}">
                <a16:creationId xmlns:a16="http://schemas.microsoft.com/office/drawing/2014/main" id="{C755AEEC-8263-49F5-98B6-D7D238467397}"/>
              </a:ext>
            </a:extLst>
          </p:cNvPr>
          <p:cNvSpPr/>
          <p:nvPr/>
        </p:nvSpPr>
        <p:spPr>
          <a:xfrm>
            <a:off x="5599717" y="18852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6464;p61">
            <a:extLst>
              <a:ext uri="{FF2B5EF4-FFF2-40B4-BE49-F238E27FC236}">
                <a16:creationId xmlns:a16="http://schemas.microsoft.com/office/drawing/2014/main" id="{A1013F21-D8D5-48AA-9601-060D671ECA8B}"/>
              </a:ext>
            </a:extLst>
          </p:cNvPr>
          <p:cNvGrpSpPr/>
          <p:nvPr/>
        </p:nvGrpSpPr>
        <p:grpSpPr>
          <a:xfrm>
            <a:off x="2415084" y="1822483"/>
            <a:ext cx="4313832" cy="1844173"/>
            <a:chOff x="246070" y="1983375"/>
            <a:chExt cx="1440675" cy="615956"/>
          </a:xfrm>
        </p:grpSpPr>
        <p:sp>
          <p:nvSpPr>
            <p:cNvPr id="5" name="Google Shape;6465;p61">
              <a:extLst>
                <a:ext uri="{FF2B5EF4-FFF2-40B4-BE49-F238E27FC236}">
                  <a16:creationId xmlns:a16="http://schemas.microsoft.com/office/drawing/2014/main" id="{B335BE93-F4B1-443C-B30F-908A87F84263}"/>
                </a:ext>
              </a:extLst>
            </p:cNvPr>
            <p:cNvSpPr/>
            <p:nvPr/>
          </p:nvSpPr>
          <p:spPr>
            <a:xfrm>
              <a:off x="1072131" y="1983872"/>
              <a:ext cx="408910" cy="407494"/>
            </a:xfrm>
            <a:custGeom>
              <a:avLst/>
              <a:gdLst/>
              <a:ahLst/>
              <a:cxnLst/>
              <a:rect l="l" t="t" r="r" b="b"/>
              <a:pathLst>
                <a:path w="34090" h="33972" extrusionOk="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solidFill>
              <a:srgbClr val="FFA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466;p61">
              <a:extLst>
                <a:ext uri="{FF2B5EF4-FFF2-40B4-BE49-F238E27FC236}">
                  <a16:creationId xmlns:a16="http://schemas.microsoft.com/office/drawing/2014/main" id="{4307D863-70A1-42E1-9CC8-72B1832AD4E0}"/>
                </a:ext>
              </a:extLst>
            </p:cNvPr>
            <p:cNvSpPr/>
            <p:nvPr/>
          </p:nvSpPr>
          <p:spPr>
            <a:xfrm>
              <a:off x="1430530" y="2193486"/>
              <a:ext cx="46960" cy="46948"/>
            </a:xfrm>
            <a:custGeom>
              <a:avLst/>
              <a:gdLst/>
              <a:ahLst/>
              <a:cxnLst/>
              <a:rect l="l" t="t" r="r" b="b"/>
              <a:pathLst>
                <a:path w="3915" h="3914" extrusionOk="0">
                  <a:moveTo>
                    <a:pt x="3914" y="1"/>
                  </a:moveTo>
                  <a:lnTo>
                    <a:pt x="3914" y="1"/>
                  </a:lnTo>
                  <a:cubicBezTo>
                    <a:pt x="3909" y="6"/>
                    <a:pt x="3902" y="8"/>
                    <a:pt x="3897" y="13"/>
                  </a:cubicBezTo>
                  <a:lnTo>
                    <a:pt x="1" y="3909"/>
                  </a:lnTo>
                  <a:lnTo>
                    <a:pt x="1" y="3914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467;p61">
              <a:extLst>
                <a:ext uri="{FF2B5EF4-FFF2-40B4-BE49-F238E27FC236}">
                  <a16:creationId xmlns:a16="http://schemas.microsoft.com/office/drawing/2014/main" id="{60CA2B02-1B1E-47EB-94F5-04C3E423217A}"/>
                </a:ext>
              </a:extLst>
            </p:cNvPr>
            <p:cNvSpPr/>
            <p:nvPr/>
          </p:nvSpPr>
          <p:spPr>
            <a:xfrm>
              <a:off x="1277847" y="2191554"/>
              <a:ext cx="408898" cy="407518"/>
            </a:xfrm>
            <a:custGeom>
              <a:avLst/>
              <a:gdLst/>
              <a:ahLst/>
              <a:cxnLst/>
              <a:rect l="l" t="t" r="r" b="b"/>
              <a:pathLst>
                <a:path w="34089" h="33974" extrusionOk="0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470;p61">
              <a:extLst>
                <a:ext uri="{FF2B5EF4-FFF2-40B4-BE49-F238E27FC236}">
                  <a16:creationId xmlns:a16="http://schemas.microsoft.com/office/drawing/2014/main" id="{08DDF5F7-945B-45BC-8E49-0C2314763D9F}"/>
                </a:ext>
              </a:extLst>
            </p:cNvPr>
            <p:cNvSpPr/>
            <p:nvPr/>
          </p:nvSpPr>
          <p:spPr>
            <a:xfrm flipH="1">
              <a:off x="865779" y="2190662"/>
              <a:ext cx="408898" cy="407518"/>
            </a:xfrm>
            <a:custGeom>
              <a:avLst/>
              <a:gdLst/>
              <a:ahLst/>
              <a:cxnLst/>
              <a:rect l="l" t="t" r="r" b="b"/>
              <a:pathLst>
                <a:path w="34089" h="33974" extrusionOk="0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471;p61">
              <a:extLst>
                <a:ext uri="{FF2B5EF4-FFF2-40B4-BE49-F238E27FC236}">
                  <a16:creationId xmlns:a16="http://schemas.microsoft.com/office/drawing/2014/main" id="{47127FEF-A6FB-4F52-A861-D5EFE25026A6}"/>
                </a:ext>
              </a:extLst>
            </p:cNvPr>
            <p:cNvSpPr/>
            <p:nvPr/>
          </p:nvSpPr>
          <p:spPr>
            <a:xfrm>
              <a:off x="246070" y="1983826"/>
              <a:ext cx="408910" cy="407494"/>
            </a:xfrm>
            <a:custGeom>
              <a:avLst/>
              <a:gdLst/>
              <a:ahLst/>
              <a:cxnLst/>
              <a:rect l="l" t="t" r="r" b="b"/>
              <a:pathLst>
                <a:path w="34090" h="33972" extrusionOk="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solidFill>
              <a:srgbClr val="FFA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472;p61">
              <a:extLst>
                <a:ext uri="{FF2B5EF4-FFF2-40B4-BE49-F238E27FC236}">
                  <a16:creationId xmlns:a16="http://schemas.microsoft.com/office/drawing/2014/main" id="{5F49C4D3-97F9-4F3D-9271-0D00C3E48A72}"/>
                </a:ext>
              </a:extLst>
            </p:cNvPr>
            <p:cNvSpPr/>
            <p:nvPr/>
          </p:nvSpPr>
          <p:spPr>
            <a:xfrm flipH="1">
              <a:off x="659595" y="1983375"/>
              <a:ext cx="408862" cy="407494"/>
            </a:xfrm>
            <a:custGeom>
              <a:avLst/>
              <a:gdLst/>
              <a:ahLst/>
              <a:cxnLst/>
              <a:rect l="l" t="t" r="r" b="b"/>
              <a:pathLst>
                <a:path w="34086" h="33972" extrusionOk="0">
                  <a:moveTo>
                    <a:pt x="17043" y="1"/>
                  </a:moveTo>
                  <a:cubicBezTo>
                    <a:pt x="16887" y="1"/>
                    <a:pt x="16736" y="61"/>
                    <a:pt x="16624" y="172"/>
                  </a:cubicBezTo>
                  <a:lnTo>
                    <a:pt x="9932" y="6866"/>
                  </a:lnTo>
                  <a:cubicBezTo>
                    <a:pt x="9701" y="7099"/>
                    <a:pt x="9701" y="7475"/>
                    <a:pt x="9932" y="7709"/>
                  </a:cubicBezTo>
                  <a:lnTo>
                    <a:pt x="10003" y="7779"/>
                  </a:lnTo>
                  <a:cubicBezTo>
                    <a:pt x="10235" y="8009"/>
                    <a:pt x="10689" y="8223"/>
                    <a:pt x="11014" y="8254"/>
                  </a:cubicBezTo>
                  <a:cubicBezTo>
                    <a:pt x="11014" y="8254"/>
                    <a:pt x="11923" y="8345"/>
                    <a:pt x="12486" y="8907"/>
                  </a:cubicBezTo>
                  <a:cubicBezTo>
                    <a:pt x="13430" y="9883"/>
                    <a:pt x="13420" y="11436"/>
                    <a:pt x="12459" y="12397"/>
                  </a:cubicBezTo>
                  <a:cubicBezTo>
                    <a:pt x="11973" y="12885"/>
                    <a:pt x="11335" y="13129"/>
                    <a:pt x="10697" y="13129"/>
                  </a:cubicBezTo>
                  <a:cubicBezTo>
                    <a:pt x="10074" y="13129"/>
                    <a:pt x="9450" y="12896"/>
                    <a:pt x="8968" y="12430"/>
                  </a:cubicBezTo>
                  <a:cubicBezTo>
                    <a:pt x="8402" y="11864"/>
                    <a:pt x="8314" y="10958"/>
                    <a:pt x="8314" y="10958"/>
                  </a:cubicBezTo>
                  <a:cubicBezTo>
                    <a:pt x="8280" y="10633"/>
                    <a:pt x="8067" y="10178"/>
                    <a:pt x="7835" y="9948"/>
                  </a:cubicBezTo>
                  <a:lnTo>
                    <a:pt x="7765" y="9873"/>
                  </a:lnTo>
                  <a:cubicBezTo>
                    <a:pt x="7653" y="9763"/>
                    <a:pt x="7502" y="9701"/>
                    <a:pt x="7344" y="9699"/>
                  </a:cubicBezTo>
                  <a:cubicBezTo>
                    <a:pt x="7186" y="9699"/>
                    <a:pt x="7037" y="9763"/>
                    <a:pt x="6926" y="9873"/>
                  </a:cubicBezTo>
                  <a:lnTo>
                    <a:pt x="232" y="16566"/>
                  </a:lnTo>
                  <a:cubicBezTo>
                    <a:pt x="0" y="16800"/>
                    <a:pt x="0" y="17174"/>
                    <a:pt x="232" y="17406"/>
                  </a:cubicBezTo>
                  <a:lnTo>
                    <a:pt x="6170" y="23347"/>
                  </a:lnTo>
                  <a:lnTo>
                    <a:pt x="6167" y="23347"/>
                  </a:lnTo>
                  <a:lnTo>
                    <a:pt x="6929" y="24109"/>
                  </a:lnTo>
                  <a:cubicBezTo>
                    <a:pt x="7154" y="24343"/>
                    <a:pt x="7152" y="24712"/>
                    <a:pt x="6924" y="24942"/>
                  </a:cubicBezTo>
                  <a:lnTo>
                    <a:pt x="6805" y="25059"/>
                  </a:lnTo>
                  <a:cubicBezTo>
                    <a:pt x="6574" y="25290"/>
                    <a:pt x="6119" y="25508"/>
                    <a:pt x="5794" y="25537"/>
                  </a:cubicBezTo>
                  <a:cubicBezTo>
                    <a:pt x="5794" y="25537"/>
                    <a:pt x="4883" y="25625"/>
                    <a:pt x="4322" y="26188"/>
                  </a:cubicBezTo>
                  <a:cubicBezTo>
                    <a:pt x="3610" y="26900"/>
                    <a:pt x="3397" y="27971"/>
                    <a:pt x="3781" y="28903"/>
                  </a:cubicBezTo>
                  <a:cubicBezTo>
                    <a:pt x="4167" y="29833"/>
                    <a:pt x="5075" y="30441"/>
                    <a:pt x="6083" y="30441"/>
                  </a:cubicBezTo>
                  <a:cubicBezTo>
                    <a:pt x="6102" y="30441"/>
                    <a:pt x="6119" y="30436"/>
                    <a:pt x="6138" y="30436"/>
                  </a:cubicBezTo>
                  <a:cubicBezTo>
                    <a:pt x="6148" y="30436"/>
                    <a:pt x="6158" y="30437"/>
                    <a:pt x="6170" y="30437"/>
                  </a:cubicBezTo>
                  <a:cubicBezTo>
                    <a:pt x="6173" y="30437"/>
                    <a:pt x="6175" y="30437"/>
                    <a:pt x="6177" y="30437"/>
                  </a:cubicBezTo>
                  <a:cubicBezTo>
                    <a:pt x="6835" y="30437"/>
                    <a:pt x="7466" y="30175"/>
                    <a:pt x="7933" y="29710"/>
                  </a:cubicBezTo>
                  <a:cubicBezTo>
                    <a:pt x="8494" y="29145"/>
                    <a:pt x="8582" y="28239"/>
                    <a:pt x="8582" y="28239"/>
                  </a:cubicBezTo>
                  <a:cubicBezTo>
                    <a:pt x="8614" y="27911"/>
                    <a:pt x="8829" y="27456"/>
                    <a:pt x="9059" y="27225"/>
                  </a:cubicBezTo>
                  <a:lnTo>
                    <a:pt x="9129" y="27154"/>
                  </a:lnTo>
                  <a:cubicBezTo>
                    <a:pt x="9243" y="27043"/>
                    <a:pt x="9394" y="26981"/>
                    <a:pt x="9551" y="26981"/>
                  </a:cubicBezTo>
                  <a:cubicBezTo>
                    <a:pt x="9708" y="26981"/>
                    <a:pt x="9859" y="27043"/>
                    <a:pt x="9970" y="27154"/>
                  </a:cubicBezTo>
                  <a:lnTo>
                    <a:pt x="11033" y="28217"/>
                  </a:lnTo>
                  <a:lnTo>
                    <a:pt x="11033" y="28211"/>
                  </a:lnTo>
                  <a:lnTo>
                    <a:pt x="16621" y="33800"/>
                  </a:lnTo>
                  <a:cubicBezTo>
                    <a:pt x="16734" y="33909"/>
                    <a:pt x="16885" y="33971"/>
                    <a:pt x="17043" y="33971"/>
                  </a:cubicBezTo>
                  <a:cubicBezTo>
                    <a:pt x="17192" y="33970"/>
                    <a:pt x="17337" y="33913"/>
                    <a:pt x="17445" y="33810"/>
                  </a:cubicBezTo>
                  <a:cubicBezTo>
                    <a:pt x="17450" y="33805"/>
                    <a:pt x="17457" y="33803"/>
                    <a:pt x="17462" y="33800"/>
                  </a:cubicBezTo>
                  <a:lnTo>
                    <a:pt x="23088" y="28172"/>
                  </a:lnTo>
                  <a:lnTo>
                    <a:pt x="24154" y="27106"/>
                  </a:lnTo>
                  <a:cubicBezTo>
                    <a:pt x="24209" y="27053"/>
                    <a:pt x="24274" y="27010"/>
                    <a:pt x="24346" y="26981"/>
                  </a:cubicBezTo>
                  <a:cubicBezTo>
                    <a:pt x="24418" y="26951"/>
                    <a:pt x="24494" y="26937"/>
                    <a:pt x="24569" y="26937"/>
                  </a:cubicBezTo>
                  <a:cubicBezTo>
                    <a:pt x="24724" y="26937"/>
                    <a:pt x="24876" y="26998"/>
                    <a:pt x="24990" y="27113"/>
                  </a:cubicBezTo>
                  <a:lnTo>
                    <a:pt x="25063" y="27187"/>
                  </a:lnTo>
                  <a:cubicBezTo>
                    <a:pt x="25067" y="27190"/>
                    <a:pt x="25070" y="27195"/>
                    <a:pt x="25074" y="27199"/>
                  </a:cubicBezTo>
                  <a:cubicBezTo>
                    <a:pt x="25274" y="27444"/>
                    <a:pt x="25450" y="27834"/>
                    <a:pt x="25480" y="28124"/>
                  </a:cubicBezTo>
                  <a:cubicBezTo>
                    <a:pt x="25480" y="28124"/>
                    <a:pt x="25556" y="28865"/>
                    <a:pt x="25985" y="29423"/>
                  </a:cubicBezTo>
                  <a:cubicBezTo>
                    <a:pt x="26049" y="29516"/>
                    <a:pt x="26119" y="29603"/>
                    <a:pt x="26198" y="29684"/>
                  </a:cubicBezTo>
                  <a:cubicBezTo>
                    <a:pt x="26689" y="30182"/>
                    <a:pt x="27336" y="30431"/>
                    <a:pt x="27983" y="30431"/>
                  </a:cubicBezTo>
                  <a:cubicBezTo>
                    <a:pt x="28624" y="30431"/>
                    <a:pt x="29265" y="30187"/>
                    <a:pt x="29754" y="29698"/>
                  </a:cubicBezTo>
                  <a:cubicBezTo>
                    <a:pt x="30737" y="28716"/>
                    <a:pt x="30732" y="27120"/>
                    <a:pt x="29742" y="26143"/>
                  </a:cubicBezTo>
                  <a:cubicBezTo>
                    <a:pt x="29667" y="26069"/>
                    <a:pt x="29584" y="26001"/>
                    <a:pt x="29497" y="25941"/>
                  </a:cubicBezTo>
                  <a:cubicBezTo>
                    <a:pt x="28937" y="25500"/>
                    <a:pt x="28182" y="25421"/>
                    <a:pt x="28182" y="25421"/>
                  </a:cubicBezTo>
                  <a:cubicBezTo>
                    <a:pt x="27878" y="25392"/>
                    <a:pt x="27470" y="25203"/>
                    <a:pt x="27226" y="24990"/>
                  </a:cubicBezTo>
                  <a:lnTo>
                    <a:pt x="27168" y="24932"/>
                  </a:lnTo>
                  <a:cubicBezTo>
                    <a:pt x="26938" y="24703"/>
                    <a:pt x="26936" y="24331"/>
                    <a:pt x="27164" y="24099"/>
                  </a:cubicBezTo>
                  <a:lnTo>
                    <a:pt x="29146" y="22115"/>
                  </a:lnTo>
                  <a:lnTo>
                    <a:pt x="33856" y="17407"/>
                  </a:lnTo>
                  <a:cubicBezTo>
                    <a:pt x="33861" y="17402"/>
                    <a:pt x="33861" y="17397"/>
                    <a:pt x="33866" y="17392"/>
                  </a:cubicBezTo>
                  <a:cubicBezTo>
                    <a:pt x="34086" y="17160"/>
                    <a:pt x="34081" y="16795"/>
                    <a:pt x="33856" y="16566"/>
                  </a:cubicBezTo>
                  <a:lnTo>
                    <a:pt x="27162" y="9873"/>
                  </a:lnTo>
                  <a:cubicBezTo>
                    <a:pt x="27052" y="9764"/>
                    <a:pt x="26905" y="9701"/>
                    <a:pt x="26750" y="9701"/>
                  </a:cubicBezTo>
                  <a:cubicBezTo>
                    <a:pt x="26748" y="9701"/>
                    <a:pt x="26746" y="9701"/>
                    <a:pt x="26744" y="9701"/>
                  </a:cubicBezTo>
                  <a:cubicBezTo>
                    <a:pt x="26586" y="9701"/>
                    <a:pt x="26435" y="9763"/>
                    <a:pt x="26323" y="9873"/>
                  </a:cubicBezTo>
                  <a:lnTo>
                    <a:pt x="26249" y="9948"/>
                  </a:lnTo>
                  <a:cubicBezTo>
                    <a:pt x="26019" y="10178"/>
                    <a:pt x="25803" y="10635"/>
                    <a:pt x="25774" y="10961"/>
                  </a:cubicBezTo>
                  <a:cubicBezTo>
                    <a:pt x="25774" y="10961"/>
                    <a:pt x="25685" y="11869"/>
                    <a:pt x="25122" y="12434"/>
                  </a:cubicBezTo>
                  <a:cubicBezTo>
                    <a:pt x="24634" y="12928"/>
                    <a:pt x="23990" y="13175"/>
                    <a:pt x="23347" y="13175"/>
                  </a:cubicBezTo>
                  <a:cubicBezTo>
                    <a:pt x="22709" y="13175"/>
                    <a:pt x="22072" y="12932"/>
                    <a:pt x="21586" y="12446"/>
                  </a:cubicBezTo>
                  <a:cubicBezTo>
                    <a:pt x="20608" y="11467"/>
                    <a:pt x="20613" y="9881"/>
                    <a:pt x="21598" y="8910"/>
                  </a:cubicBezTo>
                  <a:cubicBezTo>
                    <a:pt x="22163" y="8347"/>
                    <a:pt x="23071" y="8258"/>
                    <a:pt x="23071" y="8258"/>
                  </a:cubicBezTo>
                  <a:cubicBezTo>
                    <a:pt x="23395" y="8227"/>
                    <a:pt x="23850" y="8014"/>
                    <a:pt x="24080" y="7782"/>
                  </a:cubicBezTo>
                  <a:lnTo>
                    <a:pt x="24159" y="7709"/>
                  </a:lnTo>
                  <a:cubicBezTo>
                    <a:pt x="24389" y="7475"/>
                    <a:pt x="24389" y="7099"/>
                    <a:pt x="24159" y="6866"/>
                  </a:cubicBezTo>
                  <a:lnTo>
                    <a:pt x="17465" y="172"/>
                  </a:lnTo>
                  <a:cubicBezTo>
                    <a:pt x="17352" y="63"/>
                    <a:pt x="17201" y="1"/>
                    <a:pt x="17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473;p61">
              <a:extLst>
                <a:ext uri="{FF2B5EF4-FFF2-40B4-BE49-F238E27FC236}">
                  <a16:creationId xmlns:a16="http://schemas.microsoft.com/office/drawing/2014/main" id="{B418ADCB-A167-499A-8BC0-5F7C5A8D1FC0}"/>
                </a:ext>
              </a:extLst>
            </p:cNvPr>
            <p:cNvSpPr/>
            <p:nvPr/>
          </p:nvSpPr>
          <p:spPr>
            <a:xfrm flipH="1">
              <a:off x="451107" y="2189486"/>
              <a:ext cx="411261" cy="409845"/>
            </a:xfrm>
            <a:custGeom>
              <a:avLst/>
              <a:gdLst/>
              <a:ahLst/>
              <a:cxnLst/>
              <a:rect l="l" t="t" r="r" b="b"/>
              <a:pathLst>
                <a:path w="34286" h="34168" extrusionOk="0">
                  <a:moveTo>
                    <a:pt x="17145" y="1"/>
                  </a:moveTo>
                  <a:cubicBezTo>
                    <a:pt x="16992" y="1"/>
                    <a:pt x="16839" y="59"/>
                    <a:pt x="16722" y="176"/>
                  </a:cubicBezTo>
                  <a:lnTo>
                    <a:pt x="16686" y="210"/>
                  </a:lnTo>
                  <a:cubicBezTo>
                    <a:pt x="16681" y="215"/>
                    <a:pt x="16681" y="220"/>
                    <a:pt x="16676" y="225"/>
                  </a:cubicBezTo>
                  <a:lnTo>
                    <a:pt x="11966" y="4935"/>
                  </a:lnTo>
                  <a:lnTo>
                    <a:pt x="9984" y="6917"/>
                  </a:lnTo>
                  <a:cubicBezTo>
                    <a:pt x="9756" y="7149"/>
                    <a:pt x="9758" y="7521"/>
                    <a:pt x="9988" y="7751"/>
                  </a:cubicBezTo>
                  <a:lnTo>
                    <a:pt x="10048" y="7810"/>
                  </a:lnTo>
                  <a:cubicBezTo>
                    <a:pt x="10290" y="8021"/>
                    <a:pt x="10698" y="8211"/>
                    <a:pt x="11002" y="8239"/>
                  </a:cubicBezTo>
                  <a:cubicBezTo>
                    <a:pt x="11002" y="8239"/>
                    <a:pt x="11759" y="8319"/>
                    <a:pt x="12317" y="8760"/>
                  </a:cubicBezTo>
                  <a:cubicBezTo>
                    <a:pt x="12404" y="8821"/>
                    <a:pt x="12487" y="8887"/>
                    <a:pt x="12562" y="8963"/>
                  </a:cubicBezTo>
                  <a:cubicBezTo>
                    <a:pt x="13552" y="9938"/>
                    <a:pt x="13559" y="11536"/>
                    <a:pt x="12576" y="12516"/>
                  </a:cubicBezTo>
                  <a:cubicBezTo>
                    <a:pt x="12086" y="13006"/>
                    <a:pt x="11445" y="13250"/>
                    <a:pt x="10804" y="13250"/>
                  </a:cubicBezTo>
                  <a:cubicBezTo>
                    <a:pt x="10156" y="13250"/>
                    <a:pt x="9509" y="13001"/>
                    <a:pt x="9018" y="12502"/>
                  </a:cubicBezTo>
                  <a:cubicBezTo>
                    <a:pt x="8939" y="12421"/>
                    <a:pt x="8869" y="12335"/>
                    <a:pt x="8807" y="12241"/>
                  </a:cubicBezTo>
                  <a:cubicBezTo>
                    <a:pt x="8376" y="11683"/>
                    <a:pt x="8300" y="10944"/>
                    <a:pt x="8300" y="10944"/>
                  </a:cubicBezTo>
                  <a:cubicBezTo>
                    <a:pt x="8271" y="10652"/>
                    <a:pt x="8094" y="10264"/>
                    <a:pt x="7894" y="10017"/>
                  </a:cubicBezTo>
                  <a:cubicBezTo>
                    <a:pt x="7890" y="10013"/>
                    <a:pt x="7887" y="10008"/>
                    <a:pt x="7883" y="10005"/>
                  </a:cubicBezTo>
                  <a:lnTo>
                    <a:pt x="7810" y="9933"/>
                  </a:lnTo>
                  <a:cubicBezTo>
                    <a:pt x="7697" y="9818"/>
                    <a:pt x="7544" y="9756"/>
                    <a:pt x="7388" y="9756"/>
                  </a:cubicBezTo>
                  <a:cubicBezTo>
                    <a:pt x="7313" y="9756"/>
                    <a:pt x="7238" y="9770"/>
                    <a:pt x="7166" y="9799"/>
                  </a:cubicBezTo>
                  <a:cubicBezTo>
                    <a:pt x="7096" y="9828"/>
                    <a:pt x="7029" y="9871"/>
                    <a:pt x="6974" y="9924"/>
                  </a:cubicBezTo>
                  <a:lnTo>
                    <a:pt x="5908" y="10990"/>
                  </a:lnTo>
                  <a:lnTo>
                    <a:pt x="282" y="16618"/>
                  </a:lnTo>
                  <a:cubicBezTo>
                    <a:pt x="277" y="16623"/>
                    <a:pt x="270" y="16624"/>
                    <a:pt x="265" y="16628"/>
                  </a:cubicBezTo>
                  <a:lnTo>
                    <a:pt x="236" y="16662"/>
                  </a:lnTo>
                  <a:cubicBezTo>
                    <a:pt x="0" y="16896"/>
                    <a:pt x="0" y="17275"/>
                    <a:pt x="236" y="17510"/>
                  </a:cubicBezTo>
                  <a:lnTo>
                    <a:pt x="6965" y="24238"/>
                  </a:lnTo>
                  <a:cubicBezTo>
                    <a:pt x="7082" y="24355"/>
                    <a:pt x="7235" y="24414"/>
                    <a:pt x="7388" y="24414"/>
                  </a:cubicBezTo>
                  <a:cubicBezTo>
                    <a:pt x="7541" y="24414"/>
                    <a:pt x="7695" y="24355"/>
                    <a:pt x="7811" y="24238"/>
                  </a:cubicBezTo>
                  <a:lnTo>
                    <a:pt x="7882" y="24168"/>
                  </a:lnTo>
                  <a:cubicBezTo>
                    <a:pt x="8115" y="23932"/>
                    <a:pt x="8330" y="23478"/>
                    <a:pt x="8364" y="23150"/>
                  </a:cubicBezTo>
                  <a:cubicBezTo>
                    <a:pt x="8364" y="23150"/>
                    <a:pt x="8450" y="22237"/>
                    <a:pt x="9016" y="21669"/>
                  </a:cubicBezTo>
                  <a:cubicBezTo>
                    <a:pt x="9506" y="21169"/>
                    <a:pt x="10154" y="20919"/>
                    <a:pt x="10803" y="20919"/>
                  </a:cubicBezTo>
                  <a:cubicBezTo>
                    <a:pt x="11444" y="20919"/>
                    <a:pt x="12085" y="21163"/>
                    <a:pt x="12574" y="21653"/>
                  </a:cubicBezTo>
                  <a:cubicBezTo>
                    <a:pt x="13559" y="22637"/>
                    <a:pt x="13552" y="24236"/>
                    <a:pt x="12559" y="25211"/>
                  </a:cubicBezTo>
                  <a:cubicBezTo>
                    <a:pt x="11994" y="25777"/>
                    <a:pt x="11081" y="25867"/>
                    <a:pt x="11081" y="25867"/>
                  </a:cubicBezTo>
                  <a:cubicBezTo>
                    <a:pt x="10753" y="25898"/>
                    <a:pt x="10295" y="26116"/>
                    <a:pt x="10063" y="26346"/>
                  </a:cubicBezTo>
                  <a:lnTo>
                    <a:pt x="9989" y="26419"/>
                  </a:lnTo>
                  <a:cubicBezTo>
                    <a:pt x="9758" y="26653"/>
                    <a:pt x="9758" y="27030"/>
                    <a:pt x="9989" y="27264"/>
                  </a:cubicBezTo>
                  <a:lnTo>
                    <a:pt x="16722" y="33995"/>
                  </a:lnTo>
                  <a:cubicBezTo>
                    <a:pt x="16839" y="34110"/>
                    <a:pt x="16991" y="34168"/>
                    <a:pt x="17144" y="34168"/>
                  </a:cubicBezTo>
                  <a:cubicBezTo>
                    <a:pt x="17296" y="34168"/>
                    <a:pt x="17448" y="34110"/>
                    <a:pt x="17565" y="33995"/>
                  </a:cubicBezTo>
                  <a:lnTo>
                    <a:pt x="24296" y="27264"/>
                  </a:lnTo>
                  <a:cubicBezTo>
                    <a:pt x="24414" y="27148"/>
                    <a:pt x="24567" y="27090"/>
                    <a:pt x="24720" y="27090"/>
                  </a:cubicBezTo>
                  <a:cubicBezTo>
                    <a:pt x="24873" y="27090"/>
                    <a:pt x="25027" y="27148"/>
                    <a:pt x="25144" y="27264"/>
                  </a:cubicBezTo>
                  <a:lnTo>
                    <a:pt x="25264" y="27384"/>
                  </a:lnTo>
                  <a:cubicBezTo>
                    <a:pt x="25496" y="27619"/>
                    <a:pt x="25712" y="28077"/>
                    <a:pt x="25743" y="28402"/>
                  </a:cubicBezTo>
                  <a:cubicBezTo>
                    <a:pt x="25743" y="28402"/>
                    <a:pt x="25832" y="29315"/>
                    <a:pt x="26399" y="29883"/>
                  </a:cubicBezTo>
                  <a:cubicBezTo>
                    <a:pt x="26888" y="30368"/>
                    <a:pt x="27526" y="30611"/>
                    <a:pt x="28165" y="30611"/>
                  </a:cubicBezTo>
                  <a:cubicBezTo>
                    <a:pt x="28806" y="30611"/>
                    <a:pt x="29447" y="30366"/>
                    <a:pt x="29936" y="29878"/>
                  </a:cubicBezTo>
                  <a:cubicBezTo>
                    <a:pt x="30913" y="28901"/>
                    <a:pt x="30914" y="27319"/>
                    <a:pt x="29943" y="26340"/>
                  </a:cubicBezTo>
                  <a:lnTo>
                    <a:pt x="29943" y="26340"/>
                  </a:lnTo>
                  <a:lnTo>
                    <a:pt x="29943" y="26344"/>
                  </a:lnTo>
                  <a:cubicBezTo>
                    <a:pt x="29373" y="25774"/>
                    <a:pt x="28460" y="25688"/>
                    <a:pt x="28460" y="25688"/>
                  </a:cubicBezTo>
                  <a:cubicBezTo>
                    <a:pt x="28132" y="25654"/>
                    <a:pt x="27677" y="25439"/>
                    <a:pt x="27442" y="25206"/>
                  </a:cubicBezTo>
                  <a:lnTo>
                    <a:pt x="27322" y="25084"/>
                  </a:lnTo>
                  <a:cubicBezTo>
                    <a:pt x="27092" y="24851"/>
                    <a:pt x="27092" y="24475"/>
                    <a:pt x="27322" y="24241"/>
                  </a:cubicBezTo>
                  <a:lnTo>
                    <a:pt x="34054" y="17508"/>
                  </a:lnTo>
                  <a:cubicBezTo>
                    <a:pt x="34285" y="17275"/>
                    <a:pt x="34285" y="16897"/>
                    <a:pt x="34054" y="16664"/>
                  </a:cubicBezTo>
                  <a:lnTo>
                    <a:pt x="27322" y="9933"/>
                  </a:lnTo>
                  <a:cubicBezTo>
                    <a:pt x="27090" y="9698"/>
                    <a:pt x="27090" y="9320"/>
                    <a:pt x="27322" y="9085"/>
                  </a:cubicBezTo>
                  <a:lnTo>
                    <a:pt x="27327" y="9081"/>
                  </a:lnTo>
                  <a:cubicBezTo>
                    <a:pt x="27559" y="8848"/>
                    <a:pt x="28017" y="8635"/>
                    <a:pt x="28345" y="8601"/>
                  </a:cubicBezTo>
                  <a:cubicBezTo>
                    <a:pt x="28345" y="8601"/>
                    <a:pt x="29258" y="8515"/>
                    <a:pt x="29825" y="7947"/>
                  </a:cubicBezTo>
                  <a:cubicBezTo>
                    <a:pt x="30817" y="6972"/>
                    <a:pt x="30823" y="5372"/>
                    <a:pt x="29840" y="4389"/>
                  </a:cubicBezTo>
                  <a:cubicBezTo>
                    <a:pt x="29350" y="3899"/>
                    <a:pt x="28709" y="3655"/>
                    <a:pt x="28068" y="3655"/>
                  </a:cubicBezTo>
                  <a:cubicBezTo>
                    <a:pt x="27420" y="3655"/>
                    <a:pt x="26771" y="3905"/>
                    <a:pt x="26280" y="4404"/>
                  </a:cubicBezTo>
                  <a:cubicBezTo>
                    <a:pt x="25716" y="4969"/>
                    <a:pt x="25628" y="5887"/>
                    <a:pt x="25628" y="5887"/>
                  </a:cubicBezTo>
                  <a:cubicBezTo>
                    <a:pt x="25596" y="6210"/>
                    <a:pt x="25381" y="6670"/>
                    <a:pt x="25146" y="6903"/>
                  </a:cubicBezTo>
                  <a:lnTo>
                    <a:pt x="25144" y="6907"/>
                  </a:lnTo>
                  <a:cubicBezTo>
                    <a:pt x="25027" y="7023"/>
                    <a:pt x="24873" y="7081"/>
                    <a:pt x="24720" y="7081"/>
                  </a:cubicBezTo>
                  <a:cubicBezTo>
                    <a:pt x="24567" y="7081"/>
                    <a:pt x="24414" y="7023"/>
                    <a:pt x="24296" y="6907"/>
                  </a:cubicBezTo>
                  <a:lnTo>
                    <a:pt x="17567" y="176"/>
                  </a:lnTo>
                  <a:cubicBezTo>
                    <a:pt x="17450" y="59"/>
                    <a:pt x="17297" y="1"/>
                    <a:pt x="1714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3;p20">
            <a:extLst>
              <a:ext uri="{FF2B5EF4-FFF2-40B4-BE49-F238E27FC236}">
                <a16:creationId xmlns:a16="http://schemas.microsoft.com/office/drawing/2014/main" id="{55AF94C4-9E6C-43EE-ACCF-DEEE3500449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5888332" y="251751"/>
            <a:ext cx="3496015" cy="584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NARRATIVE EXPOSURE THERAPY (NET)</a:t>
            </a:r>
            <a:endParaRPr sz="2000" dirty="0"/>
          </a:p>
        </p:txBody>
      </p:sp>
      <p:sp>
        <p:nvSpPr>
          <p:cNvPr id="16" name="Google Shape;384;p32">
            <a:extLst>
              <a:ext uri="{FF2B5EF4-FFF2-40B4-BE49-F238E27FC236}">
                <a16:creationId xmlns:a16="http://schemas.microsoft.com/office/drawing/2014/main" id="{7D71A6B4-1DB2-426C-8734-9B773BF32A5B}"/>
              </a:ext>
            </a:extLst>
          </p:cNvPr>
          <p:cNvSpPr txBox="1">
            <a:spLocks/>
          </p:cNvSpPr>
          <p:nvPr/>
        </p:nvSpPr>
        <p:spPr>
          <a:xfrm>
            <a:off x="1950479" y="956950"/>
            <a:ext cx="2136362" cy="31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PT Sans"/>
              <a:buNone/>
            </a:pPr>
            <a:r>
              <a:rPr lang="fr-FR" sz="1400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Short-</a:t>
            </a:r>
            <a:r>
              <a:rPr lang="fr-FR" sz="1400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term</a:t>
            </a:r>
            <a:r>
              <a:rPr lang="fr-FR" sz="1400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                (4 to 10)</a:t>
            </a:r>
            <a:endParaRPr lang="fr-FR" sz="14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Google Shape;384;p32">
            <a:extLst>
              <a:ext uri="{FF2B5EF4-FFF2-40B4-BE49-F238E27FC236}">
                <a16:creationId xmlns:a16="http://schemas.microsoft.com/office/drawing/2014/main" id="{165B9200-E539-4EEA-B2F5-67D5FEECC8D5}"/>
              </a:ext>
            </a:extLst>
          </p:cNvPr>
          <p:cNvSpPr txBox="1">
            <a:spLocks/>
          </p:cNvSpPr>
          <p:nvPr/>
        </p:nvSpPr>
        <p:spPr>
          <a:xfrm>
            <a:off x="2969082" y="3877091"/>
            <a:ext cx="1368450" cy="429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PT Sans"/>
              <a:buNone/>
            </a:pPr>
            <a:r>
              <a:rPr lang="fr-FR" sz="1400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For </a:t>
            </a:r>
            <a:r>
              <a:rPr lang="fr-FR" sz="1400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complex</a:t>
            </a:r>
            <a:r>
              <a:rPr lang="fr-FR" sz="1400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and multiple trauma</a:t>
            </a:r>
            <a:endParaRPr lang="fr-FR" sz="14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Google Shape;384;p32">
            <a:extLst>
              <a:ext uri="{FF2B5EF4-FFF2-40B4-BE49-F238E27FC236}">
                <a16:creationId xmlns:a16="http://schemas.microsoft.com/office/drawing/2014/main" id="{2CAD5F38-2EE1-4352-97FC-F68041BC0E2E}"/>
              </a:ext>
            </a:extLst>
          </p:cNvPr>
          <p:cNvSpPr txBox="1">
            <a:spLocks/>
          </p:cNvSpPr>
          <p:nvPr/>
        </p:nvSpPr>
        <p:spPr>
          <a:xfrm>
            <a:off x="3581212" y="961195"/>
            <a:ext cx="1368450" cy="429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PT Sans"/>
              <a:buNone/>
            </a:pPr>
            <a:r>
              <a:rPr lang="fr-FR" sz="1400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Very </a:t>
            </a:r>
            <a:r>
              <a:rPr lang="fr-FR" sz="1400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structured</a:t>
            </a:r>
            <a:endParaRPr lang="fr-FR" sz="14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" name="Google Shape;384;p32">
            <a:extLst>
              <a:ext uri="{FF2B5EF4-FFF2-40B4-BE49-F238E27FC236}">
                <a16:creationId xmlns:a16="http://schemas.microsoft.com/office/drawing/2014/main" id="{F5C2D502-F015-4A82-AAB7-CB70387902C8}"/>
              </a:ext>
            </a:extLst>
          </p:cNvPr>
          <p:cNvSpPr txBox="1">
            <a:spLocks/>
          </p:cNvSpPr>
          <p:nvPr/>
        </p:nvSpPr>
        <p:spPr>
          <a:xfrm>
            <a:off x="4204344" y="3877091"/>
            <a:ext cx="1368450" cy="429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PT Sans"/>
              <a:buNone/>
            </a:pPr>
            <a:r>
              <a:rPr lang="fr-FR" sz="1400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Flexible</a:t>
            </a:r>
            <a:endParaRPr lang="fr-FR" sz="14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" name="Google Shape;384;p32">
            <a:extLst>
              <a:ext uri="{FF2B5EF4-FFF2-40B4-BE49-F238E27FC236}">
                <a16:creationId xmlns:a16="http://schemas.microsoft.com/office/drawing/2014/main" id="{7BE65FF0-5869-4F47-A9E6-E59A4DF4C617}"/>
              </a:ext>
            </a:extLst>
          </p:cNvPr>
          <p:cNvSpPr txBox="1">
            <a:spLocks/>
          </p:cNvSpPr>
          <p:nvPr/>
        </p:nvSpPr>
        <p:spPr>
          <a:xfrm>
            <a:off x="4752943" y="957557"/>
            <a:ext cx="1484225" cy="429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PT Sans"/>
              <a:buNone/>
            </a:pPr>
            <a:r>
              <a:rPr lang="fr-FR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Helps</a:t>
            </a:r>
            <a:r>
              <a:rPr lang="fr-FR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FR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accept</a:t>
            </a:r>
            <a:r>
              <a:rPr lang="fr-FR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fr-FR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understand</a:t>
            </a:r>
            <a:r>
              <a:rPr lang="fr-FR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trauma</a:t>
            </a:r>
            <a:endParaRPr lang="fr-FR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" name="Google Shape;384;p32">
            <a:extLst>
              <a:ext uri="{FF2B5EF4-FFF2-40B4-BE49-F238E27FC236}">
                <a16:creationId xmlns:a16="http://schemas.microsoft.com/office/drawing/2014/main" id="{BFEF7361-5268-4859-B8AA-B8B1D33D23DE}"/>
              </a:ext>
            </a:extLst>
          </p:cNvPr>
          <p:cNvSpPr txBox="1">
            <a:spLocks/>
          </p:cNvSpPr>
          <p:nvPr/>
        </p:nvSpPr>
        <p:spPr>
          <a:xfrm>
            <a:off x="5418116" y="3818263"/>
            <a:ext cx="1368450" cy="429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PT Sans"/>
              <a:buNone/>
            </a:pPr>
            <a:r>
              <a:rPr lang="fr-FR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Helps</a:t>
            </a:r>
            <a:r>
              <a:rPr lang="fr-FR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FR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reduce</a:t>
            </a:r>
            <a:r>
              <a:rPr lang="fr-FR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FR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conditional</a:t>
            </a:r>
            <a:r>
              <a:rPr lang="fr-FR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FR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emotional</a:t>
            </a:r>
            <a:r>
              <a:rPr lang="fr-FR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FR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responses</a:t>
            </a:r>
            <a:endParaRPr lang="fr-FR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" name="Right Arrow 3">
            <a:extLst>
              <a:ext uri="{FF2B5EF4-FFF2-40B4-BE49-F238E27FC236}">
                <a16:creationId xmlns:a16="http://schemas.microsoft.com/office/drawing/2014/main" id="{13EBD956-8947-4404-A7DF-AD0A72EDFEEF}"/>
              </a:ext>
            </a:extLst>
          </p:cNvPr>
          <p:cNvSpPr/>
          <p:nvPr/>
        </p:nvSpPr>
        <p:spPr>
          <a:xfrm rot="5400000">
            <a:off x="3523167" y="3715700"/>
            <a:ext cx="252538" cy="15289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3">
            <a:extLst>
              <a:ext uri="{FF2B5EF4-FFF2-40B4-BE49-F238E27FC236}">
                <a16:creationId xmlns:a16="http://schemas.microsoft.com/office/drawing/2014/main" id="{BDBB4CB8-4C68-4735-B6B8-FB2728108CCA}"/>
              </a:ext>
            </a:extLst>
          </p:cNvPr>
          <p:cNvSpPr/>
          <p:nvPr/>
        </p:nvSpPr>
        <p:spPr>
          <a:xfrm rot="5400000">
            <a:off x="4766171" y="3711472"/>
            <a:ext cx="252538" cy="15289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3">
            <a:extLst>
              <a:ext uri="{FF2B5EF4-FFF2-40B4-BE49-F238E27FC236}">
                <a16:creationId xmlns:a16="http://schemas.microsoft.com/office/drawing/2014/main" id="{297A5414-6D05-4359-8A9F-A5F58F31D26C}"/>
              </a:ext>
            </a:extLst>
          </p:cNvPr>
          <p:cNvSpPr/>
          <p:nvPr/>
        </p:nvSpPr>
        <p:spPr>
          <a:xfrm rot="5400000">
            <a:off x="6002042" y="3720421"/>
            <a:ext cx="252538" cy="15289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3">
            <a:extLst>
              <a:ext uri="{FF2B5EF4-FFF2-40B4-BE49-F238E27FC236}">
                <a16:creationId xmlns:a16="http://schemas.microsoft.com/office/drawing/2014/main" id="{B597602B-21F9-4D03-AB64-22F0712B1980}"/>
              </a:ext>
            </a:extLst>
          </p:cNvPr>
          <p:cNvSpPr/>
          <p:nvPr/>
        </p:nvSpPr>
        <p:spPr>
          <a:xfrm rot="16200000">
            <a:off x="5378278" y="1627786"/>
            <a:ext cx="252538" cy="15289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3">
            <a:extLst>
              <a:ext uri="{FF2B5EF4-FFF2-40B4-BE49-F238E27FC236}">
                <a16:creationId xmlns:a16="http://schemas.microsoft.com/office/drawing/2014/main" id="{14DE3EA5-8979-4F54-B82F-ECFDDE4356DD}"/>
              </a:ext>
            </a:extLst>
          </p:cNvPr>
          <p:cNvSpPr/>
          <p:nvPr/>
        </p:nvSpPr>
        <p:spPr>
          <a:xfrm rot="16200000">
            <a:off x="4146358" y="1623483"/>
            <a:ext cx="252538" cy="15289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3">
            <a:extLst>
              <a:ext uri="{FF2B5EF4-FFF2-40B4-BE49-F238E27FC236}">
                <a16:creationId xmlns:a16="http://schemas.microsoft.com/office/drawing/2014/main" id="{5CFDBF0B-7A32-4FE8-9F8F-1236B2F0E463}"/>
              </a:ext>
            </a:extLst>
          </p:cNvPr>
          <p:cNvSpPr/>
          <p:nvPr/>
        </p:nvSpPr>
        <p:spPr>
          <a:xfrm rot="16200000">
            <a:off x="2892390" y="1623482"/>
            <a:ext cx="252538" cy="15289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45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42;p20">
            <a:extLst>
              <a:ext uri="{FF2B5EF4-FFF2-40B4-BE49-F238E27FC236}">
                <a16:creationId xmlns:a16="http://schemas.microsoft.com/office/drawing/2014/main" id="{C755AEEC-8263-49F5-98B6-D7D238467397}"/>
              </a:ext>
            </a:extLst>
          </p:cNvPr>
          <p:cNvSpPr/>
          <p:nvPr/>
        </p:nvSpPr>
        <p:spPr>
          <a:xfrm>
            <a:off x="5599717" y="18852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3;p20">
            <a:extLst>
              <a:ext uri="{FF2B5EF4-FFF2-40B4-BE49-F238E27FC236}">
                <a16:creationId xmlns:a16="http://schemas.microsoft.com/office/drawing/2014/main" id="{55AF94C4-9E6C-43EE-ACCF-DEEE3500449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5888332" y="251751"/>
            <a:ext cx="3496015" cy="584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NARRATIVE EXPOSURE THERAPY (NET)</a:t>
            </a:r>
            <a:endParaRPr sz="2000" dirty="0"/>
          </a:p>
        </p:txBody>
      </p:sp>
      <p:grpSp>
        <p:nvGrpSpPr>
          <p:cNvPr id="26" name="Google Shape;2473;p57">
            <a:extLst>
              <a:ext uri="{FF2B5EF4-FFF2-40B4-BE49-F238E27FC236}">
                <a16:creationId xmlns:a16="http://schemas.microsoft.com/office/drawing/2014/main" id="{A5E8CBF5-AF79-493F-89D2-BE27D1F9C647}"/>
              </a:ext>
            </a:extLst>
          </p:cNvPr>
          <p:cNvGrpSpPr/>
          <p:nvPr/>
        </p:nvGrpSpPr>
        <p:grpSpPr>
          <a:xfrm>
            <a:off x="2241140" y="726914"/>
            <a:ext cx="4661719" cy="4380490"/>
            <a:chOff x="3729467" y="2889422"/>
            <a:chExt cx="419152" cy="404977"/>
          </a:xfrm>
        </p:grpSpPr>
        <p:sp>
          <p:nvSpPr>
            <p:cNvPr id="29" name="Google Shape;2474;p57">
              <a:extLst>
                <a:ext uri="{FF2B5EF4-FFF2-40B4-BE49-F238E27FC236}">
                  <a16:creationId xmlns:a16="http://schemas.microsoft.com/office/drawing/2014/main" id="{D2A1EDF0-7DC1-44E0-8A75-C38105D762CD}"/>
                </a:ext>
              </a:extLst>
            </p:cNvPr>
            <p:cNvSpPr/>
            <p:nvPr/>
          </p:nvSpPr>
          <p:spPr>
            <a:xfrm>
              <a:off x="4014137" y="2974913"/>
              <a:ext cx="134482" cy="178707"/>
            </a:xfrm>
            <a:custGeom>
              <a:avLst/>
              <a:gdLst/>
              <a:ahLst/>
              <a:cxnLst/>
              <a:rect l="l" t="t" r="r" b="b"/>
              <a:pathLst>
                <a:path w="6176" h="8207" extrusionOk="0">
                  <a:moveTo>
                    <a:pt x="4121" y="0"/>
                  </a:moveTo>
                  <a:lnTo>
                    <a:pt x="2973" y="2732"/>
                  </a:lnTo>
                  <a:lnTo>
                    <a:pt x="0" y="3260"/>
                  </a:lnTo>
                  <a:cubicBezTo>
                    <a:pt x="391" y="3891"/>
                    <a:pt x="586" y="4625"/>
                    <a:pt x="586" y="5372"/>
                  </a:cubicBezTo>
                  <a:cubicBezTo>
                    <a:pt x="586" y="5658"/>
                    <a:pt x="563" y="5945"/>
                    <a:pt x="494" y="6232"/>
                  </a:cubicBezTo>
                  <a:lnTo>
                    <a:pt x="2743" y="8206"/>
                  </a:lnTo>
                  <a:lnTo>
                    <a:pt x="5613" y="7392"/>
                  </a:lnTo>
                  <a:cubicBezTo>
                    <a:pt x="6175" y="4832"/>
                    <a:pt x="5636" y="2146"/>
                    <a:pt x="4121" y="0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1A1915">
                  <a:shade val="95000"/>
                  <a:satMod val="105000"/>
                </a:srgb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75;p57">
              <a:extLst>
                <a:ext uri="{FF2B5EF4-FFF2-40B4-BE49-F238E27FC236}">
                  <a16:creationId xmlns:a16="http://schemas.microsoft.com/office/drawing/2014/main" id="{0C240838-BA78-42FA-A0B6-CDD9E76CB295}"/>
                </a:ext>
              </a:extLst>
            </p:cNvPr>
            <p:cNvSpPr/>
            <p:nvPr/>
          </p:nvSpPr>
          <p:spPr>
            <a:xfrm>
              <a:off x="3741225" y="3095375"/>
              <a:ext cx="148963" cy="173460"/>
            </a:xfrm>
            <a:custGeom>
              <a:avLst/>
              <a:gdLst/>
              <a:ahLst/>
              <a:cxnLst/>
              <a:rect l="l" t="t" r="r" b="b"/>
              <a:pathLst>
                <a:path w="6841" h="7966" extrusionOk="0">
                  <a:moveTo>
                    <a:pt x="2215" y="0"/>
                  </a:moveTo>
                  <a:lnTo>
                    <a:pt x="0" y="1963"/>
                  </a:lnTo>
                  <a:cubicBezTo>
                    <a:pt x="597" y="4511"/>
                    <a:pt x="2250" y="6691"/>
                    <a:pt x="4534" y="7965"/>
                  </a:cubicBezTo>
                  <a:lnTo>
                    <a:pt x="4373" y="5027"/>
                  </a:lnTo>
                  <a:lnTo>
                    <a:pt x="6841" y="3248"/>
                  </a:lnTo>
                  <a:cubicBezTo>
                    <a:pt x="5980" y="2686"/>
                    <a:pt x="5360" y="1814"/>
                    <a:pt x="5108" y="804"/>
                  </a:cubicBezTo>
                  <a:lnTo>
                    <a:pt x="2215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solidFill>
                <a:srgbClr val="1A1915">
                  <a:shade val="95000"/>
                  <a:satMod val="105000"/>
                </a:srgb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2476;p57">
              <a:extLst>
                <a:ext uri="{FF2B5EF4-FFF2-40B4-BE49-F238E27FC236}">
                  <a16:creationId xmlns:a16="http://schemas.microsoft.com/office/drawing/2014/main" id="{B2F244BE-D481-48EC-93BE-C2FE55A2F41B}"/>
                </a:ext>
              </a:extLst>
            </p:cNvPr>
            <p:cNvSpPr/>
            <p:nvPr/>
          </p:nvSpPr>
          <p:spPr>
            <a:xfrm>
              <a:off x="3949660" y="2889684"/>
              <a:ext cx="146219" cy="145980"/>
            </a:xfrm>
            <a:custGeom>
              <a:avLst/>
              <a:gdLst/>
              <a:ahLst/>
              <a:cxnLst/>
              <a:rect l="l" t="t" r="r" b="b"/>
              <a:pathLst>
                <a:path w="6715" h="6704" extrusionOk="0">
                  <a:moveTo>
                    <a:pt x="12" y="0"/>
                  </a:moveTo>
                  <a:lnTo>
                    <a:pt x="1435" y="2583"/>
                  </a:lnTo>
                  <a:lnTo>
                    <a:pt x="0" y="5257"/>
                  </a:lnTo>
                  <a:cubicBezTo>
                    <a:pt x="1022" y="5383"/>
                    <a:pt x="1963" y="5900"/>
                    <a:pt x="2629" y="6703"/>
                  </a:cubicBezTo>
                  <a:lnTo>
                    <a:pt x="5567" y="6187"/>
                  </a:lnTo>
                  <a:lnTo>
                    <a:pt x="6714" y="3432"/>
                  </a:lnTo>
                  <a:cubicBezTo>
                    <a:pt x="5062" y="1401"/>
                    <a:pt x="2629" y="150"/>
                    <a:pt x="12" y="0"/>
                  </a:cubicBezTo>
                  <a:close/>
                </a:path>
              </a:pathLst>
            </a:custGeom>
            <a:solidFill>
              <a:srgbClr val="DEB4C7"/>
            </a:solidFill>
            <a:ln>
              <a:solidFill>
                <a:srgbClr val="1A1915">
                  <a:shade val="95000"/>
                  <a:satMod val="105000"/>
                </a:srgb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477;p57">
              <a:extLst>
                <a:ext uri="{FF2B5EF4-FFF2-40B4-BE49-F238E27FC236}">
                  <a16:creationId xmlns:a16="http://schemas.microsoft.com/office/drawing/2014/main" id="{3E69B89C-3E1B-4794-A6D4-A76367AE23D7}"/>
                </a:ext>
              </a:extLst>
            </p:cNvPr>
            <p:cNvSpPr/>
            <p:nvPr/>
          </p:nvSpPr>
          <p:spPr>
            <a:xfrm>
              <a:off x="3847947" y="3172089"/>
              <a:ext cx="167210" cy="122310"/>
            </a:xfrm>
            <a:custGeom>
              <a:avLst/>
              <a:gdLst/>
              <a:ahLst/>
              <a:cxnLst/>
              <a:rect l="l" t="t" r="r" b="b"/>
              <a:pathLst>
                <a:path w="7679" h="5617" extrusionOk="0">
                  <a:moveTo>
                    <a:pt x="2433" y="1"/>
                  </a:moveTo>
                  <a:lnTo>
                    <a:pt x="0" y="1757"/>
                  </a:lnTo>
                  <a:lnTo>
                    <a:pt x="149" y="4718"/>
                  </a:lnTo>
                  <a:cubicBezTo>
                    <a:pt x="1415" y="5317"/>
                    <a:pt x="2781" y="5616"/>
                    <a:pt x="4148" y="5616"/>
                  </a:cubicBezTo>
                  <a:cubicBezTo>
                    <a:pt x="5347" y="5616"/>
                    <a:pt x="6546" y="5386"/>
                    <a:pt x="7678" y="4924"/>
                  </a:cubicBezTo>
                  <a:lnTo>
                    <a:pt x="5280" y="3203"/>
                  </a:lnTo>
                  <a:lnTo>
                    <a:pt x="5417" y="173"/>
                  </a:lnTo>
                  <a:lnTo>
                    <a:pt x="5417" y="173"/>
                  </a:lnTo>
                  <a:cubicBezTo>
                    <a:pt x="5016" y="311"/>
                    <a:pt x="4591" y="379"/>
                    <a:pt x="4155" y="379"/>
                  </a:cubicBezTo>
                  <a:cubicBezTo>
                    <a:pt x="3558" y="379"/>
                    <a:pt x="2973" y="253"/>
                    <a:pt x="2433" y="1"/>
                  </a:cubicBezTo>
                  <a:close/>
                </a:path>
              </a:pathLst>
            </a:custGeom>
            <a:solidFill>
              <a:srgbClr val="61314A"/>
            </a:solidFill>
            <a:ln>
              <a:solidFill>
                <a:srgbClr val="1A1915">
                  <a:shade val="95000"/>
                  <a:satMod val="105000"/>
                </a:srgb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2478;p57">
              <a:extLst>
                <a:ext uri="{FF2B5EF4-FFF2-40B4-BE49-F238E27FC236}">
                  <a16:creationId xmlns:a16="http://schemas.microsoft.com/office/drawing/2014/main" id="{40F7CB3A-B7B4-4B6C-84F6-EF9D9CEE9245}"/>
                </a:ext>
              </a:extLst>
            </p:cNvPr>
            <p:cNvSpPr/>
            <p:nvPr/>
          </p:nvSpPr>
          <p:spPr>
            <a:xfrm>
              <a:off x="3974658" y="3122616"/>
              <a:ext cx="158457" cy="151206"/>
            </a:xfrm>
            <a:custGeom>
              <a:avLst/>
              <a:gdLst/>
              <a:ahLst/>
              <a:cxnLst/>
              <a:rect l="l" t="t" r="r" b="b"/>
              <a:pathLst>
                <a:path w="7277" h="6944" extrusionOk="0">
                  <a:moveTo>
                    <a:pt x="2158" y="0"/>
                  </a:moveTo>
                  <a:cubicBezTo>
                    <a:pt x="1790" y="964"/>
                    <a:pt x="1079" y="1768"/>
                    <a:pt x="149" y="2227"/>
                  </a:cubicBezTo>
                  <a:lnTo>
                    <a:pt x="0" y="5222"/>
                  </a:lnTo>
                  <a:lnTo>
                    <a:pt x="2422" y="6944"/>
                  </a:lnTo>
                  <a:cubicBezTo>
                    <a:pt x="4775" y="5785"/>
                    <a:pt x="6542" y="3696"/>
                    <a:pt x="7277" y="1171"/>
                  </a:cubicBezTo>
                  <a:lnTo>
                    <a:pt x="7277" y="1171"/>
                  </a:lnTo>
                  <a:lnTo>
                    <a:pt x="4430" y="1986"/>
                  </a:lnTo>
                  <a:lnTo>
                    <a:pt x="2158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solidFill>
                <a:srgbClr val="1A1915">
                  <a:shade val="95000"/>
                  <a:satMod val="105000"/>
                </a:srgb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2479;p57">
              <a:extLst>
                <a:ext uri="{FF2B5EF4-FFF2-40B4-BE49-F238E27FC236}">
                  <a16:creationId xmlns:a16="http://schemas.microsoft.com/office/drawing/2014/main" id="{B09F6833-CA3D-4B90-BE82-2453AF02F718}"/>
                </a:ext>
              </a:extLst>
            </p:cNvPr>
            <p:cNvSpPr/>
            <p:nvPr/>
          </p:nvSpPr>
          <p:spPr>
            <a:xfrm>
              <a:off x="3729467" y="2966660"/>
              <a:ext cx="138990" cy="158718"/>
            </a:xfrm>
            <a:custGeom>
              <a:avLst/>
              <a:gdLst/>
              <a:ahLst/>
              <a:cxnLst/>
              <a:rect l="l" t="t" r="r" b="b"/>
              <a:pathLst>
                <a:path w="6383" h="7289" extrusionOk="0">
                  <a:moveTo>
                    <a:pt x="2296" y="0"/>
                  </a:moveTo>
                  <a:cubicBezTo>
                    <a:pt x="678" y="2055"/>
                    <a:pt x="1" y="4706"/>
                    <a:pt x="425" y="7288"/>
                  </a:cubicBezTo>
                  <a:lnTo>
                    <a:pt x="2618" y="5337"/>
                  </a:lnTo>
                  <a:lnTo>
                    <a:pt x="5556" y="6152"/>
                  </a:lnTo>
                  <a:cubicBezTo>
                    <a:pt x="5544" y="6026"/>
                    <a:pt x="5533" y="5888"/>
                    <a:pt x="5533" y="5751"/>
                  </a:cubicBezTo>
                  <a:cubicBezTo>
                    <a:pt x="5533" y="4855"/>
                    <a:pt x="5831" y="3983"/>
                    <a:pt x="6382" y="3271"/>
                  </a:cubicBezTo>
                  <a:lnTo>
                    <a:pt x="5211" y="505"/>
                  </a:lnTo>
                  <a:lnTo>
                    <a:pt x="2296" y="0"/>
                  </a:lnTo>
                  <a:close/>
                </a:path>
              </a:pathLst>
            </a:custGeom>
            <a:solidFill>
              <a:srgbClr val="BE7C9F"/>
            </a:solidFill>
            <a:ln>
              <a:solidFill>
                <a:srgbClr val="1A1915">
                  <a:shade val="95000"/>
                  <a:satMod val="105000"/>
                </a:srgb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80;p57">
              <a:extLst>
                <a:ext uri="{FF2B5EF4-FFF2-40B4-BE49-F238E27FC236}">
                  <a16:creationId xmlns:a16="http://schemas.microsoft.com/office/drawing/2014/main" id="{85EC8D40-1DE4-46C9-8ACA-9024E2C50B18}"/>
                </a:ext>
              </a:extLst>
            </p:cNvPr>
            <p:cNvSpPr/>
            <p:nvPr/>
          </p:nvSpPr>
          <p:spPr>
            <a:xfrm>
              <a:off x="3787716" y="2889422"/>
              <a:ext cx="180449" cy="139229"/>
            </a:xfrm>
            <a:custGeom>
              <a:avLst/>
              <a:gdLst/>
              <a:ahLst/>
              <a:cxnLst/>
              <a:rect l="l" t="t" r="r" b="b"/>
              <a:pathLst>
                <a:path w="8287" h="6394" extrusionOk="0">
                  <a:moveTo>
                    <a:pt x="6863" y="1"/>
                  </a:moveTo>
                  <a:cubicBezTo>
                    <a:pt x="4235" y="12"/>
                    <a:pt x="1756" y="1137"/>
                    <a:pt x="0" y="3088"/>
                  </a:cubicBezTo>
                  <a:lnTo>
                    <a:pt x="2904" y="3593"/>
                  </a:lnTo>
                  <a:lnTo>
                    <a:pt x="4086" y="6394"/>
                  </a:lnTo>
                  <a:cubicBezTo>
                    <a:pt x="4820" y="5671"/>
                    <a:pt x="5819" y="5258"/>
                    <a:pt x="6852" y="5235"/>
                  </a:cubicBezTo>
                  <a:lnTo>
                    <a:pt x="8287" y="2606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>
              <a:solidFill>
                <a:srgbClr val="1A1915">
                  <a:shade val="95000"/>
                  <a:satMod val="105000"/>
                </a:srgb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384;p32">
            <a:extLst>
              <a:ext uri="{FF2B5EF4-FFF2-40B4-BE49-F238E27FC236}">
                <a16:creationId xmlns:a16="http://schemas.microsoft.com/office/drawing/2014/main" id="{7D71A6B4-1DB2-426C-8734-9B773BF32A5B}"/>
              </a:ext>
            </a:extLst>
          </p:cNvPr>
          <p:cNvSpPr txBox="1">
            <a:spLocks/>
          </p:cNvSpPr>
          <p:nvPr/>
        </p:nvSpPr>
        <p:spPr>
          <a:xfrm>
            <a:off x="2354000" y="1965867"/>
            <a:ext cx="1366058" cy="44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PT Sans"/>
              <a:buNone/>
            </a:pPr>
            <a:r>
              <a:rPr lang="fr-FR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Create</a:t>
            </a:r>
            <a:r>
              <a:rPr lang="fr-FR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 links </a:t>
            </a:r>
            <a:r>
              <a:rPr lang="fr-FR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between</a:t>
            </a:r>
            <a:r>
              <a:rPr lang="fr-FR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 the </a:t>
            </a:r>
            <a:r>
              <a:rPr lang="fr-FR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patient’s</a:t>
            </a:r>
            <a:r>
              <a:rPr lang="fr-FR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ideas</a:t>
            </a:r>
            <a:endParaRPr lang="fr-FR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" name="Google Shape;384;p32">
            <a:extLst>
              <a:ext uri="{FF2B5EF4-FFF2-40B4-BE49-F238E27FC236}">
                <a16:creationId xmlns:a16="http://schemas.microsoft.com/office/drawing/2014/main" id="{927A055A-A45A-4DC5-8C2B-71D3FB713240}"/>
              </a:ext>
            </a:extLst>
          </p:cNvPr>
          <p:cNvSpPr txBox="1">
            <a:spLocks/>
          </p:cNvSpPr>
          <p:nvPr/>
        </p:nvSpPr>
        <p:spPr>
          <a:xfrm>
            <a:off x="3454077" y="1014095"/>
            <a:ext cx="1366058" cy="44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PT Sans"/>
              <a:buNone/>
            </a:pPr>
            <a:r>
              <a:rPr lang="fr-FR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Help </a:t>
            </a:r>
            <a:r>
              <a:rPr lang="fr-FR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clarify</a:t>
            </a:r>
            <a:r>
              <a:rPr lang="fr-FR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 vague descriptions</a:t>
            </a:r>
          </a:p>
        </p:txBody>
      </p:sp>
      <p:sp>
        <p:nvSpPr>
          <p:cNvPr id="37" name="Google Shape;384;p32">
            <a:extLst>
              <a:ext uri="{FF2B5EF4-FFF2-40B4-BE49-F238E27FC236}">
                <a16:creationId xmlns:a16="http://schemas.microsoft.com/office/drawing/2014/main" id="{697DCD94-79E3-48A4-9832-F87A681ECEF9}"/>
              </a:ext>
            </a:extLst>
          </p:cNvPr>
          <p:cNvSpPr txBox="1">
            <a:spLocks/>
          </p:cNvSpPr>
          <p:nvPr/>
        </p:nvSpPr>
        <p:spPr>
          <a:xfrm>
            <a:off x="2456350" y="3334655"/>
            <a:ext cx="1361349" cy="44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PT Sans"/>
              <a:buNone/>
            </a:pPr>
            <a:r>
              <a:rPr lang="fr-FR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Prevent</a:t>
            </a:r>
            <a:r>
              <a:rPr lang="fr-FR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/stop dissociation and </a:t>
            </a:r>
            <a:r>
              <a:rPr lang="fr-FR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shutdown</a:t>
            </a:r>
            <a:endParaRPr lang="fr-FR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" name="Google Shape;384;p32">
            <a:extLst>
              <a:ext uri="{FF2B5EF4-FFF2-40B4-BE49-F238E27FC236}">
                <a16:creationId xmlns:a16="http://schemas.microsoft.com/office/drawing/2014/main" id="{5FAC15DF-4528-45D9-A51E-2EC15A98144E}"/>
              </a:ext>
            </a:extLst>
          </p:cNvPr>
          <p:cNvSpPr txBox="1">
            <a:spLocks/>
          </p:cNvSpPr>
          <p:nvPr/>
        </p:nvSpPr>
        <p:spPr>
          <a:xfrm>
            <a:off x="3653952" y="4073957"/>
            <a:ext cx="1233858" cy="44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PT Sans"/>
              <a:buNone/>
            </a:pPr>
            <a:r>
              <a:rPr lang="fr-FR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Balance out cold and hot memory </a:t>
            </a:r>
            <a:r>
              <a:rPr lang="fr-FR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elements</a:t>
            </a:r>
            <a:endParaRPr lang="fr-FR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" name="Google Shape;384;p32">
            <a:extLst>
              <a:ext uri="{FF2B5EF4-FFF2-40B4-BE49-F238E27FC236}">
                <a16:creationId xmlns:a16="http://schemas.microsoft.com/office/drawing/2014/main" id="{CEA443B2-7459-4811-9FE5-5476D2D791A4}"/>
              </a:ext>
            </a:extLst>
          </p:cNvPr>
          <p:cNvSpPr txBox="1">
            <a:spLocks/>
          </p:cNvSpPr>
          <p:nvPr/>
        </p:nvSpPr>
        <p:spPr>
          <a:xfrm>
            <a:off x="4932124" y="3719000"/>
            <a:ext cx="1425856" cy="44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PT Sans"/>
              <a:buNone/>
            </a:pPr>
            <a:r>
              <a:rPr lang="fr-FR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Observe </a:t>
            </a:r>
            <a:r>
              <a:rPr lang="fr-FR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tense</a:t>
            </a:r>
            <a:r>
              <a:rPr lang="fr-FR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movements</a:t>
            </a:r>
            <a:r>
              <a:rPr lang="fr-FR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 and changes in </a:t>
            </a:r>
            <a:r>
              <a:rPr lang="fr-FR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breathing</a:t>
            </a:r>
            <a:endParaRPr lang="fr-FR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" name="Google Shape;384;p32">
            <a:extLst>
              <a:ext uri="{FF2B5EF4-FFF2-40B4-BE49-F238E27FC236}">
                <a16:creationId xmlns:a16="http://schemas.microsoft.com/office/drawing/2014/main" id="{AAC3BAAC-2E10-4CE5-8E81-544170559710}"/>
              </a:ext>
            </a:extLst>
          </p:cNvPr>
          <p:cNvSpPr txBox="1">
            <a:spLocks/>
          </p:cNvSpPr>
          <p:nvPr/>
        </p:nvSpPr>
        <p:spPr>
          <a:xfrm>
            <a:off x="5464589" y="2350491"/>
            <a:ext cx="1425856" cy="44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PT Sans"/>
              <a:buNone/>
            </a:pPr>
            <a:r>
              <a:rPr lang="fr-FR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Point out </a:t>
            </a:r>
            <a:r>
              <a:rPr lang="fr-FR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avoidance</a:t>
            </a:r>
            <a:r>
              <a:rPr lang="fr-FR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and help </a:t>
            </a:r>
            <a:r>
              <a:rPr lang="fr-FR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them</a:t>
            </a:r>
            <a:r>
              <a:rPr lang="fr-FR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confront</a:t>
            </a:r>
            <a:r>
              <a:rPr lang="fr-FR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the trauma</a:t>
            </a:r>
          </a:p>
        </p:txBody>
      </p:sp>
      <p:sp>
        <p:nvSpPr>
          <p:cNvPr id="41" name="Google Shape;384;p32">
            <a:extLst>
              <a:ext uri="{FF2B5EF4-FFF2-40B4-BE49-F238E27FC236}">
                <a16:creationId xmlns:a16="http://schemas.microsoft.com/office/drawing/2014/main" id="{42F5863B-8E6C-4052-875A-103B019014A2}"/>
              </a:ext>
            </a:extLst>
          </p:cNvPr>
          <p:cNvSpPr txBox="1">
            <a:spLocks/>
          </p:cNvSpPr>
          <p:nvPr/>
        </p:nvSpPr>
        <p:spPr>
          <a:xfrm>
            <a:off x="4828588" y="983675"/>
            <a:ext cx="1364847" cy="44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PT Sans"/>
              <a:buNone/>
            </a:pPr>
            <a:r>
              <a:rPr lang="fr-FR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Help </a:t>
            </a:r>
            <a:r>
              <a:rPr lang="fr-FR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understand</a:t>
            </a:r>
            <a:r>
              <a:rPr lang="fr-FR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thoughts</a:t>
            </a:r>
            <a:r>
              <a:rPr lang="fr-FR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emotions</a:t>
            </a:r>
            <a:r>
              <a:rPr lang="fr-FR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fr-FR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bodily</a:t>
            </a:r>
            <a:r>
              <a:rPr lang="fr-FR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sensations</a:t>
            </a:r>
          </a:p>
        </p:txBody>
      </p:sp>
      <p:sp>
        <p:nvSpPr>
          <p:cNvPr id="42" name="Google Shape;242;p26">
            <a:extLst>
              <a:ext uri="{FF2B5EF4-FFF2-40B4-BE49-F238E27FC236}">
                <a16:creationId xmlns:a16="http://schemas.microsoft.com/office/drawing/2014/main" id="{47FEC28B-D3F5-43F0-8D86-C587FCC8FF54}"/>
              </a:ext>
            </a:extLst>
          </p:cNvPr>
          <p:cNvSpPr txBox="1">
            <a:spLocks/>
          </p:cNvSpPr>
          <p:nvPr/>
        </p:nvSpPr>
        <p:spPr>
          <a:xfrm>
            <a:off x="3379597" y="2698172"/>
            <a:ext cx="2320678" cy="58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quada One"/>
              <a:buNone/>
              <a:defRPr sz="3600" b="0" i="0" u="none" strike="noStrike" cap="none">
                <a:solidFill>
                  <a:schemeClr val="dk2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quada One"/>
              <a:buNone/>
              <a:defRPr sz="3600" b="0" i="0" u="none" strike="noStrike" cap="none">
                <a:solidFill>
                  <a:schemeClr val="dk2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quada One"/>
              <a:buNone/>
              <a:defRPr sz="3600" b="0" i="0" u="none" strike="noStrike" cap="none">
                <a:solidFill>
                  <a:schemeClr val="dk2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quada One"/>
              <a:buNone/>
              <a:defRPr sz="3600" b="0" i="0" u="none" strike="noStrike" cap="none">
                <a:solidFill>
                  <a:schemeClr val="dk2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quada One"/>
              <a:buNone/>
              <a:defRPr sz="3600" b="0" i="0" u="none" strike="noStrike" cap="none">
                <a:solidFill>
                  <a:schemeClr val="dk2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quada One"/>
              <a:buNone/>
              <a:defRPr sz="3600" b="0" i="0" u="none" strike="noStrike" cap="none">
                <a:solidFill>
                  <a:schemeClr val="dk2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quada One"/>
              <a:buNone/>
              <a:defRPr sz="3600" b="0" i="0" u="none" strike="noStrike" cap="none">
                <a:solidFill>
                  <a:schemeClr val="dk2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quada One"/>
              <a:buNone/>
              <a:defRPr sz="3600" b="0" i="0" u="none" strike="noStrike" cap="none">
                <a:solidFill>
                  <a:schemeClr val="dk2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1800" u="sng" dirty="0">
                <a:solidFill>
                  <a:schemeClr val="tx1"/>
                </a:solidFill>
              </a:rPr>
              <a:t>The role of the</a:t>
            </a:r>
          </a:p>
          <a:p>
            <a:r>
              <a:rPr lang="en-US" sz="1800" u="sng" dirty="0">
                <a:solidFill>
                  <a:schemeClr val="tx1"/>
                </a:solidFill>
              </a:rPr>
              <a:t>therapist</a:t>
            </a:r>
            <a:endParaRPr lang="en-US" sz="1600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45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42;p20">
            <a:extLst>
              <a:ext uri="{FF2B5EF4-FFF2-40B4-BE49-F238E27FC236}">
                <a16:creationId xmlns:a16="http://schemas.microsoft.com/office/drawing/2014/main" id="{C755AEEC-8263-49F5-98B6-D7D238467397}"/>
              </a:ext>
            </a:extLst>
          </p:cNvPr>
          <p:cNvSpPr/>
          <p:nvPr/>
        </p:nvSpPr>
        <p:spPr>
          <a:xfrm>
            <a:off x="5599717" y="18852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3;p20">
            <a:extLst>
              <a:ext uri="{FF2B5EF4-FFF2-40B4-BE49-F238E27FC236}">
                <a16:creationId xmlns:a16="http://schemas.microsoft.com/office/drawing/2014/main" id="{55AF94C4-9E6C-43EE-ACCF-DEEE3500449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5888332" y="251751"/>
            <a:ext cx="3496015" cy="584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NARRATIVE EXPOSURE THERAPY (NET)</a:t>
            </a:r>
            <a:endParaRPr sz="2000" dirty="0"/>
          </a:p>
        </p:txBody>
      </p:sp>
      <p:grpSp>
        <p:nvGrpSpPr>
          <p:cNvPr id="26" name="Google Shape;6247;p61">
            <a:extLst>
              <a:ext uri="{FF2B5EF4-FFF2-40B4-BE49-F238E27FC236}">
                <a16:creationId xmlns:a16="http://schemas.microsoft.com/office/drawing/2014/main" id="{F54AA979-0281-491C-90D6-F1E7BD0615CB}"/>
              </a:ext>
            </a:extLst>
          </p:cNvPr>
          <p:cNvGrpSpPr/>
          <p:nvPr/>
        </p:nvGrpSpPr>
        <p:grpSpPr>
          <a:xfrm>
            <a:off x="525675" y="987771"/>
            <a:ext cx="3805685" cy="3765701"/>
            <a:chOff x="7636443" y="1204988"/>
            <a:chExt cx="804565" cy="677795"/>
          </a:xfrm>
        </p:grpSpPr>
        <p:grpSp>
          <p:nvGrpSpPr>
            <p:cNvPr id="29" name="Google Shape;6248;p61">
              <a:extLst>
                <a:ext uri="{FF2B5EF4-FFF2-40B4-BE49-F238E27FC236}">
                  <a16:creationId xmlns:a16="http://schemas.microsoft.com/office/drawing/2014/main" id="{4E2F0828-C5E8-4797-8FC1-D7EABEA845C5}"/>
                </a:ext>
              </a:extLst>
            </p:cNvPr>
            <p:cNvGrpSpPr/>
            <p:nvPr/>
          </p:nvGrpSpPr>
          <p:grpSpPr>
            <a:xfrm>
              <a:off x="7636443" y="1509705"/>
              <a:ext cx="804565" cy="373078"/>
              <a:chOff x="7636443" y="1509705"/>
              <a:chExt cx="804565" cy="373078"/>
            </a:xfrm>
          </p:grpSpPr>
          <p:sp>
            <p:nvSpPr>
              <p:cNvPr id="39" name="Google Shape;6249;p61">
                <a:extLst>
                  <a:ext uri="{FF2B5EF4-FFF2-40B4-BE49-F238E27FC236}">
                    <a16:creationId xmlns:a16="http://schemas.microsoft.com/office/drawing/2014/main" id="{B30E2B9F-A3A9-493A-9C64-DDC807969B6D}"/>
                  </a:ext>
                </a:extLst>
              </p:cNvPr>
              <p:cNvSpPr/>
              <p:nvPr/>
            </p:nvSpPr>
            <p:spPr>
              <a:xfrm>
                <a:off x="7636443" y="1509705"/>
                <a:ext cx="749840" cy="373078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10331" extrusionOk="0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6250;p61">
                <a:extLst>
                  <a:ext uri="{FF2B5EF4-FFF2-40B4-BE49-F238E27FC236}">
                    <a16:creationId xmlns:a16="http://schemas.microsoft.com/office/drawing/2014/main" id="{8BB62B94-B345-41BF-9AC3-958357D33B0C}"/>
                  </a:ext>
                </a:extLst>
              </p:cNvPr>
              <p:cNvSpPr/>
              <p:nvPr/>
            </p:nvSpPr>
            <p:spPr>
              <a:xfrm>
                <a:off x="8398251" y="1667375"/>
                <a:ext cx="42757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07" extrusionOk="0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6251;p61">
              <a:extLst>
                <a:ext uri="{FF2B5EF4-FFF2-40B4-BE49-F238E27FC236}">
                  <a16:creationId xmlns:a16="http://schemas.microsoft.com/office/drawing/2014/main" id="{6241B214-2E82-4848-A3D1-AAB8C38BC357}"/>
                </a:ext>
              </a:extLst>
            </p:cNvPr>
            <p:cNvGrpSpPr/>
            <p:nvPr/>
          </p:nvGrpSpPr>
          <p:grpSpPr>
            <a:xfrm>
              <a:off x="7636443" y="1408133"/>
              <a:ext cx="804565" cy="373078"/>
              <a:chOff x="7636443" y="1408133"/>
              <a:chExt cx="804565" cy="373078"/>
            </a:xfrm>
          </p:grpSpPr>
          <p:sp>
            <p:nvSpPr>
              <p:cNvPr id="37" name="Google Shape;6252;p61">
                <a:extLst>
                  <a:ext uri="{FF2B5EF4-FFF2-40B4-BE49-F238E27FC236}">
                    <a16:creationId xmlns:a16="http://schemas.microsoft.com/office/drawing/2014/main" id="{D1C67B1B-5A7B-4C8F-9DFE-C828DF15FB68}"/>
                  </a:ext>
                </a:extLst>
              </p:cNvPr>
              <p:cNvSpPr/>
              <p:nvPr/>
            </p:nvSpPr>
            <p:spPr>
              <a:xfrm>
                <a:off x="7636443" y="1408133"/>
                <a:ext cx="749840" cy="373078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10331" extrusionOk="0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6253;p61">
                <a:extLst>
                  <a:ext uri="{FF2B5EF4-FFF2-40B4-BE49-F238E27FC236}">
                    <a16:creationId xmlns:a16="http://schemas.microsoft.com/office/drawing/2014/main" id="{90C5AA84-B536-48B5-87B3-781BC73235EA}"/>
                  </a:ext>
                </a:extLst>
              </p:cNvPr>
              <p:cNvSpPr/>
              <p:nvPr/>
            </p:nvSpPr>
            <p:spPr>
              <a:xfrm>
                <a:off x="8398251" y="1565802"/>
                <a:ext cx="42757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07" extrusionOk="0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6254;p61">
              <a:extLst>
                <a:ext uri="{FF2B5EF4-FFF2-40B4-BE49-F238E27FC236}">
                  <a16:creationId xmlns:a16="http://schemas.microsoft.com/office/drawing/2014/main" id="{4D5698C7-658E-462A-8679-97F9B9BAF95F}"/>
                </a:ext>
              </a:extLst>
            </p:cNvPr>
            <p:cNvGrpSpPr/>
            <p:nvPr/>
          </p:nvGrpSpPr>
          <p:grpSpPr>
            <a:xfrm>
              <a:off x="7636443" y="1306560"/>
              <a:ext cx="804565" cy="373078"/>
              <a:chOff x="7636443" y="1306560"/>
              <a:chExt cx="804565" cy="373078"/>
            </a:xfrm>
          </p:grpSpPr>
          <p:sp>
            <p:nvSpPr>
              <p:cNvPr id="35" name="Google Shape;6255;p61">
                <a:extLst>
                  <a:ext uri="{FF2B5EF4-FFF2-40B4-BE49-F238E27FC236}">
                    <a16:creationId xmlns:a16="http://schemas.microsoft.com/office/drawing/2014/main" id="{F5CC8014-1C00-40E0-8A2F-87C858EA29C0}"/>
                  </a:ext>
                </a:extLst>
              </p:cNvPr>
              <p:cNvSpPr/>
              <p:nvPr/>
            </p:nvSpPr>
            <p:spPr>
              <a:xfrm>
                <a:off x="7636443" y="1306560"/>
                <a:ext cx="749840" cy="373078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10331" extrusionOk="0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6256;p61">
                <a:extLst>
                  <a:ext uri="{FF2B5EF4-FFF2-40B4-BE49-F238E27FC236}">
                    <a16:creationId xmlns:a16="http://schemas.microsoft.com/office/drawing/2014/main" id="{BE642BEB-595B-48F4-9E48-87FDCFB82588}"/>
                  </a:ext>
                </a:extLst>
              </p:cNvPr>
              <p:cNvSpPr/>
              <p:nvPr/>
            </p:nvSpPr>
            <p:spPr>
              <a:xfrm>
                <a:off x="8398251" y="1464230"/>
                <a:ext cx="42757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07" extrusionOk="0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6257;p61">
              <a:extLst>
                <a:ext uri="{FF2B5EF4-FFF2-40B4-BE49-F238E27FC236}">
                  <a16:creationId xmlns:a16="http://schemas.microsoft.com/office/drawing/2014/main" id="{204D0C96-39B2-487B-9F5D-091050CE39B2}"/>
                </a:ext>
              </a:extLst>
            </p:cNvPr>
            <p:cNvGrpSpPr/>
            <p:nvPr/>
          </p:nvGrpSpPr>
          <p:grpSpPr>
            <a:xfrm>
              <a:off x="7636443" y="1204988"/>
              <a:ext cx="804565" cy="373078"/>
              <a:chOff x="7636443" y="1204988"/>
              <a:chExt cx="804565" cy="373078"/>
            </a:xfrm>
          </p:grpSpPr>
          <p:sp>
            <p:nvSpPr>
              <p:cNvPr id="33" name="Google Shape;6258;p61">
                <a:extLst>
                  <a:ext uri="{FF2B5EF4-FFF2-40B4-BE49-F238E27FC236}">
                    <a16:creationId xmlns:a16="http://schemas.microsoft.com/office/drawing/2014/main" id="{46BEEE66-FD31-4008-B084-09696BDC11A5}"/>
                  </a:ext>
                </a:extLst>
              </p:cNvPr>
              <p:cNvSpPr/>
              <p:nvPr/>
            </p:nvSpPr>
            <p:spPr>
              <a:xfrm>
                <a:off x="7636443" y="1204988"/>
                <a:ext cx="749840" cy="373078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10331" extrusionOk="0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6259;p61">
                <a:extLst>
                  <a:ext uri="{FF2B5EF4-FFF2-40B4-BE49-F238E27FC236}">
                    <a16:creationId xmlns:a16="http://schemas.microsoft.com/office/drawing/2014/main" id="{54B0CED5-9D2C-4D5C-A536-F31291848FE1}"/>
                  </a:ext>
                </a:extLst>
              </p:cNvPr>
              <p:cNvSpPr/>
              <p:nvPr/>
            </p:nvSpPr>
            <p:spPr>
              <a:xfrm>
                <a:off x="8398251" y="1362658"/>
                <a:ext cx="42757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07" extrusionOk="0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" name="Google Shape;384;p32">
            <a:extLst>
              <a:ext uri="{FF2B5EF4-FFF2-40B4-BE49-F238E27FC236}">
                <a16:creationId xmlns:a16="http://schemas.microsoft.com/office/drawing/2014/main" id="{BC2A839C-4889-4A1C-A6D1-6263FAFD4968}"/>
              </a:ext>
            </a:extLst>
          </p:cNvPr>
          <p:cNvSpPr txBox="1">
            <a:spLocks/>
          </p:cNvSpPr>
          <p:nvPr/>
        </p:nvSpPr>
        <p:spPr>
          <a:xfrm>
            <a:off x="4355447" y="1771117"/>
            <a:ext cx="5116969" cy="458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600"/>
              </a:spcAft>
              <a:buFont typeface="PT Sans"/>
              <a:buNone/>
            </a:pPr>
            <a:r>
              <a:rPr lang="fr-FR" sz="1400" b="1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PART 1: </a:t>
            </a:r>
            <a:r>
              <a:rPr lang="fr-FR" sz="1400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Diagnostic interview and </a:t>
            </a:r>
            <a:r>
              <a:rPr lang="fr-FR" sz="1400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psychoeducation</a:t>
            </a:r>
            <a:endParaRPr lang="fr-FR" sz="14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" name="Google Shape;384;p32">
            <a:extLst>
              <a:ext uri="{FF2B5EF4-FFF2-40B4-BE49-F238E27FC236}">
                <a16:creationId xmlns:a16="http://schemas.microsoft.com/office/drawing/2014/main" id="{5762F9A4-6CF2-4C33-9260-B50C44796CFF}"/>
              </a:ext>
            </a:extLst>
          </p:cNvPr>
          <p:cNvSpPr txBox="1">
            <a:spLocks/>
          </p:cNvSpPr>
          <p:nvPr/>
        </p:nvSpPr>
        <p:spPr>
          <a:xfrm>
            <a:off x="4338526" y="2342272"/>
            <a:ext cx="5116969" cy="458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600"/>
              </a:spcAft>
              <a:buFont typeface="PT Sans"/>
              <a:buNone/>
            </a:pPr>
            <a:r>
              <a:rPr lang="fr-FR" sz="1400" b="1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PART 2:</a:t>
            </a:r>
            <a:r>
              <a:rPr lang="fr-FR" sz="1400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FR" sz="1400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Lifeline</a:t>
            </a:r>
            <a:endParaRPr lang="fr-FR" sz="14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" name="Google Shape;384;p32">
            <a:extLst>
              <a:ext uri="{FF2B5EF4-FFF2-40B4-BE49-F238E27FC236}">
                <a16:creationId xmlns:a16="http://schemas.microsoft.com/office/drawing/2014/main" id="{C592904E-5476-4178-AD27-A90E202989A8}"/>
              </a:ext>
            </a:extLst>
          </p:cNvPr>
          <p:cNvSpPr txBox="1">
            <a:spLocks/>
          </p:cNvSpPr>
          <p:nvPr/>
        </p:nvSpPr>
        <p:spPr>
          <a:xfrm>
            <a:off x="4350556" y="2899239"/>
            <a:ext cx="5116969" cy="458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600"/>
              </a:spcAft>
              <a:buFont typeface="PT Sans"/>
              <a:buNone/>
            </a:pPr>
            <a:r>
              <a:rPr lang="fr-FR" sz="1400" b="1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PART 3:</a:t>
            </a:r>
            <a:r>
              <a:rPr lang="fr-FR" sz="1400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NET </a:t>
            </a:r>
            <a:r>
              <a:rPr lang="fr-FR" sz="1400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therapy</a:t>
            </a:r>
            <a:r>
              <a:rPr lang="fr-FR" sz="1400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sessions</a:t>
            </a:r>
            <a:endParaRPr lang="fr-FR" sz="14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" name="Google Shape;384;p32">
            <a:extLst>
              <a:ext uri="{FF2B5EF4-FFF2-40B4-BE49-F238E27FC236}">
                <a16:creationId xmlns:a16="http://schemas.microsoft.com/office/drawing/2014/main" id="{632DDEAD-D327-4C9E-8264-C55BE6486E0F}"/>
              </a:ext>
            </a:extLst>
          </p:cNvPr>
          <p:cNvSpPr txBox="1">
            <a:spLocks/>
          </p:cNvSpPr>
          <p:nvPr/>
        </p:nvSpPr>
        <p:spPr>
          <a:xfrm>
            <a:off x="4350556" y="3456206"/>
            <a:ext cx="5116969" cy="458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●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Char char="○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T Sans"/>
              <a:buChar char="■"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600"/>
              </a:spcAft>
              <a:buFont typeface="PT Sans"/>
              <a:buNone/>
            </a:pPr>
            <a:r>
              <a:rPr lang="fr-FR" sz="1400" b="1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PART 4:</a:t>
            </a:r>
            <a:r>
              <a:rPr lang="fr-FR" sz="1400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Final session</a:t>
            </a:r>
            <a:endParaRPr lang="fr-FR" sz="14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004226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>
            <a:spLocks noGrp="1"/>
          </p:cNvSpPr>
          <p:nvPr>
            <p:ph type="ctrTitle"/>
          </p:nvPr>
        </p:nvSpPr>
        <p:spPr>
          <a:xfrm>
            <a:off x="287670" y="1118239"/>
            <a:ext cx="5024463" cy="58322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dk2"/>
                </a:solidFill>
              </a:rPr>
              <a:t>PART 1:</a:t>
            </a: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r>
              <a:rPr lang="es" sz="1600" u="sng" dirty="0">
                <a:solidFill>
                  <a:schemeClr val="dk2"/>
                </a:solidFill>
              </a:rPr>
              <a:t>Diagnostic interview and Psychoeducation</a:t>
            </a:r>
            <a:endParaRPr sz="1600" b="1" u="sng" dirty="0">
              <a:solidFill>
                <a:schemeClr val="dk2"/>
              </a:solidFill>
            </a:endParaRPr>
          </a:p>
        </p:txBody>
      </p:sp>
      <p:sp>
        <p:nvSpPr>
          <p:cNvPr id="243" name="Google Shape;243;p26"/>
          <p:cNvSpPr txBox="1">
            <a:spLocks noGrp="1"/>
          </p:cNvSpPr>
          <p:nvPr>
            <p:ph type="subTitle" idx="1"/>
          </p:nvPr>
        </p:nvSpPr>
        <p:spPr>
          <a:xfrm flipH="1">
            <a:off x="-120110" y="1983250"/>
            <a:ext cx="5840024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fr-FR" sz="1400" dirty="0">
                <a:solidFill>
                  <a:schemeClr val="bg2"/>
                </a:solidFill>
              </a:rPr>
              <a:t>The </a:t>
            </a:r>
            <a:r>
              <a:rPr lang="fr-FR" sz="1400" dirty="0" err="1">
                <a:solidFill>
                  <a:schemeClr val="bg2"/>
                </a:solidFill>
              </a:rPr>
              <a:t>therapist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explains</a:t>
            </a:r>
            <a:r>
              <a:rPr lang="fr-FR" sz="1400" dirty="0">
                <a:solidFill>
                  <a:schemeClr val="bg2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chemeClr val="bg2"/>
                </a:solidFill>
              </a:rPr>
              <a:t>Trauma and </a:t>
            </a:r>
            <a:r>
              <a:rPr lang="fr-FR" sz="1400" dirty="0" err="1">
                <a:solidFill>
                  <a:schemeClr val="bg2"/>
                </a:solidFill>
              </a:rPr>
              <a:t>PTSD</a:t>
            </a:r>
            <a:endParaRPr lang="fr-FR" sz="1400" dirty="0">
              <a:solidFill>
                <a:schemeClr val="bg2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chemeClr val="bg2"/>
                </a:solidFill>
              </a:rPr>
              <a:t>How trauma affects the memory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chemeClr val="bg2"/>
                </a:solidFill>
              </a:rPr>
              <a:t>How trauma affects the </a:t>
            </a:r>
            <a:r>
              <a:rPr lang="fr-FR" sz="1400" dirty="0" err="1">
                <a:solidFill>
                  <a:schemeClr val="bg2"/>
                </a:solidFill>
              </a:rPr>
              <a:t>brain</a:t>
            </a:r>
            <a:endParaRPr lang="fr-FR" sz="1400" dirty="0">
              <a:solidFill>
                <a:schemeClr val="bg2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FR" sz="1400" dirty="0" err="1">
                <a:solidFill>
                  <a:schemeClr val="bg2"/>
                </a:solidFill>
              </a:rPr>
              <a:t>Emotional</a:t>
            </a:r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err="1">
                <a:solidFill>
                  <a:schemeClr val="bg2"/>
                </a:solidFill>
              </a:rPr>
              <a:t>responses</a:t>
            </a:r>
            <a:r>
              <a:rPr lang="fr-FR" sz="1400" dirty="0">
                <a:solidFill>
                  <a:schemeClr val="bg2"/>
                </a:solidFill>
              </a:rPr>
              <a:t> to trauma</a:t>
            </a:r>
          </a:p>
          <a:p>
            <a:pPr algn="ctr"/>
            <a:endParaRPr lang="fr-FR" sz="1400" dirty="0">
              <a:solidFill>
                <a:schemeClr val="bg2"/>
              </a:solidFill>
            </a:endParaRPr>
          </a:p>
          <a:p>
            <a:pPr algn="ctr"/>
            <a:r>
              <a:rPr lang="fr-FR" sz="1400" dirty="0" err="1">
                <a:solidFill>
                  <a:schemeClr val="bg2"/>
                </a:solidFill>
              </a:rPr>
              <a:t>Then</a:t>
            </a:r>
            <a:r>
              <a:rPr lang="fr-FR" sz="1400" dirty="0">
                <a:solidFill>
                  <a:schemeClr val="bg2"/>
                </a:solidFill>
              </a:rPr>
              <a:t>, </a:t>
            </a:r>
            <a:r>
              <a:rPr lang="fr-FR" sz="1400" dirty="0" err="1">
                <a:solidFill>
                  <a:schemeClr val="bg2"/>
                </a:solidFill>
              </a:rPr>
              <a:t>they</a:t>
            </a:r>
            <a:r>
              <a:rPr lang="fr-FR" sz="1400" dirty="0">
                <a:solidFill>
                  <a:schemeClr val="bg2"/>
                </a:solidFill>
              </a:rPr>
              <a:t> propose a </a:t>
            </a:r>
            <a:r>
              <a:rPr lang="fr-FR" sz="1400" dirty="0" err="1">
                <a:solidFill>
                  <a:schemeClr val="bg2"/>
                </a:solidFill>
              </a:rPr>
              <a:t>therapeutic</a:t>
            </a:r>
            <a:r>
              <a:rPr lang="fr-FR" sz="1400" dirty="0">
                <a:solidFill>
                  <a:schemeClr val="bg2"/>
                </a:solidFill>
              </a:rPr>
              <a:t> plan to the patient. 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9" name="Google Shape;142;p20">
            <a:extLst>
              <a:ext uri="{FF2B5EF4-FFF2-40B4-BE49-F238E27FC236}">
                <a16:creationId xmlns:a16="http://schemas.microsoft.com/office/drawing/2014/main" id="{0E0FC592-87F9-4305-8E1D-C4CB633C3DB2}"/>
              </a:ext>
            </a:extLst>
          </p:cNvPr>
          <p:cNvSpPr/>
          <p:nvPr/>
        </p:nvSpPr>
        <p:spPr>
          <a:xfrm>
            <a:off x="5599717" y="18852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43;p20">
            <a:extLst>
              <a:ext uri="{FF2B5EF4-FFF2-40B4-BE49-F238E27FC236}">
                <a16:creationId xmlns:a16="http://schemas.microsoft.com/office/drawing/2014/main" id="{66C89BD2-9967-4A9A-B95B-C9EE5FCC8AE2}"/>
              </a:ext>
            </a:extLst>
          </p:cNvPr>
          <p:cNvSpPr txBox="1">
            <a:spLocks/>
          </p:cNvSpPr>
          <p:nvPr/>
        </p:nvSpPr>
        <p:spPr>
          <a:xfrm flipH="1">
            <a:off x="5888332" y="251751"/>
            <a:ext cx="3496015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solidFill>
                  <a:schemeClr val="bg2"/>
                </a:solidFill>
              </a:rPr>
              <a:t>NARRATIVE EXPOSURE THERAPY (NET)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243BE0-B364-4743-B26B-1E0505E6671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  <a14:imgEffect>
                      <a14:saturation sat="0"/>
                    </a14:imgEffect>
                    <a14:imgEffect>
                      <a14:brightnessContrast bright="-9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1663" y="836451"/>
            <a:ext cx="3407393" cy="3434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9782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>
            <a:spLocks noGrp="1"/>
          </p:cNvSpPr>
          <p:nvPr>
            <p:ph type="ctrTitle"/>
          </p:nvPr>
        </p:nvSpPr>
        <p:spPr>
          <a:xfrm>
            <a:off x="287670" y="1118239"/>
            <a:ext cx="5024463" cy="58322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dk2"/>
                </a:solidFill>
              </a:rPr>
              <a:t>PART 2:</a:t>
            </a: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r>
              <a:rPr lang="es" sz="1600" u="sng" dirty="0">
                <a:solidFill>
                  <a:schemeClr val="dk2"/>
                </a:solidFill>
              </a:rPr>
              <a:t>Lifeline</a:t>
            </a:r>
            <a:endParaRPr sz="1600" b="1" u="sng" dirty="0">
              <a:solidFill>
                <a:schemeClr val="dk2"/>
              </a:solidFill>
            </a:endParaRPr>
          </a:p>
        </p:txBody>
      </p:sp>
      <p:sp>
        <p:nvSpPr>
          <p:cNvPr id="243" name="Google Shape;243;p26"/>
          <p:cNvSpPr txBox="1">
            <a:spLocks noGrp="1"/>
          </p:cNvSpPr>
          <p:nvPr>
            <p:ph type="subTitle" idx="1"/>
          </p:nvPr>
        </p:nvSpPr>
        <p:spPr>
          <a:xfrm flipH="1">
            <a:off x="-120110" y="1983250"/>
            <a:ext cx="5024464" cy="5832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90 to 120 minutes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It’s a biographical summary of the patient’s life span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The patient should talk about their best and worst memories in a chronological order</a:t>
            </a:r>
          </a:p>
        </p:txBody>
      </p:sp>
      <p:sp>
        <p:nvSpPr>
          <p:cNvPr id="9" name="Google Shape;142;p20">
            <a:extLst>
              <a:ext uri="{FF2B5EF4-FFF2-40B4-BE49-F238E27FC236}">
                <a16:creationId xmlns:a16="http://schemas.microsoft.com/office/drawing/2014/main" id="{0E0FC592-87F9-4305-8E1D-C4CB633C3DB2}"/>
              </a:ext>
            </a:extLst>
          </p:cNvPr>
          <p:cNvSpPr/>
          <p:nvPr/>
        </p:nvSpPr>
        <p:spPr>
          <a:xfrm>
            <a:off x="5599717" y="18852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43;p20">
            <a:extLst>
              <a:ext uri="{FF2B5EF4-FFF2-40B4-BE49-F238E27FC236}">
                <a16:creationId xmlns:a16="http://schemas.microsoft.com/office/drawing/2014/main" id="{66C89BD2-9967-4A9A-B95B-C9EE5FCC8AE2}"/>
              </a:ext>
            </a:extLst>
          </p:cNvPr>
          <p:cNvSpPr txBox="1">
            <a:spLocks/>
          </p:cNvSpPr>
          <p:nvPr/>
        </p:nvSpPr>
        <p:spPr>
          <a:xfrm flipH="1">
            <a:off x="5888332" y="251751"/>
            <a:ext cx="3496015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solidFill>
                  <a:schemeClr val="bg2"/>
                </a:solidFill>
              </a:rPr>
              <a:t>NARRATIVE EXPOSURE THERAPY (NET)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EE8B575-49B6-474B-8AC0-85E11975CE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072281"/>
              </p:ext>
            </p:extLst>
          </p:nvPr>
        </p:nvGraphicFramePr>
        <p:xfrm>
          <a:off x="4904354" y="1627102"/>
          <a:ext cx="4071203" cy="1899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9623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>
            <a:spLocks noGrp="1"/>
          </p:cNvSpPr>
          <p:nvPr>
            <p:ph type="ctrTitle"/>
          </p:nvPr>
        </p:nvSpPr>
        <p:spPr>
          <a:xfrm>
            <a:off x="287670" y="1118239"/>
            <a:ext cx="5024463" cy="58322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dk2"/>
                </a:solidFill>
              </a:rPr>
              <a:t>PART 2:</a:t>
            </a: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r>
              <a:rPr lang="es" sz="1600" u="sng" dirty="0">
                <a:solidFill>
                  <a:schemeClr val="dk2"/>
                </a:solidFill>
              </a:rPr>
              <a:t>Lifeline</a:t>
            </a:r>
            <a:endParaRPr sz="1600" b="1" u="sng" dirty="0">
              <a:solidFill>
                <a:schemeClr val="dk2"/>
              </a:solidFill>
            </a:endParaRPr>
          </a:p>
        </p:txBody>
      </p:sp>
      <p:sp>
        <p:nvSpPr>
          <p:cNvPr id="243" name="Google Shape;243;p26"/>
          <p:cNvSpPr txBox="1">
            <a:spLocks noGrp="1"/>
          </p:cNvSpPr>
          <p:nvPr>
            <p:ph type="subTitle" idx="1"/>
          </p:nvPr>
        </p:nvSpPr>
        <p:spPr>
          <a:xfrm flipH="1">
            <a:off x="764299" y="2121179"/>
            <a:ext cx="4071204" cy="5832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ctr"/>
            <a:r>
              <a:rPr lang="en-US" sz="1400" dirty="0">
                <a:solidFill>
                  <a:schemeClr val="bg2"/>
                </a:solidFill>
              </a:rPr>
              <a:t>When recalling past events, the patient should use the</a:t>
            </a:r>
          </a:p>
          <a:p>
            <a:pPr marL="152400" indent="0" algn="ctr"/>
            <a:r>
              <a:rPr lang="en-US" sz="1400" b="1" dirty="0">
                <a:solidFill>
                  <a:schemeClr val="bg2"/>
                </a:solidFill>
              </a:rPr>
              <a:t>cold memory:</a:t>
            </a:r>
          </a:p>
        </p:txBody>
      </p:sp>
      <p:sp>
        <p:nvSpPr>
          <p:cNvPr id="9" name="Google Shape;142;p20">
            <a:extLst>
              <a:ext uri="{FF2B5EF4-FFF2-40B4-BE49-F238E27FC236}">
                <a16:creationId xmlns:a16="http://schemas.microsoft.com/office/drawing/2014/main" id="{0E0FC592-87F9-4305-8E1D-C4CB633C3DB2}"/>
              </a:ext>
            </a:extLst>
          </p:cNvPr>
          <p:cNvSpPr/>
          <p:nvPr/>
        </p:nvSpPr>
        <p:spPr>
          <a:xfrm>
            <a:off x="5599717" y="18852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43;p20">
            <a:extLst>
              <a:ext uri="{FF2B5EF4-FFF2-40B4-BE49-F238E27FC236}">
                <a16:creationId xmlns:a16="http://schemas.microsoft.com/office/drawing/2014/main" id="{66C89BD2-9967-4A9A-B95B-C9EE5FCC8AE2}"/>
              </a:ext>
            </a:extLst>
          </p:cNvPr>
          <p:cNvSpPr txBox="1">
            <a:spLocks/>
          </p:cNvSpPr>
          <p:nvPr/>
        </p:nvSpPr>
        <p:spPr>
          <a:xfrm flipH="1">
            <a:off x="5888332" y="251751"/>
            <a:ext cx="3496015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solidFill>
                  <a:schemeClr val="bg2"/>
                </a:solidFill>
              </a:rPr>
              <a:t>NARRATIVE EXPOSURE THERAPY (NET)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31E883-510C-44F3-AC9B-CA3E95DAB63A}"/>
              </a:ext>
            </a:extLst>
          </p:cNvPr>
          <p:cNvGrpSpPr/>
          <p:nvPr/>
        </p:nvGrpSpPr>
        <p:grpSpPr>
          <a:xfrm>
            <a:off x="5123195" y="1526021"/>
            <a:ext cx="3733135" cy="1923014"/>
            <a:chOff x="0" y="0"/>
            <a:chExt cx="1657477" cy="854672"/>
          </a:xfrm>
        </p:grpSpPr>
        <p:sp>
          <p:nvSpPr>
            <p:cNvPr id="8" name="Shape 306">
              <a:extLst>
                <a:ext uri="{FF2B5EF4-FFF2-40B4-BE49-F238E27FC236}">
                  <a16:creationId xmlns:a16="http://schemas.microsoft.com/office/drawing/2014/main" id="{678F8812-1FBC-4C30-B544-F7FEC150B9BE}"/>
                </a:ext>
              </a:extLst>
            </p:cNvPr>
            <p:cNvSpPr/>
            <p:nvPr/>
          </p:nvSpPr>
          <p:spPr>
            <a:xfrm>
              <a:off x="0" y="24384"/>
              <a:ext cx="603606" cy="825995"/>
            </a:xfrm>
            <a:custGeom>
              <a:avLst/>
              <a:gdLst/>
              <a:ahLst/>
              <a:cxnLst/>
              <a:rect l="0" t="0" r="0" b="0"/>
              <a:pathLst>
                <a:path w="603606" h="825995">
                  <a:moveTo>
                    <a:pt x="0" y="0"/>
                  </a:moveTo>
                  <a:lnTo>
                    <a:pt x="603606" y="0"/>
                  </a:lnTo>
                  <a:lnTo>
                    <a:pt x="603606" y="825995"/>
                  </a:lnTo>
                  <a:lnTo>
                    <a:pt x="0" y="825995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1A191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11" name="Shape 307">
              <a:extLst>
                <a:ext uri="{FF2B5EF4-FFF2-40B4-BE49-F238E27FC236}">
                  <a16:creationId xmlns:a16="http://schemas.microsoft.com/office/drawing/2014/main" id="{9F9A179B-F264-470C-B847-4C049ADA6437}"/>
                </a:ext>
              </a:extLst>
            </p:cNvPr>
            <p:cNvSpPr/>
            <p:nvPr/>
          </p:nvSpPr>
          <p:spPr>
            <a:xfrm>
              <a:off x="52400" y="104725"/>
              <a:ext cx="402412" cy="0"/>
            </a:xfrm>
            <a:custGeom>
              <a:avLst/>
              <a:gdLst/>
              <a:ahLst/>
              <a:cxnLst/>
              <a:rect l="0" t="0" r="0" b="0"/>
              <a:pathLst>
                <a:path w="402412">
                  <a:moveTo>
                    <a:pt x="0" y="0"/>
                  </a:moveTo>
                  <a:lnTo>
                    <a:pt x="402412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1A191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12" name="Shape 308">
              <a:extLst>
                <a:ext uri="{FF2B5EF4-FFF2-40B4-BE49-F238E27FC236}">
                  <a16:creationId xmlns:a16="http://schemas.microsoft.com/office/drawing/2014/main" id="{71818D44-93EF-4C19-9DA7-83D3D0AB79E4}"/>
                </a:ext>
              </a:extLst>
            </p:cNvPr>
            <p:cNvSpPr/>
            <p:nvPr/>
          </p:nvSpPr>
          <p:spPr>
            <a:xfrm>
              <a:off x="52451" y="178842"/>
              <a:ext cx="483616" cy="0"/>
            </a:xfrm>
            <a:custGeom>
              <a:avLst/>
              <a:gdLst/>
              <a:ahLst/>
              <a:cxnLst/>
              <a:rect l="0" t="0" r="0" b="0"/>
              <a:pathLst>
                <a:path w="483616">
                  <a:moveTo>
                    <a:pt x="0" y="0"/>
                  </a:moveTo>
                  <a:lnTo>
                    <a:pt x="483616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1A191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13" name="Shape 309">
              <a:extLst>
                <a:ext uri="{FF2B5EF4-FFF2-40B4-BE49-F238E27FC236}">
                  <a16:creationId xmlns:a16="http://schemas.microsoft.com/office/drawing/2014/main" id="{2E9B8019-479D-4EA4-8CF9-BFBECEC37EFC}"/>
                </a:ext>
              </a:extLst>
            </p:cNvPr>
            <p:cNvSpPr/>
            <p:nvPr/>
          </p:nvSpPr>
          <p:spPr>
            <a:xfrm>
              <a:off x="55931" y="245974"/>
              <a:ext cx="483616" cy="0"/>
            </a:xfrm>
            <a:custGeom>
              <a:avLst/>
              <a:gdLst/>
              <a:ahLst/>
              <a:cxnLst/>
              <a:rect l="0" t="0" r="0" b="0"/>
              <a:pathLst>
                <a:path w="483616">
                  <a:moveTo>
                    <a:pt x="0" y="0"/>
                  </a:moveTo>
                  <a:lnTo>
                    <a:pt x="483616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1A191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14" name="Shape 310">
              <a:extLst>
                <a:ext uri="{FF2B5EF4-FFF2-40B4-BE49-F238E27FC236}">
                  <a16:creationId xmlns:a16="http://schemas.microsoft.com/office/drawing/2014/main" id="{91E85EFB-D6AE-42C1-B3D5-C5C5721EBC5A}"/>
                </a:ext>
              </a:extLst>
            </p:cNvPr>
            <p:cNvSpPr/>
            <p:nvPr/>
          </p:nvSpPr>
          <p:spPr>
            <a:xfrm>
              <a:off x="55982" y="320104"/>
              <a:ext cx="483616" cy="0"/>
            </a:xfrm>
            <a:custGeom>
              <a:avLst/>
              <a:gdLst/>
              <a:ahLst/>
              <a:cxnLst/>
              <a:rect l="0" t="0" r="0" b="0"/>
              <a:pathLst>
                <a:path w="483616">
                  <a:moveTo>
                    <a:pt x="0" y="0"/>
                  </a:moveTo>
                  <a:lnTo>
                    <a:pt x="483616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1A191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15" name="Shape 311">
              <a:extLst>
                <a:ext uri="{FF2B5EF4-FFF2-40B4-BE49-F238E27FC236}">
                  <a16:creationId xmlns:a16="http://schemas.microsoft.com/office/drawing/2014/main" id="{A78AA730-90E8-4C2C-BEEA-3748ED246DF0}"/>
                </a:ext>
              </a:extLst>
            </p:cNvPr>
            <p:cNvSpPr/>
            <p:nvPr/>
          </p:nvSpPr>
          <p:spPr>
            <a:xfrm>
              <a:off x="52451" y="394119"/>
              <a:ext cx="483616" cy="0"/>
            </a:xfrm>
            <a:custGeom>
              <a:avLst/>
              <a:gdLst/>
              <a:ahLst/>
              <a:cxnLst/>
              <a:rect l="0" t="0" r="0" b="0"/>
              <a:pathLst>
                <a:path w="483616">
                  <a:moveTo>
                    <a:pt x="0" y="0"/>
                  </a:moveTo>
                  <a:lnTo>
                    <a:pt x="483616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1A191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16" name="Shape 312">
              <a:extLst>
                <a:ext uri="{FF2B5EF4-FFF2-40B4-BE49-F238E27FC236}">
                  <a16:creationId xmlns:a16="http://schemas.microsoft.com/office/drawing/2014/main" id="{5898DC34-5DD7-494E-BEFD-209DA09F6F63}"/>
                </a:ext>
              </a:extLst>
            </p:cNvPr>
            <p:cNvSpPr/>
            <p:nvPr/>
          </p:nvSpPr>
          <p:spPr>
            <a:xfrm>
              <a:off x="52515" y="471894"/>
              <a:ext cx="483603" cy="0"/>
            </a:xfrm>
            <a:custGeom>
              <a:avLst/>
              <a:gdLst/>
              <a:ahLst/>
              <a:cxnLst/>
              <a:rect l="0" t="0" r="0" b="0"/>
              <a:pathLst>
                <a:path w="483603">
                  <a:moveTo>
                    <a:pt x="0" y="0"/>
                  </a:moveTo>
                  <a:lnTo>
                    <a:pt x="483603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1A191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17" name="Shape 313">
              <a:extLst>
                <a:ext uri="{FF2B5EF4-FFF2-40B4-BE49-F238E27FC236}">
                  <a16:creationId xmlns:a16="http://schemas.microsoft.com/office/drawing/2014/main" id="{FA99D886-3D3A-4150-926F-1F0766B3EB4F}"/>
                </a:ext>
              </a:extLst>
            </p:cNvPr>
            <p:cNvSpPr/>
            <p:nvPr/>
          </p:nvSpPr>
          <p:spPr>
            <a:xfrm>
              <a:off x="55982" y="539026"/>
              <a:ext cx="483616" cy="0"/>
            </a:xfrm>
            <a:custGeom>
              <a:avLst/>
              <a:gdLst/>
              <a:ahLst/>
              <a:cxnLst/>
              <a:rect l="0" t="0" r="0" b="0"/>
              <a:pathLst>
                <a:path w="483616">
                  <a:moveTo>
                    <a:pt x="0" y="0"/>
                  </a:moveTo>
                  <a:lnTo>
                    <a:pt x="483616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1A191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18" name="Shape 314">
              <a:extLst>
                <a:ext uri="{FF2B5EF4-FFF2-40B4-BE49-F238E27FC236}">
                  <a16:creationId xmlns:a16="http://schemas.microsoft.com/office/drawing/2014/main" id="{9FB888EE-8CE1-49BA-A448-F91540038C07}"/>
                </a:ext>
              </a:extLst>
            </p:cNvPr>
            <p:cNvSpPr/>
            <p:nvPr/>
          </p:nvSpPr>
          <p:spPr>
            <a:xfrm>
              <a:off x="56045" y="613156"/>
              <a:ext cx="483603" cy="0"/>
            </a:xfrm>
            <a:custGeom>
              <a:avLst/>
              <a:gdLst/>
              <a:ahLst/>
              <a:cxnLst/>
              <a:rect l="0" t="0" r="0" b="0"/>
              <a:pathLst>
                <a:path w="483603">
                  <a:moveTo>
                    <a:pt x="0" y="0"/>
                  </a:moveTo>
                  <a:lnTo>
                    <a:pt x="483603" y="0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1A191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19" name="Shape 315">
              <a:extLst>
                <a:ext uri="{FF2B5EF4-FFF2-40B4-BE49-F238E27FC236}">
                  <a16:creationId xmlns:a16="http://schemas.microsoft.com/office/drawing/2014/main" id="{D632FA1D-C9EB-4C0A-9924-855BCE6879ED}"/>
                </a:ext>
              </a:extLst>
            </p:cNvPr>
            <p:cNvSpPr/>
            <p:nvPr/>
          </p:nvSpPr>
          <p:spPr>
            <a:xfrm>
              <a:off x="479374" y="23635"/>
              <a:ext cx="120002" cy="120015"/>
            </a:xfrm>
            <a:custGeom>
              <a:avLst/>
              <a:gdLst/>
              <a:ahLst/>
              <a:cxnLst/>
              <a:rect l="0" t="0" r="0" b="0"/>
              <a:pathLst>
                <a:path w="120002" h="120015">
                  <a:moveTo>
                    <a:pt x="0" y="0"/>
                  </a:moveTo>
                  <a:lnTo>
                    <a:pt x="120002" y="0"/>
                  </a:lnTo>
                  <a:lnTo>
                    <a:pt x="120002" y="120015"/>
                  </a:lnTo>
                  <a:lnTo>
                    <a:pt x="0" y="120015"/>
                  </a:lnTo>
                  <a:close/>
                </a:path>
              </a:pathLst>
            </a:custGeom>
            <a:ln w="12700" cap="flat">
              <a:miter lim="100000"/>
            </a:ln>
          </p:spPr>
          <p:style>
            <a:lnRef idx="1">
              <a:srgbClr val="1A191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20" name="Shape 316">
              <a:extLst>
                <a:ext uri="{FF2B5EF4-FFF2-40B4-BE49-F238E27FC236}">
                  <a16:creationId xmlns:a16="http://schemas.microsoft.com/office/drawing/2014/main" id="{36A7E2E0-194B-4EB3-8990-A38D11A7A5D2}"/>
                </a:ext>
              </a:extLst>
            </p:cNvPr>
            <p:cNvSpPr/>
            <p:nvPr/>
          </p:nvSpPr>
          <p:spPr>
            <a:xfrm>
              <a:off x="482892" y="27165"/>
              <a:ext cx="105893" cy="105892"/>
            </a:xfrm>
            <a:custGeom>
              <a:avLst/>
              <a:gdLst/>
              <a:ahLst/>
              <a:cxnLst/>
              <a:rect l="0" t="0" r="0" b="0"/>
              <a:pathLst>
                <a:path w="105893" h="105892">
                  <a:moveTo>
                    <a:pt x="0" y="0"/>
                  </a:moveTo>
                  <a:lnTo>
                    <a:pt x="105893" y="105892"/>
                  </a:lnTo>
                </a:path>
              </a:pathLst>
            </a:custGeom>
            <a:ln w="12700" cap="flat">
              <a:miter lim="100000"/>
            </a:ln>
          </p:spPr>
          <p:style>
            <a:lnRef idx="1">
              <a:srgbClr val="1A191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7869B20-FE91-424C-AA05-7D5AA9C11C8A}"/>
                </a:ext>
              </a:extLst>
            </p:cNvPr>
            <p:cNvSpPr/>
            <p:nvPr/>
          </p:nvSpPr>
          <p:spPr>
            <a:xfrm>
              <a:off x="158903" y="663085"/>
              <a:ext cx="339234" cy="1878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b="1">
                  <a:solidFill>
                    <a:srgbClr val="181717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Garamond" panose="02020404030301010803" pitchFamily="18" charset="0"/>
                </a:rPr>
                <a:t>Facts</a:t>
              </a:r>
              <a:endParaRPr lang="en-US" sz="1800">
                <a:solidFill>
                  <a:srgbClr val="000000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endParaRPr>
            </a:p>
          </p:txBody>
        </p:sp>
        <p:sp>
          <p:nvSpPr>
            <p:cNvPr id="22" name="Shape 320">
              <a:extLst>
                <a:ext uri="{FF2B5EF4-FFF2-40B4-BE49-F238E27FC236}">
                  <a16:creationId xmlns:a16="http://schemas.microsoft.com/office/drawing/2014/main" id="{D1DE4170-6AE2-455E-A198-D851F29FBF83}"/>
                </a:ext>
              </a:extLst>
            </p:cNvPr>
            <p:cNvSpPr/>
            <p:nvPr/>
          </p:nvSpPr>
          <p:spPr>
            <a:xfrm>
              <a:off x="802793" y="0"/>
              <a:ext cx="854684" cy="854672"/>
            </a:xfrm>
            <a:custGeom>
              <a:avLst/>
              <a:gdLst/>
              <a:ahLst/>
              <a:cxnLst/>
              <a:rect l="0" t="0" r="0" b="0"/>
              <a:pathLst>
                <a:path w="854684" h="854672">
                  <a:moveTo>
                    <a:pt x="854684" y="427330"/>
                  </a:moveTo>
                  <a:cubicBezTo>
                    <a:pt x="854684" y="663334"/>
                    <a:pt x="663359" y="854672"/>
                    <a:pt x="427342" y="854672"/>
                  </a:cubicBezTo>
                  <a:cubicBezTo>
                    <a:pt x="191326" y="854672"/>
                    <a:pt x="0" y="663334"/>
                    <a:pt x="0" y="427330"/>
                  </a:cubicBezTo>
                  <a:cubicBezTo>
                    <a:pt x="0" y="191313"/>
                    <a:pt x="191326" y="0"/>
                    <a:pt x="427342" y="0"/>
                  </a:cubicBezTo>
                  <a:cubicBezTo>
                    <a:pt x="663359" y="0"/>
                    <a:pt x="854684" y="191313"/>
                    <a:pt x="854684" y="427330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18171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23" name="Shape 321">
              <a:extLst>
                <a:ext uri="{FF2B5EF4-FFF2-40B4-BE49-F238E27FC236}">
                  <a16:creationId xmlns:a16="http://schemas.microsoft.com/office/drawing/2014/main" id="{6D104BCC-D237-43F3-8CE9-FF949407FD15}"/>
                </a:ext>
              </a:extLst>
            </p:cNvPr>
            <p:cNvSpPr/>
            <p:nvPr/>
          </p:nvSpPr>
          <p:spPr>
            <a:xfrm>
              <a:off x="1096455" y="281616"/>
              <a:ext cx="283045" cy="515029"/>
            </a:xfrm>
            <a:custGeom>
              <a:avLst/>
              <a:gdLst/>
              <a:ahLst/>
              <a:cxnLst/>
              <a:rect l="0" t="0" r="0" b="0"/>
              <a:pathLst>
                <a:path w="283045" h="515029">
                  <a:moveTo>
                    <a:pt x="147887" y="629"/>
                  </a:moveTo>
                  <a:cubicBezTo>
                    <a:pt x="156778" y="1257"/>
                    <a:pt x="165189" y="4331"/>
                    <a:pt x="169354" y="9709"/>
                  </a:cubicBezTo>
                  <a:cubicBezTo>
                    <a:pt x="175349" y="16897"/>
                    <a:pt x="173114" y="27400"/>
                    <a:pt x="175730" y="35808"/>
                  </a:cubicBezTo>
                  <a:cubicBezTo>
                    <a:pt x="176416" y="37979"/>
                    <a:pt x="179553" y="40342"/>
                    <a:pt x="179794" y="42780"/>
                  </a:cubicBezTo>
                  <a:cubicBezTo>
                    <a:pt x="180137" y="46247"/>
                    <a:pt x="176822" y="53143"/>
                    <a:pt x="175146" y="56102"/>
                  </a:cubicBezTo>
                  <a:cubicBezTo>
                    <a:pt x="171056" y="63392"/>
                    <a:pt x="161544" y="70263"/>
                    <a:pt x="163538" y="80487"/>
                  </a:cubicBezTo>
                  <a:cubicBezTo>
                    <a:pt x="164135" y="83458"/>
                    <a:pt x="170637" y="89516"/>
                    <a:pt x="173418" y="90926"/>
                  </a:cubicBezTo>
                  <a:cubicBezTo>
                    <a:pt x="182194" y="95345"/>
                    <a:pt x="192913" y="95142"/>
                    <a:pt x="200089" y="100209"/>
                  </a:cubicBezTo>
                  <a:cubicBezTo>
                    <a:pt x="220472" y="114510"/>
                    <a:pt x="212027" y="156306"/>
                    <a:pt x="223875" y="183153"/>
                  </a:cubicBezTo>
                  <a:cubicBezTo>
                    <a:pt x="224866" y="185388"/>
                    <a:pt x="228740" y="190024"/>
                    <a:pt x="230251" y="192996"/>
                  </a:cubicBezTo>
                  <a:cubicBezTo>
                    <a:pt x="233693" y="199739"/>
                    <a:pt x="235471" y="209188"/>
                    <a:pt x="238379" y="217951"/>
                  </a:cubicBezTo>
                  <a:cubicBezTo>
                    <a:pt x="240830" y="225304"/>
                    <a:pt x="244424" y="237636"/>
                    <a:pt x="248819" y="240570"/>
                  </a:cubicBezTo>
                  <a:cubicBezTo>
                    <a:pt x="250228" y="241535"/>
                    <a:pt x="255169" y="241979"/>
                    <a:pt x="257530" y="242907"/>
                  </a:cubicBezTo>
                  <a:cubicBezTo>
                    <a:pt x="263208" y="245078"/>
                    <a:pt x="275946" y="251784"/>
                    <a:pt x="276085" y="255658"/>
                  </a:cubicBezTo>
                  <a:cubicBezTo>
                    <a:pt x="276301" y="261982"/>
                    <a:pt x="268338" y="262427"/>
                    <a:pt x="262166" y="260877"/>
                  </a:cubicBezTo>
                  <a:cubicBezTo>
                    <a:pt x="262598" y="265449"/>
                    <a:pt x="283045" y="284233"/>
                    <a:pt x="265062" y="284080"/>
                  </a:cubicBezTo>
                  <a:cubicBezTo>
                    <a:pt x="268910" y="289859"/>
                    <a:pt x="263792" y="296183"/>
                    <a:pt x="258102" y="291624"/>
                  </a:cubicBezTo>
                  <a:cubicBezTo>
                    <a:pt x="254419" y="299879"/>
                    <a:pt x="244945" y="293402"/>
                    <a:pt x="246520" y="284664"/>
                  </a:cubicBezTo>
                  <a:cubicBezTo>
                    <a:pt x="245542" y="289363"/>
                    <a:pt x="245999" y="293872"/>
                    <a:pt x="241274" y="293923"/>
                  </a:cubicBezTo>
                  <a:cubicBezTo>
                    <a:pt x="234340" y="294037"/>
                    <a:pt x="234061" y="280562"/>
                    <a:pt x="232004" y="274225"/>
                  </a:cubicBezTo>
                  <a:cubicBezTo>
                    <a:pt x="231013" y="271164"/>
                    <a:pt x="228689" y="267951"/>
                    <a:pt x="227368" y="264357"/>
                  </a:cubicBezTo>
                  <a:cubicBezTo>
                    <a:pt x="225895" y="260445"/>
                    <a:pt x="225768" y="256127"/>
                    <a:pt x="224460" y="252749"/>
                  </a:cubicBezTo>
                  <a:cubicBezTo>
                    <a:pt x="219253" y="239224"/>
                    <a:pt x="206578" y="223577"/>
                    <a:pt x="198933" y="210407"/>
                  </a:cubicBezTo>
                  <a:cubicBezTo>
                    <a:pt x="194056" y="201987"/>
                    <a:pt x="192088" y="198825"/>
                    <a:pt x="190233" y="187789"/>
                  </a:cubicBezTo>
                  <a:cubicBezTo>
                    <a:pt x="188773" y="179115"/>
                    <a:pt x="185128" y="171444"/>
                    <a:pt x="183858" y="165170"/>
                  </a:cubicBezTo>
                  <a:cubicBezTo>
                    <a:pt x="177457" y="189821"/>
                    <a:pt x="187299" y="208972"/>
                    <a:pt x="190233" y="229559"/>
                  </a:cubicBezTo>
                  <a:cubicBezTo>
                    <a:pt x="194424" y="258820"/>
                    <a:pt x="194450" y="291205"/>
                    <a:pt x="189078" y="321215"/>
                  </a:cubicBezTo>
                  <a:cubicBezTo>
                    <a:pt x="187134" y="332048"/>
                    <a:pt x="184061" y="342817"/>
                    <a:pt x="185598" y="357753"/>
                  </a:cubicBezTo>
                  <a:cubicBezTo>
                    <a:pt x="187261" y="373958"/>
                    <a:pt x="192545" y="383496"/>
                    <a:pt x="191402" y="402419"/>
                  </a:cubicBezTo>
                  <a:cubicBezTo>
                    <a:pt x="190500" y="417138"/>
                    <a:pt x="185674" y="431248"/>
                    <a:pt x="186753" y="449409"/>
                  </a:cubicBezTo>
                  <a:cubicBezTo>
                    <a:pt x="187185" y="456254"/>
                    <a:pt x="188074" y="463810"/>
                    <a:pt x="189662" y="470288"/>
                  </a:cubicBezTo>
                  <a:cubicBezTo>
                    <a:pt x="191148" y="476409"/>
                    <a:pt x="194602" y="481971"/>
                    <a:pt x="194869" y="488271"/>
                  </a:cubicBezTo>
                  <a:cubicBezTo>
                    <a:pt x="195174" y="494583"/>
                    <a:pt x="192202" y="503104"/>
                    <a:pt x="187909" y="507410"/>
                  </a:cubicBezTo>
                  <a:cubicBezTo>
                    <a:pt x="185153" y="510178"/>
                    <a:pt x="178003" y="513925"/>
                    <a:pt x="174003" y="513214"/>
                  </a:cubicBezTo>
                  <a:cubicBezTo>
                    <a:pt x="169024" y="512312"/>
                    <a:pt x="163424" y="501441"/>
                    <a:pt x="162395" y="492894"/>
                  </a:cubicBezTo>
                  <a:cubicBezTo>
                    <a:pt x="161874" y="488563"/>
                    <a:pt x="162649" y="483991"/>
                    <a:pt x="162395" y="479558"/>
                  </a:cubicBezTo>
                  <a:cubicBezTo>
                    <a:pt x="161925" y="472002"/>
                    <a:pt x="159995" y="464585"/>
                    <a:pt x="159499" y="456940"/>
                  </a:cubicBezTo>
                  <a:cubicBezTo>
                    <a:pt x="159029" y="450133"/>
                    <a:pt x="159931" y="443224"/>
                    <a:pt x="159499" y="436633"/>
                  </a:cubicBezTo>
                  <a:cubicBezTo>
                    <a:pt x="158636" y="423806"/>
                    <a:pt x="153695" y="412172"/>
                    <a:pt x="152527" y="400095"/>
                  </a:cubicBezTo>
                  <a:cubicBezTo>
                    <a:pt x="151562" y="390023"/>
                    <a:pt x="154394" y="380892"/>
                    <a:pt x="153098" y="371088"/>
                  </a:cubicBezTo>
                  <a:cubicBezTo>
                    <a:pt x="152235" y="364243"/>
                    <a:pt x="149276" y="357232"/>
                    <a:pt x="147891" y="349625"/>
                  </a:cubicBezTo>
                  <a:cubicBezTo>
                    <a:pt x="145110" y="334372"/>
                    <a:pt x="142951" y="313925"/>
                    <a:pt x="140919" y="296831"/>
                  </a:cubicBezTo>
                  <a:cubicBezTo>
                    <a:pt x="140157" y="290278"/>
                    <a:pt x="139929" y="283445"/>
                    <a:pt x="137452" y="277705"/>
                  </a:cubicBezTo>
                  <a:cubicBezTo>
                    <a:pt x="134226" y="279521"/>
                    <a:pt x="134023" y="285414"/>
                    <a:pt x="133388" y="289884"/>
                  </a:cubicBezTo>
                  <a:cubicBezTo>
                    <a:pt x="130950" y="306902"/>
                    <a:pt x="130149" y="329127"/>
                    <a:pt x="127000" y="347872"/>
                  </a:cubicBezTo>
                  <a:cubicBezTo>
                    <a:pt x="125946" y="354171"/>
                    <a:pt x="123063" y="359963"/>
                    <a:pt x="122365" y="365856"/>
                  </a:cubicBezTo>
                  <a:cubicBezTo>
                    <a:pt x="120853" y="378504"/>
                    <a:pt x="123927" y="390862"/>
                    <a:pt x="122365" y="403574"/>
                  </a:cubicBezTo>
                  <a:cubicBezTo>
                    <a:pt x="121145" y="413315"/>
                    <a:pt x="116345" y="423577"/>
                    <a:pt x="115418" y="433724"/>
                  </a:cubicBezTo>
                  <a:cubicBezTo>
                    <a:pt x="113487" y="454730"/>
                    <a:pt x="117970" y="476396"/>
                    <a:pt x="114249" y="496386"/>
                  </a:cubicBezTo>
                  <a:cubicBezTo>
                    <a:pt x="112966" y="503206"/>
                    <a:pt x="106515" y="513074"/>
                    <a:pt x="102057" y="513798"/>
                  </a:cubicBezTo>
                  <a:cubicBezTo>
                    <a:pt x="94285" y="515029"/>
                    <a:pt x="81966" y="501402"/>
                    <a:pt x="81762" y="492322"/>
                  </a:cubicBezTo>
                  <a:cubicBezTo>
                    <a:pt x="81534" y="482251"/>
                    <a:pt x="88354" y="472218"/>
                    <a:pt x="89307" y="462744"/>
                  </a:cubicBezTo>
                  <a:cubicBezTo>
                    <a:pt x="91630" y="439477"/>
                    <a:pt x="81458" y="415474"/>
                    <a:pt x="83515" y="388500"/>
                  </a:cubicBezTo>
                  <a:cubicBezTo>
                    <a:pt x="84785" y="371685"/>
                    <a:pt x="91783" y="352279"/>
                    <a:pt x="89891" y="335121"/>
                  </a:cubicBezTo>
                  <a:cubicBezTo>
                    <a:pt x="89052" y="327565"/>
                    <a:pt x="85827" y="320796"/>
                    <a:pt x="85230" y="313658"/>
                  </a:cubicBezTo>
                  <a:cubicBezTo>
                    <a:pt x="83591" y="293529"/>
                    <a:pt x="85268" y="270008"/>
                    <a:pt x="87566" y="251581"/>
                  </a:cubicBezTo>
                  <a:cubicBezTo>
                    <a:pt x="88570" y="243478"/>
                    <a:pt x="91008" y="235591"/>
                    <a:pt x="92202" y="227222"/>
                  </a:cubicBezTo>
                  <a:cubicBezTo>
                    <a:pt x="93370" y="219196"/>
                    <a:pt x="96419" y="211805"/>
                    <a:pt x="98006" y="204032"/>
                  </a:cubicBezTo>
                  <a:cubicBezTo>
                    <a:pt x="100381" y="192399"/>
                    <a:pt x="96203" y="181223"/>
                    <a:pt x="96838" y="169234"/>
                  </a:cubicBezTo>
                  <a:cubicBezTo>
                    <a:pt x="92215" y="175381"/>
                    <a:pt x="93307" y="187535"/>
                    <a:pt x="89891" y="197060"/>
                  </a:cubicBezTo>
                  <a:cubicBezTo>
                    <a:pt x="88506" y="200844"/>
                    <a:pt x="83922" y="206737"/>
                    <a:pt x="80594" y="211576"/>
                  </a:cubicBezTo>
                  <a:cubicBezTo>
                    <a:pt x="77419" y="216237"/>
                    <a:pt x="73889" y="221025"/>
                    <a:pt x="70751" y="225495"/>
                  </a:cubicBezTo>
                  <a:cubicBezTo>
                    <a:pt x="64224" y="234741"/>
                    <a:pt x="53899" y="244367"/>
                    <a:pt x="50432" y="252749"/>
                  </a:cubicBezTo>
                  <a:cubicBezTo>
                    <a:pt x="49289" y="255531"/>
                    <a:pt x="49200" y="259404"/>
                    <a:pt x="48108" y="262630"/>
                  </a:cubicBezTo>
                  <a:cubicBezTo>
                    <a:pt x="47130" y="265551"/>
                    <a:pt x="45250" y="268484"/>
                    <a:pt x="44640" y="271317"/>
                  </a:cubicBezTo>
                  <a:cubicBezTo>
                    <a:pt x="43396" y="277133"/>
                    <a:pt x="44183" y="287344"/>
                    <a:pt x="37681" y="287547"/>
                  </a:cubicBezTo>
                  <a:cubicBezTo>
                    <a:pt x="34112" y="287674"/>
                    <a:pt x="33439" y="285820"/>
                    <a:pt x="32461" y="282340"/>
                  </a:cubicBezTo>
                  <a:cubicBezTo>
                    <a:pt x="29718" y="285414"/>
                    <a:pt x="28651" y="290125"/>
                    <a:pt x="24905" y="292208"/>
                  </a:cubicBezTo>
                  <a:cubicBezTo>
                    <a:pt x="21247" y="292005"/>
                    <a:pt x="16472" y="292894"/>
                    <a:pt x="14465" y="291052"/>
                  </a:cubicBezTo>
                  <a:cubicBezTo>
                    <a:pt x="11963" y="287801"/>
                    <a:pt x="14021" y="282099"/>
                    <a:pt x="14465" y="278276"/>
                  </a:cubicBezTo>
                  <a:cubicBezTo>
                    <a:pt x="14999" y="275698"/>
                    <a:pt x="9703" y="283242"/>
                    <a:pt x="5766" y="280016"/>
                  </a:cubicBezTo>
                  <a:cubicBezTo>
                    <a:pt x="0" y="270339"/>
                    <a:pt x="12776" y="265818"/>
                    <a:pt x="14465" y="257969"/>
                  </a:cubicBezTo>
                  <a:cubicBezTo>
                    <a:pt x="9461" y="259010"/>
                    <a:pt x="2502" y="258375"/>
                    <a:pt x="2870" y="252178"/>
                  </a:cubicBezTo>
                  <a:cubicBezTo>
                    <a:pt x="3226" y="246171"/>
                    <a:pt x="16967" y="243491"/>
                    <a:pt x="24333" y="238830"/>
                  </a:cubicBezTo>
                  <a:cubicBezTo>
                    <a:pt x="28308" y="236328"/>
                    <a:pt x="30797" y="232772"/>
                    <a:pt x="33617" y="231299"/>
                  </a:cubicBezTo>
                  <a:cubicBezTo>
                    <a:pt x="42799" y="213404"/>
                    <a:pt x="49149" y="192691"/>
                    <a:pt x="60871" y="177349"/>
                  </a:cubicBezTo>
                  <a:cubicBezTo>
                    <a:pt x="65468" y="150209"/>
                    <a:pt x="68466" y="121507"/>
                    <a:pt x="81178" y="102521"/>
                  </a:cubicBezTo>
                  <a:cubicBezTo>
                    <a:pt x="90957" y="93326"/>
                    <a:pt x="109169" y="92615"/>
                    <a:pt x="121209" y="85693"/>
                  </a:cubicBezTo>
                  <a:cubicBezTo>
                    <a:pt x="122517" y="77807"/>
                    <a:pt x="118948" y="70733"/>
                    <a:pt x="115989" y="63075"/>
                  </a:cubicBezTo>
                  <a:cubicBezTo>
                    <a:pt x="113335" y="56230"/>
                    <a:pt x="107633" y="47784"/>
                    <a:pt x="108433" y="41612"/>
                  </a:cubicBezTo>
                  <a:cubicBezTo>
                    <a:pt x="108864" y="38437"/>
                    <a:pt x="112738" y="37129"/>
                    <a:pt x="113690" y="34068"/>
                  </a:cubicBezTo>
                  <a:cubicBezTo>
                    <a:pt x="115291" y="28734"/>
                    <a:pt x="113538" y="21647"/>
                    <a:pt x="115989" y="16085"/>
                  </a:cubicBezTo>
                  <a:cubicBezTo>
                    <a:pt x="118021" y="11474"/>
                    <a:pt x="121691" y="10497"/>
                    <a:pt x="123533" y="6217"/>
                  </a:cubicBezTo>
                  <a:cubicBezTo>
                    <a:pt x="129622" y="1816"/>
                    <a:pt x="138995" y="0"/>
                    <a:pt x="147887" y="62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24" name="Shape 323">
              <a:extLst>
                <a:ext uri="{FF2B5EF4-FFF2-40B4-BE49-F238E27FC236}">
                  <a16:creationId xmlns:a16="http://schemas.microsoft.com/office/drawing/2014/main" id="{3E612C76-29E2-4F61-ADD4-101CAC4E7FF7}"/>
                </a:ext>
              </a:extLst>
            </p:cNvPr>
            <p:cNvSpPr/>
            <p:nvPr/>
          </p:nvSpPr>
          <p:spPr>
            <a:xfrm>
              <a:off x="1096455" y="279032"/>
              <a:ext cx="283045" cy="517614"/>
            </a:xfrm>
            <a:custGeom>
              <a:avLst/>
              <a:gdLst/>
              <a:ahLst/>
              <a:cxnLst/>
              <a:rect l="0" t="0" r="0" b="0"/>
              <a:pathLst>
                <a:path w="283045" h="517614">
                  <a:moveTo>
                    <a:pt x="14465" y="280860"/>
                  </a:moveTo>
                  <a:cubicBezTo>
                    <a:pt x="14021" y="284683"/>
                    <a:pt x="11964" y="290385"/>
                    <a:pt x="14465" y="293637"/>
                  </a:cubicBezTo>
                  <a:cubicBezTo>
                    <a:pt x="16472" y="295478"/>
                    <a:pt x="21247" y="294589"/>
                    <a:pt x="24905" y="294792"/>
                  </a:cubicBezTo>
                  <a:cubicBezTo>
                    <a:pt x="28651" y="292710"/>
                    <a:pt x="29718" y="287998"/>
                    <a:pt x="32461" y="284924"/>
                  </a:cubicBezTo>
                  <a:cubicBezTo>
                    <a:pt x="33439" y="288404"/>
                    <a:pt x="34112" y="290258"/>
                    <a:pt x="37681" y="290132"/>
                  </a:cubicBezTo>
                  <a:cubicBezTo>
                    <a:pt x="44183" y="289928"/>
                    <a:pt x="43396" y="279718"/>
                    <a:pt x="44641" y="273901"/>
                  </a:cubicBezTo>
                  <a:cubicBezTo>
                    <a:pt x="45250" y="271069"/>
                    <a:pt x="47130" y="268135"/>
                    <a:pt x="48108" y="265214"/>
                  </a:cubicBezTo>
                  <a:cubicBezTo>
                    <a:pt x="49200" y="261988"/>
                    <a:pt x="49288" y="258115"/>
                    <a:pt x="50432" y="255333"/>
                  </a:cubicBezTo>
                  <a:cubicBezTo>
                    <a:pt x="53899" y="246952"/>
                    <a:pt x="64224" y="237325"/>
                    <a:pt x="70751" y="228079"/>
                  </a:cubicBezTo>
                  <a:cubicBezTo>
                    <a:pt x="73889" y="223609"/>
                    <a:pt x="77419" y="218821"/>
                    <a:pt x="80594" y="214160"/>
                  </a:cubicBezTo>
                  <a:cubicBezTo>
                    <a:pt x="83922" y="209321"/>
                    <a:pt x="88506" y="203429"/>
                    <a:pt x="89891" y="199644"/>
                  </a:cubicBezTo>
                  <a:cubicBezTo>
                    <a:pt x="93307" y="190119"/>
                    <a:pt x="92215" y="177965"/>
                    <a:pt x="96838" y="171818"/>
                  </a:cubicBezTo>
                  <a:cubicBezTo>
                    <a:pt x="96203" y="183807"/>
                    <a:pt x="100381" y="194983"/>
                    <a:pt x="98006" y="206616"/>
                  </a:cubicBezTo>
                  <a:cubicBezTo>
                    <a:pt x="96419" y="214388"/>
                    <a:pt x="93370" y="221780"/>
                    <a:pt x="92202" y="229807"/>
                  </a:cubicBezTo>
                  <a:cubicBezTo>
                    <a:pt x="91008" y="238176"/>
                    <a:pt x="88570" y="246063"/>
                    <a:pt x="87567" y="254165"/>
                  </a:cubicBezTo>
                  <a:cubicBezTo>
                    <a:pt x="85268" y="272593"/>
                    <a:pt x="83591" y="296113"/>
                    <a:pt x="85230" y="316243"/>
                  </a:cubicBezTo>
                  <a:cubicBezTo>
                    <a:pt x="85827" y="323380"/>
                    <a:pt x="89052" y="330149"/>
                    <a:pt x="89891" y="337706"/>
                  </a:cubicBezTo>
                  <a:cubicBezTo>
                    <a:pt x="91783" y="354864"/>
                    <a:pt x="84785" y="374269"/>
                    <a:pt x="83515" y="391084"/>
                  </a:cubicBezTo>
                  <a:cubicBezTo>
                    <a:pt x="81458" y="418059"/>
                    <a:pt x="91630" y="442061"/>
                    <a:pt x="89306" y="465328"/>
                  </a:cubicBezTo>
                  <a:cubicBezTo>
                    <a:pt x="88354" y="474802"/>
                    <a:pt x="81534" y="484835"/>
                    <a:pt x="81762" y="494906"/>
                  </a:cubicBezTo>
                  <a:cubicBezTo>
                    <a:pt x="81966" y="503987"/>
                    <a:pt x="94285" y="517614"/>
                    <a:pt x="102057" y="516382"/>
                  </a:cubicBezTo>
                  <a:cubicBezTo>
                    <a:pt x="106515" y="515658"/>
                    <a:pt x="112966" y="505790"/>
                    <a:pt x="114249" y="498970"/>
                  </a:cubicBezTo>
                  <a:cubicBezTo>
                    <a:pt x="117970" y="478980"/>
                    <a:pt x="113487" y="457314"/>
                    <a:pt x="115418" y="436308"/>
                  </a:cubicBezTo>
                  <a:cubicBezTo>
                    <a:pt x="116345" y="426161"/>
                    <a:pt x="121145" y="415899"/>
                    <a:pt x="122365" y="406159"/>
                  </a:cubicBezTo>
                  <a:cubicBezTo>
                    <a:pt x="123927" y="393446"/>
                    <a:pt x="120853" y="381089"/>
                    <a:pt x="122365" y="368440"/>
                  </a:cubicBezTo>
                  <a:cubicBezTo>
                    <a:pt x="123063" y="362547"/>
                    <a:pt x="125946" y="356756"/>
                    <a:pt x="127000" y="350457"/>
                  </a:cubicBezTo>
                  <a:cubicBezTo>
                    <a:pt x="130149" y="331712"/>
                    <a:pt x="130950" y="309487"/>
                    <a:pt x="133388" y="292468"/>
                  </a:cubicBezTo>
                  <a:cubicBezTo>
                    <a:pt x="134023" y="287998"/>
                    <a:pt x="134226" y="282105"/>
                    <a:pt x="137452" y="280289"/>
                  </a:cubicBezTo>
                  <a:cubicBezTo>
                    <a:pt x="139929" y="286029"/>
                    <a:pt x="140157" y="292862"/>
                    <a:pt x="140919" y="299415"/>
                  </a:cubicBezTo>
                  <a:cubicBezTo>
                    <a:pt x="142951" y="316509"/>
                    <a:pt x="145110" y="336956"/>
                    <a:pt x="147891" y="352209"/>
                  </a:cubicBezTo>
                  <a:cubicBezTo>
                    <a:pt x="149276" y="359816"/>
                    <a:pt x="152235" y="366827"/>
                    <a:pt x="153098" y="373672"/>
                  </a:cubicBezTo>
                  <a:cubicBezTo>
                    <a:pt x="154394" y="383477"/>
                    <a:pt x="151562" y="392608"/>
                    <a:pt x="152527" y="402679"/>
                  </a:cubicBezTo>
                  <a:cubicBezTo>
                    <a:pt x="153695" y="414757"/>
                    <a:pt x="158636" y="426390"/>
                    <a:pt x="159499" y="439217"/>
                  </a:cubicBezTo>
                  <a:cubicBezTo>
                    <a:pt x="159931" y="445808"/>
                    <a:pt x="159029" y="452717"/>
                    <a:pt x="159499" y="459524"/>
                  </a:cubicBezTo>
                  <a:cubicBezTo>
                    <a:pt x="159995" y="467170"/>
                    <a:pt x="161925" y="474587"/>
                    <a:pt x="162395" y="482143"/>
                  </a:cubicBezTo>
                  <a:cubicBezTo>
                    <a:pt x="162649" y="486575"/>
                    <a:pt x="161874" y="491147"/>
                    <a:pt x="162395" y="495478"/>
                  </a:cubicBezTo>
                  <a:cubicBezTo>
                    <a:pt x="163424" y="504025"/>
                    <a:pt x="169024" y="514896"/>
                    <a:pt x="174003" y="515798"/>
                  </a:cubicBezTo>
                  <a:cubicBezTo>
                    <a:pt x="178003" y="516509"/>
                    <a:pt x="185153" y="512763"/>
                    <a:pt x="187909" y="509994"/>
                  </a:cubicBezTo>
                  <a:cubicBezTo>
                    <a:pt x="192202" y="505689"/>
                    <a:pt x="195174" y="497167"/>
                    <a:pt x="194869" y="490855"/>
                  </a:cubicBezTo>
                  <a:cubicBezTo>
                    <a:pt x="194602" y="484556"/>
                    <a:pt x="191148" y="478993"/>
                    <a:pt x="189662" y="472872"/>
                  </a:cubicBezTo>
                  <a:cubicBezTo>
                    <a:pt x="188074" y="466395"/>
                    <a:pt x="187185" y="458838"/>
                    <a:pt x="186753" y="451993"/>
                  </a:cubicBezTo>
                  <a:cubicBezTo>
                    <a:pt x="185674" y="433832"/>
                    <a:pt x="190500" y="419722"/>
                    <a:pt x="191402" y="405003"/>
                  </a:cubicBezTo>
                  <a:cubicBezTo>
                    <a:pt x="192545" y="386080"/>
                    <a:pt x="187261" y="376542"/>
                    <a:pt x="185598" y="360337"/>
                  </a:cubicBezTo>
                  <a:cubicBezTo>
                    <a:pt x="184061" y="345402"/>
                    <a:pt x="187134" y="334632"/>
                    <a:pt x="189078" y="323799"/>
                  </a:cubicBezTo>
                  <a:cubicBezTo>
                    <a:pt x="194450" y="293789"/>
                    <a:pt x="194424" y="261404"/>
                    <a:pt x="190233" y="232143"/>
                  </a:cubicBezTo>
                  <a:cubicBezTo>
                    <a:pt x="187299" y="211557"/>
                    <a:pt x="177457" y="192405"/>
                    <a:pt x="183858" y="167754"/>
                  </a:cubicBezTo>
                  <a:cubicBezTo>
                    <a:pt x="185128" y="174028"/>
                    <a:pt x="188773" y="181699"/>
                    <a:pt x="190233" y="190373"/>
                  </a:cubicBezTo>
                  <a:cubicBezTo>
                    <a:pt x="192088" y="201409"/>
                    <a:pt x="194056" y="204572"/>
                    <a:pt x="198933" y="212992"/>
                  </a:cubicBezTo>
                  <a:cubicBezTo>
                    <a:pt x="206578" y="226161"/>
                    <a:pt x="219253" y="241808"/>
                    <a:pt x="224460" y="255333"/>
                  </a:cubicBezTo>
                  <a:cubicBezTo>
                    <a:pt x="225768" y="258712"/>
                    <a:pt x="225895" y="263030"/>
                    <a:pt x="227368" y="266941"/>
                  </a:cubicBezTo>
                  <a:cubicBezTo>
                    <a:pt x="228689" y="270535"/>
                    <a:pt x="231013" y="273748"/>
                    <a:pt x="232004" y="276809"/>
                  </a:cubicBezTo>
                  <a:cubicBezTo>
                    <a:pt x="234061" y="283146"/>
                    <a:pt x="234340" y="296621"/>
                    <a:pt x="241274" y="296507"/>
                  </a:cubicBezTo>
                  <a:cubicBezTo>
                    <a:pt x="245999" y="296456"/>
                    <a:pt x="245542" y="291948"/>
                    <a:pt x="246520" y="287248"/>
                  </a:cubicBezTo>
                  <a:cubicBezTo>
                    <a:pt x="244945" y="295986"/>
                    <a:pt x="254419" y="302463"/>
                    <a:pt x="258102" y="294208"/>
                  </a:cubicBezTo>
                  <a:cubicBezTo>
                    <a:pt x="263792" y="298768"/>
                    <a:pt x="268910" y="292443"/>
                    <a:pt x="265062" y="286665"/>
                  </a:cubicBezTo>
                  <a:cubicBezTo>
                    <a:pt x="283045" y="286817"/>
                    <a:pt x="262598" y="268033"/>
                    <a:pt x="262166" y="263461"/>
                  </a:cubicBezTo>
                  <a:cubicBezTo>
                    <a:pt x="268338" y="265011"/>
                    <a:pt x="276301" y="264566"/>
                    <a:pt x="276085" y="258242"/>
                  </a:cubicBezTo>
                  <a:cubicBezTo>
                    <a:pt x="275946" y="254368"/>
                    <a:pt x="263208" y="247663"/>
                    <a:pt x="257530" y="245491"/>
                  </a:cubicBezTo>
                  <a:cubicBezTo>
                    <a:pt x="255169" y="244564"/>
                    <a:pt x="250228" y="244119"/>
                    <a:pt x="248819" y="243154"/>
                  </a:cubicBezTo>
                  <a:cubicBezTo>
                    <a:pt x="244424" y="240221"/>
                    <a:pt x="240830" y="227889"/>
                    <a:pt x="238379" y="220535"/>
                  </a:cubicBezTo>
                  <a:cubicBezTo>
                    <a:pt x="235471" y="211772"/>
                    <a:pt x="233693" y="202324"/>
                    <a:pt x="230251" y="195580"/>
                  </a:cubicBezTo>
                  <a:cubicBezTo>
                    <a:pt x="228740" y="192608"/>
                    <a:pt x="224866" y="187973"/>
                    <a:pt x="223875" y="185738"/>
                  </a:cubicBezTo>
                  <a:cubicBezTo>
                    <a:pt x="212027" y="158890"/>
                    <a:pt x="220472" y="117094"/>
                    <a:pt x="200089" y="102794"/>
                  </a:cubicBezTo>
                  <a:cubicBezTo>
                    <a:pt x="192913" y="97727"/>
                    <a:pt x="182194" y="97930"/>
                    <a:pt x="173418" y="93510"/>
                  </a:cubicBezTo>
                  <a:cubicBezTo>
                    <a:pt x="170637" y="92101"/>
                    <a:pt x="164135" y="86043"/>
                    <a:pt x="163538" y="83071"/>
                  </a:cubicBezTo>
                  <a:cubicBezTo>
                    <a:pt x="161544" y="72847"/>
                    <a:pt x="171056" y="65977"/>
                    <a:pt x="175146" y="58687"/>
                  </a:cubicBezTo>
                  <a:cubicBezTo>
                    <a:pt x="176822" y="55728"/>
                    <a:pt x="180137" y="48832"/>
                    <a:pt x="179794" y="45365"/>
                  </a:cubicBezTo>
                  <a:cubicBezTo>
                    <a:pt x="179553" y="42926"/>
                    <a:pt x="176416" y="40564"/>
                    <a:pt x="175730" y="38392"/>
                  </a:cubicBezTo>
                  <a:cubicBezTo>
                    <a:pt x="173114" y="29985"/>
                    <a:pt x="175349" y="19482"/>
                    <a:pt x="169354" y="12294"/>
                  </a:cubicBezTo>
                  <a:cubicBezTo>
                    <a:pt x="161023" y="1537"/>
                    <a:pt x="135712" y="0"/>
                    <a:pt x="123533" y="8801"/>
                  </a:cubicBezTo>
                  <a:cubicBezTo>
                    <a:pt x="121691" y="13081"/>
                    <a:pt x="118021" y="14059"/>
                    <a:pt x="115989" y="18669"/>
                  </a:cubicBezTo>
                  <a:cubicBezTo>
                    <a:pt x="113538" y="24232"/>
                    <a:pt x="115291" y="31318"/>
                    <a:pt x="113690" y="36652"/>
                  </a:cubicBezTo>
                  <a:cubicBezTo>
                    <a:pt x="112738" y="39713"/>
                    <a:pt x="108864" y="41021"/>
                    <a:pt x="108433" y="44196"/>
                  </a:cubicBezTo>
                  <a:cubicBezTo>
                    <a:pt x="107633" y="50368"/>
                    <a:pt x="113335" y="58813"/>
                    <a:pt x="115989" y="65659"/>
                  </a:cubicBezTo>
                  <a:cubicBezTo>
                    <a:pt x="118948" y="73317"/>
                    <a:pt x="122517" y="80391"/>
                    <a:pt x="121209" y="88278"/>
                  </a:cubicBezTo>
                  <a:cubicBezTo>
                    <a:pt x="109169" y="95199"/>
                    <a:pt x="90957" y="95910"/>
                    <a:pt x="81178" y="105105"/>
                  </a:cubicBezTo>
                  <a:cubicBezTo>
                    <a:pt x="68466" y="124092"/>
                    <a:pt x="65468" y="152794"/>
                    <a:pt x="60871" y="179934"/>
                  </a:cubicBezTo>
                  <a:cubicBezTo>
                    <a:pt x="49149" y="195275"/>
                    <a:pt x="42799" y="215989"/>
                    <a:pt x="33617" y="233883"/>
                  </a:cubicBezTo>
                  <a:cubicBezTo>
                    <a:pt x="30797" y="235356"/>
                    <a:pt x="28308" y="238913"/>
                    <a:pt x="24333" y="241414"/>
                  </a:cubicBezTo>
                  <a:cubicBezTo>
                    <a:pt x="16967" y="246075"/>
                    <a:pt x="3226" y="248755"/>
                    <a:pt x="2870" y="254762"/>
                  </a:cubicBezTo>
                  <a:cubicBezTo>
                    <a:pt x="2502" y="260960"/>
                    <a:pt x="9461" y="261595"/>
                    <a:pt x="14465" y="260553"/>
                  </a:cubicBezTo>
                  <a:cubicBezTo>
                    <a:pt x="12776" y="268402"/>
                    <a:pt x="0" y="272923"/>
                    <a:pt x="5766" y="282601"/>
                  </a:cubicBezTo>
                  <a:cubicBezTo>
                    <a:pt x="9703" y="285826"/>
                    <a:pt x="14999" y="278282"/>
                    <a:pt x="14465" y="280860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18171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8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5477CE7-C04E-4B78-A5B5-E0998FBD2813}"/>
                </a:ext>
              </a:extLst>
            </p:cNvPr>
            <p:cNvSpPr/>
            <p:nvPr/>
          </p:nvSpPr>
          <p:spPr>
            <a:xfrm>
              <a:off x="1024204" y="106977"/>
              <a:ext cx="524744" cy="1878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b="1">
                  <a:solidFill>
                    <a:srgbClr val="181717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Garamond" panose="02020404030301010803" pitchFamily="18" charset="0"/>
                </a:rPr>
                <a:t>Context</a:t>
              </a:r>
              <a:endParaRPr lang="en-US" sz="1800">
                <a:solidFill>
                  <a:srgbClr val="000000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322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>
            <a:spLocks noGrp="1"/>
          </p:cNvSpPr>
          <p:nvPr>
            <p:ph type="ctrTitle"/>
          </p:nvPr>
        </p:nvSpPr>
        <p:spPr>
          <a:xfrm>
            <a:off x="287670" y="1118239"/>
            <a:ext cx="5024463" cy="58322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dk2"/>
                </a:solidFill>
              </a:rPr>
              <a:t>PART 2:</a:t>
            </a: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r>
              <a:rPr lang="es" sz="1600" u="sng" dirty="0">
                <a:solidFill>
                  <a:schemeClr val="dk2"/>
                </a:solidFill>
              </a:rPr>
              <a:t>Lifeline</a:t>
            </a:r>
            <a:endParaRPr sz="1600" b="1" u="sng" dirty="0">
              <a:solidFill>
                <a:schemeClr val="dk2"/>
              </a:solidFill>
            </a:endParaRPr>
          </a:p>
        </p:txBody>
      </p:sp>
      <p:sp>
        <p:nvSpPr>
          <p:cNvPr id="243" name="Google Shape;243;p26"/>
          <p:cNvSpPr txBox="1">
            <a:spLocks noGrp="1"/>
          </p:cNvSpPr>
          <p:nvPr>
            <p:ph type="subTitle" idx="1"/>
          </p:nvPr>
        </p:nvSpPr>
        <p:spPr>
          <a:xfrm flipH="1">
            <a:off x="764299" y="2121179"/>
            <a:ext cx="4071204" cy="5832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ctr"/>
            <a:r>
              <a:rPr lang="en-US" sz="1400" dirty="0">
                <a:solidFill>
                  <a:schemeClr val="bg2"/>
                </a:solidFill>
              </a:rPr>
              <a:t>At this stage, it is too soon to use the</a:t>
            </a:r>
          </a:p>
          <a:p>
            <a:pPr marL="152400" indent="0" algn="ctr"/>
            <a:r>
              <a:rPr lang="en-US" sz="1400" b="1" dirty="0">
                <a:solidFill>
                  <a:schemeClr val="bg2"/>
                </a:solidFill>
              </a:rPr>
              <a:t>hot memory:</a:t>
            </a:r>
          </a:p>
        </p:txBody>
      </p:sp>
      <p:sp>
        <p:nvSpPr>
          <p:cNvPr id="9" name="Google Shape;142;p20">
            <a:extLst>
              <a:ext uri="{FF2B5EF4-FFF2-40B4-BE49-F238E27FC236}">
                <a16:creationId xmlns:a16="http://schemas.microsoft.com/office/drawing/2014/main" id="{0E0FC592-87F9-4305-8E1D-C4CB633C3DB2}"/>
              </a:ext>
            </a:extLst>
          </p:cNvPr>
          <p:cNvSpPr/>
          <p:nvPr/>
        </p:nvSpPr>
        <p:spPr>
          <a:xfrm>
            <a:off x="5599717" y="18852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43;p20">
            <a:extLst>
              <a:ext uri="{FF2B5EF4-FFF2-40B4-BE49-F238E27FC236}">
                <a16:creationId xmlns:a16="http://schemas.microsoft.com/office/drawing/2014/main" id="{66C89BD2-9967-4A9A-B95B-C9EE5FCC8AE2}"/>
              </a:ext>
            </a:extLst>
          </p:cNvPr>
          <p:cNvSpPr txBox="1">
            <a:spLocks/>
          </p:cNvSpPr>
          <p:nvPr/>
        </p:nvSpPr>
        <p:spPr>
          <a:xfrm flipH="1">
            <a:off x="5888332" y="251751"/>
            <a:ext cx="3496015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solidFill>
                  <a:schemeClr val="bg2"/>
                </a:solidFill>
              </a:rPr>
              <a:t>NARRATIVE EXPOSURE THERAPY (NET)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BB3A8DAE-DA96-4BDD-89A4-4BAD3167CB7C}"/>
              </a:ext>
            </a:extLst>
          </p:cNvPr>
          <p:cNvSpPr/>
          <p:nvPr/>
        </p:nvSpPr>
        <p:spPr>
          <a:xfrm>
            <a:off x="5243944" y="1604997"/>
            <a:ext cx="914400" cy="612648"/>
          </a:xfrm>
          <a:prstGeom prst="cloudCallout">
            <a:avLst>
              <a:gd name="adj1" fmla="val -91885"/>
              <a:gd name="adj2" fmla="val 11440"/>
            </a:avLst>
          </a:prstGeom>
          <a:noFill/>
          <a:ln>
            <a:solidFill>
              <a:schemeClr val="accent2">
                <a:lumMod val="90000"/>
                <a:lumOff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hape 244">
            <a:extLst>
              <a:ext uri="{FF2B5EF4-FFF2-40B4-BE49-F238E27FC236}">
                <a16:creationId xmlns:a16="http://schemas.microsoft.com/office/drawing/2014/main" id="{7A640AFB-6092-456B-8672-D1A6B9CA00CA}"/>
              </a:ext>
            </a:extLst>
          </p:cNvPr>
          <p:cNvSpPr/>
          <p:nvPr/>
        </p:nvSpPr>
        <p:spPr>
          <a:xfrm>
            <a:off x="6705303" y="1525795"/>
            <a:ext cx="883750" cy="771051"/>
          </a:xfrm>
          <a:custGeom>
            <a:avLst/>
            <a:gdLst/>
            <a:ahLst/>
            <a:cxnLst/>
            <a:rect l="0" t="0" r="0" b="0"/>
            <a:pathLst>
              <a:path w="695325" h="654927">
                <a:moveTo>
                  <a:pt x="102" y="185281"/>
                </a:moveTo>
                <a:cubicBezTo>
                  <a:pt x="1689" y="309994"/>
                  <a:pt x="45415" y="376327"/>
                  <a:pt x="137096" y="461378"/>
                </a:cubicBezTo>
                <a:cubicBezTo>
                  <a:pt x="186855" y="507835"/>
                  <a:pt x="257975" y="567131"/>
                  <a:pt x="347625" y="654927"/>
                </a:cubicBezTo>
                <a:cubicBezTo>
                  <a:pt x="437261" y="567131"/>
                  <a:pt x="508470" y="507835"/>
                  <a:pt x="562508" y="457353"/>
                </a:cubicBezTo>
                <a:cubicBezTo>
                  <a:pt x="649922" y="376327"/>
                  <a:pt x="693648" y="317094"/>
                  <a:pt x="695223" y="192367"/>
                </a:cubicBezTo>
                <a:cubicBezTo>
                  <a:pt x="695211" y="192723"/>
                  <a:pt x="695325" y="189141"/>
                  <a:pt x="695325" y="185369"/>
                </a:cubicBezTo>
                <a:cubicBezTo>
                  <a:pt x="695325" y="80353"/>
                  <a:pt x="617436" y="0"/>
                  <a:pt x="515518" y="0"/>
                </a:cubicBezTo>
                <a:cubicBezTo>
                  <a:pt x="443585" y="0"/>
                  <a:pt x="383591" y="43269"/>
                  <a:pt x="347625" y="105054"/>
                </a:cubicBezTo>
                <a:cubicBezTo>
                  <a:pt x="311633" y="43269"/>
                  <a:pt x="251752" y="0"/>
                  <a:pt x="179819" y="0"/>
                </a:cubicBezTo>
                <a:cubicBezTo>
                  <a:pt x="77889" y="0"/>
                  <a:pt x="0" y="80353"/>
                  <a:pt x="0" y="185369"/>
                </a:cubicBezTo>
              </a:path>
            </a:pathLst>
          </a:custGeom>
          <a:ln w="12700" cap="flat">
            <a:miter lim="127000"/>
          </a:ln>
        </p:spPr>
        <p:style>
          <a:lnRef idx="1">
            <a:srgbClr val="181717"/>
          </a:lnRef>
          <a:fillRef idx="0">
            <a:srgbClr val="000000">
              <a:alpha val="0"/>
            </a:srgbClr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800"/>
          </a:p>
        </p:txBody>
      </p:sp>
      <p:sp>
        <p:nvSpPr>
          <p:cNvPr id="28" name="Shape 302">
            <a:extLst>
              <a:ext uri="{FF2B5EF4-FFF2-40B4-BE49-F238E27FC236}">
                <a16:creationId xmlns:a16="http://schemas.microsoft.com/office/drawing/2014/main" id="{2B7EBA90-0BF4-4EC2-AD2C-99C813A95624}"/>
              </a:ext>
            </a:extLst>
          </p:cNvPr>
          <p:cNvSpPr/>
          <p:nvPr/>
        </p:nvSpPr>
        <p:spPr>
          <a:xfrm>
            <a:off x="8136013" y="1293475"/>
            <a:ext cx="720317" cy="1278275"/>
          </a:xfrm>
          <a:custGeom>
            <a:avLst/>
            <a:gdLst/>
            <a:ahLst/>
            <a:cxnLst/>
            <a:rect l="0" t="0" r="0" b="0"/>
            <a:pathLst>
              <a:path w="501130" h="916508">
                <a:moveTo>
                  <a:pt x="25616" y="497332"/>
                </a:moveTo>
                <a:cubicBezTo>
                  <a:pt x="24829" y="504076"/>
                  <a:pt x="21184" y="514172"/>
                  <a:pt x="25616" y="519912"/>
                </a:cubicBezTo>
                <a:cubicBezTo>
                  <a:pt x="29197" y="523215"/>
                  <a:pt x="37630" y="521627"/>
                  <a:pt x="44120" y="521983"/>
                </a:cubicBezTo>
                <a:cubicBezTo>
                  <a:pt x="50724" y="518313"/>
                  <a:pt x="52642" y="509969"/>
                  <a:pt x="57468" y="504508"/>
                </a:cubicBezTo>
                <a:cubicBezTo>
                  <a:pt x="59208" y="510654"/>
                  <a:pt x="60414" y="513969"/>
                  <a:pt x="66726" y="513766"/>
                </a:cubicBezTo>
                <a:cubicBezTo>
                  <a:pt x="78232" y="513359"/>
                  <a:pt x="76835" y="495326"/>
                  <a:pt x="79032" y="485000"/>
                </a:cubicBezTo>
                <a:cubicBezTo>
                  <a:pt x="80099" y="479971"/>
                  <a:pt x="83452" y="474790"/>
                  <a:pt x="85192" y="469608"/>
                </a:cubicBezTo>
                <a:cubicBezTo>
                  <a:pt x="87109" y="463880"/>
                  <a:pt x="87287" y="457048"/>
                  <a:pt x="89307" y="452133"/>
                </a:cubicBezTo>
                <a:cubicBezTo>
                  <a:pt x="95428" y="437287"/>
                  <a:pt x="113703" y="420230"/>
                  <a:pt x="125260" y="403860"/>
                </a:cubicBezTo>
                <a:cubicBezTo>
                  <a:pt x="130823" y="395948"/>
                  <a:pt x="137071" y="387477"/>
                  <a:pt x="142697" y="379222"/>
                </a:cubicBezTo>
                <a:cubicBezTo>
                  <a:pt x="148565" y="370637"/>
                  <a:pt x="156731" y="360223"/>
                  <a:pt x="159144" y="353543"/>
                </a:cubicBezTo>
                <a:cubicBezTo>
                  <a:pt x="165202" y="336677"/>
                  <a:pt x="163284" y="315125"/>
                  <a:pt x="171476" y="304241"/>
                </a:cubicBezTo>
                <a:cubicBezTo>
                  <a:pt x="170333" y="325488"/>
                  <a:pt x="177724" y="345287"/>
                  <a:pt x="173533" y="365874"/>
                </a:cubicBezTo>
                <a:cubicBezTo>
                  <a:pt x="170714" y="379628"/>
                  <a:pt x="165291" y="392684"/>
                  <a:pt x="163246" y="406921"/>
                </a:cubicBezTo>
                <a:cubicBezTo>
                  <a:pt x="161125" y="421742"/>
                  <a:pt x="156820" y="435699"/>
                  <a:pt x="155029" y="450075"/>
                </a:cubicBezTo>
                <a:cubicBezTo>
                  <a:pt x="150978" y="482689"/>
                  <a:pt x="148031" y="524307"/>
                  <a:pt x="150914" y="559969"/>
                </a:cubicBezTo>
                <a:cubicBezTo>
                  <a:pt x="151956" y="572592"/>
                  <a:pt x="157658" y="584581"/>
                  <a:pt x="159144" y="597967"/>
                </a:cubicBezTo>
                <a:cubicBezTo>
                  <a:pt x="162522" y="628345"/>
                  <a:pt x="150101" y="662712"/>
                  <a:pt x="147854" y="692455"/>
                </a:cubicBezTo>
                <a:cubicBezTo>
                  <a:pt x="144221" y="740232"/>
                  <a:pt x="162255" y="782739"/>
                  <a:pt x="158115" y="823913"/>
                </a:cubicBezTo>
                <a:cubicBezTo>
                  <a:pt x="156439" y="840689"/>
                  <a:pt x="144361" y="858482"/>
                  <a:pt x="144768" y="876300"/>
                </a:cubicBezTo>
                <a:cubicBezTo>
                  <a:pt x="145123" y="892366"/>
                  <a:pt x="166929" y="916508"/>
                  <a:pt x="180708" y="914311"/>
                </a:cubicBezTo>
                <a:cubicBezTo>
                  <a:pt x="188595" y="913028"/>
                  <a:pt x="200025" y="895553"/>
                  <a:pt x="202273" y="883488"/>
                </a:cubicBezTo>
                <a:cubicBezTo>
                  <a:pt x="208902" y="848131"/>
                  <a:pt x="200952" y="809752"/>
                  <a:pt x="204343" y="772554"/>
                </a:cubicBezTo>
                <a:cubicBezTo>
                  <a:pt x="205969" y="754583"/>
                  <a:pt x="214516" y="736384"/>
                  <a:pt x="216662" y="719163"/>
                </a:cubicBezTo>
                <a:cubicBezTo>
                  <a:pt x="219444" y="696646"/>
                  <a:pt x="213970" y="674777"/>
                  <a:pt x="216662" y="652399"/>
                </a:cubicBezTo>
                <a:cubicBezTo>
                  <a:pt x="217907" y="641921"/>
                  <a:pt x="223000" y="631711"/>
                  <a:pt x="224879" y="620573"/>
                </a:cubicBezTo>
                <a:cubicBezTo>
                  <a:pt x="230442" y="587349"/>
                  <a:pt x="231851" y="547992"/>
                  <a:pt x="236169" y="517881"/>
                </a:cubicBezTo>
                <a:cubicBezTo>
                  <a:pt x="237300" y="509969"/>
                  <a:pt x="237630" y="499516"/>
                  <a:pt x="243358" y="496291"/>
                </a:cubicBezTo>
                <a:cubicBezTo>
                  <a:pt x="247739" y="506463"/>
                  <a:pt x="248145" y="518566"/>
                  <a:pt x="249505" y="530187"/>
                </a:cubicBezTo>
                <a:cubicBezTo>
                  <a:pt x="253111" y="560413"/>
                  <a:pt x="256921" y="596646"/>
                  <a:pt x="261836" y="623646"/>
                </a:cubicBezTo>
                <a:cubicBezTo>
                  <a:pt x="264287" y="637096"/>
                  <a:pt x="269520" y="649541"/>
                  <a:pt x="271082" y="661645"/>
                </a:cubicBezTo>
                <a:cubicBezTo>
                  <a:pt x="273355" y="679005"/>
                  <a:pt x="268339" y="695186"/>
                  <a:pt x="270066" y="712991"/>
                </a:cubicBezTo>
                <a:cubicBezTo>
                  <a:pt x="272123" y="734403"/>
                  <a:pt x="280861" y="754977"/>
                  <a:pt x="282398" y="777697"/>
                </a:cubicBezTo>
                <a:cubicBezTo>
                  <a:pt x="283172" y="789356"/>
                  <a:pt x="281585" y="801598"/>
                  <a:pt x="282398" y="813651"/>
                </a:cubicBezTo>
                <a:cubicBezTo>
                  <a:pt x="283287" y="827163"/>
                  <a:pt x="286715" y="840308"/>
                  <a:pt x="287528" y="853707"/>
                </a:cubicBezTo>
                <a:cubicBezTo>
                  <a:pt x="287998" y="861543"/>
                  <a:pt x="286601" y="869632"/>
                  <a:pt x="287528" y="877329"/>
                </a:cubicBezTo>
                <a:cubicBezTo>
                  <a:pt x="289344" y="892454"/>
                  <a:pt x="299288" y="911682"/>
                  <a:pt x="308064" y="913295"/>
                </a:cubicBezTo>
                <a:cubicBezTo>
                  <a:pt x="315163" y="914553"/>
                  <a:pt x="327838" y="907885"/>
                  <a:pt x="332715" y="902995"/>
                </a:cubicBezTo>
                <a:cubicBezTo>
                  <a:pt x="340322" y="895376"/>
                  <a:pt x="345555" y="880301"/>
                  <a:pt x="345046" y="869112"/>
                </a:cubicBezTo>
                <a:cubicBezTo>
                  <a:pt x="344539" y="857962"/>
                  <a:pt x="338430" y="848131"/>
                  <a:pt x="335801" y="837261"/>
                </a:cubicBezTo>
                <a:cubicBezTo>
                  <a:pt x="332994" y="825818"/>
                  <a:pt x="331381" y="812419"/>
                  <a:pt x="330657" y="800291"/>
                </a:cubicBezTo>
                <a:cubicBezTo>
                  <a:pt x="328714" y="768159"/>
                  <a:pt x="337287" y="743191"/>
                  <a:pt x="338874" y="717105"/>
                </a:cubicBezTo>
                <a:cubicBezTo>
                  <a:pt x="340906" y="683616"/>
                  <a:pt x="331559" y="666724"/>
                  <a:pt x="328613" y="638036"/>
                </a:cubicBezTo>
                <a:cubicBezTo>
                  <a:pt x="325870" y="611569"/>
                  <a:pt x="331343" y="592519"/>
                  <a:pt x="334759" y="573329"/>
                </a:cubicBezTo>
                <a:cubicBezTo>
                  <a:pt x="344259" y="520205"/>
                  <a:pt x="344221" y="462864"/>
                  <a:pt x="336817" y="411048"/>
                </a:cubicBezTo>
                <a:cubicBezTo>
                  <a:pt x="331610" y="374624"/>
                  <a:pt x="314198" y="340716"/>
                  <a:pt x="325527" y="297066"/>
                </a:cubicBezTo>
                <a:cubicBezTo>
                  <a:pt x="327775" y="308153"/>
                  <a:pt x="334239" y="321754"/>
                  <a:pt x="336817" y="337096"/>
                </a:cubicBezTo>
                <a:cubicBezTo>
                  <a:pt x="340106" y="356641"/>
                  <a:pt x="343586" y="362242"/>
                  <a:pt x="352222" y="377165"/>
                </a:cubicBezTo>
                <a:cubicBezTo>
                  <a:pt x="365747" y="400507"/>
                  <a:pt x="388163" y="428168"/>
                  <a:pt x="397421" y="452133"/>
                </a:cubicBezTo>
                <a:cubicBezTo>
                  <a:pt x="399720" y="458102"/>
                  <a:pt x="399961" y="465722"/>
                  <a:pt x="402552" y="472669"/>
                </a:cubicBezTo>
                <a:cubicBezTo>
                  <a:pt x="404902" y="479031"/>
                  <a:pt x="409029" y="484734"/>
                  <a:pt x="410756" y="490131"/>
                </a:cubicBezTo>
                <a:cubicBezTo>
                  <a:pt x="414401" y="501358"/>
                  <a:pt x="414922" y="525221"/>
                  <a:pt x="427190" y="525044"/>
                </a:cubicBezTo>
                <a:cubicBezTo>
                  <a:pt x="435559" y="524929"/>
                  <a:pt x="434747" y="516954"/>
                  <a:pt x="436436" y="508610"/>
                </a:cubicBezTo>
                <a:cubicBezTo>
                  <a:pt x="433680" y="524104"/>
                  <a:pt x="450457" y="535584"/>
                  <a:pt x="456972" y="520941"/>
                </a:cubicBezTo>
                <a:cubicBezTo>
                  <a:pt x="467043" y="529044"/>
                  <a:pt x="476136" y="517817"/>
                  <a:pt x="469303" y="507581"/>
                </a:cubicBezTo>
                <a:cubicBezTo>
                  <a:pt x="501130" y="507860"/>
                  <a:pt x="464947" y="474625"/>
                  <a:pt x="464172" y="466509"/>
                </a:cubicBezTo>
                <a:cubicBezTo>
                  <a:pt x="475133" y="469265"/>
                  <a:pt x="489217" y="468465"/>
                  <a:pt x="488823" y="457276"/>
                </a:cubicBezTo>
                <a:cubicBezTo>
                  <a:pt x="488569" y="450405"/>
                  <a:pt x="466001" y="438531"/>
                  <a:pt x="455956" y="434683"/>
                </a:cubicBezTo>
                <a:cubicBezTo>
                  <a:pt x="451790" y="433070"/>
                  <a:pt x="443052" y="432257"/>
                  <a:pt x="440551" y="430568"/>
                </a:cubicBezTo>
                <a:cubicBezTo>
                  <a:pt x="432791" y="425361"/>
                  <a:pt x="426390" y="403530"/>
                  <a:pt x="422059" y="390499"/>
                </a:cubicBezTo>
                <a:cubicBezTo>
                  <a:pt x="416916" y="375006"/>
                  <a:pt x="413766" y="358267"/>
                  <a:pt x="407683" y="346354"/>
                </a:cubicBezTo>
                <a:cubicBezTo>
                  <a:pt x="404978" y="341046"/>
                  <a:pt x="398133" y="332854"/>
                  <a:pt x="396380" y="328892"/>
                </a:cubicBezTo>
                <a:cubicBezTo>
                  <a:pt x="375387" y="281394"/>
                  <a:pt x="390360" y="207378"/>
                  <a:pt x="354280" y="182016"/>
                </a:cubicBezTo>
                <a:cubicBezTo>
                  <a:pt x="341554" y="173063"/>
                  <a:pt x="322568" y="173457"/>
                  <a:pt x="307023" y="165583"/>
                </a:cubicBezTo>
                <a:cubicBezTo>
                  <a:pt x="302146" y="163106"/>
                  <a:pt x="290602" y="152374"/>
                  <a:pt x="289560" y="147104"/>
                </a:cubicBezTo>
                <a:cubicBezTo>
                  <a:pt x="286017" y="129045"/>
                  <a:pt x="302870" y="116853"/>
                  <a:pt x="310109" y="103962"/>
                </a:cubicBezTo>
                <a:cubicBezTo>
                  <a:pt x="313081" y="98704"/>
                  <a:pt x="318961" y="86513"/>
                  <a:pt x="318326" y="80353"/>
                </a:cubicBezTo>
                <a:cubicBezTo>
                  <a:pt x="317894" y="76035"/>
                  <a:pt x="312331" y="71869"/>
                  <a:pt x="311150" y="68021"/>
                </a:cubicBezTo>
                <a:cubicBezTo>
                  <a:pt x="306502" y="53137"/>
                  <a:pt x="310477" y="34531"/>
                  <a:pt x="299860" y="21806"/>
                </a:cubicBezTo>
                <a:cubicBezTo>
                  <a:pt x="285102" y="2756"/>
                  <a:pt x="240284" y="0"/>
                  <a:pt x="218707" y="15634"/>
                </a:cubicBezTo>
                <a:cubicBezTo>
                  <a:pt x="215468" y="23203"/>
                  <a:pt x="208953" y="24955"/>
                  <a:pt x="205359" y="33096"/>
                </a:cubicBezTo>
                <a:cubicBezTo>
                  <a:pt x="201016" y="42938"/>
                  <a:pt x="204140" y="55499"/>
                  <a:pt x="201257" y="64948"/>
                </a:cubicBezTo>
                <a:cubicBezTo>
                  <a:pt x="199593" y="70358"/>
                  <a:pt x="192723" y="72682"/>
                  <a:pt x="192012" y="78295"/>
                </a:cubicBezTo>
                <a:cubicBezTo>
                  <a:pt x="190576" y="89256"/>
                  <a:pt x="200685" y="104191"/>
                  <a:pt x="205359" y="116294"/>
                </a:cubicBezTo>
                <a:cubicBezTo>
                  <a:pt x="210591" y="129870"/>
                  <a:pt x="216916" y="142367"/>
                  <a:pt x="214605" y="156350"/>
                </a:cubicBezTo>
                <a:cubicBezTo>
                  <a:pt x="193282" y="168580"/>
                  <a:pt x="161036" y="169863"/>
                  <a:pt x="143739" y="186131"/>
                </a:cubicBezTo>
                <a:cubicBezTo>
                  <a:pt x="121222" y="219748"/>
                  <a:pt x="115913" y="270586"/>
                  <a:pt x="107785" y="318618"/>
                </a:cubicBezTo>
                <a:cubicBezTo>
                  <a:pt x="87021" y="345758"/>
                  <a:pt x="75794" y="382498"/>
                  <a:pt x="59512" y="414122"/>
                </a:cubicBezTo>
                <a:cubicBezTo>
                  <a:pt x="54547" y="416751"/>
                  <a:pt x="50127" y="423024"/>
                  <a:pt x="43091" y="427495"/>
                </a:cubicBezTo>
                <a:cubicBezTo>
                  <a:pt x="30074" y="435724"/>
                  <a:pt x="5728" y="440462"/>
                  <a:pt x="5080" y="451104"/>
                </a:cubicBezTo>
                <a:cubicBezTo>
                  <a:pt x="4420" y="462115"/>
                  <a:pt x="16764" y="463207"/>
                  <a:pt x="25616" y="461378"/>
                </a:cubicBezTo>
                <a:cubicBezTo>
                  <a:pt x="22644" y="475259"/>
                  <a:pt x="0" y="483248"/>
                  <a:pt x="10211" y="500406"/>
                </a:cubicBezTo>
                <a:cubicBezTo>
                  <a:pt x="17183" y="506070"/>
                  <a:pt x="26556" y="492747"/>
                  <a:pt x="25616" y="497332"/>
                </a:cubicBezTo>
                <a:close/>
              </a:path>
            </a:pathLst>
          </a:custGeom>
          <a:ln w="12700" cap="flat">
            <a:miter lim="127000"/>
          </a:ln>
        </p:spPr>
        <p:style>
          <a:lnRef idx="1">
            <a:srgbClr val="181717"/>
          </a:lnRef>
          <a:fillRef idx="0">
            <a:srgbClr val="000000">
              <a:alpha val="0"/>
            </a:srgbClr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800"/>
          </a:p>
        </p:txBody>
      </p:sp>
      <p:sp>
        <p:nvSpPr>
          <p:cNvPr id="29" name="Shape 261">
            <a:extLst>
              <a:ext uri="{FF2B5EF4-FFF2-40B4-BE49-F238E27FC236}">
                <a16:creationId xmlns:a16="http://schemas.microsoft.com/office/drawing/2014/main" id="{D069C918-C964-4E80-BB8F-BB467FA6C2EA}"/>
              </a:ext>
            </a:extLst>
          </p:cNvPr>
          <p:cNvSpPr/>
          <p:nvPr/>
        </p:nvSpPr>
        <p:spPr>
          <a:xfrm>
            <a:off x="4909840" y="2758543"/>
            <a:ext cx="914400" cy="652124"/>
          </a:xfrm>
          <a:custGeom>
            <a:avLst/>
            <a:gdLst/>
            <a:ahLst/>
            <a:cxnLst/>
            <a:rect l="0" t="0" r="0" b="0"/>
            <a:pathLst>
              <a:path w="555866" h="362268">
                <a:moveTo>
                  <a:pt x="277889" y="0"/>
                </a:moveTo>
                <a:cubicBezTo>
                  <a:pt x="155931" y="0"/>
                  <a:pt x="50559" y="71692"/>
                  <a:pt x="1753" y="175285"/>
                </a:cubicBezTo>
                <a:cubicBezTo>
                  <a:pt x="0" y="179007"/>
                  <a:pt x="0" y="183286"/>
                  <a:pt x="1753" y="186982"/>
                </a:cubicBezTo>
                <a:cubicBezTo>
                  <a:pt x="50559" y="290564"/>
                  <a:pt x="155956" y="362268"/>
                  <a:pt x="277889" y="362268"/>
                </a:cubicBezTo>
                <a:cubicBezTo>
                  <a:pt x="399834" y="362268"/>
                  <a:pt x="505308" y="290576"/>
                  <a:pt x="554114" y="186982"/>
                </a:cubicBezTo>
                <a:cubicBezTo>
                  <a:pt x="555866" y="183286"/>
                  <a:pt x="555866" y="179007"/>
                  <a:pt x="554114" y="175285"/>
                </a:cubicBezTo>
                <a:cubicBezTo>
                  <a:pt x="505320" y="71692"/>
                  <a:pt x="399847" y="0"/>
                  <a:pt x="277889" y="0"/>
                </a:cubicBezTo>
                <a:close/>
              </a:path>
            </a:pathLst>
          </a:custGeom>
          <a:ln w="9525" cap="flat">
            <a:miter lim="127000"/>
          </a:ln>
        </p:spPr>
        <p:style>
          <a:lnRef idx="1">
            <a:srgbClr val="181717"/>
          </a:lnRef>
          <a:fillRef idx="0">
            <a:srgbClr val="000000">
              <a:alpha val="0"/>
            </a:srgbClr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800"/>
          </a:p>
        </p:txBody>
      </p:sp>
      <p:sp>
        <p:nvSpPr>
          <p:cNvPr id="31" name="Shape 296">
            <a:extLst>
              <a:ext uri="{FF2B5EF4-FFF2-40B4-BE49-F238E27FC236}">
                <a16:creationId xmlns:a16="http://schemas.microsoft.com/office/drawing/2014/main" id="{F12378B7-A151-493D-88F3-DB9EFFC24A2E}"/>
              </a:ext>
            </a:extLst>
          </p:cNvPr>
          <p:cNvSpPr/>
          <p:nvPr/>
        </p:nvSpPr>
        <p:spPr>
          <a:xfrm>
            <a:off x="5264881" y="2984994"/>
            <a:ext cx="204318" cy="223558"/>
          </a:xfrm>
          <a:custGeom>
            <a:avLst/>
            <a:gdLst/>
            <a:ahLst/>
            <a:cxnLst/>
            <a:rect l="0" t="0" r="0" b="0"/>
            <a:pathLst>
              <a:path w="103124" h="103112">
                <a:moveTo>
                  <a:pt x="51549" y="0"/>
                </a:moveTo>
                <a:cubicBezTo>
                  <a:pt x="80035" y="0"/>
                  <a:pt x="103124" y="23076"/>
                  <a:pt x="103124" y="51550"/>
                </a:cubicBezTo>
                <a:cubicBezTo>
                  <a:pt x="103124" y="80023"/>
                  <a:pt x="80035" y="103112"/>
                  <a:pt x="51549" y="103112"/>
                </a:cubicBezTo>
                <a:cubicBezTo>
                  <a:pt x="23076" y="103112"/>
                  <a:pt x="0" y="80023"/>
                  <a:pt x="0" y="51550"/>
                </a:cubicBezTo>
                <a:cubicBezTo>
                  <a:pt x="0" y="23076"/>
                  <a:pt x="23076" y="0"/>
                  <a:pt x="51549" y="0"/>
                </a:cubicBez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FFFEFD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800"/>
          </a:p>
        </p:txBody>
      </p:sp>
      <p:sp>
        <p:nvSpPr>
          <p:cNvPr id="32" name="Shape 295">
            <a:extLst>
              <a:ext uri="{FF2B5EF4-FFF2-40B4-BE49-F238E27FC236}">
                <a16:creationId xmlns:a16="http://schemas.microsoft.com/office/drawing/2014/main" id="{48AAF927-6201-4DE7-A351-22CE1578C201}"/>
              </a:ext>
            </a:extLst>
          </p:cNvPr>
          <p:cNvSpPr/>
          <p:nvPr/>
        </p:nvSpPr>
        <p:spPr>
          <a:xfrm>
            <a:off x="5123496" y="2830263"/>
            <a:ext cx="487088" cy="533019"/>
          </a:xfrm>
          <a:custGeom>
            <a:avLst/>
            <a:gdLst/>
            <a:ahLst/>
            <a:cxnLst/>
            <a:rect l="0" t="0" r="0" b="0"/>
            <a:pathLst>
              <a:path w="269697" h="269698">
                <a:moveTo>
                  <a:pt x="269697" y="134848"/>
                </a:moveTo>
                <a:cubicBezTo>
                  <a:pt x="269697" y="209321"/>
                  <a:pt x="209322" y="269698"/>
                  <a:pt x="134849" y="269698"/>
                </a:cubicBezTo>
                <a:cubicBezTo>
                  <a:pt x="60376" y="269698"/>
                  <a:pt x="0" y="209321"/>
                  <a:pt x="0" y="134848"/>
                </a:cubicBezTo>
                <a:cubicBezTo>
                  <a:pt x="0" y="60375"/>
                  <a:pt x="60376" y="0"/>
                  <a:pt x="134849" y="0"/>
                </a:cubicBezTo>
                <a:cubicBezTo>
                  <a:pt x="209322" y="0"/>
                  <a:pt x="269697" y="60375"/>
                  <a:pt x="269697" y="134848"/>
                </a:cubicBezTo>
                <a:close/>
              </a:path>
            </a:pathLst>
          </a:custGeom>
          <a:ln w="9525" cap="flat">
            <a:miter lim="127000"/>
          </a:ln>
        </p:spPr>
        <p:style>
          <a:lnRef idx="1">
            <a:srgbClr val="181717"/>
          </a:lnRef>
          <a:fillRef idx="0">
            <a:srgbClr val="000000">
              <a:alpha val="0"/>
            </a:srgbClr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800"/>
          </a:p>
        </p:txBody>
      </p:sp>
      <p:sp>
        <p:nvSpPr>
          <p:cNvPr id="34" name="Shape 265">
            <a:extLst>
              <a:ext uri="{FF2B5EF4-FFF2-40B4-BE49-F238E27FC236}">
                <a16:creationId xmlns:a16="http://schemas.microsoft.com/office/drawing/2014/main" id="{9CD31E45-9FEF-4D57-9B94-8614806D9A04}"/>
              </a:ext>
            </a:extLst>
          </p:cNvPr>
          <p:cNvSpPr/>
          <p:nvPr/>
        </p:nvSpPr>
        <p:spPr>
          <a:xfrm>
            <a:off x="5911962" y="2508584"/>
            <a:ext cx="611023" cy="900616"/>
          </a:xfrm>
          <a:custGeom>
            <a:avLst/>
            <a:gdLst/>
            <a:ahLst/>
            <a:cxnLst/>
            <a:rect l="0" t="0" r="0" b="0"/>
            <a:pathLst>
              <a:path w="530733" h="714819">
                <a:moveTo>
                  <a:pt x="279006" y="3187"/>
                </a:moveTo>
                <a:cubicBezTo>
                  <a:pt x="401892" y="6083"/>
                  <a:pt x="525856" y="125133"/>
                  <a:pt x="528866" y="260985"/>
                </a:cubicBezTo>
                <a:cubicBezTo>
                  <a:pt x="530733" y="345249"/>
                  <a:pt x="515455" y="465150"/>
                  <a:pt x="465404" y="542582"/>
                </a:cubicBezTo>
                <a:cubicBezTo>
                  <a:pt x="453428" y="561124"/>
                  <a:pt x="424218" y="585775"/>
                  <a:pt x="401955" y="609981"/>
                </a:cubicBezTo>
                <a:cubicBezTo>
                  <a:pt x="379756" y="634137"/>
                  <a:pt x="358254" y="665023"/>
                  <a:pt x="338493" y="681380"/>
                </a:cubicBezTo>
                <a:cubicBezTo>
                  <a:pt x="327061" y="690842"/>
                  <a:pt x="314456" y="698282"/>
                  <a:pt x="301272" y="703769"/>
                </a:cubicBezTo>
                <a:lnTo>
                  <a:pt x="279201" y="709552"/>
                </a:lnTo>
                <a:lnTo>
                  <a:pt x="206616" y="709552"/>
                </a:lnTo>
                <a:lnTo>
                  <a:pt x="183133" y="702168"/>
                </a:lnTo>
                <a:cubicBezTo>
                  <a:pt x="138014" y="679599"/>
                  <a:pt x="112294" y="628948"/>
                  <a:pt x="144158" y="554469"/>
                </a:cubicBezTo>
                <a:cubicBezTo>
                  <a:pt x="124066" y="645516"/>
                  <a:pt x="175425" y="714819"/>
                  <a:pt x="267107" y="697243"/>
                </a:cubicBezTo>
                <a:cubicBezTo>
                  <a:pt x="308140" y="689369"/>
                  <a:pt x="340805" y="646201"/>
                  <a:pt x="366255" y="617931"/>
                </a:cubicBezTo>
                <a:cubicBezTo>
                  <a:pt x="400088" y="580326"/>
                  <a:pt x="426758" y="560819"/>
                  <a:pt x="449555" y="522745"/>
                </a:cubicBezTo>
                <a:cubicBezTo>
                  <a:pt x="492506" y="450938"/>
                  <a:pt x="525933" y="301003"/>
                  <a:pt x="501091" y="205460"/>
                </a:cubicBezTo>
                <a:cubicBezTo>
                  <a:pt x="475349" y="106350"/>
                  <a:pt x="357581" y="18173"/>
                  <a:pt x="251244" y="26988"/>
                </a:cubicBezTo>
                <a:cubicBezTo>
                  <a:pt x="127165" y="37261"/>
                  <a:pt x="48959" y="148565"/>
                  <a:pt x="108458" y="264947"/>
                </a:cubicBezTo>
                <a:cubicBezTo>
                  <a:pt x="0" y="133286"/>
                  <a:pt x="144132" y="0"/>
                  <a:pt x="279006" y="3187"/>
                </a:cubicBez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1B1A1A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800"/>
          </a:p>
        </p:txBody>
      </p:sp>
      <p:sp>
        <p:nvSpPr>
          <p:cNvPr id="35" name="Shape 268">
            <a:extLst>
              <a:ext uri="{FF2B5EF4-FFF2-40B4-BE49-F238E27FC236}">
                <a16:creationId xmlns:a16="http://schemas.microsoft.com/office/drawing/2014/main" id="{27E89079-E062-4056-82A5-29666FFC0FB0}"/>
              </a:ext>
            </a:extLst>
          </p:cNvPr>
          <p:cNvSpPr/>
          <p:nvPr/>
        </p:nvSpPr>
        <p:spPr>
          <a:xfrm>
            <a:off x="6061961" y="2830263"/>
            <a:ext cx="332716" cy="356343"/>
          </a:xfrm>
          <a:custGeom>
            <a:avLst/>
            <a:gdLst/>
            <a:ahLst/>
            <a:cxnLst/>
            <a:rect l="0" t="0" r="0" b="0"/>
            <a:pathLst>
              <a:path w="270827" h="265065">
                <a:moveTo>
                  <a:pt x="145361" y="1158"/>
                </a:moveTo>
                <a:cubicBezTo>
                  <a:pt x="220630" y="0"/>
                  <a:pt x="265654" y="51676"/>
                  <a:pt x="258064" y="120018"/>
                </a:cubicBezTo>
                <a:cubicBezTo>
                  <a:pt x="251866" y="175872"/>
                  <a:pt x="206603" y="194669"/>
                  <a:pt x="158915" y="219167"/>
                </a:cubicBezTo>
                <a:cubicBezTo>
                  <a:pt x="114821" y="241811"/>
                  <a:pt x="98387" y="265065"/>
                  <a:pt x="51829" y="258829"/>
                </a:cubicBezTo>
                <a:cubicBezTo>
                  <a:pt x="0" y="209515"/>
                  <a:pt x="126746" y="151679"/>
                  <a:pt x="51829" y="100181"/>
                </a:cubicBezTo>
                <a:cubicBezTo>
                  <a:pt x="87605" y="110277"/>
                  <a:pt x="103606" y="138636"/>
                  <a:pt x="95453" y="175542"/>
                </a:cubicBezTo>
                <a:cubicBezTo>
                  <a:pt x="89903" y="200663"/>
                  <a:pt x="44120" y="214760"/>
                  <a:pt x="59766" y="238992"/>
                </a:cubicBezTo>
                <a:cubicBezTo>
                  <a:pt x="109220" y="220805"/>
                  <a:pt x="198742" y="190592"/>
                  <a:pt x="222364" y="151756"/>
                </a:cubicBezTo>
                <a:cubicBezTo>
                  <a:pt x="270827" y="72113"/>
                  <a:pt x="190525" y="13402"/>
                  <a:pt x="111315" y="4994"/>
                </a:cubicBezTo>
                <a:cubicBezTo>
                  <a:pt x="123238" y="2567"/>
                  <a:pt x="134608" y="1323"/>
                  <a:pt x="145361" y="1158"/>
                </a:cubicBez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1B1A1A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800"/>
          </a:p>
        </p:txBody>
      </p:sp>
      <p:sp>
        <p:nvSpPr>
          <p:cNvPr id="36" name="Shape 266">
            <a:extLst>
              <a:ext uri="{FF2B5EF4-FFF2-40B4-BE49-F238E27FC236}">
                <a16:creationId xmlns:a16="http://schemas.microsoft.com/office/drawing/2014/main" id="{DBA0A232-CFA6-4BEC-A87C-992D759CB8AC}"/>
              </a:ext>
            </a:extLst>
          </p:cNvPr>
          <p:cNvSpPr/>
          <p:nvPr/>
        </p:nvSpPr>
        <p:spPr>
          <a:xfrm>
            <a:off x="6061961" y="2607669"/>
            <a:ext cx="384991" cy="291990"/>
          </a:xfrm>
          <a:custGeom>
            <a:avLst/>
            <a:gdLst/>
            <a:ahLst/>
            <a:cxnLst/>
            <a:rect l="0" t="0" r="0" b="0"/>
            <a:pathLst>
              <a:path w="358051" h="248158">
                <a:moveTo>
                  <a:pt x="147701" y="10199"/>
                </a:moveTo>
                <a:cubicBezTo>
                  <a:pt x="264528" y="0"/>
                  <a:pt x="358051" y="85979"/>
                  <a:pt x="357899" y="184709"/>
                </a:cubicBezTo>
                <a:cubicBezTo>
                  <a:pt x="324257" y="117297"/>
                  <a:pt x="271539" y="29401"/>
                  <a:pt x="167526" y="30023"/>
                </a:cubicBezTo>
                <a:cubicBezTo>
                  <a:pt x="110998" y="30366"/>
                  <a:pt x="35890" y="61989"/>
                  <a:pt x="28715" y="113323"/>
                </a:cubicBezTo>
                <a:cubicBezTo>
                  <a:pt x="18961" y="183312"/>
                  <a:pt x="91008" y="201829"/>
                  <a:pt x="100101" y="248158"/>
                </a:cubicBezTo>
                <a:cubicBezTo>
                  <a:pt x="57442" y="216751"/>
                  <a:pt x="0" y="186563"/>
                  <a:pt x="4928" y="117297"/>
                </a:cubicBezTo>
                <a:cubicBezTo>
                  <a:pt x="9093" y="58648"/>
                  <a:pt x="81521" y="15977"/>
                  <a:pt x="147701" y="10199"/>
                </a:cubicBez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1B1A1A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800"/>
          </a:p>
        </p:txBody>
      </p:sp>
      <p:sp>
        <p:nvSpPr>
          <p:cNvPr id="37" name="Shape 267">
            <a:extLst>
              <a:ext uri="{FF2B5EF4-FFF2-40B4-BE49-F238E27FC236}">
                <a16:creationId xmlns:a16="http://schemas.microsoft.com/office/drawing/2014/main" id="{E6812A49-11F1-474B-97FC-BA665398F0F4}"/>
              </a:ext>
            </a:extLst>
          </p:cNvPr>
          <p:cNvSpPr/>
          <p:nvPr/>
        </p:nvSpPr>
        <p:spPr>
          <a:xfrm>
            <a:off x="6356421" y="2793609"/>
            <a:ext cx="153812" cy="362142"/>
          </a:xfrm>
          <a:custGeom>
            <a:avLst/>
            <a:gdLst/>
            <a:ahLst/>
            <a:cxnLst/>
            <a:rect l="0" t="0" r="0" b="0"/>
            <a:pathLst>
              <a:path w="171437" h="368859">
                <a:moveTo>
                  <a:pt x="0" y="0"/>
                </a:moveTo>
                <a:cubicBezTo>
                  <a:pt x="132029" y="38824"/>
                  <a:pt x="171437" y="307137"/>
                  <a:pt x="31725" y="368859"/>
                </a:cubicBezTo>
                <a:cubicBezTo>
                  <a:pt x="59449" y="310744"/>
                  <a:pt x="104026" y="271932"/>
                  <a:pt x="103124" y="198298"/>
                </a:cubicBezTo>
                <a:cubicBezTo>
                  <a:pt x="101981" y="106744"/>
                  <a:pt x="29375" y="56845"/>
                  <a:pt x="0" y="0"/>
                </a:cubicBez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1B1A1A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800"/>
          </a:p>
        </p:txBody>
      </p:sp>
      <p:sp>
        <p:nvSpPr>
          <p:cNvPr id="38" name="Shape 276">
            <a:extLst>
              <a:ext uri="{FF2B5EF4-FFF2-40B4-BE49-F238E27FC236}">
                <a16:creationId xmlns:a16="http://schemas.microsoft.com/office/drawing/2014/main" id="{29D3C674-CE95-4CBE-B7DB-778A0F261C06}"/>
              </a:ext>
            </a:extLst>
          </p:cNvPr>
          <p:cNvSpPr/>
          <p:nvPr/>
        </p:nvSpPr>
        <p:spPr>
          <a:xfrm>
            <a:off x="6938964" y="2640364"/>
            <a:ext cx="111958" cy="787331"/>
          </a:xfrm>
          <a:custGeom>
            <a:avLst/>
            <a:gdLst/>
            <a:ahLst/>
            <a:cxnLst/>
            <a:rect l="0" t="0" r="0" b="0"/>
            <a:pathLst>
              <a:path w="102639" h="659600">
                <a:moveTo>
                  <a:pt x="0" y="0"/>
                </a:moveTo>
                <a:lnTo>
                  <a:pt x="10069" y="484"/>
                </a:lnTo>
                <a:cubicBezTo>
                  <a:pt x="101242" y="16129"/>
                  <a:pt x="90117" y="138913"/>
                  <a:pt x="88949" y="209792"/>
                </a:cubicBezTo>
                <a:cubicBezTo>
                  <a:pt x="87793" y="279413"/>
                  <a:pt x="102639" y="349162"/>
                  <a:pt x="98791" y="418605"/>
                </a:cubicBezTo>
                <a:cubicBezTo>
                  <a:pt x="94473" y="496838"/>
                  <a:pt x="83742" y="574066"/>
                  <a:pt x="85621" y="652603"/>
                </a:cubicBezTo>
                <a:cubicBezTo>
                  <a:pt x="85735" y="657162"/>
                  <a:pt x="73429" y="659600"/>
                  <a:pt x="73303" y="653886"/>
                </a:cubicBezTo>
                <a:cubicBezTo>
                  <a:pt x="70496" y="537159"/>
                  <a:pt x="89304" y="423863"/>
                  <a:pt x="79957" y="306871"/>
                </a:cubicBezTo>
                <a:cubicBezTo>
                  <a:pt x="73836" y="230391"/>
                  <a:pt x="90308" y="142735"/>
                  <a:pt x="66076" y="69292"/>
                </a:cubicBezTo>
                <a:cubicBezTo>
                  <a:pt x="60051" y="51037"/>
                  <a:pt x="42061" y="26960"/>
                  <a:pt x="20086" y="11054"/>
                </a:cubicBezTo>
                <a:lnTo>
                  <a:pt x="0" y="0"/>
                </a:ln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1A1915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800"/>
          </a:p>
        </p:txBody>
      </p:sp>
      <p:sp>
        <p:nvSpPr>
          <p:cNvPr id="39" name="Shape 276">
            <a:extLst>
              <a:ext uri="{FF2B5EF4-FFF2-40B4-BE49-F238E27FC236}">
                <a16:creationId xmlns:a16="http://schemas.microsoft.com/office/drawing/2014/main" id="{7797F41F-7B97-4B6A-A068-CDFE639572D2}"/>
              </a:ext>
            </a:extLst>
          </p:cNvPr>
          <p:cNvSpPr/>
          <p:nvPr/>
        </p:nvSpPr>
        <p:spPr>
          <a:xfrm flipH="1">
            <a:off x="6810655" y="2644661"/>
            <a:ext cx="103945" cy="787331"/>
          </a:xfrm>
          <a:custGeom>
            <a:avLst/>
            <a:gdLst/>
            <a:ahLst/>
            <a:cxnLst/>
            <a:rect l="0" t="0" r="0" b="0"/>
            <a:pathLst>
              <a:path w="102639" h="659600">
                <a:moveTo>
                  <a:pt x="0" y="0"/>
                </a:moveTo>
                <a:lnTo>
                  <a:pt x="10069" y="484"/>
                </a:lnTo>
                <a:cubicBezTo>
                  <a:pt x="101242" y="16129"/>
                  <a:pt x="90117" y="138913"/>
                  <a:pt x="88949" y="209792"/>
                </a:cubicBezTo>
                <a:cubicBezTo>
                  <a:pt x="87793" y="279413"/>
                  <a:pt x="102639" y="349162"/>
                  <a:pt x="98791" y="418605"/>
                </a:cubicBezTo>
                <a:cubicBezTo>
                  <a:pt x="94473" y="496838"/>
                  <a:pt x="83742" y="574066"/>
                  <a:pt x="85621" y="652603"/>
                </a:cubicBezTo>
                <a:cubicBezTo>
                  <a:pt x="85735" y="657162"/>
                  <a:pt x="73429" y="659600"/>
                  <a:pt x="73303" y="653886"/>
                </a:cubicBezTo>
                <a:cubicBezTo>
                  <a:pt x="70496" y="537159"/>
                  <a:pt x="89304" y="423863"/>
                  <a:pt x="79957" y="306871"/>
                </a:cubicBezTo>
                <a:cubicBezTo>
                  <a:pt x="73836" y="230391"/>
                  <a:pt x="90308" y="142735"/>
                  <a:pt x="66076" y="69292"/>
                </a:cubicBezTo>
                <a:cubicBezTo>
                  <a:pt x="60051" y="51037"/>
                  <a:pt x="42061" y="26960"/>
                  <a:pt x="20086" y="11054"/>
                </a:cubicBezTo>
                <a:lnTo>
                  <a:pt x="0" y="0"/>
                </a:ln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1A1915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800"/>
          </a:p>
        </p:txBody>
      </p:sp>
      <p:sp>
        <p:nvSpPr>
          <p:cNvPr id="40" name="Shape 282">
            <a:extLst>
              <a:ext uri="{FF2B5EF4-FFF2-40B4-BE49-F238E27FC236}">
                <a16:creationId xmlns:a16="http://schemas.microsoft.com/office/drawing/2014/main" id="{06C5AC2A-2FC0-447C-9B7D-F811553D3B3C}"/>
              </a:ext>
            </a:extLst>
          </p:cNvPr>
          <p:cNvSpPr/>
          <p:nvPr/>
        </p:nvSpPr>
        <p:spPr>
          <a:xfrm>
            <a:off x="6824162" y="2680289"/>
            <a:ext cx="180876" cy="181071"/>
          </a:xfrm>
          <a:custGeom>
            <a:avLst/>
            <a:gdLst/>
            <a:ahLst/>
            <a:cxnLst/>
            <a:rect l="0" t="0" r="0" b="0"/>
            <a:pathLst>
              <a:path w="133286" h="121932">
                <a:moveTo>
                  <a:pt x="78499" y="1969"/>
                </a:moveTo>
                <a:cubicBezTo>
                  <a:pt x="100749" y="0"/>
                  <a:pt x="122606" y="13309"/>
                  <a:pt x="126302" y="30061"/>
                </a:cubicBezTo>
                <a:cubicBezTo>
                  <a:pt x="133286" y="61773"/>
                  <a:pt x="109601" y="97828"/>
                  <a:pt x="95364" y="103149"/>
                </a:cubicBezTo>
                <a:cubicBezTo>
                  <a:pt x="45250" y="121932"/>
                  <a:pt x="0" y="8813"/>
                  <a:pt x="78499" y="1969"/>
                </a:cubicBez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FFFEFD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800"/>
          </a:p>
        </p:txBody>
      </p:sp>
      <p:sp>
        <p:nvSpPr>
          <p:cNvPr id="41" name="Shape 281">
            <a:extLst>
              <a:ext uri="{FF2B5EF4-FFF2-40B4-BE49-F238E27FC236}">
                <a16:creationId xmlns:a16="http://schemas.microsoft.com/office/drawing/2014/main" id="{C86E7150-8D1D-4360-852D-E578046802E2}"/>
              </a:ext>
            </a:extLst>
          </p:cNvPr>
          <p:cNvSpPr/>
          <p:nvPr/>
        </p:nvSpPr>
        <p:spPr>
          <a:xfrm>
            <a:off x="6840539" y="2656273"/>
            <a:ext cx="156933" cy="209772"/>
          </a:xfrm>
          <a:custGeom>
            <a:avLst/>
            <a:gdLst/>
            <a:ahLst/>
            <a:cxnLst/>
            <a:rect l="0" t="0" r="0" b="0"/>
            <a:pathLst>
              <a:path w="127394" h="155613">
                <a:moveTo>
                  <a:pt x="80010" y="143357"/>
                </a:moveTo>
                <a:cubicBezTo>
                  <a:pt x="29287" y="155613"/>
                  <a:pt x="0" y="102273"/>
                  <a:pt x="6922" y="59004"/>
                </a:cubicBezTo>
                <a:cubicBezTo>
                  <a:pt x="14389" y="12243"/>
                  <a:pt x="108204" y="0"/>
                  <a:pt x="119380" y="56197"/>
                </a:cubicBezTo>
                <a:cubicBezTo>
                  <a:pt x="127394" y="96533"/>
                  <a:pt x="106083" y="116065"/>
                  <a:pt x="80010" y="143357"/>
                </a:cubicBezTo>
                <a:close/>
              </a:path>
            </a:pathLst>
          </a:custGeom>
          <a:ln w="6350" cap="flat">
            <a:miter lim="127000"/>
          </a:ln>
        </p:spPr>
        <p:style>
          <a:lnRef idx="1">
            <a:srgbClr val="1A1915"/>
          </a:lnRef>
          <a:fillRef idx="0">
            <a:srgbClr val="000000">
              <a:alpha val="0"/>
            </a:srgbClr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800"/>
          </a:p>
        </p:txBody>
      </p:sp>
      <p:sp>
        <p:nvSpPr>
          <p:cNvPr id="46" name="Shape 269">
            <a:extLst>
              <a:ext uri="{FF2B5EF4-FFF2-40B4-BE49-F238E27FC236}">
                <a16:creationId xmlns:a16="http://schemas.microsoft.com/office/drawing/2014/main" id="{4316DE71-5449-4114-AD4C-81F2A686B890}"/>
              </a:ext>
            </a:extLst>
          </p:cNvPr>
          <p:cNvSpPr/>
          <p:nvPr/>
        </p:nvSpPr>
        <p:spPr>
          <a:xfrm>
            <a:off x="7717876" y="2560704"/>
            <a:ext cx="337401" cy="895460"/>
          </a:xfrm>
          <a:custGeom>
            <a:avLst/>
            <a:gdLst/>
            <a:ahLst/>
            <a:cxnLst/>
            <a:rect l="0" t="0" r="0" b="0"/>
            <a:pathLst>
              <a:path w="246761" h="598470">
                <a:moveTo>
                  <a:pt x="11117" y="2889"/>
                </a:moveTo>
                <a:cubicBezTo>
                  <a:pt x="15838" y="4622"/>
                  <a:pt x="24181" y="14408"/>
                  <a:pt x="35687" y="35302"/>
                </a:cubicBezTo>
                <a:cubicBezTo>
                  <a:pt x="90132" y="134096"/>
                  <a:pt x="109690" y="248738"/>
                  <a:pt x="142786" y="368449"/>
                </a:cubicBezTo>
                <a:cubicBezTo>
                  <a:pt x="194221" y="397836"/>
                  <a:pt x="246761" y="543658"/>
                  <a:pt x="150711" y="562784"/>
                </a:cubicBezTo>
                <a:cubicBezTo>
                  <a:pt x="149911" y="542692"/>
                  <a:pt x="177991" y="534743"/>
                  <a:pt x="182449" y="503284"/>
                </a:cubicBezTo>
                <a:cubicBezTo>
                  <a:pt x="187097" y="470340"/>
                  <a:pt x="172860" y="436673"/>
                  <a:pt x="154661" y="416035"/>
                </a:cubicBezTo>
                <a:cubicBezTo>
                  <a:pt x="176708" y="534831"/>
                  <a:pt x="101511" y="590089"/>
                  <a:pt x="0" y="598470"/>
                </a:cubicBezTo>
                <a:cubicBezTo>
                  <a:pt x="52946" y="563088"/>
                  <a:pt x="103315" y="558047"/>
                  <a:pt x="126924" y="507259"/>
                </a:cubicBezTo>
                <a:cubicBezTo>
                  <a:pt x="156096" y="444407"/>
                  <a:pt x="123457" y="380678"/>
                  <a:pt x="103112" y="312924"/>
                </a:cubicBezTo>
                <a:cubicBezTo>
                  <a:pt x="74422" y="217382"/>
                  <a:pt x="60071" y="124761"/>
                  <a:pt x="19825" y="47189"/>
                </a:cubicBezTo>
                <a:cubicBezTo>
                  <a:pt x="5442" y="19479"/>
                  <a:pt x="3248" y="0"/>
                  <a:pt x="11117" y="2889"/>
                </a:cubicBez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1B1A1A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800"/>
          </a:p>
        </p:txBody>
      </p:sp>
      <p:sp>
        <p:nvSpPr>
          <p:cNvPr id="47" name="Shape 271">
            <a:extLst>
              <a:ext uri="{FF2B5EF4-FFF2-40B4-BE49-F238E27FC236}">
                <a16:creationId xmlns:a16="http://schemas.microsoft.com/office/drawing/2014/main" id="{AAE384A5-46EB-45F2-906F-BF29E35FABCE}"/>
              </a:ext>
            </a:extLst>
          </p:cNvPr>
          <p:cNvSpPr/>
          <p:nvPr/>
        </p:nvSpPr>
        <p:spPr>
          <a:xfrm>
            <a:off x="7408798" y="3272434"/>
            <a:ext cx="274679" cy="119721"/>
          </a:xfrm>
          <a:custGeom>
            <a:avLst/>
            <a:gdLst/>
            <a:ahLst/>
            <a:cxnLst/>
            <a:rect l="0" t="0" r="0" b="0"/>
            <a:pathLst>
              <a:path w="198679" h="79134">
                <a:moveTo>
                  <a:pt x="124690" y="19311"/>
                </a:moveTo>
                <a:cubicBezTo>
                  <a:pt x="154979" y="20225"/>
                  <a:pt x="182876" y="28426"/>
                  <a:pt x="198298" y="47410"/>
                </a:cubicBezTo>
                <a:cubicBezTo>
                  <a:pt x="198679" y="63653"/>
                  <a:pt x="197739" y="78587"/>
                  <a:pt x="182423" y="79134"/>
                </a:cubicBezTo>
                <a:cubicBezTo>
                  <a:pt x="168097" y="0"/>
                  <a:pt x="32245" y="71324"/>
                  <a:pt x="0" y="59310"/>
                </a:cubicBezTo>
                <a:cubicBezTo>
                  <a:pt x="17081" y="36513"/>
                  <a:pt x="74207" y="17790"/>
                  <a:pt x="124690" y="19311"/>
                </a:cubicBez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1B1A1A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800"/>
          </a:p>
        </p:txBody>
      </p:sp>
      <p:sp>
        <p:nvSpPr>
          <p:cNvPr id="48" name="Shape 270">
            <a:extLst>
              <a:ext uri="{FF2B5EF4-FFF2-40B4-BE49-F238E27FC236}">
                <a16:creationId xmlns:a16="http://schemas.microsoft.com/office/drawing/2014/main" id="{0A7B066C-F9F1-481D-9DA8-B37734245B1B}"/>
              </a:ext>
            </a:extLst>
          </p:cNvPr>
          <p:cNvSpPr/>
          <p:nvPr/>
        </p:nvSpPr>
        <p:spPr>
          <a:xfrm>
            <a:off x="7255758" y="3119654"/>
            <a:ext cx="220668" cy="345027"/>
          </a:xfrm>
          <a:custGeom>
            <a:avLst/>
            <a:gdLst/>
            <a:ahLst/>
            <a:cxnLst/>
            <a:rect l="0" t="0" r="0" b="0"/>
            <a:pathLst>
              <a:path w="166497" h="237896">
                <a:moveTo>
                  <a:pt x="103035" y="0"/>
                </a:moveTo>
                <a:cubicBezTo>
                  <a:pt x="106121" y="876"/>
                  <a:pt x="110858" y="114"/>
                  <a:pt x="110973" y="3962"/>
                </a:cubicBezTo>
                <a:cubicBezTo>
                  <a:pt x="73533" y="34442"/>
                  <a:pt x="0" y="168783"/>
                  <a:pt x="75286" y="198297"/>
                </a:cubicBezTo>
                <a:cubicBezTo>
                  <a:pt x="106210" y="210414"/>
                  <a:pt x="134925" y="186638"/>
                  <a:pt x="166497" y="206235"/>
                </a:cubicBezTo>
                <a:cubicBezTo>
                  <a:pt x="108776" y="237896"/>
                  <a:pt x="36208" y="223253"/>
                  <a:pt x="23724" y="170535"/>
                </a:cubicBezTo>
                <a:cubicBezTo>
                  <a:pt x="10376" y="114210"/>
                  <a:pt x="55512" y="9372"/>
                  <a:pt x="103035" y="0"/>
                </a:cubicBez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1B1A1A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800"/>
          </a:p>
        </p:txBody>
      </p:sp>
      <p:sp>
        <p:nvSpPr>
          <p:cNvPr id="49" name="Shape 262">
            <a:extLst>
              <a:ext uri="{FF2B5EF4-FFF2-40B4-BE49-F238E27FC236}">
                <a16:creationId xmlns:a16="http://schemas.microsoft.com/office/drawing/2014/main" id="{F6B250D2-36C1-411B-AF25-894EAE92A2BE}"/>
              </a:ext>
            </a:extLst>
          </p:cNvPr>
          <p:cNvSpPr/>
          <p:nvPr/>
        </p:nvSpPr>
        <p:spPr>
          <a:xfrm>
            <a:off x="8167016" y="2830263"/>
            <a:ext cx="720317" cy="279689"/>
          </a:xfrm>
          <a:custGeom>
            <a:avLst/>
            <a:gdLst/>
            <a:ahLst/>
            <a:cxnLst/>
            <a:rect l="0" t="0" r="0" b="0"/>
            <a:pathLst>
              <a:path w="559219" h="158038">
                <a:moveTo>
                  <a:pt x="367425" y="37909"/>
                </a:moveTo>
                <a:cubicBezTo>
                  <a:pt x="453020" y="36082"/>
                  <a:pt x="541588" y="96735"/>
                  <a:pt x="559219" y="158038"/>
                </a:cubicBezTo>
                <a:cubicBezTo>
                  <a:pt x="503771" y="117982"/>
                  <a:pt x="437109" y="41542"/>
                  <a:pt x="345059" y="58889"/>
                </a:cubicBezTo>
                <a:cubicBezTo>
                  <a:pt x="319265" y="63767"/>
                  <a:pt x="303733" y="83769"/>
                  <a:pt x="277622" y="82690"/>
                </a:cubicBezTo>
                <a:cubicBezTo>
                  <a:pt x="253949" y="81736"/>
                  <a:pt x="233566" y="61874"/>
                  <a:pt x="210223" y="58889"/>
                </a:cubicBezTo>
                <a:cubicBezTo>
                  <a:pt x="117983" y="47104"/>
                  <a:pt x="60566" y="120217"/>
                  <a:pt x="0" y="158038"/>
                </a:cubicBezTo>
                <a:cubicBezTo>
                  <a:pt x="38760" y="68122"/>
                  <a:pt x="177330" y="0"/>
                  <a:pt x="285559" y="62852"/>
                </a:cubicBezTo>
                <a:cubicBezTo>
                  <a:pt x="310693" y="46069"/>
                  <a:pt x="338894" y="38518"/>
                  <a:pt x="367425" y="37909"/>
                </a:cubicBez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1B1A1A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800"/>
          </a:p>
        </p:txBody>
      </p:sp>
      <p:sp>
        <p:nvSpPr>
          <p:cNvPr id="50" name="Shape 264">
            <a:extLst>
              <a:ext uri="{FF2B5EF4-FFF2-40B4-BE49-F238E27FC236}">
                <a16:creationId xmlns:a16="http://schemas.microsoft.com/office/drawing/2014/main" id="{2C714305-F329-4243-9154-242EA2E22223}"/>
              </a:ext>
            </a:extLst>
          </p:cNvPr>
          <p:cNvSpPr/>
          <p:nvPr/>
        </p:nvSpPr>
        <p:spPr>
          <a:xfrm>
            <a:off x="8190415" y="3107622"/>
            <a:ext cx="677947" cy="243628"/>
          </a:xfrm>
          <a:custGeom>
            <a:avLst/>
            <a:gdLst/>
            <a:ahLst/>
            <a:cxnLst/>
            <a:rect l="0" t="0" r="0" b="0"/>
            <a:pathLst>
              <a:path w="579031" h="108483">
                <a:moveTo>
                  <a:pt x="0" y="0"/>
                </a:moveTo>
                <a:cubicBezTo>
                  <a:pt x="102273" y="103657"/>
                  <a:pt x="471831" y="87795"/>
                  <a:pt x="579031" y="11899"/>
                </a:cubicBezTo>
                <a:cubicBezTo>
                  <a:pt x="550799" y="63347"/>
                  <a:pt x="480606" y="90728"/>
                  <a:pt x="396596" y="91211"/>
                </a:cubicBezTo>
                <a:cubicBezTo>
                  <a:pt x="247650" y="92087"/>
                  <a:pt x="28550" y="108483"/>
                  <a:pt x="0" y="0"/>
                </a:cubicBez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1B1A1A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800"/>
          </a:p>
        </p:txBody>
      </p:sp>
      <p:sp>
        <p:nvSpPr>
          <p:cNvPr id="51" name="Shape 263">
            <a:extLst>
              <a:ext uri="{FF2B5EF4-FFF2-40B4-BE49-F238E27FC236}">
                <a16:creationId xmlns:a16="http://schemas.microsoft.com/office/drawing/2014/main" id="{C1FD65CD-D889-4E0D-9FB9-FBA58DF25775}"/>
              </a:ext>
            </a:extLst>
          </p:cNvPr>
          <p:cNvSpPr/>
          <p:nvPr/>
        </p:nvSpPr>
        <p:spPr>
          <a:xfrm>
            <a:off x="8166351" y="3061080"/>
            <a:ext cx="720318" cy="97744"/>
          </a:xfrm>
          <a:custGeom>
            <a:avLst/>
            <a:gdLst/>
            <a:ahLst/>
            <a:cxnLst/>
            <a:rect l="0" t="0" r="0" b="0"/>
            <a:pathLst>
              <a:path w="618833" h="76737">
                <a:moveTo>
                  <a:pt x="197743" y="4717"/>
                </a:moveTo>
                <a:cubicBezTo>
                  <a:pt x="207102" y="4423"/>
                  <a:pt x="216530" y="4783"/>
                  <a:pt x="226060" y="6010"/>
                </a:cubicBezTo>
                <a:cubicBezTo>
                  <a:pt x="280797" y="13060"/>
                  <a:pt x="308267" y="35894"/>
                  <a:pt x="352984" y="29811"/>
                </a:cubicBezTo>
                <a:cubicBezTo>
                  <a:pt x="376936" y="26547"/>
                  <a:pt x="398805" y="9249"/>
                  <a:pt x="428346" y="6010"/>
                </a:cubicBezTo>
                <a:cubicBezTo>
                  <a:pt x="483238" y="0"/>
                  <a:pt x="536380" y="20937"/>
                  <a:pt x="592766" y="31721"/>
                </a:cubicBezTo>
                <a:lnTo>
                  <a:pt x="618833" y="34446"/>
                </a:lnTo>
                <a:lnTo>
                  <a:pt x="618833" y="47423"/>
                </a:lnTo>
                <a:lnTo>
                  <a:pt x="593664" y="49827"/>
                </a:lnTo>
                <a:cubicBezTo>
                  <a:pt x="536401" y="49871"/>
                  <a:pt x="477872" y="21152"/>
                  <a:pt x="420408" y="29811"/>
                </a:cubicBezTo>
                <a:cubicBezTo>
                  <a:pt x="384645" y="35208"/>
                  <a:pt x="356464" y="54029"/>
                  <a:pt x="321246" y="53611"/>
                </a:cubicBezTo>
                <a:cubicBezTo>
                  <a:pt x="288722" y="53217"/>
                  <a:pt x="258902" y="34294"/>
                  <a:pt x="226060" y="29811"/>
                </a:cubicBezTo>
                <a:cubicBezTo>
                  <a:pt x="150203" y="19422"/>
                  <a:pt x="69875" y="76737"/>
                  <a:pt x="0" y="33773"/>
                </a:cubicBezTo>
                <a:cubicBezTo>
                  <a:pt x="70076" y="40852"/>
                  <a:pt x="132226" y="6771"/>
                  <a:pt x="197743" y="4717"/>
                </a:cubicBez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1B1A1A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7101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/>
          <p:nvPr/>
        </p:nvSpPr>
        <p:spPr>
          <a:xfrm>
            <a:off x="5599717" y="441184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ctrTitle"/>
          </p:nvPr>
        </p:nvSpPr>
        <p:spPr>
          <a:xfrm flipH="1">
            <a:off x="5015641" y="364153"/>
            <a:ext cx="4691400" cy="584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ACUTE STRESS/PTSD</a:t>
            </a:r>
            <a:endParaRPr dirty="0"/>
          </a:p>
        </p:txBody>
      </p:sp>
      <p:sp>
        <p:nvSpPr>
          <p:cNvPr id="144" name="Google Shape;144;p20"/>
          <p:cNvSpPr/>
          <p:nvPr/>
        </p:nvSpPr>
        <p:spPr>
          <a:xfrm>
            <a:off x="5378116" y="1306506"/>
            <a:ext cx="3581557" cy="126524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ubTitle" idx="1"/>
          </p:nvPr>
        </p:nvSpPr>
        <p:spPr>
          <a:xfrm>
            <a:off x="4884821" y="1376637"/>
            <a:ext cx="4074852" cy="2696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FR" sz="1400" dirty="0"/>
              <a:t>      Trauma </a:t>
            </a:r>
            <a:r>
              <a:rPr lang="fr-FR" sz="1400" dirty="0" err="1"/>
              <a:t>is</a:t>
            </a:r>
            <a:r>
              <a:rPr lang="fr-FR" sz="1400" dirty="0"/>
              <a:t> an </a:t>
            </a:r>
            <a:r>
              <a:rPr lang="fr-FR" sz="1400" dirty="0" err="1"/>
              <a:t>emotional</a:t>
            </a:r>
            <a:r>
              <a:rPr lang="fr-FR" sz="1400" dirty="0"/>
              <a:t> </a:t>
            </a:r>
            <a:r>
              <a:rPr lang="fr-FR" sz="1400" dirty="0" err="1"/>
              <a:t>response</a:t>
            </a:r>
            <a:r>
              <a:rPr lang="fr-FR" sz="1400" dirty="0"/>
              <a:t> to an </a:t>
            </a:r>
            <a:r>
              <a:rPr lang="fr-FR" sz="1400" dirty="0" err="1"/>
              <a:t>event</a:t>
            </a:r>
            <a:r>
              <a:rPr lang="fr-FR" sz="1400" dirty="0"/>
              <a:t> </a:t>
            </a:r>
            <a:r>
              <a:rPr lang="fr-FR" sz="1400" dirty="0" err="1"/>
              <a:t>that</a:t>
            </a:r>
            <a:r>
              <a:rPr lang="fr-FR" sz="1400" dirty="0"/>
              <a:t> </a:t>
            </a:r>
            <a:r>
              <a:rPr lang="fr-FR" sz="1400" dirty="0" err="1"/>
              <a:t>puts</a:t>
            </a:r>
            <a:r>
              <a:rPr lang="fr-FR" sz="1400" dirty="0"/>
              <a:t> </a:t>
            </a:r>
            <a:r>
              <a:rPr lang="fr-FR" sz="1400" dirty="0" err="1"/>
              <a:t>one’s</a:t>
            </a:r>
            <a:r>
              <a:rPr lang="fr-FR" sz="1400" dirty="0"/>
              <a:t> life in danger, or </a:t>
            </a:r>
            <a:r>
              <a:rPr lang="fr-FR" sz="1400" dirty="0" err="1"/>
              <a:t>that</a:t>
            </a:r>
            <a:r>
              <a:rPr lang="fr-FR" sz="1400" dirty="0"/>
              <a:t> one </a:t>
            </a:r>
            <a:r>
              <a:rPr lang="fr-FR" sz="1400" dirty="0" err="1"/>
              <a:t>witnesses</a:t>
            </a:r>
            <a:r>
              <a:rPr lang="fr-FR" sz="1400" dirty="0"/>
              <a:t>, </a:t>
            </a:r>
            <a:r>
              <a:rPr lang="fr-FR" sz="1400" dirty="0" err="1"/>
              <a:t>such</a:t>
            </a:r>
            <a:r>
              <a:rPr lang="fr-FR" sz="1400" dirty="0"/>
              <a:t> as a car accident, </a:t>
            </a:r>
            <a:r>
              <a:rPr lang="fr-FR" sz="1400" dirty="0" err="1"/>
              <a:t>physical</a:t>
            </a:r>
            <a:r>
              <a:rPr lang="fr-FR" sz="1400" dirty="0"/>
              <a:t> or </a:t>
            </a:r>
            <a:r>
              <a:rPr lang="fr-FR" sz="1400" dirty="0" err="1"/>
              <a:t>sexual</a:t>
            </a:r>
            <a:r>
              <a:rPr lang="fr-FR" sz="1400" dirty="0"/>
              <a:t> abuse, or a </a:t>
            </a:r>
            <a:r>
              <a:rPr lang="fr-FR" sz="1400" dirty="0" err="1"/>
              <a:t>natural</a:t>
            </a:r>
            <a:r>
              <a:rPr lang="fr-FR" sz="1400" dirty="0"/>
              <a:t> </a:t>
            </a:r>
            <a:r>
              <a:rPr lang="fr-FR" sz="1400" dirty="0" err="1"/>
              <a:t>disaster</a:t>
            </a:r>
            <a:r>
              <a:rPr lang="fr-FR" sz="1400" dirty="0"/>
              <a:t>.</a:t>
            </a:r>
            <a:endParaRPr lang="en-US" sz="1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>
            <a:spLocks noGrp="1"/>
          </p:cNvSpPr>
          <p:nvPr>
            <p:ph type="ctrTitle"/>
          </p:nvPr>
        </p:nvSpPr>
        <p:spPr>
          <a:xfrm>
            <a:off x="287670" y="1118239"/>
            <a:ext cx="5024463" cy="58322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dk2"/>
                </a:solidFill>
              </a:rPr>
              <a:t>PART 2:</a:t>
            </a: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r>
              <a:rPr lang="es" sz="1600" u="sng" dirty="0">
                <a:solidFill>
                  <a:schemeClr val="dk2"/>
                </a:solidFill>
              </a:rPr>
              <a:t>Lifeline</a:t>
            </a:r>
            <a:endParaRPr sz="1600" b="1" u="sng" dirty="0">
              <a:solidFill>
                <a:schemeClr val="dk2"/>
              </a:solidFill>
            </a:endParaRPr>
          </a:p>
        </p:txBody>
      </p:sp>
      <p:sp>
        <p:nvSpPr>
          <p:cNvPr id="243" name="Google Shape;243;p26"/>
          <p:cNvSpPr txBox="1">
            <a:spLocks noGrp="1"/>
          </p:cNvSpPr>
          <p:nvPr>
            <p:ph type="subTitle" idx="1"/>
          </p:nvPr>
        </p:nvSpPr>
        <p:spPr>
          <a:xfrm flipH="1">
            <a:off x="287670" y="1886998"/>
            <a:ext cx="5024464" cy="5832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ctr"/>
            <a:r>
              <a:rPr lang="en-US" sz="1400" dirty="0">
                <a:solidFill>
                  <a:schemeClr val="bg2"/>
                </a:solidFill>
              </a:rPr>
              <a:t>Material needed: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Rope or ribbon (to symbolize the lifespan)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Flowers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Small stones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Bigger stones</a:t>
            </a:r>
          </a:p>
        </p:txBody>
      </p:sp>
      <p:sp>
        <p:nvSpPr>
          <p:cNvPr id="9" name="Google Shape;142;p20">
            <a:extLst>
              <a:ext uri="{FF2B5EF4-FFF2-40B4-BE49-F238E27FC236}">
                <a16:creationId xmlns:a16="http://schemas.microsoft.com/office/drawing/2014/main" id="{0E0FC592-87F9-4305-8E1D-C4CB633C3DB2}"/>
              </a:ext>
            </a:extLst>
          </p:cNvPr>
          <p:cNvSpPr/>
          <p:nvPr/>
        </p:nvSpPr>
        <p:spPr>
          <a:xfrm>
            <a:off x="5599717" y="18852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43;p20">
            <a:extLst>
              <a:ext uri="{FF2B5EF4-FFF2-40B4-BE49-F238E27FC236}">
                <a16:creationId xmlns:a16="http://schemas.microsoft.com/office/drawing/2014/main" id="{66C89BD2-9967-4A9A-B95B-C9EE5FCC8AE2}"/>
              </a:ext>
            </a:extLst>
          </p:cNvPr>
          <p:cNvSpPr txBox="1">
            <a:spLocks/>
          </p:cNvSpPr>
          <p:nvPr/>
        </p:nvSpPr>
        <p:spPr>
          <a:xfrm flipH="1">
            <a:off x="5888332" y="251751"/>
            <a:ext cx="3496015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solidFill>
                  <a:schemeClr val="bg2"/>
                </a:solidFill>
              </a:rPr>
              <a:t>NARRATIVE EXPOSURE THERAPY (NET)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E23C00-1472-4DF5-BAEC-30C5C3008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66320"/>
            <a:ext cx="4704099" cy="379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2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>
            <a:spLocks noGrp="1"/>
          </p:cNvSpPr>
          <p:nvPr>
            <p:ph type="ctrTitle"/>
          </p:nvPr>
        </p:nvSpPr>
        <p:spPr>
          <a:xfrm>
            <a:off x="287670" y="1118239"/>
            <a:ext cx="5024463" cy="58322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dk2"/>
                </a:solidFill>
              </a:rPr>
              <a:t>PART 2:</a:t>
            </a: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r>
              <a:rPr lang="es" sz="1600" u="sng" dirty="0">
                <a:solidFill>
                  <a:schemeClr val="dk2"/>
                </a:solidFill>
              </a:rPr>
              <a:t>Lifeline</a:t>
            </a:r>
            <a:endParaRPr sz="1600" b="1" u="sng" dirty="0">
              <a:solidFill>
                <a:schemeClr val="dk2"/>
              </a:solidFill>
            </a:endParaRPr>
          </a:p>
        </p:txBody>
      </p:sp>
      <p:sp>
        <p:nvSpPr>
          <p:cNvPr id="243" name="Google Shape;243;p26"/>
          <p:cNvSpPr txBox="1">
            <a:spLocks noGrp="1"/>
          </p:cNvSpPr>
          <p:nvPr>
            <p:ph type="subTitle" idx="1"/>
          </p:nvPr>
        </p:nvSpPr>
        <p:spPr>
          <a:xfrm flipH="1">
            <a:off x="287670" y="1886998"/>
            <a:ext cx="5024464" cy="5832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ctr"/>
            <a:r>
              <a:rPr lang="en-US" sz="1400" dirty="0">
                <a:solidFill>
                  <a:schemeClr val="bg2"/>
                </a:solidFill>
              </a:rPr>
              <a:t>Material needed: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Rope or ribbon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Flowers ((to symbolize positive events)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Small stones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Bigger stones</a:t>
            </a:r>
          </a:p>
        </p:txBody>
      </p:sp>
      <p:sp>
        <p:nvSpPr>
          <p:cNvPr id="9" name="Google Shape;142;p20">
            <a:extLst>
              <a:ext uri="{FF2B5EF4-FFF2-40B4-BE49-F238E27FC236}">
                <a16:creationId xmlns:a16="http://schemas.microsoft.com/office/drawing/2014/main" id="{0E0FC592-87F9-4305-8E1D-C4CB633C3DB2}"/>
              </a:ext>
            </a:extLst>
          </p:cNvPr>
          <p:cNvSpPr/>
          <p:nvPr/>
        </p:nvSpPr>
        <p:spPr>
          <a:xfrm>
            <a:off x="5599717" y="18852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43;p20">
            <a:extLst>
              <a:ext uri="{FF2B5EF4-FFF2-40B4-BE49-F238E27FC236}">
                <a16:creationId xmlns:a16="http://schemas.microsoft.com/office/drawing/2014/main" id="{66C89BD2-9967-4A9A-B95B-C9EE5FCC8AE2}"/>
              </a:ext>
            </a:extLst>
          </p:cNvPr>
          <p:cNvSpPr txBox="1">
            <a:spLocks/>
          </p:cNvSpPr>
          <p:nvPr/>
        </p:nvSpPr>
        <p:spPr>
          <a:xfrm flipH="1">
            <a:off x="5888332" y="251751"/>
            <a:ext cx="3496015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solidFill>
                  <a:schemeClr val="bg2"/>
                </a:solidFill>
              </a:rPr>
              <a:t>NARRATIVE EXPOSURE THERAPY (NET)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EC3FD-E251-4A91-BCD9-9542D2EC8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19393">
            <a:off x="3006903" y="1492173"/>
            <a:ext cx="6003758" cy="226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3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>
            <a:spLocks noGrp="1"/>
          </p:cNvSpPr>
          <p:nvPr>
            <p:ph type="ctrTitle"/>
          </p:nvPr>
        </p:nvSpPr>
        <p:spPr>
          <a:xfrm>
            <a:off x="287670" y="1118239"/>
            <a:ext cx="5024463" cy="58322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dk2"/>
                </a:solidFill>
              </a:rPr>
              <a:t>PART 2:</a:t>
            </a: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r>
              <a:rPr lang="es" sz="1600" u="sng" dirty="0">
                <a:solidFill>
                  <a:schemeClr val="dk2"/>
                </a:solidFill>
              </a:rPr>
              <a:t>Lifeline</a:t>
            </a:r>
            <a:endParaRPr sz="1600" b="1" u="sng" dirty="0">
              <a:solidFill>
                <a:schemeClr val="dk2"/>
              </a:solidFill>
            </a:endParaRPr>
          </a:p>
        </p:txBody>
      </p:sp>
      <p:sp>
        <p:nvSpPr>
          <p:cNvPr id="243" name="Google Shape;243;p26"/>
          <p:cNvSpPr txBox="1">
            <a:spLocks noGrp="1"/>
          </p:cNvSpPr>
          <p:nvPr>
            <p:ph type="subTitle" idx="1"/>
          </p:nvPr>
        </p:nvSpPr>
        <p:spPr>
          <a:xfrm flipH="1">
            <a:off x="287670" y="1886998"/>
            <a:ext cx="5024464" cy="5832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ctr"/>
            <a:r>
              <a:rPr lang="en-US" sz="1400" dirty="0">
                <a:solidFill>
                  <a:schemeClr val="bg2"/>
                </a:solidFill>
              </a:rPr>
              <a:t>Material needed: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Rope or ribbon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Flowers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Small stones (to symbolize negative events)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Bigger stones</a:t>
            </a:r>
          </a:p>
        </p:txBody>
      </p:sp>
      <p:sp>
        <p:nvSpPr>
          <p:cNvPr id="9" name="Google Shape;142;p20">
            <a:extLst>
              <a:ext uri="{FF2B5EF4-FFF2-40B4-BE49-F238E27FC236}">
                <a16:creationId xmlns:a16="http://schemas.microsoft.com/office/drawing/2014/main" id="{0E0FC592-87F9-4305-8E1D-C4CB633C3DB2}"/>
              </a:ext>
            </a:extLst>
          </p:cNvPr>
          <p:cNvSpPr/>
          <p:nvPr/>
        </p:nvSpPr>
        <p:spPr>
          <a:xfrm>
            <a:off x="5599717" y="18852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43;p20">
            <a:extLst>
              <a:ext uri="{FF2B5EF4-FFF2-40B4-BE49-F238E27FC236}">
                <a16:creationId xmlns:a16="http://schemas.microsoft.com/office/drawing/2014/main" id="{66C89BD2-9967-4A9A-B95B-C9EE5FCC8AE2}"/>
              </a:ext>
            </a:extLst>
          </p:cNvPr>
          <p:cNvSpPr txBox="1">
            <a:spLocks/>
          </p:cNvSpPr>
          <p:nvPr/>
        </p:nvSpPr>
        <p:spPr>
          <a:xfrm flipH="1">
            <a:off x="5888332" y="251751"/>
            <a:ext cx="3496015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solidFill>
                  <a:schemeClr val="bg2"/>
                </a:solidFill>
              </a:rPr>
              <a:t>NARRATIVE EXPOSURE THERAPY (NET)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FC86E4-282C-4CE0-8937-3912C06A5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208" y="749201"/>
            <a:ext cx="3442038" cy="344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2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>
            <a:spLocks noGrp="1"/>
          </p:cNvSpPr>
          <p:nvPr>
            <p:ph type="ctrTitle"/>
          </p:nvPr>
        </p:nvSpPr>
        <p:spPr>
          <a:xfrm>
            <a:off x="287670" y="1118239"/>
            <a:ext cx="5024463" cy="58322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dk2"/>
                </a:solidFill>
              </a:rPr>
              <a:t>PART 2:</a:t>
            </a: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r>
              <a:rPr lang="es" sz="1600" u="sng" dirty="0">
                <a:solidFill>
                  <a:schemeClr val="dk2"/>
                </a:solidFill>
              </a:rPr>
              <a:t>Lifeline</a:t>
            </a:r>
            <a:endParaRPr sz="1600" b="1" u="sng" dirty="0">
              <a:solidFill>
                <a:schemeClr val="dk2"/>
              </a:solidFill>
            </a:endParaRPr>
          </a:p>
        </p:txBody>
      </p:sp>
      <p:sp>
        <p:nvSpPr>
          <p:cNvPr id="243" name="Google Shape;243;p26"/>
          <p:cNvSpPr txBox="1">
            <a:spLocks noGrp="1"/>
          </p:cNvSpPr>
          <p:nvPr>
            <p:ph type="subTitle" idx="1"/>
          </p:nvPr>
        </p:nvSpPr>
        <p:spPr>
          <a:xfrm flipH="1">
            <a:off x="287670" y="1886998"/>
            <a:ext cx="5024464" cy="5832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ctr"/>
            <a:r>
              <a:rPr lang="en-US" sz="1400" dirty="0">
                <a:solidFill>
                  <a:schemeClr val="bg2"/>
                </a:solidFill>
              </a:rPr>
              <a:t>Material needed: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Rope or ribbon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Flowers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Small stones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Bigger stones (to symbolize traumatic events)</a:t>
            </a:r>
          </a:p>
        </p:txBody>
      </p:sp>
      <p:sp>
        <p:nvSpPr>
          <p:cNvPr id="9" name="Google Shape;142;p20">
            <a:extLst>
              <a:ext uri="{FF2B5EF4-FFF2-40B4-BE49-F238E27FC236}">
                <a16:creationId xmlns:a16="http://schemas.microsoft.com/office/drawing/2014/main" id="{0E0FC592-87F9-4305-8E1D-C4CB633C3DB2}"/>
              </a:ext>
            </a:extLst>
          </p:cNvPr>
          <p:cNvSpPr/>
          <p:nvPr/>
        </p:nvSpPr>
        <p:spPr>
          <a:xfrm>
            <a:off x="5599717" y="18852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43;p20">
            <a:extLst>
              <a:ext uri="{FF2B5EF4-FFF2-40B4-BE49-F238E27FC236}">
                <a16:creationId xmlns:a16="http://schemas.microsoft.com/office/drawing/2014/main" id="{66C89BD2-9967-4A9A-B95B-C9EE5FCC8AE2}"/>
              </a:ext>
            </a:extLst>
          </p:cNvPr>
          <p:cNvSpPr txBox="1">
            <a:spLocks/>
          </p:cNvSpPr>
          <p:nvPr/>
        </p:nvSpPr>
        <p:spPr>
          <a:xfrm flipH="1">
            <a:off x="5888332" y="251751"/>
            <a:ext cx="3496015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solidFill>
                  <a:schemeClr val="bg2"/>
                </a:solidFill>
              </a:rPr>
              <a:t>NARRATIVE EXPOSURE THERAPY (NET)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20150B-53DE-4A21-BA0A-D63CB564F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748" y="819096"/>
            <a:ext cx="3697582" cy="35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2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>
            <a:spLocks noGrp="1"/>
          </p:cNvSpPr>
          <p:nvPr>
            <p:ph type="ctrTitle"/>
          </p:nvPr>
        </p:nvSpPr>
        <p:spPr>
          <a:xfrm>
            <a:off x="287670" y="1118239"/>
            <a:ext cx="5024463" cy="58322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dk2"/>
                </a:solidFill>
              </a:rPr>
              <a:t>PART 2:</a:t>
            </a: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r>
              <a:rPr lang="es" sz="1600" u="sng" dirty="0">
                <a:solidFill>
                  <a:schemeClr val="dk2"/>
                </a:solidFill>
              </a:rPr>
              <a:t>Lifeline</a:t>
            </a:r>
            <a:endParaRPr sz="1600" b="1" u="sng" dirty="0">
              <a:solidFill>
                <a:schemeClr val="dk2"/>
              </a:solidFill>
            </a:endParaRPr>
          </a:p>
        </p:txBody>
      </p:sp>
      <p:sp>
        <p:nvSpPr>
          <p:cNvPr id="9" name="Google Shape;142;p20">
            <a:extLst>
              <a:ext uri="{FF2B5EF4-FFF2-40B4-BE49-F238E27FC236}">
                <a16:creationId xmlns:a16="http://schemas.microsoft.com/office/drawing/2014/main" id="{0E0FC592-87F9-4305-8E1D-C4CB633C3DB2}"/>
              </a:ext>
            </a:extLst>
          </p:cNvPr>
          <p:cNvSpPr/>
          <p:nvPr/>
        </p:nvSpPr>
        <p:spPr>
          <a:xfrm>
            <a:off x="5599717" y="18852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43;p20">
            <a:extLst>
              <a:ext uri="{FF2B5EF4-FFF2-40B4-BE49-F238E27FC236}">
                <a16:creationId xmlns:a16="http://schemas.microsoft.com/office/drawing/2014/main" id="{66C89BD2-9967-4A9A-B95B-C9EE5FCC8AE2}"/>
              </a:ext>
            </a:extLst>
          </p:cNvPr>
          <p:cNvSpPr txBox="1">
            <a:spLocks/>
          </p:cNvSpPr>
          <p:nvPr/>
        </p:nvSpPr>
        <p:spPr>
          <a:xfrm flipH="1">
            <a:off x="5888332" y="251751"/>
            <a:ext cx="3496015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solidFill>
                  <a:schemeClr val="bg2"/>
                </a:solidFill>
              </a:rPr>
              <a:t>NARRATIVE EXPOSURE THERAPY (NET)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190FB0-0DB1-45AF-8DD6-344785907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85" y="2108739"/>
            <a:ext cx="8578516" cy="1240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C8DB2C-1FE8-44BE-A0A1-EF5124E76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61" y="2939653"/>
            <a:ext cx="796634" cy="814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99A37C-7A99-46DC-B489-6EB53A347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759" y="1617241"/>
            <a:ext cx="796634" cy="8145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142EF6-0FB0-418C-AA5A-3B3EC1087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043" y="2953722"/>
            <a:ext cx="796634" cy="8145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F1F103-0A40-4C8D-A2C0-08BFE2279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545" y="1868101"/>
            <a:ext cx="796634" cy="814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2A84B-8798-429B-8DD3-2BF4BC923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489" y="2523622"/>
            <a:ext cx="627536" cy="5949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F55BFD-0B0F-44EC-B3C4-022BDE1D1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361" y="2261997"/>
            <a:ext cx="1117254" cy="1423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36493A-C32F-4AE4-A894-12DE4E24C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129" y="2615054"/>
            <a:ext cx="627536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0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667D6-B658-499D-BFF5-8D8F7F4DD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410" y="-104539"/>
            <a:ext cx="5149518" cy="51495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8A682E-2CC3-49A7-911C-A45DA54C3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14179">
            <a:off x="5802396" y="1196457"/>
            <a:ext cx="3314829" cy="2673962"/>
          </a:xfrm>
          <a:prstGeom prst="rect">
            <a:avLst/>
          </a:prstGeom>
        </p:spPr>
      </p:pic>
      <p:sp>
        <p:nvSpPr>
          <p:cNvPr id="242" name="Google Shape;242;p26"/>
          <p:cNvSpPr txBox="1">
            <a:spLocks noGrp="1"/>
          </p:cNvSpPr>
          <p:nvPr>
            <p:ph type="ctrTitle"/>
          </p:nvPr>
        </p:nvSpPr>
        <p:spPr>
          <a:xfrm>
            <a:off x="287670" y="1118239"/>
            <a:ext cx="5024463" cy="58322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dk2"/>
                </a:solidFill>
              </a:rPr>
              <a:t>PART 2:</a:t>
            </a: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r>
              <a:rPr lang="es" sz="1600" u="sng" dirty="0">
                <a:solidFill>
                  <a:schemeClr val="dk2"/>
                </a:solidFill>
              </a:rPr>
              <a:t>Lifeline</a:t>
            </a:r>
            <a:endParaRPr sz="1600" b="1" u="sng" dirty="0">
              <a:solidFill>
                <a:schemeClr val="dk2"/>
              </a:solidFill>
            </a:endParaRPr>
          </a:p>
        </p:txBody>
      </p:sp>
      <p:sp>
        <p:nvSpPr>
          <p:cNvPr id="9" name="Google Shape;142;p20">
            <a:extLst>
              <a:ext uri="{FF2B5EF4-FFF2-40B4-BE49-F238E27FC236}">
                <a16:creationId xmlns:a16="http://schemas.microsoft.com/office/drawing/2014/main" id="{0E0FC592-87F9-4305-8E1D-C4CB633C3DB2}"/>
              </a:ext>
            </a:extLst>
          </p:cNvPr>
          <p:cNvSpPr/>
          <p:nvPr/>
        </p:nvSpPr>
        <p:spPr>
          <a:xfrm>
            <a:off x="5599717" y="18852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43;p20">
            <a:extLst>
              <a:ext uri="{FF2B5EF4-FFF2-40B4-BE49-F238E27FC236}">
                <a16:creationId xmlns:a16="http://schemas.microsoft.com/office/drawing/2014/main" id="{66C89BD2-9967-4A9A-B95B-C9EE5FCC8AE2}"/>
              </a:ext>
            </a:extLst>
          </p:cNvPr>
          <p:cNvSpPr txBox="1">
            <a:spLocks/>
          </p:cNvSpPr>
          <p:nvPr/>
        </p:nvSpPr>
        <p:spPr>
          <a:xfrm flipH="1">
            <a:off x="5888332" y="251751"/>
            <a:ext cx="3496015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solidFill>
                  <a:schemeClr val="bg2"/>
                </a:solidFill>
              </a:rPr>
              <a:t>NARRATIVE EXPOSURE THERAPY (NET)</a:t>
            </a:r>
          </a:p>
        </p:txBody>
      </p:sp>
      <p:sp>
        <p:nvSpPr>
          <p:cNvPr id="16" name="Google Shape;243;p26">
            <a:extLst>
              <a:ext uri="{FF2B5EF4-FFF2-40B4-BE49-F238E27FC236}">
                <a16:creationId xmlns:a16="http://schemas.microsoft.com/office/drawing/2014/main" id="{7E2F798D-BBFC-4996-8C2B-6C2B890E958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287670" y="1886998"/>
            <a:ext cx="5024464" cy="5832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ctr"/>
            <a:r>
              <a:rPr lang="en-US" sz="1400" dirty="0">
                <a:solidFill>
                  <a:schemeClr val="bg2"/>
                </a:solidFill>
              </a:rPr>
              <a:t>In the end of the exercise, the patient chooses who should pack up the lifeline and how they should pack it.</a:t>
            </a:r>
          </a:p>
          <a:p>
            <a:pPr marL="152400" indent="0" algn="ctr"/>
            <a:endParaRPr lang="en-US" sz="1400" dirty="0">
              <a:solidFill>
                <a:schemeClr val="bg2"/>
              </a:solidFill>
            </a:endParaRPr>
          </a:p>
          <a:p>
            <a:pPr marL="152400" indent="0" algn="ctr"/>
            <a:r>
              <a:rPr lang="en-US" sz="1400" b="1" dirty="0">
                <a:solidFill>
                  <a:schemeClr val="bg2"/>
                </a:solidFill>
              </a:rPr>
              <a:t>It is entirely up to the patient to decide.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348154-D1FD-4B95-8B09-3CF74BA27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535" y="2470220"/>
            <a:ext cx="796634" cy="8145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6CF01C-B5FE-40F2-AFF2-226057176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856" y="2178609"/>
            <a:ext cx="796634" cy="8145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B34770-8522-4CBB-8D8B-09AC8FBE8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177" y="2501733"/>
            <a:ext cx="796634" cy="8145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97B832-8D95-4745-BF60-DF47A3D77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539" y="2126161"/>
            <a:ext cx="796634" cy="8145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EB6CEC2-E742-49E7-A525-DEA655646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0173" y="2195871"/>
            <a:ext cx="1363251" cy="13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64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>
            <a:spLocks noGrp="1"/>
          </p:cNvSpPr>
          <p:nvPr>
            <p:ph type="ctrTitle"/>
          </p:nvPr>
        </p:nvSpPr>
        <p:spPr>
          <a:xfrm>
            <a:off x="287670" y="1118239"/>
            <a:ext cx="5024463" cy="58322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dk2"/>
                </a:solidFill>
              </a:rPr>
              <a:t>PART 3:</a:t>
            </a: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r>
              <a:rPr lang="es" sz="1600" u="sng" dirty="0">
                <a:solidFill>
                  <a:schemeClr val="dk2"/>
                </a:solidFill>
              </a:rPr>
              <a:t>NET Therapy Sessions</a:t>
            </a:r>
            <a:endParaRPr sz="1600" b="1" u="sng" dirty="0">
              <a:solidFill>
                <a:schemeClr val="dk2"/>
              </a:solidFill>
            </a:endParaRPr>
          </a:p>
        </p:txBody>
      </p:sp>
      <p:sp>
        <p:nvSpPr>
          <p:cNvPr id="9" name="Google Shape;142;p20">
            <a:extLst>
              <a:ext uri="{FF2B5EF4-FFF2-40B4-BE49-F238E27FC236}">
                <a16:creationId xmlns:a16="http://schemas.microsoft.com/office/drawing/2014/main" id="{0E0FC592-87F9-4305-8E1D-C4CB633C3DB2}"/>
              </a:ext>
            </a:extLst>
          </p:cNvPr>
          <p:cNvSpPr/>
          <p:nvPr/>
        </p:nvSpPr>
        <p:spPr>
          <a:xfrm>
            <a:off x="5599717" y="18852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43;p20">
            <a:extLst>
              <a:ext uri="{FF2B5EF4-FFF2-40B4-BE49-F238E27FC236}">
                <a16:creationId xmlns:a16="http://schemas.microsoft.com/office/drawing/2014/main" id="{66C89BD2-9967-4A9A-B95B-C9EE5FCC8AE2}"/>
              </a:ext>
            </a:extLst>
          </p:cNvPr>
          <p:cNvSpPr txBox="1">
            <a:spLocks/>
          </p:cNvSpPr>
          <p:nvPr/>
        </p:nvSpPr>
        <p:spPr>
          <a:xfrm flipH="1">
            <a:off x="5888332" y="251751"/>
            <a:ext cx="3496015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solidFill>
                  <a:schemeClr val="bg2"/>
                </a:solidFill>
              </a:rPr>
              <a:t>NARRATIVE EXPOSURE THERAPY (NET)</a:t>
            </a:r>
          </a:p>
        </p:txBody>
      </p:sp>
      <p:sp>
        <p:nvSpPr>
          <p:cNvPr id="15" name="Google Shape;243;p26">
            <a:extLst>
              <a:ext uri="{FF2B5EF4-FFF2-40B4-BE49-F238E27FC236}">
                <a16:creationId xmlns:a16="http://schemas.microsoft.com/office/drawing/2014/main" id="{83BD6D43-28C3-48DD-92D4-A1D6E0D71CA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-144176" y="1709375"/>
            <a:ext cx="4150692" cy="5832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90 to 120 minutes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This is where the narration starts, using the </a:t>
            </a:r>
            <a:r>
              <a:rPr lang="en-US" sz="1400" b="1" dirty="0">
                <a:solidFill>
                  <a:srgbClr val="FF0000"/>
                </a:solidFill>
              </a:rPr>
              <a:t>hot</a:t>
            </a:r>
            <a:r>
              <a:rPr lang="en-US" sz="1400" b="1" dirty="0">
                <a:solidFill>
                  <a:schemeClr val="bg2"/>
                </a:solidFill>
              </a:rPr>
              <a:t> memory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By narrating, the patient relives the trauma moment by moment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11266" name="Picture 2" descr="Psychotherapy is Hard Work...Why Bother? | Anxiety and Depression  Association of America, ADAA">
            <a:extLst>
              <a:ext uri="{FF2B5EF4-FFF2-40B4-BE49-F238E27FC236}">
                <a16:creationId xmlns:a16="http://schemas.microsoft.com/office/drawing/2014/main" id="{2FE0E612-CE70-4A91-9EEB-C75C21517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274" y="1374716"/>
            <a:ext cx="4745759" cy="3668414"/>
          </a:xfrm>
          <a:prstGeom prst="rect">
            <a:avLst/>
          </a:prstGeom>
          <a:noFill/>
          <a:ln w="1143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852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>
            <a:spLocks noGrp="1"/>
          </p:cNvSpPr>
          <p:nvPr>
            <p:ph type="ctrTitle"/>
          </p:nvPr>
        </p:nvSpPr>
        <p:spPr>
          <a:xfrm>
            <a:off x="287670" y="1118239"/>
            <a:ext cx="5024463" cy="58322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dk2"/>
                </a:solidFill>
              </a:rPr>
              <a:t>PART 3:</a:t>
            </a: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r>
              <a:rPr lang="es" sz="1600" u="sng" dirty="0">
                <a:solidFill>
                  <a:schemeClr val="dk2"/>
                </a:solidFill>
              </a:rPr>
              <a:t>NET Therapy Sessions</a:t>
            </a:r>
            <a:endParaRPr sz="1600" b="1" u="sng" dirty="0">
              <a:solidFill>
                <a:schemeClr val="dk2"/>
              </a:solidFill>
            </a:endParaRPr>
          </a:p>
        </p:txBody>
      </p:sp>
      <p:sp>
        <p:nvSpPr>
          <p:cNvPr id="9" name="Google Shape;142;p20">
            <a:extLst>
              <a:ext uri="{FF2B5EF4-FFF2-40B4-BE49-F238E27FC236}">
                <a16:creationId xmlns:a16="http://schemas.microsoft.com/office/drawing/2014/main" id="{0E0FC592-87F9-4305-8E1D-C4CB633C3DB2}"/>
              </a:ext>
            </a:extLst>
          </p:cNvPr>
          <p:cNvSpPr/>
          <p:nvPr/>
        </p:nvSpPr>
        <p:spPr>
          <a:xfrm>
            <a:off x="5599717" y="18852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43;p20">
            <a:extLst>
              <a:ext uri="{FF2B5EF4-FFF2-40B4-BE49-F238E27FC236}">
                <a16:creationId xmlns:a16="http://schemas.microsoft.com/office/drawing/2014/main" id="{66C89BD2-9967-4A9A-B95B-C9EE5FCC8AE2}"/>
              </a:ext>
            </a:extLst>
          </p:cNvPr>
          <p:cNvSpPr txBox="1">
            <a:spLocks/>
          </p:cNvSpPr>
          <p:nvPr/>
        </p:nvSpPr>
        <p:spPr>
          <a:xfrm flipH="1">
            <a:off x="5888332" y="251751"/>
            <a:ext cx="3496015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solidFill>
                  <a:schemeClr val="bg2"/>
                </a:solidFill>
              </a:rPr>
              <a:t>NARRATIVE EXPOSURE THERAPY (NET)</a:t>
            </a:r>
          </a:p>
        </p:txBody>
      </p:sp>
      <p:sp>
        <p:nvSpPr>
          <p:cNvPr id="15" name="Google Shape;243;p26">
            <a:extLst>
              <a:ext uri="{FF2B5EF4-FFF2-40B4-BE49-F238E27FC236}">
                <a16:creationId xmlns:a16="http://schemas.microsoft.com/office/drawing/2014/main" id="{83BD6D43-28C3-48DD-92D4-A1D6E0D71CA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-120113" y="1581142"/>
            <a:ext cx="4268806" cy="5832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The patient chooses the essential traumas from the lifeline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The patient then talks about each trauma chronologically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After each NET session, the therapist writes down the patient’s narration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In the following NET session, the therapist briefly repeats the patient’s narration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</a:rPr>
              <a:t>After the first trauma is resolved, we can move on to the second trauma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11266" name="Picture 2" descr="Psychotherapy is Hard Work...Why Bother? | Anxiety and Depression  Association of America, ADAA">
            <a:extLst>
              <a:ext uri="{FF2B5EF4-FFF2-40B4-BE49-F238E27FC236}">
                <a16:creationId xmlns:a16="http://schemas.microsoft.com/office/drawing/2014/main" id="{2FE0E612-CE70-4A91-9EEB-C75C21517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274" y="1374716"/>
            <a:ext cx="4745759" cy="3668414"/>
          </a:xfrm>
          <a:prstGeom prst="rect">
            <a:avLst/>
          </a:prstGeom>
          <a:noFill/>
          <a:ln w="1143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9A97A986-C431-4ACA-A052-A7E9083097B3}"/>
              </a:ext>
            </a:extLst>
          </p:cNvPr>
          <p:cNvSpPr/>
          <p:nvPr/>
        </p:nvSpPr>
        <p:spPr>
          <a:xfrm>
            <a:off x="287670" y="4025261"/>
            <a:ext cx="753035" cy="598397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45;p20">
            <a:extLst>
              <a:ext uri="{FF2B5EF4-FFF2-40B4-BE49-F238E27FC236}">
                <a16:creationId xmlns:a16="http://schemas.microsoft.com/office/drawing/2014/main" id="{DA64C3F0-A555-442B-9AE8-03A6838BCD87}"/>
              </a:ext>
            </a:extLst>
          </p:cNvPr>
          <p:cNvSpPr txBox="1">
            <a:spLocks/>
          </p:cNvSpPr>
          <p:nvPr/>
        </p:nvSpPr>
        <p:spPr>
          <a:xfrm>
            <a:off x="347830" y="4028792"/>
            <a:ext cx="898569" cy="31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algn="just"/>
            <a:r>
              <a:rPr lang="fr-FR" sz="3600" b="1" dirty="0">
                <a:solidFill>
                  <a:schemeClr val="bg1"/>
                </a:solidFill>
              </a:rPr>
              <a:t>!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Google Shape;145;p20">
            <a:extLst>
              <a:ext uri="{FF2B5EF4-FFF2-40B4-BE49-F238E27FC236}">
                <a16:creationId xmlns:a16="http://schemas.microsoft.com/office/drawing/2014/main" id="{D27B08BB-DA99-4B97-A3A6-6B8B29B439E7}"/>
              </a:ext>
            </a:extLst>
          </p:cNvPr>
          <p:cNvSpPr txBox="1">
            <a:spLocks/>
          </p:cNvSpPr>
          <p:nvPr/>
        </p:nvSpPr>
        <p:spPr>
          <a:xfrm>
            <a:off x="602920" y="3930810"/>
            <a:ext cx="2822740" cy="31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algn="l"/>
            <a:r>
              <a:rPr lang="fr-FR" sz="1200" b="1" dirty="0"/>
              <a:t>       Re-</a:t>
            </a:r>
            <a:r>
              <a:rPr lang="fr-FR" sz="1200" b="1" dirty="0" err="1"/>
              <a:t>reading</a:t>
            </a:r>
            <a:r>
              <a:rPr lang="fr-FR" sz="1200" b="1" dirty="0"/>
              <a:t> </a:t>
            </a:r>
            <a:r>
              <a:rPr lang="fr-FR" sz="1200" b="1" dirty="0" err="1"/>
              <a:t>promotes</a:t>
            </a:r>
            <a:r>
              <a:rPr lang="fr-FR" sz="1200" b="1" dirty="0"/>
              <a:t> </a:t>
            </a:r>
            <a:r>
              <a:rPr lang="fr-FR" sz="1200" b="1" dirty="0" err="1"/>
              <a:t>exposure</a:t>
            </a:r>
            <a:r>
              <a:rPr lang="fr-FR" sz="1200" b="1" dirty="0"/>
              <a:t> to trauma </a:t>
            </a:r>
            <a:r>
              <a:rPr lang="fr-FR" sz="1200" b="1" dirty="0" err="1"/>
              <a:t>material</a:t>
            </a:r>
            <a:r>
              <a:rPr lang="fr-FR" sz="1200" b="1" dirty="0"/>
              <a:t> and </a:t>
            </a:r>
            <a:r>
              <a:rPr lang="fr-FR" sz="1200" b="1" dirty="0" err="1"/>
              <a:t>decreases</a:t>
            </a:r>
            <a:r>
              <a:rPr lang="fr-FR" sz="1200" b="1" dirty="0"/>
              <a:t> </a:t>
            </a:r>
            <a:r>
              <a:rPr lang="fr-FR" sz="1200" b="1" dirty="0" err="1"/>
              <a:t>avoidant</a:t>
            </a:r>
            <a:r>
              <a:rPr lang="fr-FR" sz="1200" b="1" dirty="0"/>
              <a:t> </a:t>
            </a:r>
            <a:r>
              <a:rPr lang="fr-FR" sz="1200" b="1" dirty="0" err="1"/>
              <a:t>behavior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854395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>
            <a:spLocks noGrp="1"/>
          </p:cNvSpPr>
          <p:nvPr>
            <p:ph type="ctrTitle"/>
          </p:nvPr>
        </p:nvSpPr>
        <p:spPr>
          <a:xfrm>
            <a:off x="287670" y="1118239"/>
            <a:ext cx="5024463" cy="58322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dk2"/>
                </a:solidFill>
              </a:rPr>
              <a:t>PART 4:</a:t>
            </a: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br>
              <a:rPr lang="es" sz="1600" b="1" dirty="0">
                <a:solidFill>
                  <a:schemeClr val="dk2"/>
                </a:solidFill>
              </a:rPr>
            </a:br>
            <a:r>
              <a:rPr lang="es" sz="1600" u="sng" dirty="0">
                <a:solidFill>
                  <a:schemeClr val="dk2"/>
                </a:solidFill>
              </a:rPr>
              <a:t>Closing session</a:t>
            </a:r>
            <a:endParaRPr sz="1600" b="1" u="sng" dirty="0">
              <a:solidFill>
                <a:schemeClr val="dk2"/>
              </a:solidFill>
            </a:endParaRPr>
          </a:p>
        </p:txBody>
      </p:sp>
      <p:sp>
        <p:nvSpPr>
          <p:cNvPr id="9" name="Google Shape;142;p20">
            <a:extLst>
              <a:ext uri="{FF2B5EF4-FFF2-40B4-BE49-F238E27FC236}">
                <a16:creationId xmlns:a16="http://schemas.microsoft.com/office/drawing/2014/main" id="{0E0FC592-87F9-4305-8E1D-C4CB633C3DB2}"/>
              </a:ext>
            </a:extLst>
          </p:cNvPr>
          <p:cNvSpPr/>
          <p:nvPr/>
        </p:nvSpPr>
        <p:spPr>
          <a:xfrm>
            <a:off x="5599717" y="188520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43;p20">
            <a:extLst>
              <a:ext uri="{FF2B5EF4-FFF2-40B4-BE49-F238E27FC236}">
                <a16:creationId xmlns:a16="http://schemas.microsoft.com/office/drawing/2014/main" id="{66C89BD2-9967-4A9A-B95B-C9EE5FCC8AE2}"/>
              </a:ext>
            </a:extLst>
          </p:cNvPr>
          <p:cNvSpPr txBox="1">
            <a:spLocks/>
          </p:cNvSpPr>
          <p:nvPr/>
        </p:nvSpPr>
        <p:spPr>
          <a:xfrm flipH="1">
            <a:off x="5888332" y="251751"/>
            <a:ext cx="3496015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solidFill>
                  <a:schemeClr val="bg2"/>
                </a:solidFill>
              </a:rPr>
              <a:t>NARRATIVE EXPOSURE THERAPY (NET)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DCF406-15B3-4219-AB88-7D0BDD115EBC}"/>
              </a:ext>
            </a:extLst>
          </p:cNvPr>
          <p:cNvSpPr txBox="1"/>
          <p:nvPr/>
        </p:nvSpPr>
        <p:spPr>
          <a:xfrm>
            <a:off x="287670" y="1833086"/>
            <a:ext cx="3045077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q"/>
            </a:pPr>
            <a:r>
              <a:rPr lang="en-US" sz="1400" u="none" strike="noStrike" kern="1200" dirty="0">
                <a:solidFill>
                  <a:schemeClr val="bg2"/>
                </a:solidFill>
                <a:effectLst/>
                <a:latin typeface="PT Sans" panose="020B0604020202020204" charset="0"/>
                <a:ea typeface="ＭＳ Ｐゴシック" charset="-128"/>
                <a:cs typeface="Calibri Light" panose="020F0302020204030204" pitchFamily="34" charset="0"/>
              </a:rPr>
              <a:t>The therapist re-reads all the narration aloud</a:t>
            </a:r>
            <a:endParaRPr lang="fr-CH" sz="1400" kern="1200" dirty="0">
              <a:solidFill>
                <a:schemeClr val="bg2"/>
              </a:solidFill>
              <a:latin typeface="PT Sans" panose="020B0604020202020204" charset="0"/>
              <a:cs typeface="Calibri Light" panose="020F0302020204030204" pitchFamily="34" charset="0"/>
            </a:endParaRPr>
          </a:p>
          <a:p>
            <a:pPr marL="285750" lvl="1" indent="-2857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q"/>
            </a:pPr>
            <a:r>
              <a:rPr lang="en-US" sz="1400" u="none" strike="noStrike" kern="1200" dirty="0">
                <a:solidFill>
                  <a:schemeClr val="bg2"/>
                </a:solidFill>
                <a:effectLst/>
                <a:latin typeface="PT Sans" panose="020B0604020202020204" charset="0"/>
                <a:ea typeface="ＭＳ Ｐゴシック" charset="-128"/>
                <a:cs typeface="Calibri Light" panose="020F0302020204030204" pitchFamily="34" charset="0"/>
              </a:rPr>
              <a:t>The patient makes the lifeline again, but this time he adds flowers to symbolize </a:t>
            </a:r>
            <a:r>
              <a:rPr lang="en-US" sz="1400" b="1" u="none" strike="noStrike" kern="1200" dirty="0">
                <a:solidFill>
                  <a:schemeClr val="bg2"/>
                </a:solidFill>
                <a:effectLst/>
                <a:latin typeface="PT Sans" panose="020B0604020202020204" charset="0"/>
                <a:ea typeface="ＭＳ Ｐゴシック" charset="-128"/>
                <a:cs typeface="Calibri Light" panose="020F0302020204030204" pitchFamily="34" charset="0"/>
              </a:rPr>
              <a:t>hopes for the future</a:t>
            </a:r>
            <a:endParaRPr lang="en-US" sz="1400" b="1" dirty="0">
              <a:solidFill>
                <a:schemeClr val="bg2"/>
              </a:solidFill>
              <a:latin typeface="PT Sans" panose="020B0604020202020204" charset="0"/>
              <a:ea typeface="ＭＳ Ｐゴシック" charset="-128"/>
              <a:cs typeface="Calibri Light" panose="020F0302020204030204" pitchFamily="34" charset="0"/>
            </a:endParaRPr>
          </a:p>
          <a:p>
            <a:pPr marL="285750" lvl="1" indent="-285750" algn="l" defTabSz="8001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2"/>
                </a:solidFill>
                <a:latin typeface="PT Sans" panose="020B0604020202020204" charset="0"/>
                <a:ea typeface="ＭＳ Ｐゴシック" charset="-128"/>
                <a:cs typeface="Calibri Light" panose="020F0302020204030204" pitchFamily="34" charset="0"/>
              </a:rPr>
              <a:t>The narrative is then signed by the patient and therapist</a:t>
            </a:r>
            <a:r>
              <a:rPr lang="en-US" dirty="0">
                <a:solidFill>
                  <a:schemeClr val="bg2"/>
                </a:solidFill>
                <a:latin typeface="PT Sans" panose="020B0604020202020204" charset="0"/>
                <a:ea typeface="ＭＳ Ｐゴシック" charset="-128"/>
                <a:cs typeface="Calibri Light" panose="020F0302020204030204" pitchFamily="34" charset="0"/>
              </a:rPr>
              <a:t>, with a</a:t>
            </a:r>
            <a:r>
              <a:rPr lang="en-US" sz="1400" dirty="0">
                <a:solidFill>
                  <a:schemeClr val="bg2"/>
                </a:solidFill>
                <a:latin typeface="PT Sans" panose="020B0604020202020204" charset="0"/>
                <a:ea typeface="ＭＳ Ｐゴシック" charset="-128"/>
                <a:cs typeface="Calibri Light" panose="020F0302020204030204" pitchFamily="34" charset="0"/>
              </a:rPr>
              <a:t> copy handed to the patient</a:t>
            </a:r>
            <a:endParaRPr lang="en-US" sz="1400" dirty="0">
              <a:solidFill>
                <a:schemeClr val="bg2"/>
              </a:solidFill>
              <a:latin typeface="PT Sans" panose="020B0604020202020204" charset="0"/>
              <a:cs typeface="Calibri Light" panose="020F0302020204030204" pitchFamily="34" charset="0"/>
            </a:endParaRPr>
          </a:p>
        </p:txBody>
      </p:sp>
      <p:pic>
        <p:nvPicPr>
          <p:cNvPr id="23554" name="Picture 2" descr="Bibliography - Romanticism">
            <a:extLst>
              <a:ext uri="{FF2B5EF4-FFF2-40B4-BE49-F238E27FC236}">
                <a16:creationId xmlns:a16="http://schemas.microsoft.com/office/drawing/2014/main" id="{419F12BD-5904-4A2B-8FBD-928E9119B5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5527">
            <a:off x="4415586" y="708969"/>
            <a:ext cx="4091244" cy="433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03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content.fbey5-2.fna.fbcdn.net/v/t1.0-9/122042026_102095855026264_6961618939135974558_o.png?_nc_cat=106&amp;ccb=2&amp;_nc_sid=09cbfe&amp;_nc_ohc=f-FkebXg_i0AX_7hSzA&amp;_nc_ht=scontent.fbey5-2.fna&amp;oh=064e7e79dcd227e3742aa7a10857e651&amp;oe=5FE3625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0025"/>
            <a:ext cx="4943475" cy="49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0" name="Google Shape;640;p39"/>
          <p:cNvSpPr txBox="1">
            <a:spLocks noGrp="1"/>
          </p:cNvSpPr>
          <p:nvPr>
            <p:ph type="subTitle" idx="1"/>
          </p:nvPr>
        </p:nvSpPr>
        <p:spPr>
          <a:xfrm>
            <a:off x="5536045" y="4064563"/>
            <a:ext cx="1850557" cy="3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2"/>
                </a:solidFill>
              </a:rPr>
              <a:t>gabrielleayoub@hotmail.com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642" name="Google Shape;642;p39"/>
          <p:cNvSpPr/>
          <p:nvPr/>
        </p:nvSpPr>
        <p:spPr>
          <a:xfrm>
            <a:off x="5319403" y="3800065"/>
            <a:ext cx="167027" cy="159511"/>
          </a:xfrm>
          <a:custGeom>
            <a:avLst/>
            <a:gdLst/>
            <a:ahLst/>
            <a:cxnLst/>
            <a:rect l="l" t="t" r="r" b="b"/>
            <a:pathLst>
              <a:path w="39025" h="37269" extrusionOk="0">
                <a:moveTo>
                  <a:pt x="4748" y="1"/>
                </a:moveTo>
                <a:cubicBezTo>
                  <a:pt x="1887" y="1"/>
                  <a:pt x="1" y="1919"/>
                  <a:pt x="1" y="4358"/>
                </a:cubicBezTo>
                <a:cubicBezTo>
                  <a:pt x="1" y="6797"/>
                  <a:pt x="1757" y="8683"/>
                  <a:pt x="4618" y="8683"/>
                </a:cubicBezTo>
                <a:lnTo>
                  <a:pt x="4748" y="8683"/>
                </a:lnTo>
                <a:cubicBezTo>
                  <a:pt x="7578" y="8683"/>
                  <a:pt x="9366" y="6797"/>
                  <a:pt x="9366" y="4358"/>
                </a:cubicBezTo>
                <a:cubicBezTo>
                  <a:pt x="9366" y="1919"/>
                  <a:pt x="7578" y="1"/>
                  <a:pt x="4748" y="1"/>
                </a:cubicBezTo>
                <a:close/>
                <a:moveTo>
                  <a:pt x="553" y="12196"/>
                </a:moveTo>
                <a:lnTo>
                  <a:pt x="553" y="37268"/>
                </a:lnTo>
                <a:lnTo>
                  <a:pt x="8813" y="37268"/>
                </a:lnTo>
                <a:lnTo>
                  <a:pt x="8813" y="12196"/>
                </a:lnTo>
                <a:close/>
                <a:moveTo>
                  <a:pt x="29398" y="11545"/>
                </a:moveTo>
                <a:cubicBezTo>
                  <a:pt x="24943" y="11545"/>
                  <a:pt x="22894" y="13984"/>
                  <a:pt x="21821" y="15740"/>
                </a:cubicBezTo>
                <a:lnTo>
                  <a:pt x="21821" y="12196"/>
                </a:lnTo>
                <a:lnTo>
                  <a:pt x="13561" y="12196"/>
                </a:lnTo>
                <a:lnTo>
                  <a:pt x="13561" y="37268"/>
                </a:lnTo>
                <a:lnTo>
                  <a:pt x="21821" y="37268"/>
                </a:lnTo>
                <a:lnTo>
                  <a:pt x="21821" y="23187"/>
                </a:lnTo>
                <a:cubicBezTo>
                  <a:pt x="21821" y="22504"/>
                  <a:pt x="21951" y="21691"/>
                  <a:pt x="22081" y="21138"/>
                </a:cubicBezTo>
                <a:cubicBezTo>
                  <a:pt x="22764" y="19675"/>
                  <a:pt x="24130" y="18179"/>
                  <a:pt x="26439" y="18179"/>
                </a:cubicBezTo>
                <a:cubicBezTo>
                  <a:pt x="29398" y="18179"/>
                  <a:pt x="30634" y="20488"/>
                  <a:pt x="30634" y="23870"/>
                </a:cubicBezTo>
                <a:lnTo>
                  <a:pt x="30634" y="37268"/>
                </a:lnTo>
                <a:lnTo>
                  <a:pt x="39024" y="37268"/>
                </a:lnTo>
                <a:lnTo>
                  <a:pt x="39024" y="22927"/>
                </a:lnTo>
                <a:cubicBezTo>
                  <a:pt x="39024" y="15187"/>
                  <a:pt x="34959" y="11545"/>
                  <a:pt x="29398" y="11545"/>
                </a:cubicBezTo>
                <a:close/>
              </a:path>
            </a:pathLst>
          </a:custGeom>
          <a:solidFill>
            <a:srgbClr val="FFA7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</p:txBody>
      </p:sp>
      <p:sp>
        <p:nvSpPr>
          <p:cNvPr id="644" name="Google Shape;644;p39"/>
          <p:cNvSpPr/>
          <p:nvPr/>
        </p:nvSpPr>
        <p:spPr>
          <a:xfrm>
            <a:off x="5353907" y="3478909"/>
            <a:ext cx="86334" cy="185661"/>
          </a:xfrm>
          <a:custGeom>
            <a:avLst/>
            <a:gdLst/>
            <a:ahLst/>
            <a:cxnLst/>
            <a:rect l="l" t="t" r="r" b="b"/>
            <a:pathLst>
              <a:path w="18147" h="39025" extrusionOk="0">
                <a:moveTo>
                  <a:pt x="12195" y="1"/>
                </a:moveTo>
                <a:cubicBezTo>
                  <a:pt x="3805" y="1"/>
                  <a:pt x="3935" y="6635"/>
                  <a:pt x="3935" y="7578"/>
                </a:cubicBezTo>
                <a:lnTo>
                  <a:pt x="3935" y="12878"/>
                </a:lnTo>
                <a:lnTo>
                  <a:pt x="0" y="12878"/>
                </a:lnTo>
                <a:lnTo>
                  <a:pt x="0" y="19512"/>
                </a:lnTo>
                <a:lnTo>
                  <a:pt x="3935" y="19512"/>
                </a:lnTo>
                <a:lnTo>
                  <a:pt x="3935" y="39024"/>
                </a:lnTo>
                <a:lnTo>
                  <a:pt x="12065" y="39024"/>
                </a:lnTo>
                <a:lnTo>
                  <a:pt x="12065" y="19512"/>
                </a:lnTo>
                <a:lnTo>
                  <a:pt x="17496" y="19512"/>
                </a:lnTo>
                <a:cubicBezTo>
                  <a:pt x="17496" y="19512"/>
                  <a:pt x="18016" y="16390"/>
                  <a:pt x="18146" y="12878"/>
                </a:cubicBezTo>
                <a:lnTo>
                  <a:pt x="12065" y="12878"/>
                </a:lnTo>
                <a:lnTo>
                  <a:pt x="12065" y="8391"/>
                </a:lnTo>
                <a:cubicBezTo>
                  <a:pt x="12065" y="7740"/>
                  <a:pt x="12878" y="6765"/>
                  <a:pt x="13821" y="6765"/>
                </a:cubicBezTo>
                <a:lnTo>
                  <a:pt x="18146" y="6765"/>
                </a:lnTo>
                <a:lnTo>
                  <a:pt x="181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04" y="3109293"/>
            <a:ext cx="312161" cy="234121"/>
          </a:xfrm>
          <a:prstGeom prst="rect">
            <a:avLst/>
          </a:prstGeom>
        </p:spPr>
      </p:pic>
      <p:sp>
        <p:nvSpPr>
          <p:cNvPr id="10" name="Google Shape;640;p39"/>
          <p:cNvSpPr txBox="1">
            <a:spLocks/>
          </p:cNvSpPr>
          <p:nvPr/>
        </p:nvSpPr>
        <p:spPr>
          <a:xfrm>
            <a:off x="5536046" y="3070653"/>
            <a:ext cx="1045755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dirty="0">
                <a:solidFill>
                  <a:schemeClr val="dk2"/>
                </a:solidFill>
              </a:rPr>
              <a:t>@gabysays.lb</a:t>
            </a:r>
          </a:p>
        </p:txBody>
      </p:sp>
      <p:sp>
        <p:nvSpPr>
          <p:cNvPr id="11" name="Google Shape;640;p39"/>
          <p:cNvSpPr txBox="1">
            <a:spLocks/>
          </p:cNvSpPr>
          <p:nvPr/>
        </p:nvSpPr>
        <p:spPr>
          <a:xfrm>
            <a:off x="5536045" y="3416039"/>
            <a:ext cx="1045755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dirty="0">
                <a:solidFill>
                  <a:schemeClr val="dk2"/>
                </a:solidFill>
              </a:rPr>
              <a:t>Gaby Says</a:t>
            </a:r>
          </a:p>
        </p:txBody>
      </p:sp>
      <p:sp>
        <p:nvSpPr>
          <p:cNvPr id="12" name="Google Shape;640;p39"/>
          <p:cNvSpPr txBox="1">
            <a:spLocks/>
          </p:cNvSpPr>
          <p:nvPr/>
        </p:nvSpPr>
        <p:spPr>
          <a:xfrm>
            <a:off x="5536045" y="3717829"/>
            <a:ext cx="1045755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dirty="0">
                <a:solidFill>
                  <a:schemeClr val="dk2"/>
                </a:solidFill>
              </a:rPr>
              <a:t>Gaby Ayoub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308" y="4095071"/>
            <a:ext cx="261737" cy="250384"/>
          </a:xfrm>
          <a:prstGeom prst="rect">
            <a:avLst/>
          </a:prstGeom>
        </p:spPr>
      </p:pic>
      <p:sp>
        <p:nvSpPr>
          <p:cNvPr id="641" name="Google Shape;641;p39"/>
          <p:cNvSpPr txBox="1">
            <a:spLocks noGrp="1"/>
          </p:cNvSpPr>
          <p:nvPr>
            <p:ph type="ctrTitle"/>
          </p:nvPr>
        </p:nvSpPr>
        <p:spPr>
          <a:xfrm flipH="1">
            <a:off x="5122300" y="1542389"/>
            <a:ext cx="2919000" cy="491818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THANK YOU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/>
          <p:nvPr/>
        </p:nvSpPr>
        <p:spPr>
          <a:xfrm>
            <a:off x="5599717" y="441184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ctrTitle"/>
          </p:nvPr>
        </p:nvSpPr>
        <p:spPr>
          <a:xfrm flipH="1">
            <a:off x="5051297" y="367837"/>
            <a:ext cx="4691400" cy="584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ACUTE STRESS/PTSD</a:t>
            </a:r>
            <a:endParaRPr dirty="0"/>
          </a:p>
        </p:txBody>
      </p:sp>
      <p:sp>
        <p:nvSpPr>
          <p:cNvPr id="144" name="Google Shape;144;p20"/>
          <p:cNvSpPr/>
          <p:nvPr/>
        </p:nvSpPr>
        <p:spPr>
          <a:xfrm>
            <a:off x="5473373" y="1757663"/>
            <a:ext cx="3486300" cy="111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ubTitle" idx="1"/>
          </p:nvPr>
        </p:nvSpPr>
        <p:spPr>
          <a:xfrm>
            <a:off x="5290493" y="1939242"/>
            <a:ext cx="34863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FR" sz="1400" dirty="0"/>
              <a:t>      Acute stress can </a:t>
            </a:r>
            <a:r>
              <a:rPr lang="fr-FR" sz="1400" dirty="0" err="1"/>
              <a:t>manifest</a:t>
            </a:r>
            <a:r>
              <a:rPr lang="fr-FR" sz="1400" dirty="0"/>
              <a:t> 3 </a:t>
            </a:r>
            <a:r>
              <a:rPr lang="fr-FR" sz="1400" dirty="0" err="1"/>
              <a:t>days</a:t>
            </a:r>
            <a:r>
              <a:rPr lang="fr-FR" sz="1400" dirty="0"/>
              <a:t> to 1 </a:t>
            </a:r>
            <a:r>
              <a:rPr lang="fr-FR" sz="1400" dirty="0" err="1"/>
              <a:t>month</a:t>
            </a:r>
            <a:r>
              <a:rPr lang="fr-FR" sz="1400" dirty="0"/>
              <a:t> </a:t>
            </a:r>
            <a:r>
              <a:rPr lang="fr-FR" sz="1400" dirty="0" err="1"/>
              <a:t>after</a:t>
            </a:r>
            <a:r>
              <a:rPr lang="fr-FR" sz="1400" dirty="0"/>
              <a:t> </a:t>
            </a:r>
            <a:r>
              <a:rPr lang="fr-FR" sz="1400" dirty="0" err="1"/>
              <a:t>being</a:t>
            </a:r>
            <a:r>
              <a:rPr lang="fr-FR" sz="1400" dirty="0"/>
              <a:t> </a:t>
            </a:r>
            <a:r>
              <a:rPr lang="fr-FR" sz="1400" dirty="0" err="1"/>
              <a:t>exposed</a:t>
            </a:r>
            <a:r>
              <a:rPr lang="fr-FR" sz="1400" dirty="0"/>
              <a:t> to a </a:t>
            </a:r>
            <a:r>
              <a:rPr lang="fr-FR" sz="1400" dirty="0" err="1"/>
              <a:t>traumatic</a:t>
            </a:r>
            <a:r>
              <a:rPr lang="fr-FR" sz="1400" dirty="0"/>
              <a:t> </a:t>
            </a:r>
            <a:r>
              <a:rPr lang="fr-FR" sz="1400" dirty="0" err="1"/>
              <a:t>event</a:t>
            </a:r>
            <a:endParaRPr lang="en-US" sz="1400" dirty="0"/>
          </a:p>
        </p:txBody>
      </p:sp>
      <p:sp>
        <p:nvSpPr>
          <p:cNvPr id="7" name="Google Shape;145;p20"/>
          <p:cNvSpPr txBox="1">
            <a:spLocks/>
          </p:cNvSpPr>
          <p:nvPr/>
        </p:nvSpPr>
        <p:spPr>
          <a:xfrm>
            <a:off x="5374950" y="1382142"/>
            <a:ext cx="3584723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fr-FR" sz="2000" b="1" u="sng" dirty="0">
                <a:solidFill>
                  <a:schemeClr val="tx2"/>
                </a:solidFill>
              </a:rPr>
              <a:t>Acute stress</a:t>
            </a:r>
            <a:endParaRPr lang="en-US" sz="2000" b="1" u="sng" dirty="0">
              <a:solidFill>
                <a:schemeClr val="tx2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10800000">
            <a:off x="3152772" y="1848452"/>
            <a:ext cx="2043953" cy="93262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145;p20"/>
          <p:cNvSpPr txBox="1">
            <a:spLocks/>
          </p:cNvSpPr>
          <p:nvPr/>
        </p:nvSpPr>
        <p:spPr>
          <a:xfrm>
            <a:off x="1201311" y="1446263"/>
            <a:ext cx="3584723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algn="l"/>
            <a:r>
              <a:rPr lang="fr-FR" sz="1600" b="1" u="sng" dirty="0" err="1"/>
              <a:t>Symptoms</a:t>
            </a:r>
            <a:endParaRPr lang="en-US" sz="2400" b="1" u="sng" dirty="0"/>
          </a:p>
        </p:txBody>
      </p:sp>
      <p:sp>
        <p:nvSpPr>
          <p:cNvPr id="12" name="Google Shape;145;p20"/>
          <p:cNvSpPr txBox="1">
            <a:spLocks/>
          </p:cNvSpPr>
          <p:nvPr/>
        </p:nvSpPr>
        <p:spPr>
          <a:xfrm>
            <a:off x="738732" y="1939242"/>
            <a:ext cx="241404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algn="l">
              <a:buFont typeface="Wingdings" panose="05000000000000000000" pitchFamily="2" charset="2"/>
              <a:buChar char="q"/>
            </a:pPr>
            <a:r>
              <a:rPr lang="fr-FR" sz="1400" dirty="0"/>
              <a:t>Intrusive </a:t>
            </a:r>
            <a:r>
              <a:rPr lang="fr-FR" sz="1400" dirty="0" err="1"/>
              <a:t>memories</a:t>
            </a:r>
            <a:endParaRPr lang="fr-FR" sz="1400" dirty="0"/>
          </a:p>
          <a:p>
            <a:pPr algn="l">
              <a:buFont typeface="Wingdings" panose="05000000000000000000" pitchFamily="2" charset="2"/>
              <a:buChar char="q"/>
            </a:pPr>
            <a:endParaRPr lang="en-US" sz="1400" dirty="0"/>
          </a:p>
          <a:p>
            <a:pPr algn="l">
              <a:buFont typeface="Wingdings" panose="05000000000000000000" pitchFamily="2" charset="2"/>
              <a:buChar char="q"/>
            </a:pPr>
            <a:r>
              <a:rPr lang="en-US" sz="1400" dirty="0"/>
              <a:t>Dissociation</a:t>
            </a:r>
          </a:p>
          <a:p>
            <a:pPr algn="l">
              <a:buFont typeface="Wingdings" panose="05000000000000000000" pitchFamily="2" charset="2"/>
              <a:buChar char="q"/>
            </a:pPr>
            <a:endParaRPr lang="en-US" sz="1400" dirty="0"/>
          </a:p>
          <a:p>
            <a:pPr algn="l">
              <a:buFont typeface="Wingdings" panose="05000000000000000000" pitchFamily="2" charset="2"/>
              <a:buChar char="q"/>
            </a:pPr>
            <a:r>
              <a:rPr lang="en-US" sz="1400" dirty="0"/>
              <a:t>Negative humor</a:t>
            </a:r>
          </a:p>
          <a:p>
            <a:pPr algn="l">
              <a:buFont typeface="Wingdings" panose="05000000000000000000" pitchFamily="2" charset="2"/>
              <a:buChar char="q"/>
            </a:pPr>
            <a:endParaRPr lang="en-US" sz="1400" dirty="0"/>
          </a:p>
          <a:p>
            <a:pPr algn="l">
              <a:buFont typeface="Wingdings" panose="05000000000000000000" pitchFamily="2" charset="2"/>
              <a:buChar char="q"/>
            </a:pPr>
            <a:r>
              <a:rPr lang="en-US" sz="1400" dirty="0"/>
              <a:t>Avoidance</a:t>
            </a:r>
          </a:p>
          <a:p>
            <a:pPr algn="l">
              <a:buFont typeface="Wingdings" panose="05000000000000000000" pitchFamily="2" charset="2"/>
              <a:buChar char="q"/>
            </a:pPr>
            <a:endParaRPr lang="en-US" sz="1400" dirty="0"/>
          </a:p>
          <a:p>
            <a:pPr algn="l">
              <a:buFont typeface="Wingdings" panose="05000000000000000000" pitchFamily="2" charset="2"/>
              <a:buChar char="q"/>
            </a:pPr>
            <a:r>
              <a:rPr lang="en-US" sz="1400" dirty="0"/>
              <a:t>Hypervigilance</a:t>
            </a:r>
          </a:p>
        </p:txBody>
      </p:sp>
      <p:sp>
        <p:nvSpPr>
          <p:cNvPr id="13" name="Google Shape;145;p20"/>
          <p:cNvSpPr txBox="1">
            <a:spLocks/>
          </p:cNvSpPr>
          <p:nvPr/>
        </p:nvSpPr>
        <p:spPr>
          <a:xfrm>
            <a:off x="4045652" y="4428689"/>
            <a:ext cx="4969252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algn="just"/>
            <a:r>
              <a:rPr lang="fr-FR" sz="1200" b="1" dirty="0"/>
              <a:t>If acute stress </a:t>
            </a:r>
            <a:r>
              <a:rPr lang="fr-FR" sz="1200" b="1" dirty="0" err="1"/>
              <a:t>remains</a:t>
            </a:r>
            <a:r>
              <a:rPr lang="fr-FR" sz="1200" b="1" dirty="0"/>
              <a:t> more </a:t>
            </a:r>
            <a:r>
              <a:rPr lang="fr-FR" sz="1200" b="1" dirty="0" err="1"/>
              <a:t>than</a:t>
            </a:r>
            <a:r>
              <a:rPr lang="fr-FR" sz="1200" b="1" dirty="0"/>
              <a:t> 4 </a:t>
            </a:r>
            <a:r>
              <a:rPr lang="fr-FR" sz="1200" b="1" dirty="0" err="1"/>
              <a:t>weeks</a:t>
            </a:r>
            <a:r>
              <a:rPr lang="fr-FR" sz="1200" b="1" dirty="0"/>
              <a:t>, </a:t>
            </a:r>
            <a:r>
              <a:rPr lang="fr-FR" sz="1200" b="1" dirty="0" err="1"/>
              <a:t>it</a:t>
            </a:r>
            <a:r>
              <a:rPr lang="fr-FR" sz="1200" b="1" dirty="0"/>
              <a:t> </a:t>
            </a:r>
            <a:r>
              <a:rPr lang="fr-FR" sz="1200" b="1" dirty="0" err="1"/>
              <a:t>becomes</a:t>
            </a:r>
            <a:r>
              <a:rPr lang="fr-FR" sz="1200" b="1" dirty="0"/>
              <a:t> </a:t>
            </a:r>
            <a:r>
              <a:rPr lang="fr-FR" sz="1200" b="1" dirty="0" err="1"/>
              <a:t>PTSD</a:t>
            </a:r>
            <a:endParaRPr lang="en-US" sz="1200" b="1" dirty="0"/>
          </a:p>
        </p:txBody>
      </p:sp>
      <p:sp>
        <p:nvSpPr>
          <p:cNvPr id="6" name="Isosceles Triangle 5"/>
          <p:cNvSpPr/>
          <p:nvPr/>
        </p:nvSpPr>
        <p:spPr>
          <a:xfrm>
            <a:off x="3517751" y="4270786"/>
            <a:ext cx="753035" cy="598397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145;p20"/>
          <p:cNvSpPr txBox="1">
            <a:spLocks/>
          </p:cNvSpPr>
          <p:nvPr/>
        </p:nvSpPr>
        <p:spPr>
          <a:xfrm>
            <a:off x="3582299" y="4305076"/>
            <a:ext cx="3584723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algn="just"/>
            <a:r>
              <a:rPr lang="fr-FR" sz="3600" b="1" dirty="0">
                <a:solidFill>
                  <a:schemeClr val="bg1"/>
                </a:solidFill>
              </a:rPr>
              <a:t>!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7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/>
          <p:nvPr/>
        </p:nvSpPr>
        <p:spPr>
          <a:xfrm>
            <a:off x="5599717" y="441184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0"/>
          <p:cNvSpPr/>
          <p:nvPr/>
        </p:nvSpPr>
        <p:spPr>
          <a:xfrm>
            <a:off x="5473373" y="1757663"/>
            <a:ext cx="3486300" cy="111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ubTitle" idx="1"/>
          </p:nvPr>
        </p:nvSpPr>
        <p:spPr>
          <a:xfrm>
            <a:off x="4985648" y="1848452"/>
            <a:ext cx="3887674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FR" sz="1400" dirty="0"/>
              <a:t>     </a:t>
            </a:r>
            <a:r>
              <a:rPr lang="fr-FR" sz="1400" dirty="0" err="1"/>
              <a:t>Post-Traumatic</a:t>
            </a:r>
            <a:r>
              <a:rPr lang="fr-FR" sz="1400" dirty="0"/>
              <a:t> Stress </a:t>
            </a:r>
            <a:r>
              <a:rPr lang="fr-FR" sz="1400" dirty="0" err="1"/>
              <a:t>Disorder</a:t>
            </a:r>
            <a:r>
              <a:rPr lang="fr-FR" sz="1400" dirty="0"/>
              <a:t> (</a:t>
            </a:r>
            <a:r>
              <a:rPr lang="fr-FR" sz="1400" dirty="0" err="1"/>
              <a:t>PTSD</a:t>
            </a:r>
            <a:r>
              <a:rPr lang="fr-FR" sz="1400" dirty="0"/>
              <a:t>) </a:t>
            </a:r>
            <a:r>
              <a:rPr lang="fr-FR" sz="1400" dirty="0" err="1"/>
              <a:t>is</a:t>
            </a:r>
            <a:r>
              <a:rPr lang="fr-FR" sz="1400" dirty="0"/>
              <a:t> a </a:t>
            </a:r>
            <a:r>
              <a:rPr lang="fr-FR" sz="1400" b="1" dirty="0" err="1"/>
              <a:t>psychiatric</a:t>
            </a:r>
            <a:r>
              <a:rPr lang="fr-FR" sz="1400" b="1" dirty="0"/>
              <a:t> </a:t>
            </a:r>
            <a:r>
              <a:rPr lang="fr-FR" sz="1400" b="1" dirty="0" err="1"/>
              <a:t>disorder</a:t>
            </a:r>
            <a:r>
              <a:rPr lang="fr-FR" sz="1400" b="1" dirty="0"/>
              <a:t> </a:t>
            </a:r>
            <a:r>
              <a:rPr lang="fr-FR" sz="1400" dirty="0" err="1"/>
              <a:t>that</a:t>
            </a:r>
            <a:r>
              <a:rPr lang="fr-FR" sz="1400" dirty="0"/>
              <a:t> </a:t>
            </a:r>
            <a:r>
              <a:rPr lang="fr-FR" sz="1400" dirty="0" err="1"/>
              <a:t>manifests</a:t>
            </a:r>
            <a:r>
              <a:rPr lang="fr-FR" sz="1400" dirty="0"/>
              <a:t> 4 </a:t>
            </a:r>
            <a:r>
              <a:rPr lang="fr-FR" sz="1400" dirty="0" err="1"/>
              <a:t>weeks</a:t>
            </a:r>
            <a:r>
              <a:rPr lang="fr-FR" sz="1400" dirty="0"/>
              <a:t> </a:t>
            </a:r>
            <a:r>
              <a:rPr lang="fr-FR" sz="1400" dirty="0" err="1"/>
              <a:t>following</a:t>
            </a:r>
            <a:r>
              <a:rPr lang="fr-FR" sz="1400" dirty="0"/>
              <a:t> a </a:t>
            </a:r>
            <a:r>
              <a:rPr lang="fr-FR" sz="1400" dirty="0" err="1"/>
              <a:t>traumatic</a:t>
            </a:r>
            <a:r>
              <a:rPr lang="fr-FR" sz="1400" dirty="0"/>
              <a:t> </a:t>
            </a:r>
            <a:r>
              <a:rPr lang="fr-FR" sz="1400" dirty="0" err="1"/>
              <a:t>event</a:t>
            </a:r>
            <a:endParaRPr lang="en-US" sz="1400" dirty="0"/>
          </a:p>
        </p:txBody>
      </p:sp>
      <p:sp>
        <p:nvSpPr>
          <p:cNvPr id="7" name="Google Shape;145;p20"/>
          <p:cNvSpPr txBox="1">
            <a:spLocks/>
          </p:cNvSpPr>
          <p:nvPr/>
        </p:nvSpPr>
        <p:spPr>
          <a:xfrm>
            <a:off x="5374660" y="1368974"/>
            <a:ext cx="3584723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fr-FR" sz="2000" b="1" u="sng" dirty="0" err="1">
                <a:solidFill>
                  <a:schemeClr val="tx2"/>
                </a:solidFill>
              </a:rPr>
              <a:t>PTSD</a:t>
            </a:r>
            <a:endParaRPr lang="en-US" sz="2000" b="1" u="sng" dirty="0">
              <a:solidFill>
                <a:schemeClr val="tx2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10800000">
            <a:off x="3152772" y="1848452"/>
            <a:ext cx="2043953" cy="93262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145;p20"/>
          <p:cNvSpPr txBox="1">
            <a:spLocks/>
          </p:cNvSpPr>
          <p:nvPr/>
        </p:nvSpPr>
        <p:spPr>
          <a:xfrm>
            <a:off x="590025" y="574384"/>
            <a:ext cx="3584723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algn="l"/>
            <a:r>
              <a:rPr lang="fr-FR" sz="1600" b="1" u="sng" dirty="0" err="1"/>
              <a:t>Symptoms</a:t>
            </a:r>
            <a:endParaRPr lang="en-US" sz="2400" b="1" u="sng" dirty="0"/>
          </a:p>
        </p:txBody>
      </p:sp>
      <p:sp>
        <p:nvSpPr>
          <p:cNvPr id="12" name="Google Shape;145;p20"/>
          <p:cNvSpPr txBox="1">
            <a:spLocks/>
          </p:cNvSpPr>
          <p:nvPr/>
        </p:nvSpPr>
        <p:spPr>
          <a:xfrm>
            <a:off x="172123" y="954863"/>
            <a:ext cx="329184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T Sans"/>
              <a:buNone/>
              <a:defRPr sz="1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400" dirty="0"/>
              <a:t>Intrusive </a:t>
            </a:r>
            <a:r>
              <a:rPr lang="fr-FR" sz="1400" dirty="0" err="1"/>
              <a:t>memories</a:t>
            </a:r>
            <a:endParaRPr lang="fr-FR" sz="1400" dirty="0"/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/>
              <a:t>Avoidance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/>
              <a:t>Hypervigilance</a:t>
            </a:r>
            <a:endParaRPr lang="fr-FR" sz="1400" dirty="0"/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/>
              <a:t>Nightmares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/>
              <a:t>Flashbacks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/>
              <a:t>Attention problems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/>
              <a:t>Sleep disturbances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/>
              <a:t>Negative emotions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/>
              <a:t>Detachment from others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/>
              <a:t>Low self-esteem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/>
              <a:t>Psychological distress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/>
              <a:t>Physiological distress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1400" dirty="0"/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1400" dirty="0"/>
          </a:p>
        </p:txBody>
      </p:sp>
      <p:sp>
        <p:nvSpPr>
          <p:cNvPr id="13" name="Google Shape;143;p20">
            <a:extLst>
              <a:ext uri="{FF2B5EF4-FFF2-40B4-BE49-F238E27FC236}">
                <a16:creationId xmlns:a16="http://schemas.microsoft.com/office/drawing/2014/main" id="{88BA936B-4587-4B7D-8B11-8DD8AB7AD68A}"/>
              </a:ext>
            </a:extLst>
          </p:cNvPr>
          <p:cNvSpPr txBox="1">
            <a:spLocks/>
          </p:cNvSpPr>
          <p:nvPr/>
        </p:nvSpPr>
        <p:spPr>
          <a:xfrm flipH="1">
            <a:off x="5051297" y="367837"/>
            <a:ext cx="4691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quada One"/>
              <a:buNone/>
              <a:defRPr sz="3600" b="0" i="0" u="none" strike="noStrike" cap="none">
                <a:solidFill>
                  <a:schemeClr val="dk2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quada One"/>
              <a:buNone/>
              <a:defRPr sz="3600" b="0" i="0" u="none" strike="noStrike" cap="none">
                <a:solidFill>
                  <a:schemeClr val="dk2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quada One"/>
              <a:buNone/>
              <a:defRPr sz="3600" b="0" i="0" u="none" strike="noStrike" cap="none">
                <a:solidFill>
                  <a:schemeClr val="dk2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quada One"/>
              <a:buNone/>
              <a:defRPr sz="3600" b="0" i="0" u="none" strike="noStrike" cap="none">
                <a:solidFill>
                  <a:schemeClr val="dk2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quada One"/>
              <a:buNone/>
              <a:defRPr sz="3600" b="0" i="0" u="none" strike="noStrike" cap="none">
                <a:solidFill>
                  <a:schemeClr val="dk2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quada One"/>
              <a:buNone/>
              <a:defRPr sz="3600" b="0" i="0" u="none" strike="noStrike" cap="none">
                <a:solidFill>
                  <a:schemeClr val="dk2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quada One"/>
              <a:buNone/>
              <a:defRPr sz="3600" b="0" i="0" u="none" strike="noStrike" cap="none">
                <a:solidFill>
                  <a:schemeClr val="dk2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quada One"/>
              <a:buNone/>
              <a:defRPr sz="3600" b="0" i="0" u="none" strike="noStrike" cap="none">
                <a:solidFill>
                  <a:schemeClr val="dk2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/>
              <a:t>ACUTE STRESS/PTSD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21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/>
          <p:nvPr/>
        </p:nvSpPr>
        <p:spPr>
          <a:xfrm>
            <a:off x="5262525" y="487504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1"/>
          <p:cNvSpPr/>
          <p:nvPr/>
        </p:nvSpPr>
        <p:spPr>
          <a:xfrm rot="2700000">
            <a:off x="2992346" y="4289197"/>
            <a:ext cx="1206607" cy="1206607"/>
          </a:xfrm>
          <a:prstGeom prst="diamond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1"/>
          <p:cNvSpPr/>
          <p:nvPr/>
        </p:nvSpPr>
        <p:spPr>
          <a:xfrm rot="2700000">
            <a:off x="-400033" y="-474807"/>
            <a:ext cx="1590566" cy="1590566"/>
          </a:xfrm>
          <a:prstGeom prst="diamond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6" name="Google Shape;156;p21"/>
          <p:cNvCxnSpPr/>
          <p:nvPr/>
        </p:nvCxnSpPr>
        <p:spPr>
          <a:xfrm>
            <a:off x="8721000" y="599325"/>
            <a:ext cx="0" cy="4010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40" name="Picture 2" descr="▫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699" y="2887608"/>
            <a:ext cx="78809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" descr="▫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699" y="3040008"/>
            <a:ext cx="78809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-279699" y="2430408"/>
            <a:ext cx="47285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5487811" y="1445177"/>
            <a:ext cx="3113082" cy="738664"/>
          </a:xfrm>
          <a:prstGeom prst="rect">
            <a:avLst/>
          </a:prstGeom>
          <a:solidFill>
            <a:schemeClr val="lt2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Following a </a:t>
            </a:r>
            <a:r>
              <a:rPr kumimoji="0" lang="fr-BE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traumatic</a:t>
            </a:r>
            <a:r>
              <a:rPr kumimoji="0" lang="fr-BE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BE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event</a:t>
            </a:r>
            <a:r>
              <a:rPr kumimoji="0" lang="fr-BE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the </a:t>
            </a:r>
            <a:r>
              <a:rPr kumimoji="0" lang="fr-BE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brain</a:t>
            </a:r>
            <a:r>
              <a:rPr kumimoji="0" lang="fr-BE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can </a:t>
            </a:r>
            <a:r>
              <a:rPr kumimoji="0" lang="fr-BE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</a:t>
            </a:r>
            <a:r>
              <a:rPr kumimoji="0" lang="fr-BE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BE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subject</a:t>
            </a:r>
            <a:r>
              <a:rPr kumimoji="0" lang="fr-BE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 </a:t>
            </a:r>
            <a:r>
              <a:rPr kumimoji="0" lang="fr-BE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some</a:t>
            </a:r>
            <a:r>
              <a:rPr kumimoji="0" lang="fr-BE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changes in certain </a:t>
            </a:r>
            <a:r>
              <a:rPr kumimoji="0" lang="fr-BE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regions</a:t>
            </a:r>
            <a:r>
              <a:rPr lang="fr-BE" altLang="en-US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5481877" y="2794100"/>
            <a:ext cx="3114902" cy="738664"/>
          </a:xfrm>
          <a:prstGeom prst="rect">
            <a:avLst/>
          </a:prstGeom>
          <a:solidFill>
            <a:schemeClr val="lt2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But </a:t>
            </a:r>
            <a:r>
              <a:rPr kumimoji="0" lang="fr-BE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those</a:t>
            </a:r>
            <a:r>
              <a:rPr kumimoji="0" lang="fr-BE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changes are not permanent. A </a:t>
            </a:r>
            <a:r>
              <a:rPr kumimoji="0" lang="fr-BE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safe</a:t>
            </a:r>
            <a:r>
              <a:rPr kumimoji="0" lang="fr-BE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stable </a:t>
            </a:r>
            <a:r>
              <a:rPr kumimoji="0" lang="fr-BE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environment</a:t>
            </a:r>
            <a:r>
              <a:rPr kumimoji="0" lang="fr-BE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can help </a:t>
            </a:r>
            <a:r>
              <a:rPr kumimoji="0" lang="fr-BE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improve</a:t>
            </a:r>
            <a:r>
              <a:rPr kumimoji="0" lang="fr-BE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BE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brain</a:t>
            </a:r>
            <a:r>
              <a:rPr kumimoji="0" lang="fr-BE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BE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functions</a:t>
            </a:r>
            <a:r>
              <a:rPr kumimoji="0" lang="fr-BE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BE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after</a:t>
            </a:r>
            <a:r>
              <a:rPr kumimoji="0" lang="fr-BE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kumimoji="0" lang="fr-BE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while</a:t>
            </a:r>
            <a:r>
              <a:rPr kumimoji="0" lang="fr-BE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fr-BE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23" y="836545"/>
            <a:ext cx="6564746" cy="3282373"/>
          </a:xfrm>
          <a:prstGeom prst="rect">
            <a:avLst/>
          </a:prstGeom>
        </p:spPr>
      </p:pic>
      <p:sp>
        <p:nvSpPr>
          <p:cNvPr id="30" name="Google Shape;153;p21"/>
          <p:cNvSpPr txBox="1">
            <a:spLocks/>
          </p:cNvSpPr>
          <p:nvPr/>
        </p:nvSpPr>
        <p:spPr>
          <a:xfrm flipH="1">
            <a:off x="5551425" y="486269"/>
            <a:ext cx="2345535" cy="70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dirty="0"/>
              <a:t>TRAUMA AND THE BRAIN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0;p21"/>
          <p:cNvSpPr/>
          <p:nvPr/>
        </p:nvSpPr>
        <p:spPr>
          <a:xfrm>
            <a:off x="5262525" y="487879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6"/>
          <p:cNvSpPr txBox="1">
            <a:spLocks noGrp="1"/>
          </p:cNvSpPr>
          <p:nvPr>
            <p:ph type="ctrTitle"/>
          </p:nvPr>
        </p:nvSpPr>
        <p:spPr>
          <a:xfrm>
            <a:off x="1753217" y="1262959"/>
            <a:ext cx="2234400" cy="58322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2"/>
                </a:solidFill>
              </a:rPr>
              <a:t>Amygdala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243" name="Google Shape;243;p26"/>
          <p:cNvSpPr txBox="1">
            <a:spLocks noGrp="1"/>
          </p:cNvSpPr>
          <p:nvPr>
            <p:ph type="subTitle" idx="1"/>
          </p:nvPr>
        </p:nvSpPr>
        <p:spPr>
          <a:xfrm flipH="1">
            <a:off x="-310593" y="1932243"/>
            <a:ext cx="5840024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fr-FR" sz="1400" dirty="0"/>
              <a:t>The amygdala </a:t>
            </a:r>
            <a:r>
              <a:rPr lang="fr-FR" sz="1400" dirty="0" err="1"/>
              <a:t>acts</a:t>
            </a:r>
            <a:r>
              <a:rPr lang="fr-FR" sz="1400" dirty="0"/>
              <a:t> like an </a:t>
            </a:r>
            <a:r>
              <a:rPr lang="fr-FR" sz="1400" dirty="0" err="1"/>
              <a:t>alarm</a:t>
            </a:r>
            <a:r>
              <a:rPr lang="fr-FR" sz="1400" dirty="0"/>
              <a:t> signal for </a:t>
            </a:r>
            <a:r>
              <a:rPr lang="fr-FR" sz="1400" dirty="0" err="1"/>
              <a:t>stressful</a:t>
            </a:r>
            <a:r>
              <a:rPr lang="fr-FR" sz="1400" dirty="0"/>
              <a:t> situations, and </a:t>
            </a:r>
            <a:r>
              <a:rPr lang="fr-FR" sz="1400" dirty="0" err="1"/>
              <a:t>helps</a:t>
            </a:r>
            <a:r>
              <a:rPr lang="fr-FR" sz="1400" dirty="0"/>
              <a:t> us </a:t>
            </a:r>
            <a:r>
              <a:rPr lang="fr-FR" sz="1400" dirty="0" err="1"/>
              <a:t>protect</a:t>
            </a:r>
            <a:r>
              <a:rPr lang="fr-FR" sz="1400" dirty="0"/>
              <a:t> </a:t>
            </a:r>
            <a:r>
              <a:rPr lang="fr-FR" sz="1400" dirty="0" err="1"/>
              <a:t>ourselves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danger.</a:t>
            </a:r>
          </a:p>
          <a:p>
            <a:pPr algn="just"/>
            <a:endParaRPr lang="fr-FR" sz="1400" dirty="0"/>
          </a:p>
          <a:p>
            <a:pPr algn="ctr"/>
            <a:r>
              <a:rPr lang="fr-FR" sz="1400" dirty="0"/>
              <a:t>The amygdala </a:t>
            </a:r>
            <a:r>
              <a:rPr lang="fr-FR" sz="1400" dirty="0" err="1"/>
              <a:t>remains</a:t>
            </a:r>
            <a:r>
              <a:rPr lang="fr-FR" sz="1400" dirty="0"/>
              <a:t> hyperactive </a:t>
            </a:r>
            <a:r>
              <a:rPr lang="fr-FR" sz="1400" dirty="0" err="1"/>
              <a:t>after</a:t>
            </a:r>
            <a:r>
              <a:rPr lang="fr-FR" sz="1400" dirty="0"/>
              <a:t> a trauma, </a:t>
            </a:r>
            <a:r>
              <a:rPr lang="fr-FR" sz="1400" dirty="0" err="1"/>
              <a:t>which</a:t>
            </a:r>
            <a:r>
              <a:rPr lang="fr-FR" sz="1400" dirty="0"/>
              <a:t> can cause </a:t>
            </a:r>
            <a:r>
              <a:rPr lang="fr-FR" sz="1400" dirty="0" err="1"/>
              <a:t>some</a:t>
            </a:r>
            <a:r>
              <a:rPr lang="fr-FR" sz="1400" dirty="0"/>
              <a:t> </a:t>
            </a:r>
            <a:r>
              <a:rPr lang="fr-FR" sz="1400" dirty="0" err="1"/>
              <a:t>anxiety</a:t>
            </a:r>
            <a:r>
              <a:rPr lang="fr-FR" sz="1400" dirty="0"/>
              <a:t> or the </a:t>
            </a:r>
            <a:r>
              <a:rPr lang="fr-FR" sz="1400" dirty="0" err="1"/>
              <a:t>belief</a:t>
            </a:r>
            <a:r>
              <a:rPr lang="fr-FR" sz="1400" dirty="0"/>
              <a:t> </a:t>
            </a:r>
            <a:r>
              <a:rPr lang="fr-FR" sz="1400" dirty="0" err="1"/>
              <a:t>that</a:t>
            </a:r>
            <a:r>
              <a:rPr lang="fr-FR" sz="1400" dirty="0"/>
              <a:t> one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constantly</a:t>
            </a:r>
            <a:r>
              <a:rPr lang="fr-FR" sz="1400" dirty="0"/>
              <a:t> in danger.</a:t>
            </a:r>
            <a:endParaRPr lang="en-US" sz="14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032385"/>
              </p:ext>
            </p:extLst>
          </p:nvPr>
        </p:nvGraphicFramePr>
        <p:xfrm>
          <a:off x="5611670" y="1286540"/>
          <a:ext cx="3032600" cy="2519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247440" imgH="5180760" progId="">
                  <p:embed/>
                </p:oleObj>
              </mc:Choice>
              <mc:Fallback>
                <p:oleObj r:id="rId3" imgW="6247440" imgH="5180760" progId="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11670" y="1286540"/>
                        <a:ext cx="3032600" cy="2519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Google Shape;153;p21">
            <a:extLst>
              <a:ext uri="{FF2B5EF4-FFF2-40B4-BE49-F238E27FC236}">
                <a16:creationId xmlns:a16="http://schemas.microsoft.com/office/drawing/2014/main" id="{A9294300-52C1-442D-9670-A33F8CFFE520}"/>
              </a:ext>
            </a:extLst>
          </p:cNvPr>
          <p:cNvSpPr txBox="1">
            <a:spLocks/>
          </p:cNvSpPr>
          <p:nvPr/>
        </p:nvSpPr>
        <p:spPr>
          <a:xfrm flipH="1">
            <a:off x="5551425" y="486269"/>
            <a:ext cx="2345535" cy="70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dirty="0"/>
              <a:t>TRAUMA AND THE BRAIN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0;p21"/>
          <p:cNvSpPr/>
          <p:nvPr/>
        </p:nvSpPr>
        <p:spPr>
          <a:xfrm>
            <a:off x="5262525" y="487879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6"/>
          <p:cNvSpPr txBox="1">
            <a:spLocks noGrp="1"/>
          </p:cNvSpPr>
          <p:nvPr>
            <p:ph type="ctrTitle"/>
          </p:nvPr>
        </p:nvSpPr>
        <p:spPr>
          <a:xfrm>
            <a:off x="1753217" y="1262959"/>
            <a:ext cx="2457836" cy="58322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2"/>
                </a:solidFill>
              </a:rPr>
              <a:t>Hippocampus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243" name="Google Shape;243;p26"/>
          <p:cNvSpPr txBox="1">
            <a:spLocks noGrp="1"/>
          </p:cNvSpPr>
          <p:nvPr>
            <p:ph type="subTitle" idx="1"/>
          </p:nvPr>
        </p:nvSpPr>
        <p:spPr>
          <a:xfrm flipH="1">
            <a:off x="-286530" y="1955034"/>
            <a:ext cx="5725424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fr-FR" sz="1400" dirty="0"/>
              <a:t>        The </a:t>
            </a:r>
            <a:r>
              <a:rPr lang="fr-FR" sz="1400" dirty="0" err="1"/>
              <a:t>hippocampus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responsible</a:t>
            </a:r>
            <a:r>
              <a:rPr lang="fr-FR" sz="1400" dirty="0"/>
              <a:t> for </a:t>
            </a:r>
            <a:r>
              <a:rPr lang="fr-FR" sz="1400" dirty="0" err="1"/>
              <a:t>learning</a:t>
            </a:r>
            <a:r>
              <a:rPr lang="fr-FR" sz="1400" dirty="0"/>
              <a:t> and memory </a:t>
            </a:r>
            <a:r>
              <a:rPr lang="fr-FR" sz="1400" dirty="0" err="1"/>
              <a:t>storage</a:t>
            </a:r>
            <a:r>
              <a:rPr lang="fr-FR" sz="1400" dirty="0"/>
              <a:t>, and </a:t>
            </a:r>
            <a:r>
              <a:rPr lang="fr-FR" sz="1400" dirty="0" err="1"/>
              <a:t>helps</a:t>
            </a:r>
            <a:r>
              <a:rPr lang="fr-FR" sz="1400" dirty="0"/>
              <a:t> us </a:t>
            </a:r>
            <a:r>
              <a:rPr lang="fr-FR" sz="1400" dirty="0" err="1"/>
              <a:t>understand</a:t>
            </a:r>
            <a:r>
              <a:rPr lang="fr-FR" sz="1400" dirty="0"/>
              <a:t> the </a:t>
            </a:r>
            <a:r>
              <a:rPr lang="fr-FR" sz="1400" dirty="0" err="1"/>
              <a:t>difference</a:t>
            </a:r>
            <a:r>
              <a:rPr lang="fr-FR" sz="1400" dirty="0"/>
              <a:t> </a:t>
            </a:r>
            <a:r>
              <a:rPr lang="fr-FR" sz="1400" dirty="0" err="1"/>
              <a:t>between</a:t>
            </a:r>
            <a:r>
              <a:rPr lang="fr-FR" sz="1400" dirty="0"/>
              <a:t> </a:t>
            </a:r>
            <a:r>
              <a:rPr lang="fr-FR" sz="1400" dirty="0" err="1"/>
              <a:t>safety</a:t>
            </a:r>
            <a:r>
              <a:rPr lang="fr-FR" sz="1400" dirty="0"/>
              <a:t> and danger.</a:t>
            </a:r>
          </a:p>
          <a:p>
            <a:pPr algn="just"/>
            <a:endParaRPr lang="fr-FR" sz="1400" dirty="0"/>
          </a:p>
          <a:p>
            <a:pPr algn="ctr"/>
            <a:r>
              <a:rPr lang="fr-FR" sz="1400" dirty="0"/>
              <a:t>       A trauma can cause the </a:t>
            </a:r>
            <a:r>
              <a:rPr lang="fr-FR" sz="1400" dirty="0" err="1"/>
              <a:t>hippocampus</a:t>
            </a:r>
            <a:r>
              <a:rPr lang="fr-FR" sz="1400" dirty="0"/>
              <a:t> to </a:t>
            </a:r>
            <a:r>
              <a:rPr lang="fr-FR" sz="1400" dirty="0" err="1"/>
              <a:t>shrink</a:t>
            </a:r>
            <a:r>
              <a:rPr lang="fr-FR" sz="1400" dirty="0"/>
              <a:t>, </a:t>
            </a:r>
            <a:r>
              <a:rPr lang="fr-FR" sz="1400" dirty="0" err="1"/>
              <a:t>which</a:t>
            </a:r>
            <a:r>
              <a:rPr lang="fr-FR" sz="1400" dirty="0"/>
              <a:t> can </a:t>
            </a:r>
            <a:r>
              <a:rPr lang="fr-FR" sz="1400" dirty="0" err="1"/>
              <a:t>provoke</a:t>
            </a:r>
            <a:r>
              <a:rPr lang="fr-FR" sz="1400" dirty="0"/>
              <a:t> flashbacks, memory gaps or confusion</a:t>
            </a:r>
            <a:endParaRPr lang="en-US" sz="14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611670" y="1286540"/>
          <a:ext cx="3032600" cy="2519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247440" imgH="5180760" progId="">
                  <p:embed/>
                </p:oleObj>
              </mc:Choice>
              <mc:Fallback>
                <p:oleObj r:id="rId3" imgW="6247440" imgH="5180760" progId="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11670" y="1286540"/>
                        <a:ext cx="3032600" cy="2519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Google Shape;153;p21">
            <a:extLst>
              <a:ext uri="{FF2B5EF4-FFF2-40B4-BE49-F238E27FC236}">
                <a16:creationId xmlns:a16="http://schemas.microsoft.com/office/drawing/2014/main" id="{342A8E9D-8826-4BAE-A61D-2E87A51E68DD}"/>
              </a:ext>
            </a:extLst>
          </p:cNvPr>
          <p:cNvSpPr txBox="1">
            <a:spLocks/>
          </p:cNvSpPr>
          <p:nvPr/>
        </p:nvSpPr>
        <p:spPr>
          <a:xfrm flipH="1">
            <a:off x="5551425" y="486269"/>
            <a:ext cx="2345535" cy="70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dirty="0"/>
              <a:t>TRAUMA AND THE BRAIN</a:t>
            </a:r>
          </a:p>
        </p:txBody>
      </p:sp>
    </p:spTree>
    <p:extLst>
      <p:ext uri="{BB962C8B-B14F-4D97-AF65-F5344CB8AC3E}">
        <p14:creationId xmlns:p14="http://schemas.microsoft.com/office/powerpoint/2010/main" val="3267367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0;p21"/>
          <p:cNvSpPr/>
          <p:nvPr/>
        </p:nvSpPr>
        <p:spPr>
          <a:xfrm>
            <a:off x="5262525" y="487879"/>
            <a:ext cx="577800" cy="5778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6"/>
          <p:cNvSpPr txBox="1">
            <a:spLocks noGrp="1"/>
          </p:cNvSpPr>
          <p:nvPr>
            <p:ph type="ctrTitle"/>
          </p:nvPr>
        </p:nvSpPr>
        <p:spPr>
          <a:xfrm>
            <a:off x="1236850" y="1286540"/>
            <a:ext cx="3345908" cy="58322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2"/>
                </a:solidFill>
              </a:rPr>
              <a:t>Pre-frontal cortex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243" name="Google Shape;243;p26"/>
          <p:cNvSpPr txBox="1">
            <a:spLocks noGrp="1"/>
          </p:cNvSpPr>
          <p:nvPr>
            <p:ph type="subTitle" idx="1"/>
          </p:nvPr>
        </p:nvSpPr>
        <p:spPr>
          <a:xfrm flipH="1">
            <a:off x="-310593" y="1996788"/>
            <a:ext cx="5725424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fr-FR" sz="1400" dirty="0"/>
              <a:t>      The </a:t>
            </a:r>
            <a:r>
              <a:rPr lang="fr-FR" sz="1400" dirty="0" err="1"/>
              <a:t>pre-frontal</a:t>
            </a:r>
            <a:r>
              <a:rPr lang="fr-FR" sz="1400" dirty="0"/>
              <a:t> cortex manages </a:t>
            </a:r>
            <a:r>
              <a:rPr lang="fr-FR" sz="1400" dirty="0" err="1"/>
              <a:t>thoughts</a:t>
            </a:r>
            <a:r>
              <a:rPr lang="fr-FR" sz="1400" dirty="0"/>
              <a:t>, </a:t>
            </a:r>
            <a:r>
              <a:rPr lang="fr-FR" sz="1400" dirty="0" err="1"/>
              <a:t>behavior</a:t>
            </a:r>
            <a:r>
              <a:rPr lang="fr-FR" sz="1400" dirty="0"/>
              <a:t>, and </a:t>
            </a:r>
            <a:r>
              <a:rPr lang="fr-FR" sz="1400" dirty="0" err="1"/>
              <a:t>emotional</a:t>
            </a:r>
            <a:r>
              <a:rPr lang="fr-FR" sz="1400" dirty="0"/>
              <a:t> </a:t>
            </a:r>
            <a:r>
              <a:rPr lang="fr-FR" sz="1400" dirty="0" err="1"/>
              <a:t>responses</a:t>
            </a:r>
            <a:r>
              <a:rPr lang="fr-FR" sz="1400" dirty="0"/>
              <a:t> to all situations.</a:t>
            </a:r>
          </a:p>
          <a:p>
            <a:pPr algn="ctr"/>
            <a:r>
              <a:rPr lang="fr-FR" sz="1400" dirty="0"/>
              <a:t>      </a:t>
            </a:r>
          </a:p>
          <a:p>
            <a:pPr algn="ctr"/>
            <a:r>
              <a:rPr lang="fr-FR" sz="1400" dirty="0"/>
              <a:t>      A trauma can </a:t>
            </a:r>
            <a:r>
              <a:rPr lang="fr-FR" sz="1400" dirty="0" err="1"/>
              <a:t>weaken</a:t>
            </a:r>
            <a:r>
              <a:rPr lang="fr-FR" sz="1400" dirty="0"/>
              <a:t> </a:t>
            </a:r>
            <a:r>
              <a:rPr lang="fr-FR" sz="1400" dirty="0" err="1"/>
              <a:t>this</a:t>
            </a:r>
            <a:r>
              <a:rPr lang="fr-FR" sz="1400" dirty="0"/>
              <a:t> zone, </a:t>
            </a:r>
            <a:r>
              <a:rPr lang="fr-FR" sz="1400" dirty="0" err="1"/>
              <a:t>which</a:t>
            </a:r>
            <a:r>
              <a:rPr lang="fr-FR" sz="1400" dirty="0"/>
              <a:t> can </a:t>
            </a:r>
            <a:r>
              <a:rPr lang="fr-FR" sz="1400" dirty="0" err="1"/>
              <a:t>decrease</a:t>
            </a:r>
            <a:r>
              <a:rPr lang="fr-FR" sz="1400" dirty="0"/>
              <a:t> rational </a:t>
            </a:r>
            <a:r>
              <a:rPr lang="fr-FR" sz="1400" dirty="0" err="1"/>
              <a:t>thought</a:t>
            </a:r>
            <a:r>
              <a:rPr lang="fr-FR" sz="1400" dirty="0"/>
              <a:t> </a:t>
            </a:r>
            <a:r>
              <a:rPr lang="fr-FR" sz="1400" dirty="0" err="1"/>
              <a:t>processes</a:t>
            </a:r>
            <a:r>
              <a:rPr lang="fr-FR" sz="1400" dirty="0"/>
              <a:t>.</a:t>
            </a:r>
            <a:endParaRPr lang="en-US" sz="14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611670" y="1286540"/>
          <a:ext cx="3032600" cy="2519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247440" imgH="5180760" progId="">
                  <p:embed/>
                </p:oleObj>
              </mc:Choice>
              <mc:Fallback>
                <p:oleObj r:id="rId3" imgW="6247440" imgH="5180760" progId="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11670" y="1286540"/>
                        <a:ext cx="3032600" cy="2519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Google Shape;153;p21">
            <a:extLst>
              <a:ext uri="{FF2B5EF4-FFF2-40B4-BE49-F238E27FC236}">
                <a16:creationId xmlns:a16="http://schemas.microsoft.com/office/drawing/2014/main" id="{1A8FF500-1EBD-4712-B5D1-A9EF2D09BF21}"/>
              </a:ext>
            </a:extLst>
          </p:cNvPr>
          <p:cNvSpPr txBox="1">
            <a:spLocks/>
          </p:cNvSpPr>
          <p:nvPr/>
        </p:nvSpPr>
        <p:spPr>
          <a:xfrm flipH="1">
            <a:off x="5551425" y="486269"/>
            <a:ext cx="2345535" cy="70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Squada One"/>
              <a:buNone/>
              <a:defRPr sz="2400" b="0" i="0" u="none" strike="noStrike" cap="none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dirty="0"/>
              <a:t>TRAUMA AND THE BRAIN</a:t>
            </a:r>
          </a:p>
        </p:txBody>
      </p:sp>
    </p:spTree>
    <p:extLst>
      <p:ext uri="{BB962C8B-B14F-4D97-AF65-F5344CB8AC3E}">
        <p14:creationId xmlns:p14="http://schemas.microsoft.com/office/powerpoint/2010/main" val="2320925866"/>
      </p:ext>
    </p:extLst>
  </p:cSld>
  <p:clrMapOvr>
    <a:masterClrMapping/>
  </p:clrMapOvr>
</p:sld>
</file>

<file path=ppt/theme/theme1.xml><?xml version="1.0" encoding="utf-8"?>
<a:theme xmlns:a="http://schemas.openxmlformats.org/drawingml/2006/main" name="Healthcare Center Template">
  <a:themeElements>
    <a:clrScheme name="Simple Light">
      <a:dk1>
        <a:srgbClr val="592C44"/>
      </a:dk1>
      <a:lt1>
        <a:srgbClr val="FFFFFF"/>
      </a:lt1>
      <a:dk2>
        <a:srgbClr val="235459"/>
      </a:dk2>
      <a:lt2>
        <a:srgbClr val="FFA787"/>
      </a:lt2>
      <a:accent1>
        <a:srgbClr val="D196B1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1492</Words>
  <Application>Microsoft Office PowerPoint</Application>
  <PresentationFormat>On-screen Show (16:9)</PresentationFormat>
  <Paragraphs>272</Paragraphs>
  <Slides>39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Ubuntu Condensed</vt:lpstr>
      <vt:lpstr>Squada One</vt:lpstr>
      <vt:lpstr>Calibri</vt:lpstr>
      <vt:lpstr>Wingdings</vt:lpstr>
      <vt:lpstr>Poppins Medium</vt:lpstr>
      <vt:lpstr>PT Sans</vt:lpstr>
      <vt:lpstr>Poppins</vt:lpstr>
      <vt:lpstr>Garamond</vt:lpstr>
      <vt:lpstr>Arial</vt:lpstr>
      <vt:lpstr>Fira Sans Condensed Medium</vt:lpstr>
      <vt:lpstr>Fira Sans Extra Condensed Medium</vt:lpstr>
      <vt:lpstr>Healthcare Center Template</vt:lpstr>
      <vt:lpstr>TRAUMA, PTSD AND NARRATIVE EXPOSURE THERAPY</vt:lpstr>
      <vt:lpstr>TABLE OF CONTENTS</vt:lpstr>
      <vt:lpstr>ACUTE STRESS/PTSD</vt:lpstr>
      <vt:lpstr>ACUTE STRESS/PTSD</vt:lpstr>
      <vt:lpstr>PowerPoint Presentation</vt:lpstr>
      <vt:lpstr>PowerPoint Presentation</vt:lpstr>
      <vt:lpstr>Amygdala</vt:lpstr>
      <vt:lpstr>Hippocampus</vt:lpstr>
      <vt:lpstr>Pre-frontal cortex</vt:lpstr>
      <vt:lpstr>TRAUMA AND MEMORY</vt:lpstr>
      <vt:lpstr>Example</vt:lpstr>
      <vt:lpstr>Example</vt:lpstr>
      <vt:lpstr>Example</vt:lpstr>
      <vt:lpstr>Example</vt:lpstr>
      <vt:lpstr>SURVIVAL’S GUILT</vt:lpstr>
      <vt:lpstr>PowerPoint Presentation</vt:lpstr>
      <vt:lpstr>SURVIVAL’S GUILT</vt:lpstr>
      <vt:lpstr>SURVIVAL’S GUILT</vt:lpstr>
      <vt:lpstr>HOW TO ADAPT TO TRAUMA</vt:lpstr>
      <vt:lpstr>Check up on them (call/send a text or visit them)</vt:lpstr>
      <vt:lpstr>NARRATIVE EXPOSURE THERAPY (NET)</vt:lpstr>
      <vt:lpstr>NARRATIVE EXPOSURE THERAPY (NET)</vt:lpstr>
      <vt:lpstr>NARRATIVE EXPOSURE THERAPY (NET)</vt:lpstr>
      <vt:lpstr>NARRATIVE EXPOSURE THERAPY (NET)</vt:lpstr>
      <vt:lpstr>NARRATIVE EXPOSURE THERAPY (NET)</vt:lpstr>
      <vt:lpstr>PART 1:   Diagnostic interview and Psychoeducation</vt:lpstr>
      <vt:lpstr>PART 2:   Lifeline</vt:lpstr>
      <vt:lpstr>PART 2:   Lifeline</vt:lpstr>
      <vt:lpstr>PART 2:   Lifeline</vt:lpstr>
      <vt:lpstr>PART 2:   Lifeline</vt:lpstr>
      <vt:lpstr>PART 2:   Lifeline</vt:lpstr>
      <vt:lpstr>PART 2:   Lifeline</vt:lpstr>
      <vt:lpstr>PART 2:   Lifeline</vt:lpstr>
      <vt:lpstr>PART 2:   Lifeline</vt:lpstr>
      <vt:lpstr>PART 2:   Lifeline</vt:lpstr>
      <vt:lpstr>PART 3:   NET Therapy Sessions</vt:lpstr>
      <vt:lpstr>PART 3:   NET Therapy Sessions</vt:lpstr>
      <vt:lpstr>PART 4:   Closing session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PSYCHO-EDUCATION SUR LE TRAUMA ET LE TSPT</dc:title>
  <dc:creator>USER</dc:creator>
  <cp:lastModifiedBy>Gayoub</cp:lastModifiedBy>
  <cp:revision>80</cp:revision>
  <dcterms:modified xsi:type="dcterms:W3CDTF">2021-01-22T13:07:12Z</dcterms:modified>
</cp:coreProperties>
</file>