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23"/>
  </p:notesMasterIdLst>
  <p:handoutMasterIdLst>
    <p:handoutMasterId r:id="rId24"/>
  </p:handoutMasterIdLst>
  <p:sldIdLst>
    <p:sldId id="268" r:id="rId5"/>
    <p:sldId id="269" r:id="rId6"/>
    <p:sldId id="277" r:id="rId7"/>
    <p:sldId id="278" r:id="rId8"/>
    <p:sldId id="289" r:id="rId9"/>
    <p:sldId id="287" r:id="rId10"/>
    <p:sldId id="262" r:id="rId11"/>
    <p:sldId id="272" r:id="rId12"/>
    <p:sldId id="286" r:id="rId13"/>
    <p:sldId id="279" r:id="rId14"/>
    <p:sldId id="280" r:id="rId15"/>
    <p:sldId id="281" r:id="rId16"/>
    <p:sldId id="282" r:id="rId17"/>
    <p:sldId id="275" r:id="rId18"/>
    <p:sldId id="288" r:id="rId19"/>
    <p:sldId id="284" r:id="rId20"/>
    <p:sldId id="285" r:id="rId21"/>
    <p:sldId id="27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33E57"/>
    <a:srgbClr val="184259"/>
    <a:srgbClr val="9C4E4E"/>
    <a:srgbClr val="700000"/>
    <a:srgbClr val="5E2001"/>
    <a:srgbClr val="8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96"/>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80" autoAdjust="0"/>
    <p:restoredTop sz="94652" autoAdjust="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B72DF5-C9C3-4DCB-84BB-22CACD8A1DE2}" type="doc">
      <dgm:prSet loTypeId="urn:microsoft.com/office/officeart/2005/8/layout/pyramid2" loCatId="pyramid" qsTypeId="urn:microsoft.com/office/officeart/2005/8/quickstyle/simple1" qsCatId="simple" csTypeId="urn:microsoft.com/office/officeart/2005/8/colors/accent1_2" csCatId="accent1" phldr="1"/>
      <dgm:spPr/>
    </dgm:pt>
    <dgm:pt modelId="{85A7F50D-0273-4BD4-A66C-693D62CFEC87}">
      <dgm:prSet phldrT="[Text]"/>
      <dgm:spPr/>
      <dgm:t>
        <a:bodyPr/>
        <a:lstStyle/>
        <a:p>
          <a:r>
            <a:rPr lang="en-IN" b="1" dirty="0"/>
            <a:t>Trust vs. Mistrust</a:t>
          </a:r>
        </a:p>
      </dgm:t>
    </dgm:pt>
    <dgm:pt modelId="{7139F584-5314-4D03-90F2-623E33A3BF20}" type="parTrans" cxnId="{A633BA0D-1455-4860-BD64-71212CDFBCEA}">
      <dgm:prSet/>
      <dgm:spPr/>
      <dgm:t>
        <a:bodyPr/>
        <a:lstStyle/>
        <a:p>
          <a:endParaRPr lang="en-IN" b="1"/>
        </a:p>
      </dgm:t>
    </dgm:pt>
    <dgm:pt modelId="{2C206759-0B89-4EC6-A553-B8BF95FEDFA3}" type="sibTrans" cxnId="{A633BA0D-1455-4860-BD64-71212CDFBCEA}">
      <dgm:prSet/>
      <dgm:spPr/>
      <dgm:t>
        <a:bodyPr/>
        <a:lstStyle/>
        <a:p>
          <a:endParaRPr lang="en-IN" b="1"/>
        </a:p>
      </dgm:t>
    </dgm:pt>
    <dgm:pt modelId="{09597C16-0B41-4674-8C20-2F89337955CF}">
      <dgm:prSet phldrT="[Text]"/>
      <dgm:spPr/>
      <dgm:t>
        <a:bodyPr/>
        <a:lstStyle/>
        <a:p>
          <a:r>
            <a:rPr lang="en-IN" b="1" dirty="0"/>
            <a:t>Autonomy vs. Shame &amp; Doubt</a:t>
          </a:r>
        </a:p>
      </dgm:t>
    </dgm:pt>
    <dgm:pt modelId="{7DB3D5BD-D071-48D0-8F71-0D4F89804E70}" type="parTrans" cxnId="{2FC6D85F-D233-4381-B7CD-13A2022FD56E}">
      <dgm:prSet/>
      <dgm:spPr/>
      <dgm:t>
        <a:bodyPr/>
        <a:lstStyle/>
        <a:p>
          <a:endParaRPr lang="en-IN" b="1"/>
        </a:p>
      </dgm:t>
    </dgm:pt>
    <dgm:pt modelId="{C180BE66-8C8A-4FDE-A8F3-D1059FA2CD37}" type="sibTrans" cxnId="{2FC6D85F-D233-4381-B7CD-13A2022FD56E}">
      <dgm:prSet/>
      <dgm:spPr/>
      <dgm:t>
        <a:bodyPr/>
        <a:lstStyle/>
        <a:p>
          <a:endParaRPr lang="en-IN" b="1"/>
        </a:p>
      </dgm:t>
    </dgm:pt>
    <dgm:pt modelId="{02CE2157-4980-4AF0-8D4E-EA8A21876E0B}">
      <dgm:prSet phldrT="[Text]"/>
      <dgm:spPr/>
      <dgm:t>
        <a:bodyPr/>
        <a:lstStyle/>
        <a:p>
          <a:r>
            <a:rPr lang="en-IN" b="1" dirty="0"/>
            <a:t>Initiative &amp; Guilt</a:t>
          </a:r>
        </a:p>
      </dgm:t>
    </dgm:pt>
    <dgm:pt modelId="{F22EE42C-EA42-451F-828B-F96D573ADD56}" type="parTrans" cxnId="{95CD91CA-13C6-4D82-9E30-63DCC2A25B5E}">
      <dgm:prSet/>
      <dgm:spPr/>
      <dgm:t>
        <a:bodyPr/>
        <a:lstStyle/>
        <a:p>
          <a:endParaRPr lang="en-IN" b="1"/>
        </a:p>
      </dgm:t>
    </dgm:pt>
    <dgm:pt modelId="{D678AA36-2153-4984-81AB-027FF92CA7DC}" type="sibTrans" cxnId="{95CD91CA-13C6-4D82-9E30-63DCC2A25B5E}">
      <dgm:prSet/>
      <dgm:spPr/>
      <dgm:t>
        <a:bodyPr/>
        <a:lstStyle/>
        <a:p>
          <a:endParaRPr lang="en-IN" b="1"/>
        </a:p>
      </dgm:t>
    </dgm:pt>
    <dgm:pt modelId="{D8311034-2FCC-4278-9CF4-2214AA31AA90}">
      <dgm:prSet phldrT="[Text]"/>
      <dgm:spPr/>
      <dgm:t>
        <a:bodyPr/>
        <a:lstStyle/>
        <a:p>
          <a:r>
            <a:rPr lang="en-IN" b="1" dirty="0"/>
            <a:t>Industry vs. Inferiority</a:t>
          </a:r>
        </a:p>
      </dgm:t>
    </dgm:pt>
    <dgm:pt modelId="{2DDFD578-FB54-47DA-9121-4E4DFEDDDB4B}" type="parTrans" cxnId="{BB9195A1-CE6B-42C9-B458-D7574AB57867}">
      <dgm:prSet/>
      <dgm:spPr/>
      <dgm:t>
        <a:bodyPr/>
        <a:lstStyle/>
        <a:p>
          <a:endParaRPr lang="en-IN" b="1"/>
        </a:p>
      </dgm:t>
    </dgm:pt>
    <dgm:pt modelId="{3F382875-C660-49FB-A52B-792C2DE44DC8}" type="sibTrans" cxnId="{BB9195A1-CE6B-42C9-B458-D7574AB57867}">
      <dgm:prSet/>
      <dgm:spPr/>
      <dgm:t>
        <a:bodyPr/>
        <a:lstStyle/>
        <a:p>
          <a:endParaRPr lang="en-IN" b="1"/>
        </a:p>
      </dgm:t>
    </dgm:pt>
    <dgm:pt modelId="{9C4EDE1B-8B01-435D-BEC9-2405D3AADFE3}">
      <dgm:prSet phldrT="[Text]"/>
      <dgm:spPr/>
      <dgm:t>
        <a:bodyPr/>
        <a:lstStyle/>
        <a:p>
          <a:r>
            <a:rPr lang="en-IN" b="1" dirty="0"/>
            <a:t>Identity &amp; Confusion</a:t>
          </a:r>
        </a:p>
      </dgm:t>
    </dgm:pt>
    <dgm:pt modelId="{5F430E2E-36F5-454E-88D6-C65434D604C1}" type="parTrans" cxnId="{9428D580-7D82-4927-B23A-ADF5B106999D}">
      <dgm:prSet/>
      <dgm:spPr/>
      <dgm:t>
        <a:bodyPr/>
        <a:lstStyle/>
        <a:p>
          <a:endParaRPr lang="en-IN" b="1"/>
        </a:p>
      </dgm:t>
    </dgm:pt>
    <dgm:pt modelId="{89C5D5EC-ACCE-4514-8E77-814F66F7BAC7}" type="sibTrans" cxnId="{9428D580-7D82-4927-B23A-ADF5B106999D}">
      <dgm:prSet/>
      <dgm:spPr/>
      <dgm:t>
        <a:bodyPr/>
        <a:lstStyle/>
        <a:p>
          <a:endParaRPr lang="en-IN" b="1"/>
        </a:p>
      </dgm:t>
    </dgm:pt>
    <dgm:pt modelId="{F4EF88CB-3F90-4F4E-80CC-55F0EEE3CDEA}">
      <dgm:prSet phldrT="[Text]"/>
      <dgm:spPr/>
      <dgm:t>
        <a:bodyPr/>
        <a:lstStyle/>
        <a:p>
          <a:r>
            <a:rPr lang="en-IN" b="1" dirty="0"/>
            <a:t>Generativity &amp; Stagnation</a:t>
          </a:r>
        </a:p>
      </dgm:t>
    </dgm:pt>
    <dgm:pt modelId="{17DB20D0-0F50-4D0F-9CAA-C8A494464FC1}" type="parTrans" cxnId="{634ADFAD-16C4-40E6-8C58-BC7EF78A5E5D}">
      <dgm:prSet/>
      <dgm:spPr/>
      <dgm:t>
        <a:bodyPr/>
        <a:lstStyle/>
        <a:p>
          <a:endParaRPr lang="en-IN" b="1"/>
        </a:p>
      </dgm:t>
    </dgm:pt>
    <dgm:pt modelId="{E90493E5-9D86-491C-AF1A-2F0E12178540}" type="sibTrans" cxnId="{634ADFAD-16C4-40E6-8C58-BC7EF78A5E5D}">
      <dgm:prSet/>
      <dgm:spPr/>
      <dgm:t>
        <a:bodyPr/>
        <a:lstStyle/>
        <a:p>
          <a:endParaRPr lang="en-IN" b="1"/>
        </a:p>
      </dgm:t>
    </dgm:pt>
    <dgm:pt modelId="{45CC069C-CA73-4CAF-A73E-66A7BCF1E189}">
      <dgm:prSet phldrT="[Text]"/>
      <dgm:spPr/>
      <dgm:t>
        <a:bodyPr/>
        <a:lstStyle/>
        <a:p>
          <a:r>
            <a:rPr lang="en-IN" b="1" dirty="0"/>
            <a:t>Integrity vs. Despair</a:t>
          </a:r>
        </a:p>
      </dgm:t>
    </dgm:pt>
    <dgm:pt modelId="{D9D2C4F2-E0D9-4C94-A1BC-B19917F8091D}" type="parTrans" cxnId="{965ABD31-0E47-4D7F-B645-14277278241C}">
      <dgm:prSet/>
      <dgm:spPr/>
      <dgm:t>
        <a:bodyPr/>
        <a:lstStyle/>
        <a:p>
          <a:endParaRPr lang="en-IN" b="1"/>
        </a:p>
      </dgm:t>
    </dgm:pt>
    <dgm:pt modelId="{A30B1C01-2270-4594-A0BA-9E057345C395}" type="sibTrans" cxnId="{965ABD31-0E47-4D7F-B645-14277278241C}">
      <dgm:prSet/>
      <dgm:spPr/>
      <dgm:t>
        <a:bodyPr/>
        <a:lstStyle/>
        <a:p>
          <a:endParaRPr lang="en-IN" b="1"/>
        </a:p>
      </dgm:t>
    </dgm:pt>
    <dgm:pt modelId="{F82B4920-9ADF-45C1-BA17-1EFE7391250F}" type="pres">
      <dgm:prSet presAssocID="{30B72DF5-C9C3-4DCB-84BB-22CACD8A1DE2}" presName="compositeShape" presStyleCnt="0">
        <dgm:presLayoutVars>
          <dgm:dir/>
          <dgm:resizeHandles/>
        </dgm:presLayoutVars>
      </dgm:prSet>
      <dgm:spPr/>
    </dgm:pt>
    <dgm:pt modelId="{75F8653F-4BAF-47C5-BFBF-BF227FB6F27A}" type="pres">
      <dgm:prSet presAssocID="{30B72DF5-C9C3-4DCB-84BB-22CACD8A1DE2}" presName="pyramid" presStyleLbl="node1" presStyleIdx="0" presStyleCnt="1"/>
      <dgm:spPr/>
    </dgm:pt>
    <dgm:pt modelId="{DD19A6C2-1B10-4F98-94F0-09A29B07EF70}" type="pres">
      <dgm:prSet presAssocID="{30B72DF5-C9C3-4DCB-84BB-22CACD8A1DE2}" presName="theList" presStyleCnt="0"/>
      <dgm:spPr/>
    </dgm:pt>
    <dgm:pt modelId="{5708D6D5-CB9F-4980-BDB9-D397B73F270F}" type="pres">
      <dgm:prSet presAssocID="{85A7F50D-0273-4BD4-A66C-693D62CFEC87}" presName="aNode" presStyleLbl="fgAcc1" presStyleIdx="0" presStyleCnt="7">
        <dgm:presLayoutVars>
          <dgm:bulletEnabled val="1"/>
        </dgm:presLayoutVars>
      </dgm:prSet>
      <dgm:spPr/>
      <dgm:t>
        <a:bodyPr/>
        <a:lstStyle/>
        <a:p>
          <a:endParaRPr lang="en-US"/>
        </a:p>
      </dgm:t>
    </dgm:pt>
    <dgm:pt modelId="{BC127F18-6E44-413D-9F43-E0998CC5853C}" type="pres">
      <dgm:prSet presAssocID="{85A7F50D-0273-4BD4-A66C-693D62CFEC87}" presName="aSpace" presStyleCnt="0"/>
      <dgm:spPr/>
    </dgm:pt>
    <dgm:pt modelId="{C498DADE-6BE7-4CC5-B334-15DEC926C800}" type="pres">
      <dgm:prSet presAssocID="{09597C16-0B41-4674-8C20-2F89337955CF}" presName="aNode" presStyleLbl="fgAcc1" presStyleIdx="1" presStyleCnt="7">
        <dgm:presLayoutVars>
          <dgm:bulletEnabled val="1"/>
        </dgm:presLayoutVars>
      </dgm:prSet>
      <dgm:spPr/>
      <dgm:t>
        <a:bodyPr/>
        <a:lstStyle/>
        <a:p>
          <a:endParaRPr lang="en-US"/>
        </a:p>
      </dgm:t>
    </dgm:pt>
    <dgm:pt modelId="{2252359F-2F09-4C77-BFC8-EDF19EB44C26}" type="pres">
      <dgm:prSet presAssocID="{09597C16-0B41-4674-8C20-2F89337955CF}" presName="aSpace" presStyleCnt="0"/>
      <dgm:spPr/>
    </dgm:pt>
    <dgm:pt modelId="{CEF8CC89-BA19-4208-8508-2A0BDDD1DA0D}" type="pres">
      <dgm:prSet presAssocID="{02CE2157-4980-4AF0-8D4E-EA8A21876E0B}" presName="aNode" presStyleLbl="fgAcc1" presStyleIdx="2" presStyleCnt="7">
        <dgm:presLayoutVars>
          <dgm:bulletEnabled val="1"/>
        </dgm:presLayoutVars>
      </dgm:prSet>
      <dgm:spPr/>
      <dgm:t>
        <a:bodyPr/>
        <a:lstStyle/>
        <a:p>
          <a:endParaRPr lang="en-US"/>
        </a:p>
      </dgm:t>
    </dgm:pt>
    <dgm:pt modelId="{85E760B4-0A6F-4FF3-8978-C7C7843D3407}" type="pres">
      <dgm:prSet presAssocID="{02CE2157-4980-4AF0-8D4E-EA8A21876E0B}" presName="aSpace" presStyleCnt="0"/>
      <dgm:spPr/>
    </dgm:pt>
    <dgm:pt modelId="{309F0379-467B-47D5-98DB-07D6CA62784D}" type="pres">
      <dgm:prSet presAssocID="{D8311034-2FCC-4278-9CF4-2214AA31AA90}" presName="aNode" presStyleLbl="fgAcc1" presStyleIdx="3" presStyleCnt="7">
        <dgm:presLayoutVars>
          <dgm:bulletEnabled val="1"/>
        </dgm:presLayoutVars>
      </dgm:prSet>
      <dgm:spPr/>
      <dgm:t>
        <a:bodyPr/>
        <a:lstStyle/>
        <a:p>
          <a:endParaRPr lang="en-US"/>
        </a:p>
      </dgm:t>
    </dgm:pt>
    <dgm:pt modelId="{3397B2FD-C5DD-43CC-863B-87079AD64045}" type="pres">
      <dgm:prSet presAssocID="{D8311034-2FCC-4278-9CF4-2214AA31AA90}" presName="aSpace" presStyleCnt="0"/>
      <dgm:spPr/>
    </dgm:pt>
    <dgm:pt modelId="{A35A99FF-DBE1-436E-A1F6-756E809BD912}" type="pres">
      <dgm:prSet presAssocID="{9C4EDE1B-8B01-435D-BEC9-2405D3AADFE3}" presName="aNode" presStyleLbl="fgAcc1" presStyleIdx="4" presStyleCnt="7">
        <dgm:presLayoutVars>
          <dgm:bulletEnabled val="1"/>
        </dgm:presLayoutVars>
      </dgm:prSet>
      <dgm:spPr/>
      <dgm:t>
        <a:bodyPr/>
        <a:lstStyle/>
        <a:p>
          <a:endParaRPr lang="en-US"/>
        </a:p>
      </dgm:t>
    </dgm:pt>
    <dgm:pt modelId="{3BA7B709-8C75-4206-A186-131B9F6F61A0}" type="pres">
      <dgm:prSet presAssocID="{9C4EDE1B-8B01-435D-BEC9-2405D3AADFE3}" presName="aSpace" presStyleCnt="0"/>
      <dgm:spPr/>
    </dgm:pt>
    <dgm:pt modelId="{BE324AC3-7317-4148-B47C-36DEEF791B20}" type="pres">
      <dgm:prSet presAssocID="{F4EF88CB-3F90-4F4E-80CC-55F0EEE3CDEA}" presName="aNode" presStyleLbl="fgAcc1" presStyleIdx="5" presStyleCnt="7">
        <dgm:presLayoutVars>
          <dgm:bulletEnabled val="1"/>
        </dgm:presLayoutVars>
      </dgm:prSet>
      <dgm:spPr/>
      <dgm:t>
        <a:bodyPr/>
        <a:lstStyle/>
        <a:p>
          <a:endParaRPr lang="en-US"/>
        </a:p>
      </dgm:t>
    </dgm:pt>
    <dgm:pt modelId="{A9E658A3-050A-46A8-BF1E-54AC38ACEE7A}" type="pres">
      <dgm:prSet presAssocID="{F4EF88CB-3F90-4F4E-80CC-55F0EEE3CDEA}" presName="aSpace" presStyleCnt="0"/>
      <dgm:spPr/>
    </dgm:pt>
    <dgm:pt modelId="{2F2BF5CB-1943-4900-A0CE-176210D7273B}" type="pres">
      <dgm:prSet presAssocID="{45CC069C-CA73-4CAF-A73E-66A7BCF1E189}" presName="aNode" presStyleLbl="fgAcc1" presStyleIdx="6" presStyleCnt="7">
        <dgm:presLayoutVars>
          <dgm:bulletEnabled val="1"/>
        </dgm:presLayoutVars>
      </dgm:prSet>
      <dgm:spPr/>
      <dgm:t>
        <a:bodyPr/>
        <a:lstStyle/>
        <a:p>
          <a:endParaRPr lang="en-US"/>
        </a:p>
      </dgm:t>
    </dgm:pt>
    <dgm:pt modelId="{7B4B07E9-9541-4A49-AAC2-EDDD5C10DB34}" type="pres">
      <dgm:prSet presAssocID="{45CC069C-CA73-4CAF-A73E-66A7BCF1E189}" presName="aSpace" presStyleCnt="0"/>
      <dgm:spPr/>
    </dgm:pt>
  </dgm:ptLst>
  <dgm:cxnLst>
    <dgm:cxn modelId="{3BBCD999-A1CB-46DF-97CF-233D8C58112C}" type="presOf" srcId="{02CE2157-4980-4AF0-8D4E-EA8A21876E0B}" destId="{CEF8CC89-BA19-4208-8508-2A0BDDD1DA0D}" srcOrd="0" destOrd="0" presId="urn:microsoft.com/office/officeart/2005/8/layout/pyramid2"/>
    <dgm:cxn modelId="{2FC6D85F-D233-4381-B7CD-13A2022FD56E}" srcId="{30B72DF5-C9C3-4DCB-84BB-22CACD8A1DE2}" destId="{09597C16-0B41-4674-8C20-2F89337955CF}" srcOrd="1" destOrd="0" parTransId="{7DB3D5BD-D071-48D0-8F71-0D4F89804E70}" sibTransId="{C180BE66-8C8A-4FDE-A8F3-D1059FA2CD37}"/>
    <dgm:cxn modelId="{965ABD31-0E47-4D7F-B645-14277278241C}" srcId="{30B72DF5-C9C3-4DCB-84BB-22CACD8A1DE2}" destId="{45CC069C-CA73-4CAF-A73E-66A7BCF1E189}" srcOrd="6" destOrd="0" parTransId="{D9D2C4F2-E0D9-4C94-A1BC-B19917F8091D}" sibTransId="{A30B1C01-2270-4594-A0BA-9E057345C395}"/>
    <dgm:cxn modelId="{CC654CC8-1606-4900-9DE4-291308BC5BD7}" type="presOf" srcId="{09597C16-0B41-4674-8C20-2F89337955CF}" destId="{C498DADE-6BE7-4CC5-B334-15DEC926C800}" srcOrd="0" destOrd="0" presId="urn:microsoft.com/office/officeart/2005/8/layout/pyramid2"/>
    <dgm:cxn modelId="{9428D580-7D82-4927-B23A-ADF5B106999D}" srcId="{30B72DF5-C9C3-4DCB-84BB-22CACD8A1DE2}" destId="{9C4EDE1B-8B01-435D-BEC9-2405D3AADFE3}" srcOrd="4" destOrd="0" parTransId="{5F430E2E-36F5-454E-88D6-C65434D604C1}" sibTransId="{89C5D5EC-ACCE-4514-8E77-814F66F7BAC7}"/>
    <dgm:cxn modelId="{41D146FF-8CD1-478A-9209-E4E5B740D68D}" type="presOf" srcId="{45CC069C-CA73-4CAF-A73E-66A7BCF1E189}" destId="{2F2BF5CB-1943-4900-A0CE-176210D7273B}" srcOrd="0" destOrd="0" presId="urn:microsoft.com/office/officeart/2005/8/layout/pyramid2"/>
    <dgm:cxn modelId="{772DA886-BD8E-41F5-B445-B64F4A051AA6}" type="presOf" srcId="{30B72DF5-C9C3-4DCB-84BB-22CACD8A1DE2}" destId="{F82B4920-9ADF-45C1-BA17-1EFE7391250F}" srcOrd="0" destOrd="0" presId="urn:microsoft.com/office/officeart/2005/8/layout/pyramid2"/>
    <dgm:cxn modelId="{95CD91CA-13C6-4D82-9E30-63DCC2A25B5E}" srcId="{30B72DF5-C9C3-4DCB-84BB-22CACD8A1DE2}" destId="{02CE2157-4980-4AF0-8D4E-EA8A21876E0B}" srcOrd="2" destOrd="0" parTransId="{F22EE42C-EA42-451F-828B-F96D573ADD56}" sibTransId="{D678AA36-2153-4984-81AB-027FF92CA7DC}"/>
    <dgm:cxn modelId="{8553AEE9-4D30-411A-BB95-DACF8AA5BE95}" type="presOf" srcId="{F4EF88CB-3F90-4F4E-80CC-55F0EEE3CDEA}" destId="{BE324AC3-7317-4148-B47C-36DEEF791B20}" srcOrd="0" destOrd="0" presId="urn:microsoft.com/office/officeart/2005/8/layout/pyramid2"/>
    <dgm:cxn modelId="{248CF2CD-F7B3-4665-B72B-2BBD12509661}" type="presOf" srcId="{9C4EDE1B-8B01-435D-BEC9-2405D3AADFE3}" destId="{A35A99FF-DBE1-436E-A1F6-756E809BD912}" srcOrd="0" destOrd="0" presId="urn:microsoft.com/office/officeart/2005/8/layout/pyramid2"/>
    <dgm:cxn modelId="{181939B5-3898-42A5-9E44-1AF09EEDDE5F}" type="presOf" srcId="{D8311034-2FCC-4278-9CF4-2214AA31AA90}" destId="{309F0379-467B-47D5-98DB-07D6CA62784D}" srcOrd="0" destOrd="0" presId="urn:microsoft.com/office/officeart/2005/8/layout/pyramid2"/>
    <dgm:cxn modelId="{A5B1ACE7-BBCE-4EC5-A486-78E71417D9AC}" type="presOf" srcId="{85A7F50D-0273-4BD4-A66C-693D62CFEC87}" destId="{5708D6D5-CB9F-4980-BDB9-D397B73F270F}" srcOrd="0" destOrd="0" presId="urn:microsoft.com/office/officeart/2005/8/layout/pyramid2"/>
    <dgm:cxn modelId="{634ADFAD-16C4-40E6-8C58-BC7EF78A5E5D}" srcId="{30B72DF5-C9C3-4DCB-84BB-22CACD8A1DE2}" destId="{F4EF88CB-3F90-4F4E-80CC-55F0EEE3CDEA}" srcOrd="5" destOrd="0" parTransId="{17DB20D0-0F50-4D0F-9CAA-C8A494464FC1}" sibTransId="{E90493E5-9D86-491C-AF1A-2F0E12178540}"/>
    <dgm:cxn modelId="{A633BA0D-1455-4860-BD64-71212CDFBCEA}" srcId="{30B72DF5-C9C3-4DCB-84BB-22CACD8A1DE2}" destId="{85A7F50D-0273-4BD4-A66C-693D62CFEC87}" srcOrd="0" destOrd="0" parTransId="{7139F584-5314-4D03-90F2-623E33A3BF20}" sibTransId="{2C206759-0B89-4EC6-A553-B8BF95FEDFA3}"/>
    <dgm:cxn modelId="{BB9195A1-CE6B-42C9-B458-D7574AB57867}" srcId="{30B72DF5-C9C3-4DCB-84BB-22CACD8A1DE2}" destId="{D8311034-2FCC-4278-9CF4-2214AA31AA90}" srcOrd="3" destOrd="0" parTransId="{2DDFD578-FB54-47DA-9121-4E4DFEDDDB4B}" sibTransId="{3F382875-C660-49FB-A52B-792C2DE44DC8}"/>
    <dgm:cxn modelId="{BAC43BE8-D64F-4224-B2C6-8DAD9F8D5334}" type="presParOf" srcId="{F82B4920-9ADF-45C1-BA17-1EFE7391250F}" destId="{75F8653F-4BAF-47C5-BFBF-BF227FB6F27A}" srcOrd="0" destOrd="0" presId="urn:microsoft.com/office/officeart/2005/8/layout/pyramid2"/>
    <dgm:cxn modelId="{2E641CC1-7825-4624-9036-B21D4A4FCDE0}" type="presParOf" srcId="{F82B4920-9ADF-45C1-BA17-1EFE7391250F}" destId="{DD19A6C2-1B10-4F98-94F0-09A29B07EF70}" srcOrd="1" destOrd="0" presId="urn:microsoft.com/office/officeart/2005/8/layout/pyramid2"/>
    <dgm:cxn modelId="{119BA904-236B-4D3B-BC57-1A387E891459}" type="presParOf" srcId="{DD19A6C2-1B10-4F98-94F0-09A29B07EF70}" destId="{5708D6D5-CB9F-4980-BDB9-D397B73F270F}" srcOrd="0" destOrd="0" presId="urn:microsoft.com/office/officeart/2005/8/layout/pyramid2"/>
    <dgm:cxn modelId="{992CE45A-2C7D-4D2D-9753-C9E8D21F7B39}" type="presParOf" srcId="{DD19A6C2-1B10-4F98-94F0-09A29B07EF70}" destId="{BC127F18-6E44-413D-9F43-E0998CC5853C}" srcOrd="1" destOrd="0" presId="urn:microsoft.com/office/officeart/2005/8/layout/pyramid2"/>
    <dgm:cxn modelId="{4047FC55-A8AC-45FE-8C92-0094E8BCE8D0}" type="presParOf" srcId="{DD19A6C2-1B10-4F98-94F0-09A29B07EF70}" destId="{C498DADE-6BE7-4CC5-B334-15DEC926C800}" srcOrd="2" destOrd="0" presId="urn:microsoft.com/office/officeart/2005/8/layout/pyramid2"/>
    <dgm:cxn modelId="{D52412A4-C7BC-47DC-BB3B-32098C8A0642}" type="presParOf" srcId="{DD19A6C2-1B10-4F98-94F0-09A29B07EF70}" destId="{2252359F-2F09-4C77-BFC8-EDF19EB44C26}" srcOrd="3" destOrd="0" presId="urn:microsoft.com/office/officeart/2005/8/layout/pyramid2"/>
    <dgm:cxn modelId="{F559DEF0-B634-43D7-B1DC-578E36E793F8}" type="presParOf" srcId="{DD19A6C2-1B10-4F98-94F0-09A29B07EF70}" destId="{CEF8CC89-BA19-4208-8508-2A0BDDD1DA0D}" srcOrd="4" destOrd="0" presId="urn:microsoft.com/office/officeart/2005/8/layout/pyramid2"/>
    <dgm:cxn modelId="{E9C0F92F-B362-4129-ADF6-39308A316F99}" type="presParOf" srcId="{DD19A6C2-1B10-4F98-94F0-09A29B07EF70}" destId="{85E760B4-0A6F-4FF3-8978-C7C7843D3407}" srcOrd="5" destOrd="0" presId="urn:microsoft.com/office/officeart/2005/8/layout/pyramid2"/>
    <dgm:cxn modelId="{22EA1865-CB0C-473F-8E79-9EA544F979E6}" type="presParOf" srcId="{DD19A6C2-1B10-4F98-94F0-09A29B07EF70}" destId="{309F0379-467B-47D5-98DB-07D6CA62784D}" srcOrd="6" destOrd="0" presId="urn:microsoft.com/office/officeart/2005/8/layout/pyramid2"/>
    <dgm:cxn modelId="{BCE60C17-A78A-4AFF-873E-B4AAA0CD3C9F}" type="presParOf" srcId="{DD19A6C2-1B10-4F98-94F0-09A29B07EF70}" destId="{3397B2FD-C5DD-43CC-863B-87079AD64045}" srcOrd="7" destOrd="0" presId="urn:microsoft.com/office/officeart/2005/8/layout/pyramid2"/>
    <dgm:cxn modelId="{4A523834-2B97-45AA-994D-36CF598AF6DF}" type="presParOf" srcId="{DD19A6C2-1B10-4F98-94F0-09A29B07EF70}" destId="{A35A99FF-DBE1-436E-A1F6-756E809BD912}" srcOrd="8" destOrd="0" presId="urn:microsoft.com/office/officeart/2005/8/layout/pyramid2"/>
    <dgm:cxn modelId="{035FAF4D-9CB3-4932-9577-C33B2AC0E06B}" type="presParOf" srcId="{DD19A6C2-1B10-4F98-94F0-09A29B07EF70}" destId="{3BA7B709-8C75-4206-A186-131B9F6F61A0}" srcOrd="9" destOrd="0" presId="urn:microsoft.com/office/officeart/2005/8/layout/pyramid2"/>
    <dgm:cxn modelId="{B29D0229-EB6E-4C12-AE83-D03F97F65473}" type="presParOf" srcId="{DD19A6C2-1B10-4F98-94F0-09A29B07EF70}" destId="{BE324AC3-7317-4148-B47C-36DEEF791B20}" srcOrd="10" destOrd="0" presId="urn:microsoft.com/office/officeart/2005/8/layout/pyramid2"/>
    <dgm:cxn modelId="{B1E5608C-54D9-4026-9DDD-FAC9B2309A9E}" type="presParOf" srcId="{DD19A6C2-1B10-4F98-94F0-09A29B07EF70}" destId="{A9E658A3-050A-46A8-BF1E-54AC38ACEE7A}" srcOrd="11" destOrd="0" presId="urn:microsoft.com/office/officeart/2005/8/layout/pyramid2"/>
    <dgm:cxn modelId="{DED77A8C-1F78-4751-9CEB-E04429BE1108}" type="presParOf" srcId="{DD19A6C2-1B10-4F98-94F0-09A29B07EF70}" destId="{2F2BF5CB-1943-4900-A0CE-176210D7273B}" srcOrd="12" destOrd="0" presId="urn:microsoft.com/office/officeart/2005/8/layout/pyramid2"/>
    <dgm:cxn modelId="{8210C091-9520-4FEF-BA66-1FE17D3B1B18}" type="presParOf" srcId="{DD19A6C2-1B10-4F98-94F0-09A29B07EF70}" destId="{7B4B07E9-9541-4A49-AAC2-EDDD5C10DB34}" srcOrd="13"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F8653F-4BAF-47C5-BFBF-BF227FB6F27A}">
      <dsp:nvSpPr>
        <dsp:cNvPr id="0" name=""/>
        <dsp:cNvSpPr/>
      </dsp:nvSpPr>
      <dsp:spPr>
        <a:xfrm>
          <a:off x="948266" y="0"/>
          <a:ext cx="5418667" cy="5418667"/>
        </a:xfrm>
        <a:prstGeom prst="triangl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08D6D5-CB9F-4980-BDB9-D397B73F270F}">
      <dsp:nvSpPr>
        <dsp:cNvPr id="0" name=""/>
        <dsp:cNvSpPr/>
      </dsp:nvSpPr>
      <dsp:spPr>
        <a:xfrm>
          <a:off x="3657599" y="542395"/>
          <a:ext cx="3522133" cy="550333"/>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b="1" kern="1200" dirty="0"/>
            <a:t>Trust vs. Mistrust</a:t>
          </a:r>
        </a:p>
      </dsp:txBody>
      <dsp:txXfrm>
        <a:off x="3684464" y="569260"/>
        <a:ext cx="3468403" cy="496603"/>
      </dsp:txXfrm>
    </dsp:sp>
    <dsp:sp modelId="{C498DADE-6BE7-4CC5-B334-15DEC926C800}">
      <dsp:nvSpPr>
        <dsp:cNvPr id="0" name=""/>
        <dsp:cNvSpPr/>
      </dsp:nvSpPr>
      <dsp:spPr>
        <a:xfrm>
          <a:off x="3657599" y="1161520"/>
          <a:ext cx="3522133" cy="550333"/>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b="1" kern="1200" dirty="0"/>
            <a:t>Autonomy vs. Shame &amp; Doubt</a:t>
          </a:r>
        </a:p>
      </dsp:txBody>
      <dsp:txXfrm>
        <a:off x="3684464" y="1188385"/>
        <a:ext cx="3468403" cy="496603"/>
      </dsp:txXfrm>
    </dsp:sp>
    <dsp:sp modelId="{CEF8CC89-BA19-4208-8508-2A0BDDD1DA0D}">
      <dsp:nvSpPr>
        <dsp:cNvPr id="0" name=""/>
        <dsp:cNvSpPr/>
      </dsp:nvSpPr>
      <dsp:spPr>
        <a:xfrm>
          <a:off x="3657599" y="1780645"/>
          <a:ext cx="3522133" cy="550333"/>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b="1" kern="1200" dirty="0"/>
            <a:t>Initiative &amp; Guilt</a:t>
          </a:r>
        </a:p>
      </dsp:txBody>
      <dsp:txXfrm>
        <a:off x="3684464" y="1807510"/>
        <a:ext cx="3468403" cy="496603"/>
      </dsp:txXfrm>
    </dsp:sp>
    <dsp:sp modelId="{309F0379-467B-47D5-98DB-07D6CA62784D}">
      <dsp:nvSpPr>
        <dsp:cNvPr id="0" name=""/>
        <dsp:cNvSpPr/>
      </dsp:nvSpPr>
      <dsp:spPr>
        <a:xfrm>
          <a:off x="3657599" y="2399770"/>
          <a:ext cx="3522133" cy="550333"/>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b="1" kern="1200" dirty="0"/>
            <a:t>Industry vs. Inferiority</a:t>
          </a:r>
        </a:p>
      </dsp:txBody>
      <dsp:txXfrm>
        <a:off x="3684464" y="2426635"/>
        <a:ext cx="3468403" cy="496603"/>
      </dsp:txXfrm>
    </dsp:sp>
    <dsp:sp modelId="{A35A99FF-DBE1-436E-A1F6-756E809BD912}">
      <dsp:nvSpPr>
        <dsp:cNvPr id="0" name=""/>
        <dsp:cNvSpPr/>
      </dsp:nvSpPr>
      <dsp:spPr>
        <a:xfrm>
          <a:off x="3657599" y="3018896"/>
          <a:ext cx="3522133" cy="550333"/>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b="1" kern="1200" dirty="0"/>
            <a:t>Identity &amp; Confusion</a:t>
          </a:r>
        </a:p>
      </dsp:txBody>
      <dsp:txXfrm>
        <a:off x="3684464" y="3045761"/>
        <a:ext cx="3468403" cy="496603"/>
      </dsp:txXfrm>
    </dsp:sp>
    <dsp:sp modelId="{BE324AC3-7317-4148-B47C-36DEEF791B20}">
      <dsp:nvSpPr>
        <dsp:cNvPr id="0" name=""/>
        <dsp:cNvSpPr/>
      </dsp:nvSpPr>
      <dsp:spPr>
        <a:xfrm>
          <a:off x="3657599" y="3638021"/>
          <a:ext cx="3522133" cy="550333"/>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b="1" kern="1200" dirty="0"/>
            <a:t>Generativity &amp; Stagnation</a:t>
          </a:r>
        </a:p>
      </dsp:txBody>
      <dsp:txXfrm>
        <a:off x="3684464" y="3664886"/>
        <a:ext cx="3468403" cy="496603"/>
      </dsp:txXfrm>
    </dsp:sp>
    <dsp:sp modelId="{2F2BF5CB-1943-4900-A0CE-176210D7273B}">
      <dsp:nvSpPr>
        <dsp:cNvPr id="0" name=""/>
        <dsp:cNvSpPr/>
      </dsp:nvSpPr>
      <dsp:spPr>
        <a:xfrm>
          <a:off x="3657599" y="4257146"/>
          <a:ext cx="3522133" cy="550333"/>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b="1" kern="1200" dirty="0"/>
            <a:t>Integrity vs. Despair</a:t>
          </a:r>
        </a:p>
      </dsp:txBody>
      <dsp:txXfrm>
        <a:off x="3684464" y="4284011"/>
        <a:ext cx="3468403" cy="496603"/>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72BF7510-B9ED-40E0-8274-4F64AD62B8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D95E24B0-B97F-4932-93CD-4307D6181D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0AA17F-CB06-445B-ACD3-321E84E51A80}" type="datetimeFigureOut">
              <a:rPr lang="en-US" smtClean="0"/>
              <a:pPr/>
              <a:t>07-Sep-20</a:t>
            </a:fld>
            <a:endParaRPr lang="en-US" dirty="0"/>
          </a:p>
        </p:txBody>
      </p:sp>
      <p:sp>
        <p:nvSpPr>
          <p:cNvPr id="4" name="Footer Placeholder 3">
            <a:extLst>
              <a:ext uri="{FF2B5EF4-FFF2-40B4-BE49-F238E27FC236}">
                <a16:creationId xmlns:a16="http://schemas.microsoft.com/office/drawing/2014/main" xmlns="" id="{7FC3A0DF-A8A7-4EF4-96E5-757FFFC2A9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22BEC987-E8F6-4FD2-BFB2-04815BD1D2F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C078EF9-7F2B-4B20-A25C-9E80C16977B9}" type="slidenum">
              <a:rPr lang="en-US" smtClean="0"/>
              <a:pPr/>
              <a:t>‹#›</a:t>
            </a:fld>
            <a:endParaRPr lang="en-US" dirty="0"/>
          </a:p>
        </p:txBody>
      </p:sp>
    </p:spTree>
    <p:extLst>
      <p:ext uri="{BB962C8B-B14F-4D97-AF65-F5344CB8AC3E}">
        <p14:creationId xmlns:p14="http://schemas.microsoft.com/office/powerpoint/2010/main" xmlns="" val="250011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6141C0-BF72-4A20-AFA7-D05563D549B7}" type="datetimeFigureOut">
              <a:rPr lang="en-US" smtClean="0"/>
              <a:pPr/>
              <a:t>07-Sep-20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AAF9CF-D1E5-49FD-94F7-B246BB67E246}" type="slidenum">
              <a:rPr lang="en-US" smtClean="0"/>
              <a:pPr/>
              <a:t>‹#›</a:t>
            </a:fld>
            <a:endParaRPr lang="en-US" dirty="0"/>
          </a:p>
        </p:txBody>
      </p:sp>
    </p:spTree>
    <p:extLst>
      <p:ext uri="{BB962C8B-B14F-4D97-AF65-F5344CB8AC3E}">
        <p14:creationId xmlns:p14="http://schemas.microsoft.com/office/powerpoint/2010/main" xmlns="" val="1629285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0"/>
            <a:ext cx="10840914" cy="1260000"/>
          </a:xfrm>
        </p:spPr>
        <p:txBody>
          <a:bodyPr anchor="ctr" anchorCtr="0">
            <a:normAutofit/>
          </a:bodyPr>
          <a:lstStyle>
            <a:lvl1pPr>
              <a:defRPr sz="3000"/>
            </a:lvl1pPr>
          </a:lstStyle>
          <a:p>
            <a:r>
              <a:rPr lang="en-US" noProof="0"/>
              <a:t>Click to edit Master title style</a:t>
            </a:r>
          </a:p>
        </p:txBody>
      </p:sp>
      <p:sp>
        <p:nvSpPr>
          <p:cNvPr id="3" name="Content Placeholder 2"/>
          <p:cNvSpPr>
            <a:spLocks noGrp="1"/>
          </p:cNvSpPr>
          <p:nvPr>
            <p:ph idx="1"/>
          </p:nvPr>
        </p:nvSpPr>
        <p:spPr>
          <a:xfrm>
            <a:off x="685801" y="1869601"/>
            <a:ext cx="10840914" cy="3921600"/>
          </a:xfrm>
        </p:spPr>
        <p:txBody>
          <a:bodyPr anchor="t" anchorCtr="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984B7D2A-0DF8-424B-9572-B79AEBB2D9DC}" type="datetimeFigureOut">
              <a:rPr lang="en-US" noProof="0" smtClean="0"/>
              <a:pPr/>
              <a:t>07-Sep-20</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p:txBody>
      </p:sp>
      <p:sp>
        <p:nvSpPr>
          <p:cNvPr id="6" name="Slide Number Placeholder 5"/>
          <p:cNvSpPr>
            <a:spLocks noGrp="1"/>
          </p:cNvSpPr>
          <p:nvPr>
            <p:ph type="sldNum" sz="quarter" idx="12"/>
          </p:nvPr>
        </p:nvSpPr>
        <p:spPr/>
        <p:txBody>
          <a:bodyPr/>
          <a:lstStyle/>
          <a:p>
            <a:fld id="{5D99DD2A-B520-4620-9B43-64B657BA2D42}" type="slidenum">
              <a:rPr lang="en-US" noProof="0" smtClean="0"/>
              <a:pPr/>
              <a:t>‹#›</a:t>
            </a:fld>
            <a:endParaRPr lang="en-US" noProof="0" dirty="0"/>
          </a:p>
        </p:txBody>
      </p:sp>
      <p:cxnSp>
        <p:nvCxnSpPr>
          <p:cNvPr id="8" name="Straight Connector 7">
            <a:extLst>
              <a:ext uri="{FF2B5EF4-FFF2-40B4-BE49-F238E27FC236}">
                <a16:creationId xmlns:a16="http://schemas.microsoft.com/office/drawing/2014/main" xmlns="" id="{328F7C25-BFB6-430F-87B6-7D0D2C7493D6}"/>
              </a:ext>
              <a:ext uri="{C183D7F6-B498-43B3-948B-1728B52AA6E4}">
                <adec:decorative xmlns:adec="http://schemas.microsoft.com/office/drawing/2017/decorative" xmlns="" val="1"/>
              </a:ext>
            </a:extLst>
          </p:cNvPr>
          <p:cNvCxnSpPr>
            <a:cxnSpLocks/>
          </p:cNvCxnSpPr>
          <p:nvPr userDrawn="1"/>
        </p:nvCxnSpPr>
        <p:spPr>
          <a:xfrm rot="16200000">
            <a:off x="-185517" y="1223433"/>
            <a:ext cx="504000" cy="0"/>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3610262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hasCustomPrompt="1"/>
          </p:nvPr>
        </p:nvSpPr>
        <p:spPr>
          <a:xfrm>
            <a:off x="685801" y="609601"/>
            <a:ext cx="10840913" cy="3124199"/>
          </a:xfrm>
        </p:spPr>
        <p:txBody>
          <a:bodyPr anchor="ctr">
            <a:normAutofit/>
          </a:bodyPr>
          <a:lstStyle>
            <a:lvl1pPr algn="l">
              <a:defRPr sz="3000" b="0" cap="none"/>
            </a:lvl1pPr>
          </a:lstStyle>
          <a:p>
            <a:r>
              <a:rPr lang="en-US" noProof="0"/>
              <a:t>CLICK TO EDIT MASTER TITLE STYLE</a:t>
            </a:r>
          </a:p>
        </p:txBody>
      </p:sp>
      <p:sp>
        <p:nvSpPr>
          <p:cNvPr id="3" name="Text Placeholder 2"/>
          <p:cNvSpPr>
            <a:spLocks noGrp="1"/>
          </p:cNvSpPr>
          <p:nvPr>
            <p:ph type="body" idx="1"/>
          </p:nvPr>
        </p:nvSpPr>
        <p:spPr>
          <a:xfrm>
            <a:off x="685800" y="3733800"/>
            <a:ext cx="10840914" cy="2057400"/>
          </a:xfrm>
        </p:spPr>
        <p:txBody>
          <a:bodyPr anchor="ct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984B7D2A-0DF8-424B-9572-B79AEBB2D9DC}" type="datetimeFigureOut">
              <a:rPr lang="en-US" noProof="0" smtClean="0"/>
              <a:pPr/>
              <a:t>07-Sep-20</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p:txBody>
      </p:sp>
      <p:sp>
        <p:nvSpPr>
          <p:cNvPr id="6" name="Slide Number Placeholder 5"/>
          <p:cNvSpPr>
            <a:spLocks noGrp="1"/>
          </p:cNvSpPr>
          <p:nvPr>
            <p:ph type="sldNum" sz="quarter" idx="12"/>
          </p:nvPr>
        </p:nvSpPr>
        <p:spPr/>
        <p:txBody>
          <a:bodyPr/>
          <a:lstStyle/>
          <a:p>
            <a:fld id="{5D99DD2A-B520-4620-9B43-64B657BA2D42}" type="slidenum">
              <a:rPr lang="en-US" noProof="0" smtClean="0"/>
              <a:pPr/>
              <a:t>‹#›</a:t>
            </a:fld>
            <a:endParaRPr lang="en-US" noProof="0" dirty="0"/>
          </a:p>
        </p:txBody>
      </p:sp>
    </p:spTree>
    <p:extLst>
      <p:ext uri="{BB962C8B-B14F-4D97-AF65-F5344CB8AC3E}">
        <p14:creationId xmlns:p14="http://schemas.microsoft.com/office/powerpoint/2010/main" xmlns="" val="383326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0"/>
            <a:ext cx="10840914" cy="1260000"/>
          </a:xfrm>
        </p:spPr>
        <p:txBody>
          <a:bodyPr>
            <a:normAutofit/>
          </a:bodyPr>
          <a:lstStyle>
            <a:lvl1pPr>
              <a:defRPr sz="3000"/>
            </a:lvl1pPr>
          </a:lstStyle>
          <a:p>
            <a:r>
              <a:rPr lang="en-US" noProof="0"/>
              <a:t>Click to edit Master title style</a:t>
            </a:r>
          </a:p>
        </p:txBody>
      </p:sp>
      <p:sp>
        <p:nvSpPr>
          <p:cNvPr id="3" name="Date Placeholder 2"/>
          <p:cNvSpPr>
            <a:spLocks noGrp="1"/>
          </p:cNvSpPr>
          <p:nvPr>
            <p:ph type="dt" sz="half" idx="10"/>
          </p:nvPr>
        </p:nvSpPr>
        <p:spPr/>
        <p:txBody>
          <a:bodyPr/>
          <a:lstStyle/>
          <a:p>
            <a:fld id="{984B7D2A-0DF8-424B-9572-B79AEBB2D9DC}" type="datetimeFigureOut">
              <a:rPr lang="en-US" noProof="0" smtClean="0"/>
              <a:pPr/>
              <a:t>07-Sep-20</a:t>
            </a:fld>
            <a:endParaRPr lang="en-US" noProof="0" dirty="0"/>
          </a:p>
        </p:txBody>
      </p:sp>
      <p:sp>
        <p:nvSpPr>
          <p:cNvPr id="4" name="Footer Placeholder 3"/>
          <p:cNvSpPr>
            <a:spLocks noGrp="1"/>
          </p:cNvSpPr>
          <p:nvPr>
            <p:ph type="ftr" sz="quarter" idx="11"/>
          </p:nvPr>
        </p:nvSpPr>
        <p:spPr/>
        <p:txBody>
          <a:bodyPr/>
          <a:lstStyle/>
          <a:p>
            <a:r>
              <a:rPr lang="en-US" noProof="0" dirty="0"/>
              <a:t>Add a Footer</a:t>
            </a:r>
          </a:p>
        </p:txBody>
      </p:sp>
      <p:sp>
        <p:nvSpPr>
          <p:cNvPr id="5" name="Slide Number Placeholder 4"/>
          <p:cNvSpPr>
            <a:spLocks noGrp="1"/>
          </p:cNvSpPr>
          <p:nvPr>
            <p:ph type="sldNum" sz="quarter" idx="12"/>
          </p:nvPr>
        </p:nvSpPr>
        <p:spPr/>
        <p:txBody>
          <a:bodyPr/>
          <a:lstStyle/>
          <a:p>
            <a:fld id="{5D99DD2A-B520-4620-9B43-64B657BA2D42}" type="slidenum">
              <a:rPr lang="en-US" noProof="0" smtClean="0"/>
              <a:pPr/>
              <a:t>‹#›</a:t>
            </a:fld>
            <a:endParaRPr lang="en-US" noProof="0" dirty="0"/>
          </a:p>
        </p:txBody>
      </p:sp>
    </p:spTree>
    <p:extLst>
      <p:ext uri="{BB962C8B-B14F-4D97-AF65-F5344CB8AC3E}">
        <p14:creationId xmlns:p14="http://schemas.microsoft.com/office/powerpoint/2010/main" xmlns="" val="1510649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984B7D2A-0DF8-424B-9572-B79AEBB2D9DC}" type="datetimeFigureOut">
              <a:rPr lang="en-US" noProof="0" smtClean="0"/>
              <a:pPr/>
              <a:t>07-Sep-20</a:t>
            </a:fld>
            <a:endParaRPr lang="en-US" noProof="0" dirty="0"/>
          </a:p>
        </p:txBody>
      </p:sp>
      <p:sp>
        <p:nvSpPr>
          <p:cNvPr id="3" name="Footer Placeholder 2"/>
          <p:cNvSpPr>
            <a:spLocks noGrp="1"/>
          </p:cNvSpPr>
          <p:nvPr>
            <p:ph type="ftr" sz="quarter" idx="11"/>
          </p:nvPr>
        </p:nvSpPr>
        <p:spPr/>
        <p:txBody>
          <a:bodyPr/>
          <a:lstStyle/>
          <a:p>
            <a:r>
              <a:rPr lang="en-US" noProof="0" dirty="0"/>
              <a:t>Add a Footer</a:t>
            </a:r>
          </a:p>
        </p:txBody>
      </p:sp>
      <p:sp>
        <p:nvSpPr>
          <p:cNvPr id="4" name="Slide Number Placeholder 3"/>
          <p:cNvSpPr>
            <a:spLocks noGrp="1"/>
          </p:cNvSpPr>
          <p:nvPr>
            <p:ph type="sldNum" sz="quarter" idx="12"/>
          </p:nvPr>
        </p:nvSpPr>
        <p:spPr/>
        <p:txBody>
          <a:bodyPr/>
          <a:lstStyle/>
          <a:p>
            <a:fld id="{5D99DD2A-B520-4620-9B43-64B657BA2D42}" type="slidenum">
              <a:rPr lang="en-US" noProof="0" smtClean="0"/>
              <a:pPr/>
              <a:t>‹#›</a:t>
            </a:fld>
            <a:endParaRPr lang="en-US" noProof="0" dirty="0"/>
          </a:p>
        </p:txBody>
      </p:sp>
    </p:spTree>
    <p:extLst>
      <p:ext uri="{BB962C8B-B14F-4D97-AF65-F5344CB8AC3E}">
        <p14:creationId xmlns:p14="http://schemas.microsoft.com/office/powerpoint/2010/main" xmlns="" val="2453706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175" y="1786"/>
            <a:ext cx="12188825" cy="6856214"/>
          </a:xfrm>
          <a:prstGeom prst="rect">
            <a:avLst/>
          </a:prstGeom>
        </p:spPr>
      </p:pic>
      <p:sp>
        <p:nvSpPr>
          <p:cNvPr id="2" name="Title 1"/>
          <p:cNvSpPr>
            <a:spLocks noGrp="1"/>
          </p:cNvSpPr>
          <p:nvPr>
            <p:ph type="ctrTitle"/>
          </p:nvPr>
        </p:nvSpPr>
        <p:spPr>
          <a:xfrm>
            <a:off x="2476500" y="2716272"/>
            <a:ext cx="8683625" cy="2421464"/>
          </a:xfrm>
        </p:spPr>
        <p:txBody>
          <a:bodyPr anchor="b">
            <a:normAutofit/>
          </a:bodyPr>
          <a:lstStyle>
            <a:lvl1pPr algn="r">
              <a:defRPr sz="4800">
                <a:effectLst/>
              </a:defRPr>
            </a:lvl1pPr>
          </a:lstStyle>
          <a:p>
            <a:r>
              <a:rPr lang="en-US" noProof="0"/>
              <a:t>Click to edit Master title style</a:t>
            </a:r>
          </a:p>
        </p:txBody>
      </p:sp>
      <p:sp>
        <p:nvSpPr>
          <p:cNvPr id="3" name="Subtitle 2"/>
          <p:cNvSpPr>
            <a:spLocks noGrp="1"/>
          </p:cNvSpPr>
          <p:nvPr>
            <p:ph type="subTitle" idx="1"/>
          </p:nvPr>
        </p:nvSpPr>
        <p:spPr>
          <a:xfrm>
            <a:off x="2476500" y="5137736"/>
            <a:ext cx="8683625" cy="732840"/>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p>
        </p:txBody>
      </p:sp>
      <p:sp>
        <p:nvSpPr>
          <p:cNvPr id="4" name="Date Placeholder 3"/>
          <p:cNvSpPr>
            <a:spLocks noGrp="1"/>
          </p:cNvSpPr>
          <p:nvPr>
            <p:ph type="dt" sz="half" idx="10"/>
          </p:nvPr>
        </p:nvSpPr>
        <p:spPr>
          <a:xfrm>
            <a:off x="8932558" y="5870575"/>
            <a:ext cx="1600200" cy="377825"/>
          </a:xfrm>
        </p:spPr>
        <p:txBody>
          <a:bodyPr/>
          <a:lstStyle/>
          <a:p>
            <a:fld id="{984B7D2A-0DF8-424B-9572-B79AEBB2D9DC}" type="datetimeFigureOut">
              <a:rPr lang="en-US" noProof="0" smtClean="0"/>
              <a:pPr/>
              <a:t>07-Sep-20</a:t>
            </a:fld>
            <a:endParaRPr lang="en-US" noProof="0" dirty="0"/>
          </a:p>
        </p:txBody>
      </p:sp>
      <p:sp>
        <p:nvSpPr>
          <p:cNvPr id="5" name="Footer Placeholder 4"/>
          <p:cNvSpPr>
            <a:spLocks noGrp="1"/>
          </p:cNvSpPr>
          <p:nvPr>
            <p:ph type="ftr" sz="quarter" idx="11"/>
          </p:nvPr>
        </p:nvSpPr>
        <p:spPr>
          <a:xfrm>
            <a:off x="3962399" y="5870575"/>
            <a:ext cx="4893958" cy="377825"/>
          </a:xfrm>
        </p:spPr>
        <p:txBody>
          <a:bodyPr/>
          <a:lstStyle/>
          <a:p>
            <a:r>
              <a:rPr lang="en-US" noProof="0" dirty="0"/>
              <a:t>Add a Footer</a:t>
            </a:r>
          </a:p>
        </p:txBody>
      </p:sp>
      <p:sp>
        <p:nvSpPr>
          <p:cNvPr id="6" name="Slide Number Placeholder 5"/>
          <p:cNvSpPr>
            <a:spLocks noGrp="1"/>
          </p:cNvSpPr>
          <p:nvPr>
            <p:ph type="sldNum" sz="quarter" idx="12"/>
          </p:nvPr>
        </p:nvSpPr>
        <p:spPr>
          <a:xfrm>
            <a:off x="10608958" y="5870575"/>
            <a:ext cx="551167" cy="377825"/>
          </a:xfrm>
        </p:spPr>
        <p:txBody>
          <a:bodyPr/>
          <a:lstStyle/>
          <a:p>
            <a:fld id="{5D99DD2A-B520-4620-9B43-64B657BA2D42}" type="slidenum">
              <a:rPr lang="en-US" noProof="0" smtClean="0"/>
              <a:pPr/>
              <a:t>‹#›</a:t>
            </a:fld>
            <a:endParaRPr lang="en-US" noProof="0" dirty="0"/>
          </a:p>
        </p:txBody>
      </p:sp>
    </p:spTree>
    <p:extLst>
      <p:ext uri="{BB962C8B-B14F-4D97-AF65-F5344CB8AC3E}">
        <p14:creationId xmlns:p14="http://schemas.microsoft.com/office/powerpoint/2010/main" xmlns="" val="406293711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flipH="1">
            <a:off x="0" y="0"/>
            <a:ext cx="12188825" cy="6856214"/>
          </a:xfrm>
          <a:prstGeom prst="rect">
            <a:avLst/>
          </a:prstGeom>
        </p:spPr>
      </p:pic>
      <p:sp>
        <p:nvSpPr>
          <p:cNvPr id="2" name="Title 1"/>
          <p:cNvSpPr>
            <a:spLocks noGrp="1"/>
          </p:cNvSpPr>
          <p:nvPr>
            <p:ph type="title"/>
          </p:nvPr>
        </p:nvSpPr>
        <p:spPr>
          <a:xfrm>
            <a:off x="552450" y="1874308"/>
            <a:ext cx="3814235" cy="1260000"/>
          </a:xfrm>
        </p:spPr>
        <p:txBody>
          <a:bodyPr anchor="ctr" anchorCtr="0">
            <a:noAutofit/>
          </a:bodyPr>
          <a:lstStyle>
            <a:lvl1pPr algn="r">
              <a:defRPr sz="3000" b="0"/>
            </a:lvl1pPr>
          </a:lstStyle>
          <a:p>
            <a:r>
              <a:rPr lang="en-US" noProof="0"/>
              <a:t>Click to edit Master title style</a:t>
            </a:r>
          </a:p>
        </p:txBody>
      </p:sp>
      <p:sp>
        <p:nvSpPr>
          <p:cNvPr id="3" name="Content Placeholder 2"/>
          <p:cNvSpPr>
            <a:spLocks noGrp="1"/>
          </p:cNvSpPr>
          <p:nvPr>
            <p:ph idx="1"/>
          </p:nvPr>
        </p:nvSpPr>
        <p:spPr>
          <a:xfrm>
            <a:off x="4648200" y="0"/>
            <a:ext cx="7543800" cy="6856214"/>
          </a:xfrm>
        </p:spPr>
        <p:txBody>
          <a:bodyPr anchor="ct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552450" y="3134308"/>
            <a:ext cx="3814235" cy="2016600"/>
          </a:xfrm>
        </p:spPr>
        <p:txBody>
          <a:bodyPr anchor="t">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pPr/>
              <a:t>07-Sep-20</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5D99DD2A-B520-4620-9B43-64B657BA2D42}" type="slidenum">
              <a:rPr lang="en-US" noProof="0" smtClean="0"/>
              <a:pPr/>
              <a:t>‹#›</a:t>
            </a:fld>
            <a:endParaRPr lang="en-US" noProof="0" dirty="0"/>
          </a:p>
        </p:txBody>
      </p:sp>
    </p:spTree>
    <p:extLst>
      <p:ext uri="{BB962C8B-B14F-4D97-AF65-F5344CB8AC3E}">
        <p14:creationId xmlns:p14="http://schemas.microsoft.com/office/powerpoint/2010/main" xmlns="" val="2006338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Description and Conent">
    <p:spTree>
      <p:nvGrpSpPr>
        <p:cNvPr id="1" name=""/>
        <p:cNvGrpSpPr/>
        <p:nvPr/>
      </p:nvGrpSpPr>
      <p:grpSpPr>
        <a:xfrm>
          <a:off x="0" y="0"/>
          <a:ext cx="0" cy="0"/>
          <a:chOff x="0" y="0"/>
          <a:chExt cx="0" cy="0"/>
        </a:xfrm>
      </p:grpSpPr>
      <p:pic>
        <p:nvPicPr>
          <p:cNvPr id="11" name="Picture 10" descr="Celestia-R1---OverlayContentHD.png">
            <a:extLst>
              <a:ext uri="{FF2B5EF4-FFF2-40B4-BE49-F238E27FC236}">
                <a16:creationId xmlns:a16="http://schemas.microsoft.com/office/drawing/2014/main" xmlns="" id="{A1E35E73-B2F7-41DF-AAD2-58E6BE2710DD}"/>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840914" cy="1260000"/>
          </a:xfrm>
        </p:spPr>
        <p:txBody>
          <a:bodyPr anchor="ctr" anchorCtr="0">
            <a:normAutofit/>
          </a:bodyPr>
          <a:lstStyle>
            <a:lvl1pPr>
              <a:defRPr sz="3000"/>
            </a:lvl1pPr>
          </a:lstStyle>
          <a:p>
            <a:r>
              <a:rPr lang="en-US" noProof="0"/>
              <a:t>Click to edit Master title style</a:t>
            </a:r>
          </a:p>
        </p:txBody>
      </p:sp>
      <p:sp>
        <p:nvSpPr>
          <p:cNvPr id="3" name="Text Placeholder 2"/>
          <p:cNvSpPr>
            <a:spLocks noGrp="1"/>
          </p:cNvSpPr>
          <p:nvPr>
            <p:ph type="body" idx="1"/>
          </p:nvPr>
        </p:nvSpPr>
        <p:spPr>
          <a:xfrm>
            <a:off x="685799" y="1881824"/>
            <a:ext cx="10840914" cy="1032826"/>
          </a:xfrm>
        </p:spPr>
        <p:txBody>
          <a:bodyPr anchor="t" anchorCtr="0">
            <a:no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7" name="Date Placeholder 6"/>
          <p:cNvSpPr>
            <a:spLocks noGrp="1"/>
          </p:cNvSpPr>
          <p:nvPr>
            <p:ph type="dt" sz="half" idx="10"/>
          </p:nvPr>
        </p:nvSpPr>
        <p:spPr/>
        <p:txBody>
          <a:bodyPr/>
          <a:lstStyle/>
          <a:p>
            <a:fld id="{984B7D2A-0DF8-424B-9572-B79AEBB2D9DC}" type="datetimeFigureOut">
              <a:rPr lang="en-US" noProof="0" smtClean="0"/>
              <a:pPr/>
              <a:t>07-Sep-20</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p:txBody>
      </p:sp>
      <p:sp>
        <p:nvSpPr>
          <p:cNvPr id="6" name="Text Placeholder 5">
            <a:extLst>
              <a:ext uri="{FF2B5EF4-FFF2-40B4-BE49-F238E27FC236}">
                <a16:creationId xmlns:a16="http://schemas.microsoft.com/office/drawing/2014/main" xmlns="" id="{B47DAE59-9D63-4159-8F3E-560C31F19A89}"/>
              </a:ext>
            </a:extLst>
          </p:cNvPr>
          <p:cNvSpPr>
            <a:spLocks noGrp="1"/>
          </p:cNvSpPr>
          <p:nvPr>
            <p:ph type="body" sz="quarter" idx="14"/>
          </p:nvPr>
        </p:nvSpPr>
        <p:spPr>
          <a:xfrm>
            <a:off x="1216192"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sp>
        <p:nvSpPr>
          <p:cNvPr id="9" name="Slide Number Placeholder 8"/>
          <p:cNvSpPr>
            <a:spLocks noGrp="1"/>
          </p:cNvSpPr>
          <p:nvPr>
            <p:ph type="sldNum" sz="quarter" idx="12"/>
          </p:nvPr>
        </p:nvSpPr>
        <p:spPr/>
        <p:txBody>
          <a:bodyPr/>
          <a:lstStyle/>
          <a:p>
            <a:fld id="{5D99DD2A-B520-4620-9B43-64B657BA2D42}" type="slidenum">
              <a:rPr lang="en-US" noProof="0" smtClean="0"/>
              <a:pPr/>
              <a:t>‹#›</a:t>
            </a:fld>
            <a:endParaRPr lang="en-US" noProof="0" dirty="0"/>
          </a:p>
        </p:txBody>
      </p:sp>
      <p:sp>
        <p:nvSpPr>
          <p:cNvPr id="12" name="Text Placeholder 2">
            <a:extLst>
              <a:ext uri="{FF2B5EF4-FFF2-40B4-BE49-F238E27FC236}">
                <a16:creationId xmlns:a16="http://schemas.microsoft.com/office/drawing/2014/main" xmlns="" id="{4249143D-80A5-4E4C-BBFD-F253500CE226}"/>
              </a:ext>
            </a:extLst>
          </p:cNvPr>
          <p:cNvSpPr>
            <a:spLocks noGrp="1"/>
          </p:cNvSpPr>
          <p:nvPr>
            <p:ph type="body" idx="13"/>
          </p:nvPr>
        </p:nvSpPr>
        <p:spPr>
          <a:xfrm>
            <a:off x="685799" y="2914650"/>
            <a:ext cx="10840914" cy="502126"/>
          </a:xfrm>
        </p:spPr>
        <p:txBody>
          <a:bodyPr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Text Placeholder 5">
            <a:extLst>
              <a:ext uri="{FF2B5EF4-FFF2-40B4-BE49-F238E27FC236}">
                <a16:creationId xmlns:a16="http://schemas.microsoft.com/office/drawing/2014/main" xmlns="" id="{B06123F0-984B-4EF8-9945-3621C401B7AD}"/>
              </a:ext>
            </a:extLst>
          </p:cNvPr>
          <p:cNvSpPr>
            <a:spLocks noGrp="1"/>
          </p:cNvSpPr>
          <p:nvPr>
            <p:ph type="body" sz="quarter" idx="17"/>
          </p:nvPr>
        </p:nvSpPr>
        <p:spPr>
          <a:xfrm>
            <a:off x="7465366"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sp>
        <p:nvSpPr>
          <p:cNvPr id="21" name="Text Placeholder 5">
            <a:extLst>
              <a:ext uri="{FF2B5EF4-FFF2-40B4-BE49-F238E27FC236}">
                <a16:creationId xmlns:a16="http://schemas.microsoft.com/office/drawing/2014/main" xmlns="" id="{A669C074-A9BE-4B07-ACEE-3B34AAC8B9E7}"/>
              </a:ext>
            </a:extLst>
          </p:cNvPr>
          <p:cNvSpPr>
            <a:spLocks noGrp="1"/>
          </p:cNvSpPr>
          <p:nvPr>
            <p:ph type="body" sz="quarter" idx="18"/>
          </p:nvPr>
        </p:nvSpPr>
        <p:spPr>
          <a:xfrm>
            <a:off x="9548424"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sp>
        <p:nvSpPr>
          <p:cNvPr id="19" name="Text Placeholder 5">
            <a:extLst>
              <a:ext uri="{FF2B5EF4-FFF2-40B4-BE49-F238E27FC236}">
                <a16:creationId xmlns:a16="http://schemas.microsoft.com/office/drawing/2014/main" xmlns="" id="{84A40D78-D6DD-41A7-A132-9D48DF8649A9}"/>
              </a:ext>
            </a:extLst>
          </p:cNvPr>
          <p:cNvSpPr>
            <a:spLocks noGrp="1"/>
          </p:cNvSpPr>
          <p:nvPr>
            <p:ph type="body" sz="quarter" idx="16"/>
          </p:nvPr>
        </p:nvSpPr>
        <p:spPr>
          <a:xfrm>
            <a:off x="5382308"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sp>
        <p:nvSpPr>
          <p:cNvPr id="18" name="Text Placeholder 5">
            <a:extLst>
              <a:ext uri="{FF2B5EF4-FFF2-40B4-BE49-F238E27FC236}">
                <a16:creationId xmlns:a16="http://schemas.microsoft.com/office/drawing/2014/main" xmlns="" id="{4A9CFAA7-850F-4C92-A9BE-56452E5CA04D}"/>
              </a:ext>
            </a:extLst>
          </p:cNvPr>
          <p:cNvSpPr>
            <a:spLocks noGrp="1"/>
          </p:cNvSpPr>
          <p:nvPr>
            <p:ph type="body" sz="quarter" idx="15"/>
          </p:nvPr>
        </p:nvSpPr>
        <p:spPr>
          <a:xfrm>
            <a:off x="3299250"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cxnSp>
        <p:nvCxnSpPr>
          <p:cNvPr id="14" name="Straight Connector 13">
            <a:extLst>
              <a:ext uri="{FF2B5EF4-FFF2-40B4-BE49-F238E27FC236}">
                <a16:creationId xmlns:a16="http://schemas.microsoft.com/office/drawing/2014/main" xmlns="" id="{CC5A0CF1-9FE7-4149-97DC-5221639144C8}"/>
              </a:ext>
              <a:ext uri="{C183D7F6-B498-43B3-948B-1728B52AA6E4}">
                <adec:decorative xmlns:adec="http://schemas.microsoft.com/office/drawing/2017/decorative" xmlns="" val="1"/>
              </a:ext>
            </a:extLst>
          </p:cNvPr>
          <p:cNvCxnSpPr>
            <a:cxnSpLocks/>
          </p:cNvCxnSpPr>
          <p:nvPr userDrawn="1"/>
        </p:nvCxnSpPr>
        <p:spPr>
          <a:xfrm rot="16200000">
            <a:off x="-185517" y="1242483"/>
            <a:ext cx="504000" cy="0"/>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3393639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flipH="1">
            <a:off x="0" y="0"/>
            <a:ext cx="12188825" cy="6856214"/>
          </a:xfrm>
          <a:prstGeom prst="rect">
            <a:avLst/>
          </a:prstGeom>
        </p:spPr>
      </p:pic>
      <p:sp>
        <p:nvSpPr>
          <p:cNvPr id="2" name="Title 1"/>
          <p:cNvSpPr>
            <a:spLocks noGrp="1"/>
          </p:cNvSpPr>
          <p:nvPr>
            <p:ph type="title"/>
          </p:nvPr>
        </p:nvSpPr>
        <p:spPr>
          <a:xfrm>
            <a:off x="1457326" y="995967"/>
            <a:ext cx="6238874" cy="1260000"/>
          </a:xfrm>
        </p:spPr>
        <p:txBody>
          <a:bodyPr anchor="ctr" anchorCtr="0">
            <a:noAutofit/>
          </a:bodyPr>
          <a:lstStyle>
            <a:lvl1pPr algn="r">
              <a:defRPr sz="3000" b="0"/>
            </a:lvl1pPr>
          </a:lstStyle>
          <a:p>
            <a:r>
              <a:rPr lang="en-US" noProof="0"/>
              <a:t>Click to edit Master title style</a:t>
            </a:r>
          </a:p>
        </p:txBody>
      </p:sp>
      <p:sp>
        <p:nvSpPr>
          <p:cNvPr id="14" name="Picture Placeholder 2"/>
          <p:cNvSpPr>
            <a:spLocks noGrp="1" noChangeAspect="1"/>
          </p:cNvSpPr>
          <p:nvPr>
            <p:ph type="pic" idx="1"/>
          </p:nvPr>
        </p:nvSpPr>
        <p:spPr bwMode="blackGray">
          <a:xfrm>
            <a:off x="8014200" y="995968"/>
            <a:ext cx="3492000" cy="4866064"/>
          </a:xfrm>
          <a:prstGeom prst="roundRect">
            <a:avLst>
              <a:gd name="adj" fmla="val 2371"/>
            </a:avLst>
          </a:prstGeom>
          <a:solidFill>
            <a:schemeClr val="bg2">
              <a:lumMod val="75000"/>
              <a:lumOff val="25000"/>
            </a:schemeClr>
          </a:solidFill>
          <a:ln w="28575" cap="sq" cmpd="sng">
            <a:solidFill>
              <a:schemeClr val="accent3">
                <a:lumMod val="50000"/>
              </a:schemeClr>
            </a:solidFill>
            <a:miter lim="800000"/>
          </a:ln>
          <a:effectLst>
            <a:outerShdw blurRad="63500" sx="102000" sy="102000" algn="ctr" rotWithShape="0">
              <a:prstClr val="black">
                <a:alpha val="40000"/>
              </a:prst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4" name="Text Placeholder 3"/>
          <p:cNvSpPr>
            <a:spLocks noGrp="1"/>
          </p:cNvSpPr>
          <p:nvPr>
            <p:ph type="body" sz="half" idx="2"/>
          </p:nvPr>
        </p:nvSpPr>
        <p:spPr>
          <a:xfrm>
            <a:off x="1085849" y="2255967"/>
            <a:ext cx="6610351" cy="3476618"/>
          </a:xfrm>
        </p:spPr>
        <p:txBody>
          <a:bodyPr anchor="t">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pPr/>
              <a:t>07-Sep-20</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5D99DD2A-B520-4620-9B43-64B657BA2D42}" type="slidenum">
              <a:rPr lang="en-US" noProof="0" smtClean="0"/>
              <a:pPr/>
              <a:t>‹#›</a:t>
            </a:fld>
            <a:endParaRPr lang="en-US" noProof="0" dirty="0"/>
          </a:p>
        </p:txBody>
      </p:sp>
    </p:spTree>
    <p:extLst>
      <p:ext uri="{BB962C8B-B14F-4D97-AF65-F5344CB8AC3E}">
        <p14:creationId xmlns:p14="http://schemas.microsoft.com/office/powerpoint/2010/main" xmlns="" val="3969382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Righ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flipH="1">
            <a:off x="0" y="0"/>
            <a:ext cx="12188825" cy="6856214"/>
          </a:xfrm>
          <a:prstGeom prst="rect">
            <a:avLst/>
          </a:prstGeom>
        </p:spPr>
      </p:pic>
      <p:sp>
        <p:nvSpPr>
          <p:cNvPr id="2" name="Title 1"/>
          <p:cNvSpPr>
            <a:spLocks noGrp="1"/>
          </p:cNvSpPr>
          <p:nvPr>
            <p:ph type="title"/>
          </p:nvPr>
        </p:nvSpPr>
        <p:spPr>
          <a:xfrm>
            <a:off x="6657974" y="995968"/>
            <a:ext cx="4848225" cy="1260000"/>
          </a:xfrm>
        </p:spPr>
        <p:txBody>
          <a:bodyPr anchor="ctr" anchorCtr="0">
            <a:normAutofit/>
          </a:bodyPr>
          <a:lstStyle>
            <a:lvl1pPr algn="l">
              <a:defRPr sz="3000" b="0"/>
            </a:lvl1pPr>
          </a:lstStyle>
          <a:p>
            <a:r>
              <a:rPr lang="en-US" noProof="0"/>
              <a:t>Click to edit Master title style</a:t>
            </a:r>
          </a:p>
        </p:txBody>
      </p:sp>
      <p:sp>
        <p:nvSpPr>
          <p:cNvPr id="14" name="Picture Placeholder 2"/>
          <p:cNvSpPr>
            <a:spLocks noGrp="1" noChangeAspect="1"/>
          </p:cNvSpPr>
          <p:nvPr>
            <p:ph type="pic" idx="1"/>
          </p:nvPr>
        </p:nvSpPr>
        <p:spPr bwMode="blackGray">
          <a:xfrm>
            <a:off x="727574" y="914400"/>
            <a:ext cx="5749425" cy="4818185"/>
          </a:xfrm>
          <a:prstGeom prst="roundRect">
            <a:avLst>
              <a:gd name="adj" fmla="val 2371"/>
            </a:avLst>
          </a:prstGeom>
          <a:solidFill>
            <a:schemeClr val="bg2">
              <a:lumMod val="75000"/>
              <a:lumOff val="25000"/>
            </a:schemeClr>
          </a:solidFill>
          <a:ln w="28575" cap="sq" cmpd="sng">
            <a:solidFill>
              <a:schemeClr val="accent3">
                <a:lumMod val="50000"/>
              </a:schemeClr>
            </a:solidFill>
            <a:miter lim="800000"/>
          </a:ln>
          <a:effectLst>
            <a:outerShdw blurRad="63500" sx="102000" sy="102000" algn="ctr" rotWithShape="0">
              <a:prstClr val="black">
                <a:alpha val="40000"/>
              </a:prst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4" name="Text Placeholder 3"/>
          <p:cNvSpPr>
            <a:spLocks noGrp="1"/>
          </p:cNvSpPr>
          <p:nvPr>
            <p:ph type="body" sz="half" idx="2"/>
          </p:nvPr>
        </p:nvSpPr>
        <p:spPr>
          <a:xfrm>
            <a:off x="6657974" y="2255968"/>
            <a:ext cx="4848225" cy="3476617"/>
          </a:xfrm>
        </p:spPr>
        <p:txBody>
          <a:bodyPr anchor="t">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pPr/>
              <a:t>07-Sep-20</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5D99DD2A-B520-4620-9B43-64B657BA2D42}" type="slidenum">
              <a:rPr lang="en-US" noProof="0" smtClean="0"/>
              <a:pPr/>
              <a:t>‹#›</a:t>
            </a:fld>
            <a:endParaRPr lang="en-US" noProof="0" dirty="0"/>
          </a:p>
        </p:txBody>
      </p:sp>
    </p:spTree>
    <p:extLst>
      <p:ext uri="{BB962C8B-B14F-4D97-AF65-F5344CB8AC3E}">
        <p14:creationId xmlns:p14="http://schemas.microsoft.com/office/powerpoint/2010/main" xmlns="" val="3832959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5" name="TextBox 14"/>
          <p:cNvSpPr txBox="1"/>
          <p:nvPr/>
        </p:nvSpPr>
        <p:spPr bwMode="white">
          <a:xfrm>
            <a:off x="10571243"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noProof="0" dirty="0">
                <a:solidFill>
                  <a:schemeClr val="tx1"/>
                </a:solidFill>
                <a:effectLst/>
              </a:rPr>
              <a:t>”</a:t>
            </a:r>
          </a:p>
        </p:txBody>
      </p:sp>
      <p:sp>
        <p:nvSpPr>
          <p:cNvPr id="11" name="TextBox 10"/>
          <p:cNvSpPr txBox="1"/>
          <p:nvPr/>
        </p:nvSpPr>
        <p:spPr bwMode="white">
          <a:xfrm>
            <a:off x="100262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noProof="0" dirty="0">
                <a:solidFill>
                  <a:schemeClr val="tx1"/>
                </a:solidFill>
                <a:effectLst/>
              </a:rPr>
              <a:t>“</a:t>
            </a:r>
          </a:p>
        </p:txBody>
      </p:sp>
      <p:sp>
        <p:nvSpPr>
          <p:cNvPr id="2" name="Title 1"/>
          <p:cNvSpPr>
            <a:spLocks noGrp="1"/>
          </p:cNvSpPr>
          <p:nvPr>
            <p:ph type="title" hasCustomPrompt="1"/>
          </p:nvPr>
        </p:nvSpPr>
        <p:spPr>
          <a:xfrm>
            <a:off x="1320801" y="609601"/>
            <a:ext cx="9550399" cy="2743199"/>
          </a:xfrm>
        </p:spPr>
        <p:txBody>
          <a:bodyPr anchor="ctr">
            <a:normAutofit/>
          </a:bodyPr>
          <a:lstStyle>
            <a:lvl1pPr algn="ctr">
              <a:defRPr sz="3000" b="0" i="1" cap="none">
                <a:solidFill>
                  <a:schemeClr val="tx1"/>
                </a:solidFill>
              </a:defRPr>
            </a:lvl1pPr>
          </a:lstStyle>
          <a:p>
            <a:r>
              <a:rPr lang="en-US" noProof="0"/>
              <a:t>CLICK TO EDIT MASTER TITLE STYLE</a:t>
            </a:r>
          </a:p>
        </p:txBody>
      </p:sp>
      <p:sp>
        <p:nvSpPr>
          <p:cNvPr id="10" name="Text Placeholder 9"/>
          <p:cNvSpPr>
            <a:spLocks noGrp="1"/>
          </p:cNvSpPr>
          <p:nvPr>
            <p:ph type="body" sz="quarter" idx="13"/>
          </p:nvPr>
        </p:nvSpPr>
        <p:spPr>
          <a:xfrm>
            <a:off x="1426408" y="3352800"/>
            <a:ext cx="9339184" cy="381000"/>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0"/>
              <a:t>Click to edit Master text styles</a:t>
            </a:r>
          </a:p>
        </p:txBody>
      </p:sp>
      <p:sp>
        <p:nvSpPr>
          <p:cNvPr id="7" name="Rectangle: Rounded Corners 6">
            <a:extLst>
              <a:ext uri="{FF2B5EF4-FFF2-40B4-BE49-F238E27FC236}">
                <a16:creationId xmlns:a16="http://schemas.microsoft.com/office/drawing/2014/main" xmlns="" id="{1AD7857E-8E0E-4AC1-ABDC-E42462C788DE}"/>
              </a:ext>
            </a:extLst>
          </p:cNvPr>
          <p:cNvSpPr/>
          <p:nvPr userDrawn="1"/>
        </p:nvSpPr>
        <p:spPr>
          <a:xfrm>
            <a:off x="1750844" y="3962401"/>
            <a:ext cx="8690313" cy="1908173"/>
          </a:xfrm>
          <a:prstGeom prst="roundRect">
            <a:avLst>
              <a:gd name="adj" fmla="val 6552"/>
            </a:avLst>
          </a:prstGeom>
          <a:solidFill>
            <a:schemeClr val="accent3">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Text Placeholder 2"/>
          <p:cNvSpPr>
            <a:spLocks noGrp="1"/>
          </p:cNvSpPr>
          <p:nvPr>
            <p:ph type="body" idx="1"/>
          </p:nvPr>
        </p:nvSpPr>
        <p:spPr>
          <a:xfrm>
            <a:off x="1857375" y="4021138"/>
            <a:ext cx="8486775" cy="1760537"/>
          </a:xfrm>
        </p:spPr>
        <p:txBody>
          <a:bodyPr anchor="ctr">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984B7D2A-0DF8-424B-9572-B79AEBB2D9DC}" type="datetimeFigureOut">
              <a:rPr lang="en-US" noProof="0" smtClean="0"/>
              <a:pPr/>
              <a:t>07-Sep-20</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5D99DD2A-B520-4620-9B43-64B657BA2D42}" type="slidenum">
              <a:rPr lang="en-US" noProof="0" smtClean="0"/>
              <a:pPr/>
              <a:t>‹#›</a:t>
            </a:fld>
            <a:endParaRPr lang="en-US" noProof="0" dirty="0"/>
          </a:p>
        </p:txBody>
      </p:sp>
    </p:spTree>
    <p:extLst>
      <p:ext uri="{BB962C8B-B14F-4D97-AF65-F5344CB8AC3E}">
        <p14:creationId xmlns:p14="http://schemas.microsoft.com/office/powerpoint/2010/main" xmlns="" val="1153409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Celestia-R1---OverlayContentHD.png">
            <a:extLst>
              <a:ext uri="{FF2B5EF4-FFF2-40B4-BE49-F238E27FC236}">
                <a16:creationId xmlns:a16="http://schemas.microsoft.com/office/drawing/2014/main" xmlns="" id="{A1E35E73-B2F7-41DF-AAD2-58E6BE2710DD}"/>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599"/>
            <a:ext cx="10840914" cy="1260000"/>
          </a:xfrm>
        </p:spPr>
        <p:txBody>
          <a:bodyPr>
            <a:normAutofit/>
          </a:bodyPr>
          <a:lstStyle>
            <a:lvl1pPr>
              <a:defRPr sz="3000"/>
            </a:lvl1pPr>
          </a:lstStyle>
          <a:p>
            <a:r>
              <a:rPr lang="en-US" noProof="0"/>
              <a:t>Click to edit Master title style</a:t>
            </a:r>
          </a:p>
        </p:txBody>
      </p:sp>
      <p:sp>
        <p:nvSpPr>
          <p:cNvPr id="3" name="Text Placeholder 2"/>
          <p:cNvSpPr>
            <a:spLocks noGrp="1"/>
          </p:cNvSpPr>
          <p:nvPr>
            <p:ph type="body" idx="1"/>
          </p:nvPr>
        </p:nvSpPr>
        <p:spPr>
          <a:xfrm>
            <a:off x="685799" y="1869599"/>
            <a:ext cx="5202071" cy="916228"/>
          </a:xfrm>
        </p:spPr>
        <p:txBody>
          <a:bodyPr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685800" y="2870201"/>
            <a:ext cx="5202071" cy="2916000"/>
          </a:xfrm>
          <a:prstGeom prst="roundRect">
            <a:avLst>
              <a:gd name="adj" fmla="val 2496"/>
            </a:avLst>
          </a:prstGeom>
          <a:ln w="28575">
            <a:solidFill>
              <a:schemeClr val="accent3">
                <a:lumMod val="50000"/>
              </a:schemeClr>
            </a:solidFill>
          </a:ln>
          <a:effectLst>
            <a:outerShdw blurRad="63500" sx="102000" sy="102000" algn="ctr" rotWithShape="0">
              <a:prstClr val="black">
                <a:alpha val="40000"/>
              </a:prstClr>
            </a:outerShdw>
          </a:effectLst>
        </p:spPr>
        <p:txBody>
          <a:bodyPr anchor="t">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298270" y="1869599"/>
            <a:ext cx="5228444" cy="916228"/>
          </a:xfrm>
        </p:spPr>
        <p:txBody>
          <a:bodyPr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298270" y="2870201"/>
            <a:ext cx="5202071" cy="2916000"/>
          </a:xfrm>
          <a:prstGeom prst="roundRect">
            <a:avLst>
              <a:gd name="adj" fmla="val 2798"/>
            </a:avLst>
          </a:prstGeom>
          <a:ln w="28575">
            <a:solidFill>
              <a:schemeClr val="accent3">
                <a:lumMod val="50000"/>
              </a:schemeClr>
            </a:solidFill>
          </a:ln>
          <a:effectLst>
            <a:outerShdw blurRad="63500" sx="102000" sy="102000" algn="ctr" rotWithShape="0">
              <a:prstClr val="black">
                <a:alpha val="40000"/>
              </a:prstClr>
            </a:outerShdw>
          </a:effectLst>
        </p:spPr>
        <p:txBody>
          <a:bodyPr anchor="t">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984B7D2A-0DF8-424B-9572-B79AEBB2D9DC}" type="datetimeFigureOut">
              <a:rPr lang="en-US" noProof="0" smtClean="0"/>
              <a:pPr/>
              <a:t>07-Sep-20</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p:txBody>
      </p:sp>
      <p:sp>
        <p:nvSpPr>
          <p:cNvPr id="9" name="Slide Number Placeholder 8"/>
          <p:cNvSpPr>
            <a:spLocks noGrp="1"/>
          </p:cNvSpPr>
          <p:nvPr>
            <p:ph type="sldNum" sz="quarter" idx="12"/>
          </p:nvPr>
        </p:nvSpPr>
        <p:spPr/>
        <p:txBody>
          <a:bodyPr/>
          <a:lstStyle/>
          <a:p>
            <a:fld id="{5D99DD2A-B520-4620-9B43-64B657BA2D42}" type="slidenum">
              <a:rPr lang="en-US" noProof="0" smtClean="0"/>
              <a:pPr/>
              <a:t>‹#›</a:t>
            </a:fld>
            <a:endParaRPr lang="en-US" noProof="0" dirty="0"/>
          </a:p>
        </p:txBody>
      </p:sp>
      <p:cxnSp>
        <p:nvCxnSpPr>
          <p:cNvPr id="12" name="Straight Connector 11">
            <a:extLst>
              <a:ext uri="{FF2B5EF4-FFF2-40B4-BE49-F238E27FC236}">
                <a16:creationId xmlns:a16="http://schemas.microsoft.com/office/drawing/2014/main" xmlns="" id="{8031B0A9-3E16-4C5B-A6CE-045BCB91A008}"/>
              </a:ext>
              <a:ext uri="{C183D7F6-B498-43B3-948B-1728B52AA6E4}">
                <adec:decorative xmlns:adec="http://schemas.microsoft.com/office/drawing/2017/decorative" xmlns="" val="1"/>
              </a:ext>
            </a:extLst>
          </p:cNvPr>
          <p:cNvCxnSpPr>
            <a:cxnSpLocks/>
          </p:cNvCxnSpPr>
          <p:nvPr userDrawn="1"/>
        </p:nvCxnSpPr>
        <p:spPr>
          <a:xfrm flipV="1">
            <a:off x="57150" y="939761"/>
            <a:ext cx="3666" cy="491143"/>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3866961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0"/>
            <a:ext cx="10840914" cy="1260000"/>
          </a:xfrm>
        </p:spPr>
        <p:txBody>
          <a:bodyPr>
            <a:normAutofit/>
          </a:bodyPr>
          <a:lstStyle>
            <a:lvl1pPr>
              <a:defRPr sz="3000"/>
            </a:lvl1pPr>
          </a:lstStyle>
          <a:p>
            <a:r>
              <a:rPr lang="en-US" noProof="0"/>
              <a:t>Click to edit Master title style</a:t>
            </a:r>
          </a:p>
        </p:txBody>
      </p:sp>
      <p:sp>
        <p:nvSpPr>
          <p:cNvPr id="9" name="Rectangle: Rounded Corners 8">
            <a:extLst>
              <a:ext uri="{FF2B5EF4-FFF2-40B4-BE49-F238E27FC236}">
                <a16:creationId xmlns:a16="http://schemas.microsoft.com/office/drawing/2014/main" xmlns="" id="{E44449DE-635B-4B23-9B8B-C95A5B8764DB}"/>
              </a:ext>
            </a:extLst>
          </p:cNvPr>
          <p:cNvSpPr/>
          <p:nvPr userDrawn="1"/>
        </p:nvSpPr>
        <p:spPr>
          <a:xfrm>
            <a:off x="663356" y="1790228"/>
            <a:ext cx="10863358" cy="4080348"/>
          </a:xfrm>
          <a:prstGeom prst="roundRect">
            <a:avLst>
              <a:gd name="adj" fmla="val 2634"/>
            </a:avLst>
          </a:prstGeom>
          <a:solidFill>
            <a:schemeClr val="accent3">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ontent Placeholder 2"/>
          <p:cNvSpPr>
            <a:spLocks noGrp="1"/>
          </p:cNvSpPr>
          <p:nvPr>
            <p:ph sz="half" idx="1"/>
          </p:nvPr>
        </p:nvSpPr>
        <p:spPr>
          <a:xfrm>
            <a:off x="685802" y="1869600"/>
            <a:ext cx="5040000" cy="3921601"/>
          </a:xfrm>
          <a:prstGeom prst="roundRect">
            <a:avLst>
              <a:gd name="adj" fmla="val 1970"/>
            </a:avLst>
          </a:prstGeom>
          <a:ln w="28575">
            <a:noFill/>
          </a:ln>
          <a:effectLst/>
        </p:spPr>
        <p:txBody>
          <a:bodyPr anchor="t" anchorCtr="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488644" y="1869601"/>
            <a:ext cx="5040000" cy="3921600"/>
          </a:xfrm>
          <a:prstGeom prst="roundRect">
            <a:avLst>
              <a:gd name="adj" fmla="val 2211"/>
            </a:avLst>
          </a:prstGeom>
          <a:ln w="28575">
            <a:noFill/>
          </a:ln>
          <a:effectLst/>
        </p:spPr>
        <p:txBody>
          <a:bodyPr anchor="t" anchorCtr="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984B7D2A-0DF8-424B-9572-B79AEBB2D9DC}" type="datetimeFigureOut">
              <a:rPr lang="en-US" noProof="0" smtClean="0"/>
              <a:pPr/>
              <a:t>07-Sep-20</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5D99DD2A-B520-4620-9B43-64B657BA2D42}" type="slidenum">
              <a:rPr lang="en-US" noProof="0" smtClean="0"/>
              <a:pPr/>
              <a:t>‹#›</a:t>
            </a:fld>
            <a:endParaRPr lang="en-US" noProof="0" dirty="0"/>
          </a:p>
        </p:txBody>
      </p:sp>
      <p:cxnSp>
        <p:nvCxnSpPr>
          <p:cNvPr id="10" name="Straight Connector 9">
            <a:extLst>
              <a:ext uri="{FF2B5EF4-FFF2-40B4-BE49-F238E27FC236}">
                <a16:creationId xmlns:a16="http://schemas.microsoft.com/office/drawing/2014/main" xmlns="" id="{E8539E0A-8009-4A6E-A7A1-5AEFA52206C3}"/>
              </a:ext>
              <a:ext uri="{C183D7F6-B498-43B3-948B-1728B52AA6E4}">
                <adec:decorative xmlns:adec="http://schemas.microsoft.com/office/drawing/2017/decorative" xmlns="" val="1"/>
              </a:ext>
            </a:extLst>
          </p:cNvPr>
          <p:cNvCxnSpPr>
            <a:cxnSpLocks/>
          </p:cNvCxnSpPr>
          <p:nvPr userDrawn="1"/>
        </p:nvCxnSpPr>
        <p:spPr>
          <a:xfrm flipV="1">
            <a:off x="57150" y="996911"/>
            <a:ext cx="3666" cy="491143"/>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162352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white">
          <a:xfrm>
            <a:off x="685801" y="609600"/>
            <a:ext cx="10840914" cy="1456267"/>
          </a:xfrm>
          <a:prstGeom prst="rect">
            <a:avLst/>
          </a:prstGeom>
          <a:effectLst/>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bwMode="white">
          <a:xfrm>
            <a:off x="685801" y="2142067"/>
            <a:ext cx="10840914" cy="3649133"/>
          </a:xfrm>
          <a:prstGeom prst="rect">
            <a:avLst/>
          </a:prstGeom>
        </p:spPr>
        <p:txBody>
          <a:bodyPr vert="horz" lIns="91440" tIns="45720" rIns="91440" bIns="45720" rtlCol="0" anchor="ct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84B7D2A-0DF8-424B-9572-B79AEBB2D9DC}" type="datetimeFigureOut">
              <a:rPr lang="en-US" noProof="0" smtClean="0"/>
              <a:pPr/>
              <a:t>07-Sep-20</a:t>
            </a:fld>
            <a:endParaRPr lang="en-US" noProof="0"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noProof="0" dirty="0"/>
              <a:t>Add a Footer</a:t>
            </a:r>
          </a:p>
        </p:txBody>
      </p:sp>
      <p:sp>
        <p:nvSpPr>
          <p:cNvPr id="6" name="Slide Number Placeholder 5"/>
          <p:cNvSpPr>
            <a:spLocks noGrp="1"/>
          </p:cNvSpPr>
          <p:nvPr>
            <p:ph type="sldNum" sz="quarter" idx="4"/>
          </p:nvPr>
        </p:nvSpPr>
        <p:spPr>
          <a:xfrm>
            <a:off x="10266059" y="5870575"/>
            <a:ext cx="1260655"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D99DD2A-B520-4620-9B43-64B657BA2D42}" type="slidenum">
              <a:rPr lang="en-US" noProof="0" smtClean="0"/>
              <a:pPr/>
              <a:t>‹#›</a:t>
            </a:fld>
            <a:endParaRPr lang="en-US" noProof="0" dirty="0"/>
          </a:p>
        </p:txBody>
      </p:sp>
    </p:spTree>
    <p:extLst>
      <p:ext uri="{BB962C8B-B14F-4D97-AF65-F5344CB8AC3E}">
        <p14:creationId xmlns:p14="http://schemas.microsoft.com/office/powerpoint/2010/main" xmlns="" val="3009069978"/>
      </p:ext>
    </p:extLst>
  </p:cSld>
  <p:clrMap bg1="dk1" tx1="lt1" bg2="dk2" tx2="lt2" accent1="accent1" accent2="accent2" accent3="accent3" accent4="accent4" accent5="accent5" accent6="accent6" hlink="hlink" folHlink="folHlink"/>
  <p:sldLayoutIdLst>
    <p:sldLayoutId id="2147483662" r:id="rId1"/>
    <p:sldLayoutId id="2147483661" r:id="rId2"/>
    <p:sldLayoutId id="2147483668" r:id="rId3"/>
    <p:sldLayoutId id="2147483679" r:id="rId4"/>
    <p:sldLayoutId id="2147483669" r:id="rId5"/>
    <p:sldLayoutId id="2147483680" r:id="rId6"/>
    <p:sldLayoutId id="2147483672" r:id="rId7"/>
    <p:sldLayoutId id="2147483665" r:id="rId8"/>
    <p:sldLayoutId id="2147483664" r:id="rId9"/>
    <p:sldLayoutId id="2147483671" r:id="rId10"/>
    <p:sldLayoutId id="2147483666" r:id="rId11"/>
    <p:sldLayoutId id="2147483667" r:id="rId12"/>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16.png"/><Relationship Id="rId5" Type="http://schemas.microsoft.com/office/2007/relationships/hdphoto" Target="../media/hdphoto3.wdp"/><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hyperlink" Target="mailto:info@emotionoflife.in"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hyperlink" Target="https://www.verywellmind.com/autonomy-versus-shame-and-doubt-2795733" TargetMode="External"/><Relationship Id="rId2" Type="http://schemas.openxmlformats.org/officeDocument/2006/relationships/hyperlink" Target="https://www.verywellmind.com/trust-versus-mistrust-2795741" TargetMode="External"/><Relationship Id="rId1" Type="http://schemas.openxmlformats.org/officeDocument/2006/relationships/slideLayout" Target="../slideLayouts/slideLayout3.xml"/><Relationship Id="rId5" Type="http://schemas.openxmlformats.org/officeDocument/2006/relationships/hyperlink" Target="https://www.verywellmind.com/industry-versus-inferiority-2795736" TargetMode="External"/><Relationship Id="rId4" Type="http://schemas.openxmlformats.org/officeDocument/2006/relationships/hyperlink" Target="https://www.verywellmind.com/initiative-versus-guilt-2795737"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verywellmind.com/intimacy-versus-isolation-2795739" TargetMode="External"/><Relationship Id="rId2" Type="http://schemas.openxmlformats.org/officeDocument/2006/relationships/hyperlink" Target="https://www.verywellmind.com/identity-versus-confusion-2795735" TargetMode="External"/><Relationship Id="rId1" Type="http://schemas.openxmlformats.org/officeDocument/2006/relationships/slideLayout" Target="../slideLayouts/slideLayout3.xml"/><Relationship Id="rId5" Type="http://schemas.openxmlformats.org/officeDocument/2006/relationships/hyperlink" Target="https://www.verywellmind.com/integrity-versus-despair-2795738" TargetMode="External"/><Relationship Id="rId4" Type="http://schemas.openxmlformats.org/officeDocument/2006/relationships/hyperlink" Target="https://www.verywellmind.com/generativity-versus-stagnation-2795734"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illar icon">
            <a:extLst>
              <a:ext uri="{FF2B5EF4-FFF2-40B4-BE49-F238E27FC236}">
                <a16:creationId xmlns:a16="http://schemas.microsoft.com/office/drawing/2014/main" xmlns="" id="{FC7E2CCC-C53E-454B-9DE0-F2484BA0FF9D}"/>
              </a:ext>
              <a:ext uri="{C183D7F6-B498-43B3-948B-1728B52AA6E4}">
                <adec:decorative xmlns:adec="http://schemas.microsoft.com/office/drawing/2017/decorative" xmlns="" val="1"/>
              </a:ext>
            </a:extLst>
          </p:cNvPr>
          <p:cNvPicPr>
            <a:picLocks/>
          </p:cNvPicPr>
          <p:nvPr/>
        </p:nvPicPr>
        <p:blipFill>
          <a:blip r:embed="rId2"/>
          <a:stretch>
            <a:fillRect/>
          </a:stretch>
        </p:blipFill>
        <p:spPr>
          <a:xfrm>
            <a:off x="9577705" y="1524000"/>
            <a:ext cx="1905000" cy="1905000"/>
          </a:xfrm>
          <a:prstGeom prst="rect">
            <a:avLst/>
          </a:prstGeom>
          <a:ln>
            <a:noFill/>
          </a:ln>
        </p:spPr>
      </p:pic>
      <p:sp>
        <p:nvSpPr>
          <p:cNvPr id="2" name="Title 1">
            <a:extLst>
              <a:ext uri="{FF2B5EF4-FFF2-40B4-BE49-F238E27FC236}">
                <a16:creationId xmlns:a16="http://schemas.microsoft.com/office/drawing/2014/main" xmlns="" id="{7635B398-1E7F-44AD-8356-8345134C958C}"/>
              </a:ext>
            </a:extLst>
          </p:cNvPr>
          <p:cNvSpPr>
            <a:spLocks noGrp="1"/>
          </p:cNvSpPr>
          <p:nvPr>
            <p:ph type="ctrTitle"/>
          </p:nvPr>
        </p:nvSpPr>
        <p:spPr>
          <a:xfrm>
            <a:off x="592282" y="651172"/>
            <a:ext cx="8683625" cy="2421464"/>
          </a:xfrm>
        </p:spPr>
        <p:txBody>
          <a:bodyPr/>
          <a:lstStyle/>
          <a:p>
            <a:r>
              <a:rPr lang="en-US" dirty="0"/>
              <a:t>Identity crises</a:t>
            </a:r>
          </a:p>
        </p:txBody>
      </p:sp>
      <p:sp>
        <p:nvSpPr>
          <p:cNvPr id="3" name="Subtitle 2">
            <a:extLst>
              <a:ext uri="{FF2B5EF4-FFF2-40B4-BE49-F238E27FC236}">
                <a16:creationId xmlns:a16="http://schemas.microsoft.com/office/drawing/2014/main" xmlns="" id="{852A3D91-AB3F-4EDF-B87E-FDDF6C5DC4CF}"/>
              </a:ext>
            </a:extLst>
          </p:cNvPr>
          <p:cNvSpPr>
            <a:spLocks noGrp="1"/>
          </p:cNvSpPr>
          <p:nvPr>
            <p:ph type="subTitle" idx="1"/>
          </p:nvPr>
        </p:nvSpPr>
        <p:spPr>
          <a:xfrm>
            <a:off x="2337954" y="3890827"/>
            <a:ext cx="8683625" cy="732840"/>
          </a:xfrm>
        </p:spPr>
        <p:txBody>
          <a:bodyPr>
            <a:noAutofit/>
          </a:bodyPr>
          <a:lstStyle/>
          <a:p>
            <a:pPr algn="ctr"/>
            <a:r>
              <a:rPr lang="en-IN" sz="2000" b="1" dirty="0">
                <a:ln>
                  <a:solidFill>
                    <a:schemeClr val="bg2"/>
                  </a:solidFill>
                </a:ln>
              </a:rPr>
              <a:t>Created by : Ms. Tejasvi </a:t>
            </a:r>
            <a:br>
              <a:rPr lang="en-IN" sz="2000" b="1" dirty="0">
                <a:ln>
                  <a:solidFill>
                    <a:schemeClr val="bg2"/>
                  </a:solidFill>
                </a:ln>
              </a:rPr>
            </a:br>
            <a:r>
              <a:rPr lang="en-IN" sz="2000" b="1" dirty="0">
                <a:ln>
                  <a:solidFill>
                    <a:schemeClr val="bg2"/>
                  </a:solidFill>
                </a:ln>
              </a:rPr>
              <a:t/>
            </a:r>
            <a:br>
              <a:rPr lang="en-IN" sz="2000" b="1" dirty="0">
                <a:ln>
                  <a:solidFill>
                    <a:schemeClr val="bg2"/>
                  </a:solidFill>
                </a:ln>
              </a:rPr>
            </a:br>
            <a:r>
              <a:rPr lang="en-IN" sz="2000" b="1" dirty="0">
                <a:ln>
                  <a:solidFill>
                    <a:schemeClr val="bg2"/>
                  </a:solidFill>
                </a:ln>
              </a:rPr>
              <a:t>Mr. Shyam Gupta, Clinical Psychologist &amp; Psychotherapist </a:t>
            </a:r>
            <a:endParaRPr lang="en-US" sz="2000" b="1" dirty="0"/>
          </a:p>
        </p:txBody>
      </p:sp>
    </p:spTree>
    <p:extLst>
      <p:ext uri="{BB962C8B-B14F-4D97-AF65-F5344CB8AC3E}">
        <p14:creationId xmlns:p14="http://schemas.microsoft.com/office/powerpoint/2010/main" xmlns="" val="2352749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DED3C6-003C-4A2D-B351-F00A04BF6251}"/>
              </a:ext>
            </a:extLst>
          </p:cNvPr>
          <p:cNvSpPr>
            <a:spLocks noGrp="1"/>
          </p:cNvSpPr>
          <p:nvPr>
            <p:ph type="title"/>
          </p:nvPr>
        </p:nvSpPr>
        <p:spPr/>
        <p:txBody>
          <a:bodyPr/>
          <a:lstStyle/>
          <a:p>
            <a:pPr algn="l"/>
            <a:r>
              <a:rPr lang="en-US" dirty="0"/>
              <a:t>Causes</a:t>
            </a:r>
          </a:p>
        </p:txBody>
      </p:sp>
      <p:sp>
        <p:nvSpPr>
          <p:cNvPr id="4" name="Text Placeholder 3">
            <a:extLst>
              <a:ext uri="{FF2B5EF4-FFF2-40B4-BE49-F238E27FC236}">
                <a16:creationId xmlns:a16="http://schemas.microsoft.com/office/drawing/2014/main" xmlns="" id="{44FA16B2-6A61-4B79-B91C-B41F21F14F7D}"/>
              </a:ext>
            </a:extLst>
          </p:cNvPr>
          <p:cNvSpPr>
            <a:spLocks noGrp="1"/>
          </p:cNvSpPr>
          <p:nvPr>
            <p:ph type="body" sz="half" idx="2"/>
          </p:nvPr>
        </p:nvSpPr>
        <p:spPr/>
        <p:txBody>
          <a:bodyPr>
            <a:noAutofit/>
          </a:bodyPr>
          <a:lstStyle/>
          <a:p>
            <a:pPr algn="just" fontAlgn="base"/>
            <a:r>
              <a:rPr lang="en-US" dirty="0"/>
              <a:t>People tend to experience them at various points throughout life, particularly at points of great change, including:</a:t>
            </a:r>
          </a:p>
          <a:p>
            <a:pPr marL="285750" indent="-285750" algn="just" fontAlgn="base">
              <a:buFont typeface="Arial" panose="020B0604020202020204" pitchFamily="34" charset="0"/>
              <a:buChar char="•"/>
            </a:pPr>
            <a:r>
              <a:rPr lang="en-US" dirty="0"/>
              <a:t>Beginning a new relationship</a:t>
            </a:r>
          </a:p>
          <a:p>
            <a:pPr marL="285750" indent="-285750" algn="just" fontAlgn="base">
              <a:buFont typeface="Arial" panose="020B0604020202020204" pitchFamily="34" charset="0"/>
              <a:buChar char="•"/>
            </a:pPr>
            <a:r>
              <a:rPr lang="en-US" dirty="0"/>
              <a:t>Ending a marriage or partnership</a:t>
            </a:r>
          </a:p>
          <a:p>
            <a:pPr marL="285750" indent="-285750" algn="just" fontAlgn="base">
              <a:buFont typeface="Arial" panose="020B0604020202020204" pitchFamily="34" charset="0"/>
              <a:buChar char="•"/>
            </a:pPr>
            <a:r>
              <a:rPr lang="en-US" dirty="0"/>
              <a:t>Experiencing a traumatic event</a:t>
            </a:r>
          </a:p>
          <a:p>
            <a:pPr marL="285750" indent="-285750" algn="just" fontAlgn="base">
              <a:buFont typeface="Arial" panose="020B0604020202020204" pitchFamily="34" charset="0"/>
              <a:buChar char="•"/>
            </a:pPr>
            <a:r>
              <a:rPr lang="en-US" dirty="0"/>
              <a:t>Having a child</a:t>
            </a:r>
          </a:p>
          <a:p>
            <a:pPr marL="285750" indent="-285750" algn="just" fontAlgn="base">
              <a:buFont typeface="Arial" panose="020B0604020202020204" pitchFamily="34" charset="0"/>
              <a:buChar char="•"/>
            </a:pPr>
            <a:r>
              <a:rPr lang="en-US" dirty="0"/>
              <a:t>Learning about a health condition</a:t>
            </a:r>
          </a:p>
          <a:p>
            <a:pPr marL="285750" indent="-285750" algn="just" fontAlgn="base">
              <a:buFont typeface="Arial" panose="020B0604020202020204" pitchFamily="34" charset="0"/>
              <a:buChar char="•"/>
            </a:pPr>
            <a:r>
              <a:rPr lang="en-US" dirty="0"/>
              <a:t>Losing a loved one</a:t>
            </a:r>
          </a:p>
          <a:p>
            <a:pPr marL="285750" indent="-285750" algn="just" fontAlgn="base">
              <a:buFont typeface="Arial" panose="020B0604020202020204" pitchFamily="34" charset="0"/>
              <a:buChar char="•"/>
            </a:pPr>
            <a:r>
              <a:rPr lang="en-US" dirty="0"/>
              <a:t>Losing or starting a job</a:t>
            </a:r>
          </a:p>
          <a:p>
            <a:pPr marL="285750" indent="-285750" algn="just" fontAlgn="base">
              <a:buFont typeface="Arial" panose="020B0604020202020204" pitchFamily="34" charset="0"/>
              <a:buChar char="•"/>
            </a:pPr>
            <a:r>
              <a:rPr lang="en-US" dirty="0"/>
              <a:t>Moving</a:t>
            </a:r>
          </a:p>
          <a:p>
            <a:pPr algn="just" fontAlgn="base"/>
            <a:endParaRPr lang="en-US" dirty="0"/>
          </a:p>
          <a:p>
            <a:pPr algn="just"/>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325254" y="2255967"/>
            <a:ext cx="3227095" cy="4066140"/>
          </a:xfrm>
          <a:prstGeom prst="rect">
            <a:avLst/>
          </a:prstGeom>
        </p:spPr>
      </p:pic>
    </p:spTree>
    <p:extLst>
      <p:ext uri="{BB962C8B-B14F-4D97-AF65-F5344CB8AC3E}">
        <p14:creationId xmlns:p14="http://schemas.microsoft.com/office/powerpoint/2010/main" xmlns="" val="3071061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DED3C6-003C-4A2D-B351-F00A04BF6251}"/>
              </a:ext>
            </a:extLst>
          </p:cNvPr>
          <p:cNvSpPr>
            <a:spLocks noGrp="1"/>
          </p:cNvSpPr>
          <p:nvPr>
            <p:ph type="title"/>
          </p:nvPr>
        </p:nvSpPr>
        <p:spPr>
          <a:xfrm>
            <a:off x="364566" y="1183100"/>
            <a:ext cx="6238874" cy="1260000"/>
          </a:xfrm>
        </p:spPr>
        <p:txBody>
          <a:bodyPr/>
          <a:lstStyle/>
          <a:p>
            <a:pPr algn="l"/>
            <a:r>
              <a:rPr lang="en-US" dirty="0"/>
              <a:t>5</a:t>
            </a:r>
            <a:r>
              <a:rPr lang="en-US" baseline="30000" dirty="0"/>
              <a:t>th</a:t>
            </a:r>
            <a:r>
              <a:rPr lang="en-US" dirty="0"/>
              <a:t>  stage of psychosocial development – </a:t>
            </a:r>
            <a:r>
              <a:rPr lang="en-US" b="1" dirty="0"/>
              <a:t>( identity vs. role confusion )</a:t>
            </a:r>
          </a:p>
        </p:txBody>
      </p:sp>
      <p:sp>
        <p:nvSpPr>
          <p:cNvPr id="3" name="Text Placeholder 2"/>
          <p:cNvSpPr>
            <a:spLocks noGrp="1"/>
          </p:cNvSpPr>
          <p:nvPr>
            <p:ph type="body" sz="half" idx="2"/>
          </p:nvPr>
        </p:nvSpPr>
        <p:spPr>
          <a:xfrm>
            <a:off x="178827" y="3004893"/>
            <a:ext cx="6610351" cy="3476618"/>
          </a:xfrm>
        </p:spPr>
        <p:txBody>
          <a:bodyPr/>
          <a:lstStyle/>
          <a:p>
            <a:pPr algn="l"/>
            <a:r>
              <a:rPr lang="en-US" dirty="0"/>
              <a:t> This stage occurs during adolescence between the ages of approximately 12 and 18. During this stage, adolescents explore their independence and develop a sense of self.</a:t>
            </a:r>
            <a:endParaRPr lang="en-IN" dirty="0"/>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413679" y="1586266"/>
            <a:ext cx="5413755" cy="3533775"/>
          </a:xfrm>
          <a:prstGeom prst="rect">
            <a:avLst/>
          </a:prstGeom>
        </p:spPr>
      </p:pic>
    </p:spTree>
    <p:extLst>
      <p:ext uri="{BB962C8B-B14F-4D97-AF65-F5344CB8AC3E}">
        <p14:creationId xmlns:p14="http://schemas.microsoft.com/office/powerpoint/2010/main" xmlns="" val="2804120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DED3C6-003C-4A2D-B351-F00A04BF6251}"/>
              </a:ext>
            </a:extLst>
          </p:cNvPr>
          <p:cNvSpPr>
            <a:spLocks noGrp="1"/>
          </p:cNvSpPr>
          <p:nvPr>
            <p:ph type="title"/>
          </p:nvPr>
        </p:nvSpPr>
        <p:spPr>
          <a:xfrm>
            <a:off x="737786" y="1086118"/>
            <a:ext cx="6238874" cy="1260000"/>
          </a:xfrm>
        </p:spPr>
        <p:txBody>
          <a:bodyPr/>
          <a:lstStyle/>
          <a:p>
            <a:pPr algn="l"/>
            <a:r>
              <a:rPr lang="en-US" dirty="0"/>
              <a:t>what is Ego Identity </a:t>
            </a:r>
          </a:p>
        </p:txBody>
      </p:sp>
      <p:sp>
        <p:nvSpPr>
          <p:cNvPr id="3" name="Text Placeholder 2"/>
          <p:cNvSpPr>
            <a:spLocks noGrp="1"/>
          </p:cNvSpPr>
          <p:nvPr>
            <p:ph type="body" sz="half" idx="2"/>
          </p:nvPr>
        </p:nvSpPr>
        <p:spPr>
          <a:xfrm>
            <a:off x="825343" y="2346118"/>
            <a:ext cx="6194270" cy="4170591"/>
          </a:xfrm>
        </p:spPr>
        <p:txBody>
          <a:bodyPr>
            <a:normAutofit/>
          </a:bodyPr>
          <a:lstStyle/>
          <a:p>
            <a:pPr algn="l"/>
            <a:r>
              <a:rPr lang="en-US" dirty="0"/>
              <a:t>It is the conscious sense of self that we develop through social interaction, which is constantly changing due to new experiences and information we acquire in our daily interactions with others. </a:t>
            </a:r>
          </a:p>
          <a:p>
            <a:endParaRPr lang="en-US" dirty="0"/>
          </a:p>
          <a:p>
            <a:endParaRPr lang="en-US" dirty="0"/>
          </a:p>
          <a:p>
            <a:pPr algn="l"/>
            <a:r>
              <a:rPr lang="en-US" dirty="0"/>
              <a:t>E.g. Teens may begin to feel confused or insecure about themselves and how they fit into society. As they seek to establish a sense of self, teens may experiment with different roles, activities, and behaviors.</a:t>
            </a:r>
          </a:p>
          <a:p>
            <a:r>
              <a:rPr lang="en-US" dirty="0"/>
              <a:t> </a:t>
            </a:r>
          </a:p>
          <a:p>
            <a:r>
              <a:rPr lang="en-US" dirty="0"/>
              <a:t>.</a:t>
            </a:r>
            <a:endParaRPr lang="en-IN" dirty="0"/>
          </a:p>
        </p:txBody>
      </p:sp>
      <p:sp>
        <p:nvSpPr>
          <p:cNvPr id="4" name="Rounded Rectangle 3"/>
          <p:cNvSpPr/>
          <p:nvPr/>
        </p:nvSpPr>
        <p:spPr>
          <a:xfrm>
            <a:off x="2640170" y="3850783"/>
            <a:ext cx="2434107" cy="4571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a:p>
        </p:txBody>
      </p:sp>
      <p:pic>
        <p:nvPicPr>
          <p:cNvPr id="5" name="Picture 4"/>
          <p:cNvPicPr>
            <a:picLocks noChangeAspect="1"/>
          </p:cNvPicPr>
          <p:nvPr/>
        </p:nvPicPr>
        <p:blipFill>
          <a:blip r:embed="rId2">
            <a:extLst>
              <a:ext uri="{BEBA8EAE-BF5A-486C-A8C5-ECC9F3942E4B}">
                <a14:imgProps xmlns:a14="http://schemas.microsoft.com/office/drawing/2010/main" xmlns="">
                  <a14:imgLayer r:embed="rId3">
                    <a14:imgEffect>
                      <a14:backgroundRemoval t="10000" b="90000" l="10000" r="90000"/>
                    </a14:imgEffect>
                  </a14:imgLayer>
                </a14:imgProps>
              </a:ext>
              <a:ext uri="{28A0092B-C50C-407E-A947-70E740481C1C}">
                <a14:useLocalDpi xmlns:a14="http://schemas.microsoft.com/office/drawing/2010/main" xmlns="" val="0"/>
              </a:ext>
            </a:extLst>
          </a:blip>
          <a:stretch>
            <a:fillRect/>
          </a:stretch>
        </p:blipFill>
        <p:spPr>
          <a:xfrm>
            <a:off x="7321638" y="1679618"/>
            <a:ext cx="3613597" cy="3613597"/>
          </a:xfrm>
          <a:prstGeom prst="rect">
            <a:avLst/>
          </a:prstGeom>
        </p:spPr>
      </p:pic>
    </p:spTree>
    <p:extLst>
      <p:ext uri="{BB962C8B-B14F-4D97-AF65-F5344CB8AC3E}">
        <p14:creationId xmlns:p14="http://schemas.microsoft.com/office/powerpoint/2010/main" xmlns="" val="2810453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DED3C6-003C-4A2D-B351-F00A04BF6251}"/>
              </a:ext>
            </a:extLst>
          </p:cNvPr>
          <p:cNvSpPr>
            <a:spLocks noGrp="1"/>
          </p:cNvSpPr>
          <p:nvPr>
            <p:ph type="title"/>
          </p:nvPr>
        </p:nvSpPr>
        <p:spPr>
          <a:xfrm>
            <a:off x="152400" y="1202029"/>
            <a:ext cx="10045520" cy="1260000"/>
          </a:xfrm>
        </p:spPr>
        <p:txBody>
          <a:bodyPr/>
          <a:lstStyle/>
          <a:p>
            <a:r>
              <a:rPr lang="en-US" dirty="0"/>
              <a:t>Development During the Adolescent  Years</a:t>
            </a:r>
            <a:br>
              <a:rPr lang="en-US" dirty="0"/>
            </a:br>
            <a:endParaRPr lang="en-US" b="1" dirty="0"/>
          </a:p>
        </p:txBody>
      </p:sp>
      <p:sp>
        <p:nvSpPr>
          <p:cNvPr id="3" name="Text Placeholder 2"/>
          <p:cNvSpPr>
            <a:spLocks noGrp="1"/>
          </p:cNvSpPr>
          <p:nvPr>
            <p:ph type="body" sz="half" idx="2"/>
          </p:nvPr>
        </p:nvSpPr>
        <p:spPr>
          <a:xfrm>
            <a:off x="1030779" y="2462029"/>
            <a:ext cx="9787475" cy="3476618"/>
          </a:xfrm>
        </p:spPr>
        <p:txBody>
          <a:bodyPr/>
          <a:lstStyle/>
          <a:p>
            <a:pPr marL="285750" indent="-285750" algn="ctr">
              <a:buFont typeface="Arial" panose="020B0604020202020204" pitchFamily="34" charset="0"/>
              <a:buChar char="•"/>
            </a:pPr>
            <a:r>
              <a:rPr lang="en-US" dirty="0"/>
              <a:t>Those who receive proper encouragement and reinforcement through personal exploration will emerge from this stage with a strong sense of self and a feeling of independence and control.</a:t>
            </a:r>
          </a:p>
          <a:p>
            <a:pPr marL="285750" indent="-285750" algn="ctr">
              <a:buFont typeface="Arial" panose="020B0604020202020204" pitchFamily="34" charset="0"/>
              <a:buChar char="•"/>
            </a:pPr>
            <a:endParaRPr lang="en-US" dirty="0"/>
          </a:p>
          <a:p>
            <a:pPr algn="ctr"/>
            <a:endParaRPr lang="en-US" dirty="0"/>
          </a:p>
          <a:p>
            <a:pPr marL="285750" indent="-285750" algn="ctr">
              <a:buFont typeface="Arial" panose="020B0604020202020204" pitchFamily="34" charset="0"/>
              <a:buChar char="•"/>
            </a:pPr>
            <a:r>
              <a:rPr lang="en-US" dirty="0"/>
              <a:t> Those who remain unsure of their beliefs and desires will remain insecure and confused about themselves and the future.</a:t>
            </a:r>
            <a:endParaRPr lang="en-IN" dirty="0"/>
          </a:p>
        </p:txBody>
      </p:sp>
    </p:spTree>
    <p:extLst>
      <p:ext uri="{BB962C8B-B14F-4D97-AF65-F5344CB8AC3E}">
        <p14:creationId xmlns:p14="http://schemas.microsoft.com/office/powerpoint/2010/main" xmlns="" val="3704128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478200-0985-4DED-A84B-D6ADED92FAE6}"/>
              </a:ext>
            </a:extLst>
          </p:cNvPr>
          <p:cNvSpPr>
            <a:spLocks noGrp="1"/>
          </p:cNvSpPr>
          <p:nvPr>
            <p:ph type="title"/>
          </p:nvPr>
        </p:nvSpPr>
        <p:spPr/>
        <p:txBody>
          <a:bodyPr/>
          <a:lstStyle/>
          <a:p>
            <a:r>
              <a:rPr lang="en-US" dirty="0"/>
              <a:t>How to overcome ?</a:t>
            </a:r>
          </a:p>
        </p:txBody>
      </p:sp>
      <p:pic>
        <p:nvPicPr>
          <p:cNvPr id="7" name="Picture 6" descr="magnifying glass icon">
            <a:extLst>
              <a:ext uri="{FF2B5EF4-FFF2-40B4-BE49-F238E27FC236}">
                <a16:creationId xmlns:a16="http://schemas.microsoft.com/office/drawing/2014/main" xmlns="" id="{AAE36621-6FAB-4009-9D5C-CE767DF10D22}"/>
              </a:ext>
              <a:ext uri="{C183D7F6-B498-43B3-948B-1728B52AA6E4}">
                <adec:decorative xmlns:adec="http://schemas.microsoft.com/office/drawing/2017/decorative" xmlns="" val="1"/>
              </a:ext>
            </a:extLst>
          </p:cNvPr>
          <p:cNvPicPr>
            <a:picLocks noChangeAspect="1"/>
          </p:cNvPicPr>
          <p:nvPr/>
        </p:nvPicPr>
        <p:blipFill>
          <a:blip r:embed="rId2"/>
          <a:stretch>
            <a:fillRect/>
          </a:stretch>
        </p:blipFill>
        <p:spPr>
          <a:xfrm>
            <a:off x="6096000" y="894451"/>
            <a:ext cx="685800" cy="685800"/>
          </a:xfrm>
          <a:prstGeom prst="rect">
            <a:avLst/>
          </a:prstGeom>
        </p:spPr>
      </p:pic>
      <p:sp>
        <p:nvSpPr>
          <p:cNvPr id="3" name="Content Placeholder 2">
            <a:extLst>
              <a:ext uri="{FF2B5EF4-FFF2-40B4-BE49-F238E27FC236}">
                <a16:creationId xmlns:a16="http://schemas.microsoft.com/office/drawing/2014/main" xmlns="" id="{90E8A47E-9D4A-4D70-B23A-B0AC3757292F}"/>
              </a:ext>
            </a:extLst>
          </p:cNvPr>
          <p:cNvSpPr>
            <a:spLocks noGrp="1"/>
          </p:cNvSpPr>
          <p:nvPr>
            <p:ph idx="1"/>
          </p:nvPr>
        </p:nvSpPr>
        <p:spPr/>
        <p:txBody>
          <a:bodyPr>
            <a:normAutofit/>
          </a:bodyPr>
          <a:lstStyle/>
          <a:p>
            <a:pPr marL="0" lvl="0" indent="0" defTabSz="914400" eaLnBrk="0" fontAlgn="base" hangingPunct="0">
              <a:spcBef>
                <a:spcPct val="0"/>
              </a:spcBef>
              <a:spcAft>
                <a:spcPct val="0"/>
              </a:spcAft>
              <a:buClrTx/>
              <a:buSzTx/>
              <a:buNone/>
            </a:pPr>
            <a:r>
              <a:rPr lang="en-US" altLang="en-US" sz="2800" b="1" dirty="0"/>
              <a:t>Look inward and explore</a:t>
            </a:r>
          </a:p>
          <a:p>
            <a:pPr marL="0" lvl="0" indent="0" defTabSz="914400" eaLnBrk="0" fontAlgn="base" hangingPunct="0">
              <a:spcBef>
                <a:spcPct val="0"/>
              </a:spcBef>
              <a:spcAft>
                <a:spcPct val="0"/>
              </a:spcAft>
              <a:buClrTx/>
              <a:buSzTx/>
              <a:buNone/>
            </a:pPr>
            <a:r>
              <a:rPr lang="en-US" altLang="en-US" dirty="0"/>
              <a:t>Ask yourself questions and see if you can answer </a:t>
            </a:r>
          </a:p>
          <a:p>
            <a:pPr marL="0" lvl="0" indent="0" defTabSz="914400" eaLnBrk="0" fontAlgn="base" hangingPunct="0">
              <a:spcBef>
                <a:spcPct val="0"/>
              </a:spcBef>
              <a:spcAft>
                <a:spcPct val="0"/>
              </a:spcAft>
              <a:buClrTx/>
              <a:buSzTx/>
              <a:buNone/>
            </a:pPr>
            <a:endParaRPr lang="en-US" altLang="en-US" dirty="0"/>
          </a:p>
          <a:p>
            <a:pPr defTabSz="914400" eaLnBrk="0" fontAlgn="base" hangingPunct="0">
              <a:spcBef>
                <a:spcPct val="0"/>
              </a:spcBef>
              <a:spcAft>
                <a:spcPct val="0"/>
              </a:spcAft>
              <a:buClrTx/>
              <a:buSzTx/>
            </a:pPr>
            <a:r>
              <a:rPr lang="en-US" altLang="en-US" dirty="0"/>
              <a:t>What qualities and characteristics define you? How has this changed over the years?</a:t>
            </a:r>
          </a:p>
          <a:p>
            <a:pPr defTabSz="914400" eaLnBrk="0" fontAlgn="base" hangingPunct="0">
              <a:spcBef>
                <a:spcPct val="0"/>
              </a:spcBef>
              <a:spcAft>
                <a:spcPct val="0"/>
              </a:spcAft>
              <a:buClrTx/>
              <a:buSzTx/>
            </a:pPr>
            <a:r>
              <a:rPr lang="en-US" altLang="en-US" dirty="0"/>
              <a:t>If you’re experiencing a major life change: How have things changed for you? Are you content with these changes? How can you cope with these new things occurring?</a:t>
            </a:r>
          </a:p>
          <a:p>
            <a:pPr defTabSz="914400" eaLnBrk="0" fontAlgn="base" hangingPunct="0">
              <a:spcBef>
                <a:spcPct val="0"/>
              </a:spcBef>
              <a:spcAft>
                <a:spcPct val="0"/>
              </a:spcAft>
              <a:buClrTx/>
              <a:buSzTx/>
            </a:pPr>
            <a:r>
              <a:rPr lang="en-US" altLang="en-US" dirty="0"/>
              <a:t>What are your values? Is anything working in opposition to them?</a:t>
            </a:r>
          </a:p>
          <a:p>
            <a:pPr defTabSz="914400" eaLnBrk="0" fontAlgn="base" hangingPunct="0">
              <a:spcBef>
                <a:spcPct val="0"/>
              </a:spcBef>
              <a:spcAft>
                <a:spcPct val="0"/>
              </a:spcAft>
              <a:buClrTx/>
              <a:buSzTx/>
            </a:pPr>
            <a:r>
              <a:rPr lang="en-US" altLang="en-US" dirty="0"/>
              <a:t>What are your interests, passions, and hobbies? Are you doing what you like to do, and if not, why not? (If you love to play tennis and haven’t for several years, what factors are preventing it?)</a:t>
            </a:r>
          </a:p>
          <a:p>
            <a:pPr defTabSz="914400" eaLnBrk="0" fontAlgn="base" hangingPunct="0">
              <a:spcBef>
                <a:spcPct val="0"/>
              </a:spcBef>
              <a:spcAft>
                <a:spcPct val="0"/>
              </a:spcAft>
              <a:buClrTx/>
              <a:buSzTx/>
            </a:pPr>
            <a:r>
              <a:rPr lang="en-US" altLang="en-US" dirty="0"/>
              <a:t>What grounds you? What helps you cope when you’re struggling?</a:t>
            </a:r>
          </a:p>
          <a:p>
            <a:pPr defTabSz="914400" eaLnBrk="0" fontAlgn="base" hangingPunct="0">
              <a:spcBef>
                <a:spcPct val="0"/>
              </a:spcBef>
              <a:spcAft>
                <a:spcPct val="0"/>
              </a:spcAft>
              <a:buClrTx/>
              <a:buSzTx/>
            </a:pPr>
            <a:r>
              <a:rPr lang="en-US" altLang="en-US" dirty="0"/>
              <a:t>What’s important to you regarding your values, purpose in life, or sense of identity? Is there anything you feel you can do to improve your sense of self?</a:t>
            </a:r>
          </a:p>
          <a:p>
            <a:pPr marL="0" lvl="0" indent="0" defTabSz="914400" eaLnBrk="0" fontAlgn="base" hangingPunct="0">
              <a:spcBef>
                <a:spcPct val="0"/>
              </a:spcBef>
              <a:spcAft>
                <a:spcPct val="0"/>
              </a:spcAft>
              <a:buClrTx/>
              <a:buSzTx/>
              <a:buNone/>
            </a:pPr>
            <a:endParaRPr lang="en-US" altLang="en-US" sz="2800" b="1" dirty="0"/>
          </a:p>
        </p:txBody>
      </p:sp>
    </p:spTree>
    <p:extLst>
      <p:ext uri="{BB962C8B-B14F-4D97-AF65-F5344CB8AC3E}">
        <p14:creationId xmlns:p14="http://schemas.microsoft.com/office/powerpoint/2010/main" xmlns="" val="277620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478200-0985-4DED-A84B-D6ADED92FAE6}"/>
              </a:ext>
            </a:extLst>
          </p:cNvPr>
          <p:cNvSpPr>
            <a:spLocks noGrp="1"/>
          </p:cNvSpPr>
          <p:nvPr>
            <p:ph type="title"/>
          </p:nvPr>
        </p:nvSpPr>
        <p:spPr/>
        <p:txBody>
          <a:bodyPr/>
          <a:lstStyle/>
          <a:p>
            <a:r>
              <a:rPr lang="en-US" dirty="0"/>
              <a:t>How to overcome…. </a:t>
            </a:r>
          </a:p>
        </p:txBody>
      </p:sp>
      <p:pic>
        <p:nvPicPr>
          <p:cNvPr id="7" name="Picture 6" descr="magnifying glass icon">
            <a:extLst>
              <a:ext uri="{FF2B5EF4-FFF2-40B4-BE49-F238E27FC236}">
                <a16:creationId xmlns:a16="http://schemas.microsoft.com/office/drawing/2014/main" xmlns="" id="{AAE36621-6FAB-4009-9D5C-CE767DF10D22}"/>
              </a:ext>
              <a:ext uri="{C183D7F6-B498-43B3-948B-1728B52AA6E4}">
                <adec:decorative xmlns:adec="http://schemas.microsoft.com/office/drawing/2017/decorative" xmlns="" val="1"/>
              </a:ext>
            </a:extLst>
          </p:cNvPr>
          <p:cNvPicPr>
            <a:picLocks noChangeAspect="1"/>
          </p:cNvPicPr>
          <p:nvPr/>
        </p:nvPicPr>
        <p:blipFill>
          <a:blip r:embed="rId2"/>
          <a:stretch>
            <a:fillRect/>
          </a:stretch>
        </p:blipFill>
        <p:spPr>
          <a:xfrm>
            <a:off x="6096000" y="894451"/>
            <a:ext cx="685800" cy="685800"/>
          </a:xfrm>
          <a:prstGeom prst="rect">
            <a:avLst/>
          </a:prstGeom>
        </p:spPr>
      </p:pic>
      <p:sp>
        <p:nvSpPr>
          <p:cNvPr id="3" name="Content Placeholder 2">
            <a:extLst>
              <a:ext uri="{FF2B5EF4-FFF2-40B4-BE49-F238E27FC236}">
                <a16:creationId xmlns:a16="http://schemas.microsoft.com/office/drawing/2014/main" xmlns="" id="{90E8A47E-9D4A-4D70-B23A-B0AC3757292F}"/>
              </a:ext>
            </a:extLst>
          </p:cNvPr>
          <p:cNvSpPr>
            <a:spLocks noGrp="1"/>
          </p:cNvSpPr>
          <p:nvPr>
            <p:ph idx="1"/>
          </p:nvPr>
        </p:nvSpPr>
        <p:spPr>
          <a:xfrm>
            <a:off x="376708" y="2154451"/>
            <a:ext cx="10840914" cy="4499635"/>
          </a:xfrm>
        </p:spPr>
        <p:txBody>
          <a:bodyPr>
            <a:normAutofit/>
          </a:bodyPr>
          <a:lstStyle/>
          <a:p>
            <a:pPr algn="ctr" defTabSz="914400" eaLnBrk="0" fontAlgn="base" hangingPunct="0">
              <a:spcBef>
                <a:spcPct val="0"/>
              </a:spcBef>
              <a:spcAft>
                <a:spcPct val="0"/>
              </a:spcAft>
              <a:buClrTx/>
              <a:buSzTx/>
            </a:pPr>
            <a:r>
              <a:rPr lang="en-US" altLang="en-US" sz="2000" b="1" dirty="0"/>
              <a:t>Search for joy and other ways to cope</a:t>
            </a:r>
          </a:p>
          <a:p>
            <a:pPr algn="ctr" defTabSz="914400" eaLnBrk="0" fontAlgn="base" hangingPunct="0">
              <a:spcBef>
                <a:spcPct val="0"/>
              </a:spcBef>
              <a:spcAft>
                <a:spcPct val="0"/>
              </a:spcAft>
              <a:buClrTx/>
              <a:buSzTx/>
            </a:pPr>
            <a:endParaRPr lang="en-US" altLang="en-US" sz="2000" b="1" dirty="0"/>
          </a:p>
          <a:p>
            <a:pPr algn="ctr" defTabSz="914400" eaLnBrk="0" fontAlgn="base" hangingPunct="0">
              <a:spcBef>
                <a:spcPct val="0"/>
              </a:spcBef>
              <a:spcAft>
                <a:spcPct val="0"/>
              </a:spcAft>
              <a:buClrTx/>
              <a:buSzTx/>
            </a:pPr>
            <a:r>
              <a:rPr lang="en-US" altLang="en-US" sz="2000" b="1" dirty="0"/>
              <a:t>Find support</a:t>
            </a:r>
          </a:p>
          <a:p>
            <a:pPr marL="0" indent="0" algn="ctr" defTabSz="914400" eaLnBrk="0" fontAlgn="base" hangingPunct="0">
              <a:spcBef>
                <a:spcPct val="0"/>
              </a:spcBef>
              <a:spcAft>
                <a:spcPct val="0"/>
              </a:spcAft>
              <a:buClrTx/>
              <a:buSzTx/>
              <a:buNone/>
            </a:pPr>
            <a:endParaRPr lang="en-US" altLang="en-US" sz="2000" b="1" dirty="0"/>
          </a:p>
          <a:p>
            <a:pPr algn="ctr" defTabSz="914400" eaLnBrk="0" fontAlgn="base" hangingPunct="0">
              <a:spcBef>
                <a:spcPct val="0"/>
              </a:spcBef>
              <a:spcAft>
                <a:spcPct val="0"/>
              </a:spcAft>
              <a:buClrTx/>
              <a:buSzTx/>
            </a:pPr>
            <a:r>
              <a:rPr lang="en-US" altLang="en-US" sz="2000" b="1" dirty="0"/>
              <a:t>Ignore internal and external judgment</a:t>
            </a:r>
          </a:p>
          <a:p>
            <a:pPr marL="0" indent="0" algn="ctr" defTabSz="914400" eaLnBrk="0" fontAlgn="base" hangingPunct="0">
              <a:spcBef>
                <a:spcPct val="0"/>
              </a:spcBef>
              <a:spcAft>
                <a:spcPct val="0"/>
              </a:spcAft>
              <a:buClrTx/>
              <a:buSzTx/>
              <a:buNone/>
            </a:pPr>
            <a:endParaRPr lang="en-US" altLang="en-US" sz="2000" b="1" dirty="0"/>
          </a:p>
          <a:p>
            <a:pPr algn="ctr" defTabSz="914400" eaLnBrk="0" fontAlgn="base" hangingPunct="0">
              <a:spcBef>
                <a:spcPct val="0"/>
              </a:spcBef>
              <a:spcAft>
                <a:spcPct val="0"/>
              </a:spcAft>
              <a:buClrTx/>
              <a:buSzTx/>
            </a:pPr>
            <a:r>
              <a:rPr lang="en-US" altLang="en-US" sz="2000" b="1" dirty="0"/>
              <a:t>Seek outside help</a:t>
            </a:r>
          </a:p>
          <a:p>
            <a:pPr marL="0" indent="0" algn="ctr" defTabSz="914400" eaLnBrk="0" fontAlgn="base" hangingPunct="0">
              <a:spcBef>
                <a:spcPct val="0"/>
              </a:spcBef>
              <a:spcAft>
                <a:spcPct val="0"/>
              </a:spcAft>
              <a:buClrTx/>
              <a:buSzTx/>
              <a:buNone/>
            </a:pPr>
            <a:endParaRPr lang="en-US" dirty="0"/>
          </a:p>
          <a:p>
            <a:pPr marL="0" lvl="0" indent="0" algn="ctr" defTabSz="914400" eaLnBrk="0" fontAlgn="base" hangingPunct="0">
              <a:spcBef>
                <a:spcPct val="0"/>
              </a:spcBef>
              <a:spcAft>
                <a:spcPct val="0"/>
              </a:spcAft>
              <a:buClrTx/>
              <a:buSzTx/>
              <a:buNone/>
            </a:pPr>
            <a:endParaRPr lang="en-US" dirty="0"/>
          </a:p>
        </p:txBody>
      </p:sp>
    </p:spTree>
    <p:extLst>
      <p:ext uri="{BB962C8B-B14F-4D97-AF65-F5344CB8AC3E}">
        <p14:creationId xmlns:p14="http://schemas.microsoft.com/office/powerpoint/2010/main" xmlns="" val="3313074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DED3C6-003C-4A2D-B351-F00A04BF6251}"/>
              </a:ext>
            </a:extLst>
          </p:cNvPr>
          <p:cNvSpPr>
            <a:spLocks noGrp="1"/>
          </p:cNvSpPr>
          <p:nvPr>
            <p:ph type="title"/>
          </p:nvPr>
        </p:nvSpPr>
        <p:spPr>
          <a:xfrm>
            <a:off x="-200160" y="1086119"/>
            <a:ext cx="6238874" cy="1260000"/>
          </a:xfrm>
        </p:spPr>
        <p:txBody>
          <a:bodyPr/>
          <a:lstStyle/>
          <a:p>
            <a:r>
              <a:rPr lang="en-US" dirty="0"/>
              <a:t>Learning from this topic</a:t>
            </a:r>
            <a:endParaRPr lang="en-US" b="1" dirty="0"/>
          </a:p>
        </p:txBody>
      </p:sp>
      <p:sp>
        <p:nvSpPr>
          <p:cNvPr id="3" name="Text Placeholder 2"/>
          <p:cNvSpPr>
            <a:spLocks noGrp="1"/>
          </p:cNvSpPr>
          <p:nvPr>
            <p:ph type="body" sz="half" idx="2"/>
          </p:nvPr>
        </p:nvSpPr>
        <p:spPr>
          <a:xfrm>
            <a:off x="219409" y="2346119"/>
            <a:ext cx="11178394" cy="1324360"/>
          </a:xfrm>
        </p:spPr>
        <p:txBody>
          <a:bodyPr>
            <a:normAutofit/>
          </a:bodyPr>
          <a:lstStyle/>
          <a:p>
            <a:pPr marL="285750" indent="-285750" algn="l">
              <a:buFont typeface="Arial" panose="020B0604020202020204" pitchFamily="34" charset="0"/>
              <a:buChar char="•"/>
            </a:pPr>
            <a:r>
              <a:rPr lang="en-US" dirty="0"/>
              <a:t>Resolving the crisis at the 5th  stage of development involves committing to a particular identity. </a:t>
            </a:r>
          </a:p>
          <a:p>
            <a:pPr marL="285750" indent="-285750" algn="l">
              <a:buFont typeface="Arial" panose="020B0604020202020204" pitchFamily="34" charset="0"/>
              <a:buChar char="•"/>
            </a:pPr>
            <a:r>
              <a:rPr lang="en-US" dirty="0"/>
              <a:t>This might involve committing to a career path, deciding what social groups to associate with and even developing a sense of personal style.</a:t>
            </a:r>
          </a:p>
          <a:p>
            <a:pPr marL="285750" indent="-285750" algn="l">
              <a:buFont typeface="Arial" panose="020B0604020202020204" pitchFamily="34" charset="0"/>
              <a:buChar char="•"/>
            </a:pPr>
            <a:endParaRPr lang="en-IN" dirty="0"/>
          </a:p>
        </p:txBody>
      </p:sp>
      <p:pic>
        <p:nvPicPr>
          <p:cNvPr id="6" name="Picture 5"/>
          <p:cNvPicPr>
            <a:picLocks noChangeAspect="1"/>
          </p:cNvPicPr>
          <p:nvPr/>
        </p:nvPicPr>
        <p:blipFill>
          <a:blip r:embed="rId2">
            <a:extLst>
              <a:ext uri="{BEBA8EAE-BF5A-486C-A8C5-ECC9F3942E4B}">
                <a14:imgProps xmlns:a14="http://schemas.microsoft.com/office/drawing/2010/main" xmlns="">
                  <a14:imgLayer r:embed="rId3">
                    <a14:imgEffect>
                      <a14:backgroundRemoval t="10000" b="90000" l="10000" r="90000"/>
                    </a14:imgEffect>
                  </a14:imgLayer>
                </a14:imgProps>
              </a:ext>
              <a:ext uri="{28A0092B-C50C-407E-A947-70E740481C1C}">
                <a14:useLocalDpi xmlns:a14="http://schemas.microsoft.com/office/drawing/2010/main" xmlns="" val="0"/>
              </a:ext>
            </a:extLst>
          </a:blip>
          <a:stretch>
            <a:fillRect/>
          </a:stretch>
        </p:blipFill>
        <p:spPr>
          <a:xfrm>
            <a:off x="4914934" y="3906736"/>
            <a:ext cx="2219962" cy="2067518"/>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xmlns="">
                  <a14:imgLayer r:embed="rId5">
                    <a14:imgEffect>
                      <a14:backgroundRemoval t="0" b="66538" l="10385" r="93077"/>
                    </a14:imgEffect>
                  </a14:imgLayer>
                </a14:imgProps>
              </a:ext>
              <a:ext uri="{28A0092B-C50C-407E-A947-70E740481C1C}">
                <a14:useLocalDpi xmlns:a14="http://schemas.microsoft.com/office/drawing/2010/main" xmlns="" val="0"/>
              </a:ext>
            </a:extLst>
          </a:blip>
          <a:stretch>
            <a:fillRect/>
          </a:stretch>
        </p:blipFill>
        <p:spPr>
          <a:xfrm>
            <a:off x="7326234" y="4005330"/>
            <a:ext cx="2178375" cy="2178375"/>
          </a:xfrm>
          <a:prstGeom prst="rect">
            <a:avLst/>
          </a:prstGeom>
        </p:spPr>
      </p:pic>
      <p:pic>
        <p:nvPicPr>
          <p:cNvPr id="8" name="Picture 7"/>
          <p:cNvPicPr>
            <a:picLocks noChangeAspect="1"/>
          </p:cNvPicPr>
          <p:nvPr/>
        </p:nvPicPr>
        <p:blipFill>
          <a:blip r:embed="rId6">
            <a:extLst>
              <a:ext uri="{BEBA8EAE-BF5A-486C-A8C5-ECC9F3942E4B}">
                <a14:imgProps xmlns:a14="http://schemas.microsoft.com/office/drawing/2010/main" xmlns="">
                  <a14:imgLayer r:embed="rId7">
                    <a14:imgEffect>
                      <a14:backgroundRemoval t="1093" b="100000" l="9455" r="89455"/>
                    </a14:imgEffect>
                  </a14:imgLayer>
                </a14:imgProps>
              </a:ext>
              <a:ext uri="{28A0092B-C50C-407E-A947-70E740481C1C}">
                <a14:useLocalDpi xmlns:a14="http://schemas.microsoft.com/office/drawing/2010/main" xmlns="" val="0"/>
              </a:ext>
            </a:extLst>
          </a:blip>
          <a:stretch>
            <a:fillRect/>
          </a:stretch>
        </p:blipFill>
        <p:spPr>
          <a:xfrm>
            <a:off x="1249249" y="4880646"/>
            <a:ext cx="2624342" cy="1619373"/>
          </a:xfrm>
          <a:prstGeom prst="rect">
            <a:avLst/>
          </a:prstGeom>
        </p:spPr>
      </p:pic>
      <p:sp>
        <p:nvSpPr>
          <p:cNvPr id="9" name="Cloud Callout 8"/>
          <p:cNvSpPr/>
          <p:nvPr/>
        </p:nvSpPr>
        <p:spPr>
          <a:xfrm>
            <a:off x="3039414" y="4005330"/>
            <a:ext cx="1442434" cy="1267861"/>
          </a:xfrm>
          <a:prstGeom prst="cloudCallou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IN" dirty="0"/>
              <a:t>?</a:t>
            </a:r>
          </a:p>
        </p:txBody>
      </p:sp>
      <p:pic>
        <p:nvPicPr>
          <p:cNvPr id="10" name="Picture 9"/>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5518887" y="4954551"/>
            <a:ext cx="753126" cy="753126"/>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8298577" y="4940495"/>
            <a:ext cx="753126" cy="753126"/>
          </a:xfrm>
          <a:prstGeom prst="rect">
            <a:avLst/>
          </a:prstGeom>
        </p:spPr>
      </p:pic>
    </p:spTree>
    <p:extLst>
      <p:ext uri="{BB962C8B-B14F-4D97-AF65-F5344CB8AC3E}">
        <p14:creationId xmlns:p14="http://schemas.microsoft.com/office/powerpoint/2010/main" xmlns="" val="4172880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DED3C6-003C-4A2D-B351-F00A04BF6251}"/>
              </a:ext>
            </a:extLst>
          </p:cNvPr>
          <p:cNvSpPr>
            <a:spLocks noGrp="1"/>
          </p:cNvSpPr>
          <p:nvPr>
            <p:ph type="title"/>
          </p:nvPr>
        </p:nvSpPr>
        <p:spPr>
          <a:xfrm>
            <a:off x="-200160" y="1086119"/>
            <a:ext cx="6238874" cy="1260000"/>
          </a:xfrm>
        </p:spPr>
        <p:txBody>
          <a:bodyPr/>
          <a:lstStyle/>
          <a:p>
            <a:r>
              <a:rPr lang="en-US" dirty="0"/>
              <a:t>Learning from this topic</a:t>
            </a:r>
            <a:endParaRPr lang="en-US" b="1" dirty="0"/>
          </a:p>
        </p:txBody>
      </p:sp>
      <p:sp>
        <p:nvSpPr>
          <p:cNvPr id="4" name="Text Placeholder 2"/>
          <p:cNvSpPr txBox="1">
            <a:spLocks/>
          </p:cNvSpPr>
          <p:nvPr/>
        </p:nvSpPr>
        <p:spPr bwMode="white">
          <a:xfrm>
            <a:off x="188217" y="2459864"/>
            <a:ext cx="11700994" cy="1401294"/>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none">
                <a:solidFill>
                  <a:schemeClr val="tx1"/>
                </a:solidFill>
                <a:effectLst/>
                <a:latin typeface="+mn-lt"/>
                <a:ea typeface="+mn-ea"/>
                <a:cs typeface="+mn-cs"/>
              </a:defRPr>
            </a:lvl1pPr>
            <a:lvl2pPr marL="457200" indent="0" algn="l" defTabSz="457200" rtl="0" eaLnBrk="1" latinLnBrk="0" hangingPunct="1">
              <a:spcBef>
                <a:spcPts val="0"/>
              </a:spcBef>
              <a:spcAft>
                <a:spcPts val="1000"/>
              </a:spcAft>
              <a:buClr>
                <a:schemeClr val="tx1"/>
              </a:buClr>
              <a:buSzPct val="100000"/>
              <a:buFont typeface="Arial"/>
              <a:buNone/>
              <a:defRPr sz="1200" kern="1200" cap="none">
                <a:solidFill>
                  <a:schemeClr val="tx1"/>
                </a:solidFill>
                <a:effectLst/>
                <a:latin typeface="+mn-lt"/>
                <a:ea typeface="+mn-ea"/>
                <a:cs typeface="+mn-cs"/>
              </a:defRPr>
            </a:lvl2pPr>
            <a:lvl3pPr marL="914400" indent="0" algn="l" defTabSz="457200" rtl="0" eaLnBrk="1" latinLnBrk="0" hangingPunct="1">
              <a:spcBef>
                <a:spcPts val="0"/>
              </a:spcBef>
              <a:spcAft>
                <a:spcPts val="1000"/>
              </a:spcAft>
              <a:buClr>
                <a:schemeClr val="tx1"/>
              </a:buClr>
              <a:buSzPct val="100000"/>
              <a:buFont typeface="Arial"/>
              <a:buNone/>
              <a:defRPr sz="1000" kern="1200" cap="none">
                <a:solidFill>
                  <a:schemeClr val="tx1"/>
                </a:solidFill>
                <a:effectLst/>
                <a:latin typeface="+mn-lt"/>
                <a:ea typeface="+mn-ea"/>
                <a:cs typeface="+mn-cs"/>
              </a:defRPr>
            </a:lvl3pPr>
            <a:lvl4pPr marL="13716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5pPr>
            <a:lvl6pPr marL="22860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6pPr>
            <a:lvl7pPr marL="27432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7pPr>
            <a:lvl8pPr marL="32004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8pPr>
            <a:lvl9pPr marL="36576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9pPr>
          </a:lstStyle>
          <a:p>
            <a:pPr algn="ctr"/>
            <a:r>
              <a:rPr lang="en-US" sz="2000" b="1" dirty="0"/>
              <a:t>Kids who are not allowed </a:t>
            </a:r>
            <a:r>
              <a:rPr lang="en-US" dirty="0"/>
              <a:t>to explore and test out different identities might be left with what Erikson referred to as </a:t>
            </a:r>
            <a:r>
              <a:rPr lang="en-US" sz="2000" b="1" dirty="0"/>
              <a:t>role confusion</a:t>
            </a:r>
            <a:r>
              <a:rPr lang="en-US" dirty="0"/>
              <a:t>. These individuals are not sure who they are or what they like. They tend to drift from one job or relationship to another, never really sure of what they want to do with their lives. Instead of feeling a sense of personal cohesiveness, they are left feeling disappointed and confused about their place in life.</a:t>
            </a:r>
          </a:p>
          <a:p>
            <a:pPr algn="ctr"/>
            <a:endParaRPr lang="en-IN" dirty="0"/>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55619" y="4258010"/>
            <a:ext cx="2505075" cy="1819275"/>
          </a:xfrm>
          <a:prstGeom prst="rect">
            <a:avLst/>
          </a:prstGeom>
        </p:spPr>
      </p:pic>
      <p:sp>
        <p:nvSpPr>
          <p:cNvPr id="7" name="Rectangle 6"/>
          <p:cNvSpPr/>
          <p:nvPr/>
        </p:nvSpPr>
        <p:spPr>
          <a:xfrm>
            <a:off x="5706414" y="4755524"/>
            <a:ext cx="1352282" cy="257577"/>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N"/>
          </a:p>
        </p:txBody>
      </p:sp>
      <p:sp>
        <p:nvSpPr>
          <p:cNvPr id="8" name="Rectangle 7"/>
          <p:cNvSpPr/>
          <p:nvPr/>
        </p:nvSpPr>
        <p:spPr>
          <a:xfrm>
            <a:off x="5706414" y="5278192"/>
            <a:ext cx="1352282" cy="257577"/>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N"/>
          </a:p>
        </p:txBody>
      </p:sp>
      <p:pic>
        <p:nvPicPr>
          <p:cNvPr id="9" name="Picture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221014" y="4248350"/>
            <a:ext cx="2429815" cy="1789915"/>
          </a:xfrm>
          <a:prstGeom prst="rect">
            <a:avLst/>
          </a:prstGeom>
        </p:spPr>
      </p:pic>
    </p:spTree>
    <p:extLst>
      <p:ext uri="{BB962C8B-B14F-4D97-AF65-F5344CB8AC3E}">
        <p14:creationId xmlns:p14="http://schemas.microsoft.com/office/powerpoint/2010/main" xmlns="" val="1649189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F70BC9-4028-4C57-A49A-BB164F023B33}"/>
              </a:ext>
            </a:extLst>
          </p:cNvPr>
          <p:cNvSpPr>
            <a:spLocks noGrp="1"/>
          </p:cNvSpPr>
          <p:nvPr>
            <p:ph type="title"/>
          </p:nvPr>
        </p:nvSpPr>
        <p:spPr/>
        <p:txBody>
          <a:bodyPr>
            <a:normAutofit/>
          </a:bodyPr>
          <a:lstStyle/>
          <a:p>
            <a:r>
              <a:rPr lang="en-US" i="0" dirty="0"/>
              <a:t>Be who you are and say what you feel because those who mind don't matter and those who matter don't mind</a:t>
            </a:r>
            <a:endParaRPr lang="en-US" dirty="0"/>
          </a:p>
        </p:txBody>
      </p:sp>
      <p:sp>
        <p:nvSpPr>
          <p:cNvPr id="6" name="Text Placeholder 5"/>
          <p:cNvSpPr>
            <a:spLocks noGrp="1"/>
          </p:cNvSpPr>
          <p:nvPr>
            <p:ph type="body" idx="1"/>
          </p:nvPr>
        </p:nvSpPr>
        <p:spPr>
          <a:xfrm>
            <a:off x="1857375" y="3905794"/>
            <a:ext cx="8486775" cy="1410789"/>
          </a:xfrm>
        </p:spPr>
        <p:txBody>
          <a:bodyPr>
            <a:noAutofit/>
          </a:bodyPr>
          <a:lstStyle/>
          <a:p>
            <a:r>
              <a:rPr lang="en-US" sz="2000" b="1" cap="all" dirty="0">
                <a:ln w="0"/>
                <a:solidFill>
                  <a:schemeClr val="accent1">
                    <a:lumMod val="60000"/>
                    <a:lumOff val="40000"/>
                  </a:schemeClr>
                </a:solidFill>
                <a:effectLst>
                  <a:reflection blurRad="12700" stA="50000" endPos="50000" dist="5000" dir="5400000" sy="-100000" rotWithShape="0"/>
                </a:effectLst>
              </a:rPr>
              <a:t>Thank you</a:t>
            </a:r>
          </a:p>
          <a:p>
            <a:pPr lvl="0"/>
            <a:r>
              <a:rPr lang="en-IN" sz="2000" dirty="0">
                <a:solidFill>
                  <a:schemeClr val="accent1">
                    <a:lumMod val="60000"/>
                    <a:lumOff val="40000"/>
                  </a:schemeClr>
                </a:solidFill>
              </a:rPr>
              <a:t>For Any question reach out to us </a:t>
            </a:r>
          </a:p>
          <a:p>
            <a:pPr lvl="0"/>
            <a:r>
              <a:rPr lang="en-IN" sz="2000" dirty="0">
                <a:solidFill>
                  <a:schemeClr val="accent1">
                    <a:lumMod val="60000"/>
                    <a:lumOff val="40000"/>
                  </a:schemeClr>
                </a:solidFill>
                <a:hlinkClick r:id="rId2"/>
              </a:rPr>
              <a:t>info@emotionoflife.in</a:t>
            </a:r>
            <a:endParaRPr lang="en-US" sz="2000" dirty="0">
              <a:solidFill>
                <a:schemeClr val="accent1">
                  <a:lumMod val="60000"/>
                  <a:lumOff val="40000"/>
                </a:schemeClr>
              </a:solidFill>
            </a:endParaRPr>
          </a:p>
        </p:txBody>
      </p:sp>
    </p:spTree>
    <p:extLst>
      <p:ext uri="{BB962C8B-B14F-4D97-AF65-F5344CB8AC3E}">
        <p14:creationId xmlns:p14="http://schemas.microsoft.com/office/powerpoint/2010/main" xmlns="" val="1983309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F32E04-E3CE-4175-B0D3-33D69BCB059A}"/>
              </a:ext>
            </a:extLst>
          </p:cNvPr>
          <p:cNvSpPr>
            <a:spLocks noGrp="1"/>
          </p:cNvSpPr>
          <p:nvPr>
            <p:ph type="title"/>
          </p:nvPr>
        </p:nvSpPr>
        <p:spPr/>
        <p:txBody>
          <a:bodyPr/>
          <a:lstStyle/>
          <a:p>
            <a:pPr algn="l"/>
            <a:r>
              <a:rPr lang="en-US" dirty="0"/>
              <a:t>What is an Identity crisis ? </a:t>
            </a:r>
            <a:br>
              <a:rPr lang="en-US" dirty="0"/>
            </a:br>
            <a:endParaRPr lang="en-US" dirty="0"/>
          </a:p>
        </p:txBody>
      </p:sp>
      <p:sp>
        <p:nvSpPr>
          <p:cNvPr id="4" name="Text Placeholder 3">
            <a:extLst>
              <a:ext uri="{FF2B5EF4-FFF2-40B4-BE49-F238E27FC236}">
                <a16:creationId xmlns:a16="http://schemas.microsoft.com/office/drawing/2014/main" xmlns="" id="{5BA0452F-E4D7-4ED7-A292-A7A5A20AC516}"/>
              </a:ext>
            </a:extLst>
          </p:cNvPr>
          <p:cNvSpPr>
            <a:spLocks noGrp="1"/>
          </p:cNvSpPr>
          <p:nvPr>
            <p:ph type="body" sz="half" idx="2"/>
          </p:nvPr>
        </p:nvSpPr>
        <p:spPr/>
        <p:txBody>
          <a:bodyPr/>
          <a:lstStyle/>
          <a:p>
            <a:pPr algn="l"/>
            <a:r>
              <a:rPr lang="en-US" dirty="0"/>
              <a:t> </a:t>
            </a:r>
            <a:r>
              <a:rPr lang="en-US" sz="2400" dirty="0"/>
              <a:t>An identity crisis is a time of intensive analysis and exploration of different </a:t>
            </a:r>
            <a:r>
              <a:rPr lang="en-US" sz="2400" b="1" u="sng" dirty="0"/>
              <a:t>ways of looking at oneself.</a:t>
            </a:r>
          </a:p>
        </p:txBody>
      </p:sp>
      <p:pic>
        <p:nvPicPr>
          <p:cNvPr id="6" name="Content Placeholder 5">
            <a:extLst>
              <a:ext uri="{FF2B5EF4-FFF2-40B4-BE49-F238E27FC236}">
                <a16:creationId xmlns:a16="http://schemas.microsoft.com/office/drawing/2014/main" xmlns="" id="{E4523323-1EB5-4AAF-95C6-A31523B3F695}"/>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bwMode="blackGray">
          <a:xfrm>
            <a:off x="5335786" y="0"/>
            <a:ext cx="6856214" cy="6856214"/>
          </a:xfrm>
        </p:spPr>
      </p:pic>
    </p:spTree>
    <p:extLst>
      <p:ext uri="{BB962C8B-B14F-4D97-AF65-F5344CB8AC3E}">
        <p14:creationId xmlns:p14="http://schemas.microsoft.com/office/powerpoint/2010/main" xmlns="" val="2342962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F32E04-E3CE-4175-B0D3-33D69BCB059A}"/>
              </a:ext>
            </a:extLst>
          </p:cNvPr>
          <p:cNvSpPr>
            <a:spLocks noGrp="1"/>
          </p:cNvSpPr>
          <p:nvPr>
            <p:ph type="title"/>
          </p:nvPr>
        </p:nvSpPr>
        <p:spPr>
          <a:xfrm>
            <a:off x="231734" y="752874"/>
            <a:ext cx="6945443" cy="1260000"/>
          </a:xfrm>
        </p:spPr>
        <p:txBody>
          <a:bodyPr/>
          <a:lstStyle/>
          <a:p>
            <a:pPr algn="l"/>
            <a:r>
              <a:rPr lang="en-US" dirty="0"/>
              <a:t>Where did the concept of Identity crisis originate?</a:t>
            </a:r>
            <a:br>
              <a:rPr lang="en-US" dirty="0"/>
            </a:br>
            <a:endParaRPr lang="en-US" dirty="0"/>
          </a:p>
        </p:txBody>
      </p:sp>
      <p:sp>
        <p:nvSpPr>
          <p:cNvPr id="4" name="Text Placeholder 3">
            <a:extLst>
              <a:ext uri="{FF2B5EF4-FFF2-40B4-BE49-F238E27FC236}">
                <a16:creationId xmlns:a16="http://schemas.microsoft.com/office/drawing/2014/main" xmlns="" id="{5BA0452F-E4D7-4ED7-A292-A7A5A20AC516}"/>
              </a:ext>
            </a:extLst>
          </p:cNvPr>
          <p:cNvSpPr>
            <a:spLocks noGrp="1"/>
          </p:cNvSpPr>
          <p:nvPr>
            <p:ph type="body" sz="half" idx="2"/>
          </p:nvPr>
        </p:nvSpPr>
        <p:spPr>
          <a:xfrm>
            <a:off x="655967" y="2012873"/>
            <a:ext cx="6299015" cy="3210291"/>
          </a:xfrm>
        </p:spPr>
        <p:txBody>
          <a:bodyPr>
            <a:normAutofit/>
          </a:bodyPr>
          <a:lstStyle/>
          <a:p>
            <a:pPr algn="l"/>
            <a:r>
              <a:rPr lang="en-US" dirty="0"/>
              <a:t> The concept originates in the work of developmental psychologist </a:t>
            </a:r>
            <a:r>
              <a:rPr lang="en-US" sz="2000" b="1" dirty="0"/>
              <a:t>Erik Erikson</a:t>
            </a:r>
            <a:r>
              <a:rPr lang="en-US" sz="2000" b="1" u="sng" dirty="0"/>
              <a:t>,</a:t>
            </a:r>
            <a:r>
              <a:rPr lang="en-US" dirty="0"/>
              <a:t> who believed that the formation of identity was one of the most important parts of a person's life.</a:t>
            </a:r>
          </a:p>
          <a:p>
            <a:pPr algn="l"/>
            <a:endParaRPr lang="en-US" dirty="0"/>
          </a:p>
          <a:p>
            <a:pPr algn="l"/>
            <a:r>
              <a:rPr lang="en-US" dirty="0"/>
              <a:t>Theorist Erikson coined the term </a:t>
            </a:r>
            <a:r>
              <a:rPr lang="en-US" i="1" dirty="0"/>
              <a:t>identity crisis</a:t>
            </a:r>
            <a:r>
              <a:rPr lang="en-US" dirty="0"/>
              <a:t> and believed that it was one of the most important </a:t>
            </a:r>
            <a:r>
              <a:rPr lang="en-US" b="1" u="sng" dirty="0"/>
              <a:t>conflicts </a:t>
            </a:r>
            <a:r>
              <a:rPr lang="en-US" dirty="0"/>
              <a:t>people face in development.</a:t>
            </a:r>
          </a:p>
        </p:txBody>
      </p:sp>
      <p:pic>
        <p:nvPicPr>
          <p:cNvPr id="6" name="Content Placeholder 5">
            <a:extLst>
              <a:ext uri="{FF2B5EF4-FFF2-40B4-BE49-F238E27FC236}">
                <a16:creationId xmlns:a16="http://schemas.microsoft.com/office/drawing/2014/main" xmlns="" id="{E4523323-1EB5-4AAF-95C6-A31523B3F695}"/>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bwMode="blackGray">
          <a:xfrm>
            <a:off x="7539487" y="865883"/>
            <a:ext cx="4308720" cy="5124448"/>
          </a:xfrm>
        </p:spPr>
      </p:pic>
    </p:spTree>
    <p:extLst>
      <p:ext uri="{BB962C8B-B14F-4D97-AF65-F5344CB8AC3E}">
        <p14:creationId xmlns:p14="http://schemas.microsoft.com/office/powerpoint/2010/main" xmlns="" val="1711992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F32E04-E3CE-4175-B0D3-33D69BCB059A}"/>
              </a:ext>
            </a:extLst>
          </p:cNvPr>
          <p:cNvSpPr>
            <a:spLocks noGrp="1"/>
          </p:cNvSpPr>
          <p:nvPr>
            <p:ph type="title"/>
          </p:nvPr>
        </p:nvSpPr>
        <p:spPr>
          <a:xfrm>
            <a:off x="-561896" y="2202111"/>
            <a:ext cx="6945443" cy="1260000"/>
          </a:xfrm>
        </p:spPr>
        <p:txBody>
          <a:bodyPr/>
          <a:lstStyle/>
          <a:p>
            <a:r>
              <a:rPr lang="en-US" dirty="0"/>
              <a:t>Erikson's </a:t>
            </a:r>
            <a:br>
              <a:rPr lang="en-US" dirty="0"/>
            </a:br>
            <a:r>
              <a:rPr lang="en-IN" b="1" dirty="0"/>
              <a:t>8 Psychosocial Stages</a:t>
            </a:r>
            <a:br>
              <a:rPr lang="en-IN" b="1" dirty="0"/>
            </a:br>
            <a:endParaRPr lang="en-US" b="1" dirty="0"/>
          </a:p>
        </p:txBody>
      </p:sp>
      <p:graphicFrame>
        <p:nvGraphicFramePr>
          <p:cNvPr id="10" name="Diagram 9"/>
          <p:cNvGraphicFramePr/>
          <p:nvPr>
            <p:extLst>
              <p:ext uri="{D42A27DB-BD31-4B8C-83A1-F6EECF244321}">
                <p14:modId xmlns:p14="http://schemas.microsoft.com/office/powerpoint/2010/main" xmlns="" val="1047164924"/>
              </p:ext>
            </p:extLst>
          </p:nvPr>
        </p:nvGraphicFramePr>
        <p:xfrm>
          <a:off x="4064000" y="115098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415346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7127" y="1957588"/>
            <a:ext cx="10599314" cy="4247317"/>
          </a:xfrm>
          <a:prstGeom prst="rect">
            <a:avLst/>
          </a:prstGeom>
          <a:noFill/>
        </p:spPr>
        <p:txBody>
          <a:bodyPr wrap="square" rtlCol="0">
            <a:spAutoFit/>
          </a:bodyPr>
          <a:lstStyle/>
          <a:p>
            <a:pPr fontAlgn="base"/>
            <a:r>
              <a:rPr lang="en-US" b="1" u="sng" dirty="0">
                <a:hlinkClick r:id="rId2"/>
              </a:rPr>
              <a:t>Trust vs. Mistrust:</a:t>
            </a:r>
            <a:r>
              <a:rPr lang="en-US" dirty="0"/>
              <a:t> This stage occurs between the ages of birth and 1.5 years and is centered on developing a sense of trust in caregivers and the world. Children who receive responsive care are able to develop the psychological quality of hope.</a:t>
            </a:r>
          </a:p>
          <a:p>
            <a:pPr fontAlgn="base"/>
            <a:endParaRPr lang="en-US" dirty="0"/>
          </a:p>
          <a:p>
            <a:pPr fontAlgn="base"/>
            <a:r>
              <a:rPr lang="en-US" b="1" u="sng" dirty="0">
                <a:hlinkClick r:id="rId3"/>
              </a:rPr>
              <a:t>Autonomy vs. Shame and Doubt:</a:t>
            </a:r>
            <a:r>
              <a:rPr lang="en-US" b="1" dirty="0"/>
              <a:t> </a:t>
            </a:r>
            <a:r>
              <a:rPr lang="en-US" dirty="0"/>
              <a:t>This stage takes place between the ages of 18 months and 3 years and involves gaining a sense of independence and personal control. Success in this stage allows people to develop will and determination.</a:t>
            </a:r>
          </a:p>
          <a:p>
            <a:pPr fontAlgn="base"/>
            <a:endParaRPr lang="en-US" dirty="0"/>
          </a:p>
          <a:p>
            <a:pPr fontAlgn="base"/>
            <a:r>
              <a:rPr lang="en-US" b="1" u="sng" dirty="0">
                <a:hlinkClick r:id="rId4"/>
              </a:rPr>
              <a:t>Initiative vs. Guilt:</a:t>
            </a:r>
            <a:r>
              <a:rPr lang="en-US" dirty="0"/>
              <a:t> Between the ages of 3 and 6 years, children begin to explore their environment and exert more control over their choices. By successfully completing this stage, children are able to develop a sense of purpose.</a:t>
            </a:r>
          </a:p>
          <a:p>
            <a:pPr fontAlgn="base"/>
            <a:endParaRPr lang="en-US" dirty="0"/>
          </a:p>
          <a:p>
            <a:pPr fontAlgn="base"/>
            <a:r>
              <a:rPr lang="en-US" b="1" u="sng" dirty="0">
                <a:hlinkClick r:id="rId5"/>
              </a:rPr>
              <a:t>Industry vs. Inferiority:</a:t>
            </a:r>
            <a:r>
              <a:rPr lang="en-US" dirty="0"/>
              <a:t> The stage that takes place between the ages of about 6 and 12 years is focused on developing a sense of personal pride and accomplishment. Success at this point in development leads to a sense of competence.</a:t>
            </a:r>
          </a:p>
        </p:txBody>
      </p:sp>
    </p:spTree>
    <p:extLst>
      <p:ext uri="{BB962C8B-B14F-4D97-AF65-F5344CB8AC3E}">
        <p14:creationId xmlns:p14="http://schemas.microsoft.com/office/powerpoint/2010/main" xmlns="" val="972962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1521" y="1918952"/>
            <a:ext cx="10599314" cy="3970318"/>
          </a:xfrm>
          <a:prstGeom prst="rect">
            <a:avLst/>
          </a:prstGeom>
          <a:noFill/>
        </p:spPr>
        <p:txBody>
          <a:bodyPr wrap="square" rtlCol="0">
            <a:spAutoFit/>
          </a:bodyPr>
          <a:lstStyle/>
          <a:p>
            <a:pPr fontAlgn="base"/>
            <a:r>
              <a:rPr lang="en-US" b="1" u="sng" dirty="0">
                <a:hlinkClick r:id="rId2"/>
              </a:rPr>
              <a:t>Identity vs. Confusion:</a:t>
            </a:r>
            <a:r>
              <a:rPr lang="en-US" dirty="0"/>
              <a:t> The teen years are a time of personal exploration. Those who are able to successfully forge a healthy identity develop a sense of fidelity. Those who do not complete this stage well may be left feeling confused about their role and place in life.</a:t>
            </a:r>
          </a:p>
          <a:p>
            <a:pPr fontAlgn="base"/>
            <a:endParaRPr lang="en-US" dirty="0"/>
          </a:p>
          <a:p>
            <a:pPr fontAlgn="base"/>
            <a:r>
              <a:rPr lang="en-US" b="1" u="sng" dirty="0">
                <a:hlinkClick r:id="rId3"/>
              </a:rPr>
              <a:t>Intimacy vs. Isolation:</a:t>
            </a:r>
            <a:r>
              <a:rPr lang="en-US" dirty="0"/>
              <a:t> The stage that takes place in early adulthood is all about forging healthy relationships with others. Success leads to the ability to form committed, lasting and nurturing relationships with others.</a:t>
            </a:r>
          </a:p>
          <a:p>
            <a:pPr fontAlgn="base"/>
            <a:endParaRPr lang="en-US" dirty="0"/>
          </a:p>
          <a:p>
            <a:pPr fontAlgn="base"/>
            <a:r>
              <a:rPr lang="en-US" b="1" u="sng" dirty="0">
                <a:hlinkClick r:id="rId4"/>
              </a:rPr>
              <a:t>Generativity vs. Stagnation:</a:t>
            </a:r>
            <a:r>
              <a:rPr lang="en-US" dirty="0"/>
              <a:t> At the stage occurring during middle adulthood, people become concerned with contributing something to society and leaving their mark on the world. Raising a family and having a career are two key activities that contribute to success at this stage.</a:t>
            </a:r>
          </a:p>
          <a:p>
            <a:pPr fontAlgn="base"/>
            <a:endParaRPr lang="en-US" dirty="0"/>
          </a:p>
          <a:p>
            <a:pPr fontAlgn="base"/>
            <a:r>
              <a:rPr lang="en-US" b="1" u="sng" dirty="0">
                <a:hlinkClick r:id="rId5"/>
              </a:rPr>
              <a:t>Integrity vs. Despair:</a:t>
            </a:r>
            <a:r>
              <a:rPr lang="en-US" b="1" dirty="0"/>
              <a:t> </a:t>
            </a:r>
            <a:r>
              <a:rPr lang="en-US" dirty="0"/>
              <a:t>The final stage of psychosocial development takes place in late adulthood and involves reflecting back on life. Those who look back and feel a sense of satisfaction develop a sense of integrity and wisdom, while those who are left with regrets may experience bitterness and despair.</a:t>
            </a:r>
          </a:p>
        </p:txBody>
      </p:sp>
    </p:spTree>
    <p:extLst>
      <p:ext uri="{BB962C8B-B14F-4D97-AF65-F5344CB8AC3E}">
        <p14:creationId xmlns:p14="http://schemas.microsoft.com/office/powerpoint/2010/main" xmlns="" val="1021679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DED3C6-003C-4A2D-B351-F00A04BF6251}"/>
              </a:ext>
            </a:extLst>
          </p:cNvPr>
          <p:cNvSpPr>
            <a:spLocks noGrp="1"/>
          </p:cNvSpPr>
          <p:nvPr>
            <p:ph type="title"/>
          </p:nvPr>
        </p:nvSpPr>
        <p:spPr/>
        <p:txBody>
          <a:bodyPr/>
          <a:lstStyle/>
          <a:p>
            <a:pPr algn="l"/>
            <a:r>
              <a:rPr lang="en-US" dirty="0"/>
              <a:t>Identity Status theory</a:t>
            </a:r>
          </a:p>
        </p:txBody>
      </p:sp>
      <p:sp>
        <p:nvSpPr>
          <p:cNvPr id="4" name="Text Placeholder 3">
            <a:extLst>
              <a:ext uri="{FF2B5EF4-FFF2-40B4-BE49-F238E27FC236}">
                <a16:creationId xmlns:a16="http://schemas.microsoft.com/office/drawing/2014/main" xmlns="" id="{44FA16B2-6A61-4B79-B91C-B41F21F14F7D}"/>
              </a:ext>
            </a:extLst>
          </p:cNvPr>
          <p:cNvSpPr>
            <a:spLocks noGrp="1"/>
          </p:cNvSpPr>
          <p:nvPr>
            <p:ph type="body" sz="half" idx="2"/>
          </p:nvPr>
        </p:nvSpPr>
        <p:spPr/>
        <p:txBody>
          <a:bodyPr/>
          <a:lstStyle/>
          <a:p>
            <a:pPr algn="l" fontAlgn="base"/>
            <a:r>
              <a:rPr lang="en-US" dirty="0"/>
              <a:t>Researcher James Marcia (1966, 1976, 1980) has expanded upon Erikson's initial theory. According to Marcia and his colleagues, the balance between identity and confusion lies in making a commitment to an identity.</a:t>
            </a:r>
          </a:p>
          <a:p>
            <a:pPr algn="l" fontAlgn="base"/>
            <a:r>
              <a:rPr lang="en-US" dirty="0"/>
              <a:t>Marcia also developed an interview method to measure identity as well as four different identity statuses. This method looks at three different areas of functioning: occupational role, beliefs and values, and sexuality.</a:t>
            </a:r>
          </a:p>
          <a:p>
            <a:endParaRPr lang="en-US" dirty="0"/>
          </a:p>
        </p:txBody>
      </p:sp>
      <p:pic>
        <p:nvPicPr>
          <p:cNvPr id="6" name="Picture Placeholder 5">
            <a:extLst>
              <a:ext uri="{FF2B5EF4-FFF2-40B4-BE49-F238E27FC236}">
                <a16:creationId xmlns:a16="http://schemas.microsoft.com/office/drawing/2014/main" xmlns="" id="{BB3F722D-B373-4F21-B889-3DAB0655E5F4}"/>
              </a:ext>
            </a:extLst>
          </p:cNvPr>
          <p:cNvPicPr>
            <a:picLocks noGrp="1" noChangeAspect="1"/>
          </p:cNvPicPr>
          <p:nvPr>
            <p:ph type="pic" idx="1"/>
          </p:nvPr>
        </p:nvPicPr>
        <p:blipFill>
          <a:blip r:embed="rId2">
            <a:extLst>
              <a:ext uri="{28A0092B-C50C-407E-A947-70E740481C1C}">
                <a14:useLocalDpi xmlns:a14="http://schemas.microsoft.com/office/drawing/2010/main" xmlns="" val="0"/>
              </a:ext>
            </a:extLst>
          </a:blip>
          <a:stretch>
            <a:fillRect/>
          </a:stretch>
        </p:blipFill>
        <p:spPr bwMode="blackGray">
          <a:xfrm>
            <a:off x="8014200" y="1683000"/>
            <a:ext cx="3492000" cy="3492000"/>
          </a:xfrm>
        </p:spPr>
      </p:pic>
    </p:spTree>
    <p:extLst>
      <p:ext uri="{BB962C8B-B14F-4D97-AF65-F5344CB8AC3E}">
        <p14:creationId xmlns:p14="http://schemas.microsoft.com/office/powerpoint/2010/main" xmlns="" val="1733894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BE71A9-3DD2-40A0-A793-8A327B7870FD}"/>
              </a:ext>
            </a:extLst>
          </p:cNvPr>
          <p:cNvSpPr>
            <a:spLocks noGrp="1"/>
          </p:cNvSpPr>
          <p:nvPr>
            <p:ph type="title"/>
          </p:nvPr>
        </p:nvSpPr>
        <p:spPr>
          <a:xfrm>
            <a:off x="6125029" y="541040"/>
            <a:ext cx="4848225" cy="1260000"/>
          </a:xfrm>
        </p:spPr>
        <p:txBody>
          <a:bodyPr/>
          <a:lstStyle/>
          <a:p>
            <a:r>
              <a:rPr lang="en-US" dirty="0"/>
              <a:t>Identity Status theory</a:t>
            </a:r>
          </a:p>
        </p:txBody>
      </p:sp>
      <p:sp>
        <p:nvSpPr>
          <p:cNvPr id="4" name="Text Placeholder 3">
            <a:extLst>
              <a:ext uri="{FF2B5EF4-FFF2-40B4-BE49-F238E27FC236}">
                <a16:creationId xmlns:a16="http://schemas.microsoft.com/office/drawing/2014/main" xmlns="" id="{89E3F3D3-E33B-4CC0-A31E-7554F6BAEA6C}"/>
              </a:ext>
            </a:extLst>
          </p:cNvPr>
          <p:cNvSpPr>
            <a:spLocks noGrp="1"/>
          </p:cNvSpPr>
          <p:nvPr>
            <p:ph type="body" sz="half" idx="2"/>
          </p:nvPr>
        </p:nvSpPr>
        <p:spPr>
          <a:xfrm>
            <a:off x="6125029" y="1801040"/>
            <a:ext cx="5381170" cy="3761445"/>
          </a:xfrm>
        </p:spPr>
        <p:txBody>
          <a:bodyPr>
            <a:noAutofit/>
          </a:bodyPr>
          <a:lstStyle/>
          <a:p>
            <a:pPr fontAlgn="base"/>
            <a:r>
              <a:rPr lang="en-US" sz="2000" u="sng" dirty="0"/>
              <a:t>Identity Foreclosure</a:t>
            </a:r>
            <a:r>
              <a:rPr lang="en-US" sz="2000" b="1" dirty="0"/>
              <a:t> </a:t>
            </a:r>
            <a:r>
              <a:rPr lang="en-US" sz="2000" dirty="0"/>
              <a:t>status is when a person has made a commitment without attempting identity exploration.</a:t>
            </a:r>
          </a:p>
          <a:p>
            <a:pPr fontAlgn="base"/>
            <a:r>
              <a:rPr lang="en-US" sz="2000" u="sng" dirty="0"/>
              <a:t>Identity Achievement</a:t>
            </a:r>
            <a:r>
              <a:rPr lang="en-US" sz="2000" dirty="0"/>
              <a:t> occurs when an individual has gone through an exploration of different identities and made a commitment to one.</a:t>
            </a:r>
          </a:p>
          <a:p>
            <a:pPr fontAlgn="base"/>
            <a:r>
              <a:rPr lang="en-US" sz="2000" u="sng" dirty="0"/>
              <a:t>Identity Diffusion</a:t>
            </a:r>
            <a:r>
              <a:rPr lang="en-US" sz="2000" dirty="0"/>
              <a:t> occurs when there is neither an identity crisis or commitment. Those with a status of identity diffusion tend to feel out of place in the world and don't pursue a sense of identity.</a:t>
            </a:r>
          </a:p>
          <a:p>
            <a:pPr fontAlgn="base"/>
            <a:r>
              <a:rPr lang="en-US" sz="2000" u="sng" dirty="0" err="1"/>
              <a:t>Identtity</a:t>
            </a:r>
            <a:r>
              <a:rPr lang="en-US" sz="2000" u="sng" dirty="0"/>
              <a:t> Moratorium</a:t>
            </a:r>
            <a:r>
              <a:rPr lang="en-US" sz="2000" dirty="0"/>
              <a:t> is the status of a person who is actively involved in exploring different identities but has not made a commitment.</a:t>
            </a:r>
          </a:p>
          <a:p>
            <a:endParaRPr lang="en-US" sz="20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xmlns="" val="0"/>
              </a:ext>
            </a:extLst>
          </a:blip>
          <a:srcRect l="15090" t="7236" r="7130" b="27387"/>
          <a:stretch/>
        </p:blipFill>
        <p:spPr>
          <a:xfrm>
            <a:off x="1335311" y="1846160"/>
            <a:ext cx="3991429" cy="21481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Right Arrow 15"/>
          <p:cNvSpPr/>
          <p:nvPr/>
        </p:nvSpPr>
        <p:spPr>
          <a:xfrm>
            <a:off x="1894111" y="4259037"/>
            <a:ext cx="2873827" cy="696685"/>
          </a:xfrm>
          <a:prstGeom prst="right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IN" dirty="0"/>
              <a:t>Exploration</a:t>
            </a:r>
          </a:p>
        </p:txBody>
      </p:sp>
      <p:sp>
        <p:nvSpPr>
          <p:cNvPr id="17" name="Right Arrow 16"/>
          <p:cNvSpPr/>
          <p:nvPr/>
        </p:nvSpPr>
        <p:spPr>
          <a:xfrm rot="16200000">
            <a:off x="-104598" y="2571874"/>
            <a:ext cx="1979925" cy="696685"/>
          </a:xfrm>
          <a:prstGeom prst="right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IN" dirty="0"/>
              <a:t>Commitment </a:t>
            </a:r>
          </a:p>
        </p:txBody>
      </p:sp>
    </p:spTree>
    <p:extLst>
      <p:ext uri="{BB962C8B-B14F-4D97-AF65-F5344CB8AC3E}">
        <p14:creationId xmlns:p14="http://schemas.microsoft.com/office/powerpoint/2010/main" xmlns="" val="1943867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DED3C6-003C-4A2D-B351-F00A04BF6251}"/>
              </a:ext>
            </a:extLst>
          </p:cNvPr>
          <p:cNvSpPr>
            <a:spLocks noGrp="1"/>
          </p:cNvSpPr>
          <p:nvPr>
            <p:ph type="title"/>
          </p:nvPr>
        </p:nvSpPr>
        <p:spPr>
          <a:xfrm>
            <a:off x="1271587" y="995967"/>
            <a:ext cx="6238874" cy="1260000"/>
          </a:xfrm>
        </p:spPr>
        <p:txBody>
          <a:bodyPr/>
          <a:lstStyle/>
          <a:p>
            <a:pPr algn="l"/>
            <a:r>
              <a:rPr lang="en-US" dirty="0"/>
              <a:t>Symptoms of Identity crises</a:t>
            </a:r>
          </a:p>
        </p:txBody>
      </p:sp>
      <p:sp>
        <p:nvSpPr>
          <p:cNvPr id="4" name="Text Placeholder 3">
            <a:extLst>
              <a:ext uri="{FF2B5EF4-FFF2-40B4-BE49-F238E27FC236}">
                <a16:creationId xmlns:a16="http://schemas.microsoft.com/office/drawing/2014/main" xmlns="" id="{44FA16B2-6A61-4B79-B91C-B41F21F14F7D}"/>
              </a:ext>
            </a:extLst>
          </p:cNvPr>
          <p:cNvSpPr>
            <a:spLocks noGrp="1"/>
          </p:cNvSpPr>
          <p:nvPr>
            <p:ph type="body" sz="half" idx="2"/>
          </p:nvPr>
        </p:nvSpPr>
        <p:spPr>
          <a:xfrm>
            <a:off x="1085849" y="2255967"/>
            <a:ext cx="6610351" cy="4066140"/>
          </a:xfrm>
        </p:spPr>
        <p:txBody>
          <a:bodyPr>
            <a:noAutofit/>
          </a:bodyPr>
          <a:lstStyle/>
          <a:p>
            <a:pPr marL="285750" indent="-285750" algn="l">
              <a:buFont typeface="Arial" panose="020B0604020202020204" pitchFamily="34" charset="0"/>
              <a:buChar char="•"/>
            </a:pPr>
            <a:r>
              <a:rPr lang="en-US" dirty="0"/>
              <a:t>You’re questioning who you are — overall or with regards to a certain life aspect such as relationships, age, or career.</a:t>
            </a:r>
          </a:p>
          <a:p>
            <a:pPr marL="285750" indent="-285750" algn="l">
              <a:buFont typeface="Arial" panose="020B0604020202020204" pitchFamily="34" charset="0"/>
              <a:buChar char="•"/>
            </a:pPr>
            <a:r>
              <a:rPr lang="en-US" dirty="0"/>
              <a:t>You’re experiencing great personal conflict due to the questioning of who you are or your role in society.</a:t>
            </a:r>
          </a:p>
          <a:p>
            <a:pPr marL="285750" indent="-285750" algn="l">
              <a:buFont typeface="Arial" panose="020B0604020202020204" pitchFamily="34" charset="0"/>
              <a:buChar char="•"/>
            </a:pPr>
            <a:r>
              <a:rPr lang="en-US" dirty="0"/>
              <a:t>Big changes have recently occurred that have affected your sense of self, such as a divorce</a:t>
            </a:r>
          </a:p>
          <a:p>
            <a:pPr marL="285750" indent="-285750" algn="l">
              <a:buFont typeface="Arial" panose="020B0604020202020204" pitchFamily="34" charset="0"/>
              <a:buChar char="•"/>
            </a:pPr>
            <a:r>
              <a:rPr lang="en-US" dirty="0"/>
              <a:t>You’re questioning things such as your values, spirituality, beliefs, interests, or career path that have a major impact on how you see yourself.</a:t>
            </a:r>
          </a:p>
          <a:p>
            <a:pPr marL="285750" indent="-285750" algn="l">
              <a:buFont typeface="Arial" panose="020B0604020202020204" pitchFamily="34" charset="0"/>
              <a:buChar char="•"/>
            </a:pPr>
            <a:r>
              <a:rPr lang="en-US" dirty="0"/>
              <a:t>You’re searching for more meaning, reason, or passion in your life.</a:t>
            </a:r>
          </a:p>
          <a:p>
            <a:pPr marL="285750" indent="-285750" algn="l">
              <a:buFont typeface="Arial" panose="020B0604020202020204" pitchFamily="34" charset="0"/>
              <a:buChar char="•"/>
            </a:pP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787292" y="2543511"/>
            <a:ext cx="3752179" cy="2074881"/>
          </a:xfrm>
          <a:prstGeom prst="rect">
            <a:avLst/>
          </a:prstGeom>
          <a:ln>
            <a:noFill/>
          </a:ln>
          <a:effectLst>
            <a:softEdge rad="112500"/>
          </a:effectLst>
        </p:spPr>
      </p:pic>
    </p:spTree>
    <p:extLst>
      <p:ext uri="{BB962C8B-B14F-4D97-AF65-F5344CB8AC3E}">
        <p14:creationId xmlns:p14="http://schemas.microsoft.com/office/powerpoint/2010/main" xmlns="" val="42133044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Default">
      <a:majorFont>
        <a:latin typeface="Corbel"/>
        <a:ea typeface=""/>
        <a:cs typeface=""/>
      </a:majorFont>
      <a:minorFont>
        <a:latin typeface="Corbel"/>
        <a:ea typeface=""/>
        <a:cs typeface=""/>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spDef>
      <a:spPr>
        <a:ln>
          <a:noFill/>
        </a:ln>
      </a:spPr>
      <a:bodyPr rtlCol="0" anchor="ctr"/>
      <a:lstStyle>
        <a:defPPr algn="ctr">
          <a:defRPr/>
        </a:defPPr>
      </a:lstStyle>
      <a:style>
        <a:lnRef idx="2">
          <a:schemeClr val="accent3">
            <a:shade val="50000"/>
          </a:schemeClr>
        </a:lnRef>
        <a:fillRef idx="1">
          <a:schemeClr val="accent3"/>
        </a:fillRef>
        <a:effectRef idx="0">
          <a:schemeClr val="accent3"/>
        </a:effectRef>
        <a:fontRef idx="minor">
          <a:schemeClr val="lt1"/>
        </a:fontRef>
      </a:style>
    </a:spDef>
  </a:objectDefaults>
  <a:extraClrSchemeLst/>
  <a:extLst>
    <a:ext uri="{05A4C25C-085E-4340-85A3-A5531E510DB2}">
      <thm15:themeFamily xmlns:thm15="http://schemas.microsoft.com/office/thememl/2012/main" xmlns="" name="TF22736411_Famous event in history presentation_AAS_v4" id="{885A6F1E-651B-4F15-A7C5-F8866BEBEDBA}" vid="{A424914B-CB64-4CFE-A131-6ACB64D36AA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C25A74-1E0C-4362-AFA3-6197BD285F3A}">
  <ds:schemaRefs>
    <ds:schemaRef ds:uri="http://schemas.microsoft.com/sharepoint/v3/contenttype/forms"/>
  </ds:schemaRefs>
</ds:datastoreItem>
</file>

<file path=customXml/itemProps2.xml><?xml version="1.0" encoding="utf-8"?>
<ds:datastoreItem xmlns:ds="http://schemas.openxmlformats.org/officeDocument/2006/customXml" ds:itemID="{0EC94942-C689-461B-8649-1FD863C6BA2B}">
  <ds:schemaRefs>
    <ds:schemaRef ds:uri="http://schemas.openxmlformats.org/package/2006/metadata/core-properties"/>
    <ds:schemaRef ds:uri="http://purl.org/dc/elements/1.1/"/>
    <ds:schemaRef ds:uri="http://schemas.microsoft.com/office/infopath/2007/PartnerControls"/>
    <ds:schemaRef ds:uri="http://www.w3.org/XML/1998/namespace"/>
    <ds:schemaRef ds:uri="http://purl.org/dc/dcmitype/"/>
    <ds:schemaRef ds:uri="http://schemas.microsoft.com/office/2006/documentManagement/types"/>
    <ds:schemaRef ds:uri="http://schemas.microsoft.com/office/2006/metadata/properties"/>
    <ds:schemaRef ds:uri="16c05727-aa75-4e4a-9b5f-8a80a1165891"/>
    <ds:schemaRef ds:uri="71af3243-3dd4-4a8d-8c0d-dd76da1f02a5"/>
    <ds:schemaRef ds:uri="http://purl.org/dc/terms/"/>
  </ds:schemaRefs>
</ds:datastoreItem>
</file>

<file path=customXml/itemProps3.xml><?xml version="1.0" encoding="utf-8"?>
<ds:datastoreItem xmlns:ds="http://schemas.openxmlformats.org/officeDocument/2006/customXml" ds:itemID="{096277B9-27DA-47CA-9593-62E4BB44AB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Famous event in history presentation</Template>
  <TotalTime>0</TotalTime>
  <Words>703</Words>
  <Application>Microsoft Macintosh PowerPoint</Application>
  <PresentationFormat>Custom</PresentationFormat>
  <Paragraphs>98</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Celestial</vt:lpstr>
      <vt:lpstr>Identity crises</vt:lpstr>
      <vt:lpstr>What is an Identity crisis ?  </vt:lpstr>
      <vt:lpstr>Where did the concept of Identity crisis originate? </vt:lpstr>
      <vt:lpstr>Erikson's  8 Psychosocial Stages </vt:lpstr>
      <vt:lpstr>Slide 5</vt:lpstr>
      <vt:lpstr>Slide 6</vt:lpstr>
      <vt:lpstr>Identity Status theory</vt:lpstr>
      <vt:lpstr>Identity Status theory</vt:lpstr>
      <vt:lpstr>Symptoms of Identity crises</vt:lpstr>
      <vt:lpstr>Causes</vt:lpstr>
      <vt:lpstr>5th  stage of psychosocial development – ( identity vs. role confusion )</vt:lpstr>
      <vt:lpstr>what is Ego Identity </vt:lpstr>
      <vt:lpstr>Development During the Adolescent  Years </vt:lpstr>
      <vt:lpstr>How to overcome ?</vt:lpstr>
      <vt:lpstr>How to overcome…. </vt:lpstr>
      <vt:lpstr>Learning from this topic</vt:lpstr>
      <vt:lpstr>Learning from this topic</vt:lpstr>
      <vt:lpstr>Be who you are and say what you feel because those who mind don't matter and those who matter don't mind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2020-07-20T06:14:15Z</dcterms:created>
  <dcterms:modified xsi:type="dcterms:W3CDTF">2020-09-08T02:25:53Z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