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docMetadata/LabelInfo.xml" ContentType="application/vnd.ms-office.classificationlabel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Masters/slideMaster4.xml" ContentType="application/vnd.openxmlformats-officedocument.presentationml.slideMaster+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theme/theme6.xml" ContentType="application/vnd.openxmlformats-officedocument.them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Default Extension="wav" ContentType="audio/wav"/>
  <Override PartName="/ppt/notesSlides/notesSlide15.xml" ContentType="application/vnd.openxmlformats-officedocument.presentationml.notesSlide+xml"/>
  <Override PartName="/docProps/app.xml" ContentType="application/vnd.openxmlformats-officedocument.extended-properties+xml"/>
  <Override PartName="/ppt/authors.xml" ContentType="application/vnd.ms-powerpoint.author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microsoft.com/office/2020/02/relationships/classificationlabels" Target="docMetadata/LabelInfo.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86" r:id="rId1"/>
    <p:sldMasterId id="2147483706" r:id="rId2"/>
    <p:sldMasterId id="2147483712" r:id="rId3"/>
    <p:sldMasterId id="2147483724" r:id="rId4"/>
  </p:sldMasterIdLst>
  <p:notesMasterIdLst>
    <p:notesMasterId r:id="rId36"/>
  </p:notesMasterIdLst>
  <p:handoutMasterIdLst>
    <p:handoutMasterId r:id="rId37"/>
  </p:handoutMasterIdLst>
  <p:sldIdLst>
    <p:sldId id="446" r:id="rId5"/>
    <p:sldId id="447" r:id="rId6"/>
    <p:sldId id="427" r:id="rId7"/>
    <p:sldId id="462" r:id="rId8"/>
    <p:sldId id="454" r:id="rId9"/>
    <p:sldId id="449" r:id="rId10"/>
    <p:sldId id="441" r:id="rId11"/>
    <p:sldId id="467" r:id="rId12"/>
    <p:sldId id="434" r:id="rId13"/>
    <p:sldId id="456" r:id="rId14"/>
    <p:sldId id="457" r:id="rId15"/>
    <p:sldId id="458" r:id="rId16"/>
    <p:sldId id="459" r:id="rId17"/>
    <p:sldId id="460" r:id="rId18"/>
    <p:sldId id="461" r:id="rId19"/>
    <p:sldId id="463" r:id="rId20"/>
    <p:sldId id="453" r:id="rId21"/>
    <p:sldId id="443" r:id="rId22"/>
    <p:sldId id="433" r:id="rId23"/>
    <p:sldId id="464" r:id="rId24"/>
    <p:sldId id="466" r:id="rId25"/>
    <p:sldId id="465" r:id="rId26"/>
    <p:sldId id="455" r:id="rId27"/>
    <p:sldId id="468" r:id="rId28"/>
    <p:sldId id="469" r:id="rId29"/>
    <p:sldId id="426" r:id="rId30"/>
    <p:sldId id="470" r:id="rId31"/>
    <p:sldId id="471" r:id="rId32"/>
    <p:sldId id="472" r:id="rId33"/>
    <p:sldId id="473" r:id="rId34"/>
    <p:sldId id="445" r:id="rId35"/>
  </p:sldIdLst>
  <p:sldSz cx="12192000" cy="6858000"/>
  <p:notesSz cx="6858000" cy="9144000"/>
  <p:defaultTextStyle>
    <a:defPPr rtl="0">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3672" userDrawn="1">
          <p15:clr>
            <a:srgbClr val="A4A3A4"/>
          </p15:clr>
        </p15:guide>
        <p15:guide id="2" pos="288" userDrawn="1">
          <p15:clr>
            <a:srgbClr val="F26B43"/>
          </p15:clr>
        </p15:guide>
        <p15:guide id="3" orient="horz" pos="4056" userDrawn="1">
          <p15:clr>
            <a:srgbClr val="F26B43"/>
          </p15:clr>
        </p15:guide>
        <p15:guide id="4" orient="horz" pos="1488" userDrawn="1">
          <p15:clr>
            <a:srgbClr val="A4A3A4"/>
          </p15:clr>
        </p15:guide>
        <p15:guide id="5" pos="3816" userDrawn="1">
          <p15:clr>
            <a:srgbClr val="A4A3A4"/>
          </p15:clr>
        </p15:guide>
        <p15:guide id="6" pos="7416" userDrawn="1">
          <p15:clr>
            <a:srgbClr val="F26B43"/>
          </p15:clr>
        </p15:guide>
        <p15:guide id="7" orient="horz" pos="312" userDrawn="1">
          <p15:clr>
            <a:srgbClr val="F26B43"/>
          </p15:clr>
        </p15:guide>
        <p15:guide id="8" orient="horz" pos="2160" userDrawn="1">
          <p15:clr>
            <a:srgbClr val="A4A3A4"/>
          </p15:clr>
        </p15:guide>
        <p15:guide id="9" orient="horz" pos="2304" userDrawn="1">
          <p15:clr>
            <a:srgbClr val="A4A3A4"/>
          </p15:clr>
        </p15:guide>
      </p15:sldGuideLst>
    </p:ext>
    <p:ext uri="{2D200454-40CA-4A62-9FC3-DE9A4176ACB9}">
      <p15:notesGuideLst xmlns:p15="http://schemas.microsoft.com/office/powerpoint/2012/main" xmlns=""/>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29282D"/>
    <a:srgbClr val="8C5896"/>
    <a:srgbClr val="7C6560"/>
    <a:srgbClr val="E288B6"/>
    <a:srgbClr val="D75078"/>
    <a:srgbClr val="B38F6A"/>
    <a:srgbClr val="6667AB"/>
    <a:srgbClr val="BBBBBB"/>
    <a:srgbClr val="B9B9B9"/>
    <a:srgbClr val="85A0A9"/>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473" autoAdjust="0"/>
    <p:restoredTop sz="94660"/>
  </p:normalViewPr>
  <p:slideViewPr>
    <p:cSldViewPr snapToGrid="0">
      <p:cViewPr varScale="1">
        <p:scale>
          <a:sx n="65" d="100"/>
          <a:sy n="65" d="100"/>
        </p:scale>
        <p:origin x="-680" y="-64"/>
      </p:cViewPr>
      <p:guideLst>
        <p:guide orient="horz" pos="3672"/>
        <p:guide orient="horz" pos="4056"/>
        <p:guide orient="horz" pos="1488"/>
        <p:guide orient="horz" pos="312"/>
        <p:guide orient="horz" pos="2160"/>
        <p:guide orient="horz" pos="2304"/>
        <p:guide pos="288"/>
        <p:guide pos="3816"/>
        <p:guide pos="7416"/>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86" d="100"/>
          <a:sy n="86" d="100"/>
        </p:scale>
        <p:origin x="3114" y="72"/>
      </p:cViewPr>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8/10/relationships/authors" Targe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3B3440B4-626E-4F3C-BAEA-93BE989AF48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GB" dirty="0"/>
          </a:p>
        </p:txBody>
      </p:sp>
      <p:sp>
        <p:nvSpPr>
          <p:cNvPr id="3" name="Date Placeholder 2">
            <a:extLst>
              <a:ext uri="{FF2B5EF4-FFF2-40B4-BE49-F238E27FC236}">
                <a16:creationId xmlns:a16="http://schemas.microsoft.com/office/drawing/2014/main" xmlns="" id="{E53A5570-8E4E-4AA9-B246-5A27A383B99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57194463-BB47-4B36-91B7-153B258F4D90}" type="datetime1">
              <a:rPr lang="en-GB" smtClean="0"/>
              <a:pPr rtl="0"/>
              <a:t>06/02/2022</a:t>
            </a:fld>
            <a:endParaRPr lang="en-GB" dirty="0"/>
          </a:p>
        </p:txBody>
      </p:sp>
      <p:sp>
        <p:nvSpPr>
          <p:cNvPr id="4" name="Footer Placeholder 3">
            <a:extLst>
              <a:ext uri="{FF2B5EF4-FFF2-40B4-BE49-F238E27FC236}">
                <a16:creationId xmlns:a16="http://schemas.microsoft.com/office/drawing/2014/main" xmlns="" id="{D50D364A-9468-466A-ACCD-ABB3762BE8B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GB" dirty="0"/>
          </a:p>
        </p:txBody>
      </p:sp>
      <p:sp>
        <p:nvSpPr>
          <p:cNvPr id="5" name="Slide Number Placeholder 4">
            <a:extLst>
              <a:ext uri="{FF2B5EF4-FFF2-40B4-BE49-F238E27FC236}">
                <a16:creationId xmlns:a16="http://schemas.microsoft.com/office/drawing/2014/main" xmlns="" id="{CE9EF394-4AD6-48D1-9C4C-1B3D44BBF58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92004FE7-BA7C-4FF4-9756-C6A1F2BCA37F}" type="slidenum">
              <a:rPr lang="en-GB" smtClean="0"/>
              <a:pPr rtl="0"/>
              <a:t>‹#›</a:t>
            </a:fld>
            <a:endParaRPr lang="en-GB" dirty="0"/>
          </a:p>
        </p:txBody>
      </p:sp>
    </p:spTree>
    <p:extLst>
      <p:ext uri="{BB962C8B-B14F-4D97-AF65-F5344CB8AC3E}">
        <p14:creationId xmlns:p14="http://schemas.microsoft.com/office/powerpoint/2010/main" xmlns="" val="209771739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GB" noProof="0"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BB8101A6-4DD6-450C-BDEC-5915490A5285}" type="datetime1">
              <a:rPr lang="en-GB" noProof="0" smtClean="0"/>
              <a:pPr rtl="0"/>
              <a:t>06/02/2022</a:t>
            </a:fld>
            <a:endParaRPr lang="en-GB" noProof="0"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n-GB" noProof="0"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en-GB" noProof="0"/>
              <a:t>Click to 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GB" noProof="0"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6B83F1C3-4FA3-4491-97F4-43CA9C8BDFDF}" type="slidenum">
              <a:rPr lang="en-GB" noProof="0" smtClean="0"/>
              <a:pPr rtl="0"/>
              <a:t>‹#›</a:t>
            </a:fld>
            <a:endParaRPr lang="en-GB" noProof="0" dirty="0"/>
          </a:p>
        </p:txBody>
      </p:sp>
    </p:spTree>
    <p:extLst>
      <p:ext uri="{BB962C8B-B14F-4D97-AF65-F5344CB8AC3E}">
        <p14:creationId xmlns:p14="http://schemas.microsoft.com/office/powerpoint/2010/main" xmlns="" val="3796346901"/>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GB" dirty="0"/>
          </a:p>
        </p:txBody>
      </p:sp>
      <p:sp>
        <p:nvSpPr>
          <p:cNvPr id="4" name="Slide Number Placeholder 3"/>
          <p:cNvSpPr>
            <a:spLocks noGrp="1"/>
          </p:cNvSpPr>
          <p:nvPr>
            <p:ph type="sldNum" sz="quarter" idx="5"/>
          </p:nvPr>
        </p:nvSpPr>
        <p:spPr/>
        <p:txBody>
          <a:bodyPr rtlCol="0"/>
          <a:lstStyle/>
          <a:p>
            <a:pPr rtl="0"/>
            <a:fld id="{6B83F1C3-4FA3-4491-97F4-43CA9C8BDFDF}" type="slidenum">
              <a:rPr lang="en-GB" smtClean="0"/>
              <a:pPr rtl="0"/>
              <a:t>1</a:t>
            </a:fld>
            <a:endParaRPr lang="en-GB" dirty="0"/>
          </a:p>
        </p:txBody>
      </p:sp>
    </p:spTree>
    <p:extLst>
      <p:ext uri="{BB962C8B-B14F-4D97-AF65-F5344CB8AC3E}">
        <p14:creationId xmlns:p14="http://schemas.microsoft.com/office/powerpoint/2010/main" xmlns="" val="36319560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rtl="0"/>
            <a:fld id="{6B83F1C3-4FA3-4491-97F4-43CA9C8BDFDF}" type="slidenum">
              <a:rPr lang="en-GB" smtClean="0"/>
              <a:pPr rtl="0"/>
              <a:t>18</a:t>
            </a:fld>
            <a:endParaRPr lang="en-GB" dirty="0"/>
          </a:p>
        </p:txBody>
      </p:sp>
    </p:spTree>
    <p:extLst>
      <p:ext uri="{BB962C8B-B14F-4D97-AF65-F5344CB8AC3E}">
        <p14:creationId xmlns:p14="http://schemas.microsoft.com/office/powerpoint/2010/main" xmlns="" val="5855769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GB" dirty="0"/>
          </a:p>
        </p:txBody>
      </p:sp>
      <p:sp>
        <p:nvSpPr>
          <p:cNvPr id="4" name="Slide Number Placeholder 3"/>
          <p:cNvSpPr>
            <a:spLocks noGrp="1"/>
          </p:cNvSpPr>
          <p:nvPr>
            <p:ph type="sldNum" sz="quarter" idx="5"/>
          </p:nvPr>
        </p:nvSpPr>
        <p:spPr/>
        <p:txBody>
          <a:bodyPr rtlCol="0"/>
          <a:lstStyle/>
          <a:p>
            <a:pPr rtl="0"/>
            <a:fld id="{6B83F1C3-4FA3-4491-97F4-43CA9C8BDFDF}" type="slidenum">
              <a:rPr lang="en-GB" smtClean="0"/>
              <a:pPr rtl="0"/>
              <a:t>19</a:t>
            </a:fld>
            <a:endParaRPr lang="en-GB" dirty="0"/>
          </a:p>
        </p:txBody>
      </p:sp>
    </p:spTree>
    <p:extLst>
      <p:ext uri="{BB962C8B-B14F-4D97-AF65-F5344CB8AC3E}">
        <p14:creationId xmlns:p14="http://schemas.microsoft.com/office/powerpoint/2010/main" xmlns="" val="40046007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GB" dirty="0"/>
          </a:p>
        </p:txBody>
      </p:sp>
      <p:sp>
        <p:nvSpPr>
          <p:cNvPr id="4" name="Slide Number Placeholder 3"/>
          <p:cNvSpPr>
            <a:spLocks noGrp="1"/>
          </p:cNvSpPr>
          <p:nvPr>
            <p:ph type="sldNum" sz="quarter" idx="5"/>
          </p:nvPr>
        </p:nvSpPr>
        <p:spPr/>
        <p:txBody>
          <a:bodyPr rtlCol="0"/>
          <a:lstStyle/>
          <a:p>
            <a:pPr rtl="0"/>
            <a:fld id="{6B83F1C3-4FA3-4491-97F4-43CA9C8BDFDF}" type="slidenum">
              <a:rPr lang="en-GB" smtClean="0"/>
              <a:pPr rtl="0"/>
              <a:t>20</a:t>
            </a:fld>
            <a:endParaRPr lang="en-GB" dirty="0"/>
          </a:p>
        </p:txBody>
      </p:sp>
    </p:spTree>
    <p:extLst>
      <p:ext uri="{BB962C8B-B14F-4D97-AF65-F5344CB8AC3E}">
        <p14:creationId xmlns:p14="http://schemas.microsoft.com/office/powerpoint/2010/main" xmlns="" val="27440805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GB" dirty="0"/>
          </a:p>
        </p:txBody>
      </p:sp>
      <p:sp>
        <p:nvSpPr>
          <p:cNvPr id="4" name="Slide Number Placeholder 3"/>
          <p:cNvSpPr>
            <a:spLocks noGrp="1"/>
          </p:cNvSpPr>
          <p:nvPr>
            <p:ph type="sldNum" sz="quarter" idx="5"/>
          </p:nvPr>
        </p:nvSpPr>
        <p:spPr/>
        <p:txBody>
          <a:bodyPr rtlCol="0"/>
          <a:lstStyle/>
          <a:p>
            <a:pPr rtl="0"/>
            <a:fld id="{6B83F1C3-4FA3-4491-97F4-43CA9C8BDFDF}" type="slidenum">
              <a:rPr lang="en-GB" smtClean="0"/>
              <a:pPr rtl="0"/>
              <a:t>21</a:t>
            </a:fld>
            <a:endParaRPr lang="en-GB" dirty="0"/>
          </a:p>
        </p:txBody>
      </p:sp>
    </p:spTree>
    <p:extLst>
      <p:ext uri="{BB962C8B-B14F-4D97-AF65-F5344CB8AC3E}">
        <p14:creationId xmlns:p14="http://schemas.microsoft.com/office/powerpoint/2010/main" xmlns="" val="27440805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GB" dirty="0"/>
          </a:p>
        </p:txBody>
      </p:sp>
      <p:sp>
        <p:nvSpPr>
          <p:cNvPr id="4" name="Slide Number Placeholder 3"/>
          <p:cNvSpPr>
            <a:spLocks noGrp="1"/>
          </p:cNvSpPr>
          <p:nvPr>
            <p:ph type="sldNum" sz="quarter" idx="5"/>
          </p:nvPr>
        </p:nvSpPr>
        <p:spPr/>
        <p:txBody>
          <a:bodyPr rtlCol="0"/>
          <a:lstStyle/>
          <a:p>
            <a:pPr rtl="0"/>
            <a:fld id="{6B83F1C3-4FA3-4491-97F4-43CA9C8BDFDF}" type="slidenum">
              <a:rPr lang="en-GB" smtClean="0"/>
              <a:pPr rtl="0"/>
              <a:t>22</a:t>
            </a:fld>
            <a:endParaRPr lang="en-GB" dirty="0"/>
          </a:p>
        </p:txBody>
      </p:sp>
    </p:spTree>
    <p:extLst>
      <p:ext uri="{BB962C8B-B14F-4D97-AF65-F5344CB8AC3E}">
        <p14:creationId xmlns:p14="http://schemas.microsoft.com/office/powerpoint/2010/main" xmlns="" val="27440805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rtl="0"/>
            <a:fld id="{6B83F1C3-4FA3-4491-97F4-43CA9C8BDFDF}" type="slidenum">
              <a:rPr lang="en-GB" smtClean="0"/>
              <a:pPr rtl="0"/>
              <a:t>26</a:t>
            </a:fld>
            <a:endParaRPr lang="en-GB" dirty="0"/>
          </a:p>
        </p:txBody>
      </p:sp>
    </p:spTree>
    <p:extLst>
      <p:ext uri="{BB962C8B-B14F-4D97-AF65-F5344CB8AC3E}">
        <p14:creationId xmlns:p14="http://schemas.microsoft.com/office/powerpoint/2010/main" xmlns="" val="20525336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rtl="0"/>
            <a:fld id="{6B83F1C3-4FA3-4491-97F4-43CA9C8BDFDF}" type="slidenum">
              <a:rPr lang="en-GB" smtClean="0"/>
              <a:pPr rtl="0"/>
              <a:t>29</a:t>
            </a:fld>
            <a:endParaRPr lang="en-GB" dirty="0"/>
          </a:p>
        </p:txBody>
      </p:sp>
    </p:spTree>
    <p:extLst>
      <p:ext uri="{BB962C8B-B14F-4D97-AF65-F5344CB8AC3E}">
        <p14:creationId xmlns:p14="http://schemas.microsoft.com/office/powerpoint/2010/main" xmlns="" val="20525336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rtl="0"/>
            <a:fld id="{6B83F1C3-4FA3-4491-97F4-43CA9C8BDFDF}" type="slidenum">
              <a:rPr lang="en-GB" smtClean="0"/>
              <a:pPr rtl="0"/>
              <a:t>31</a:t>
            </a:fld>
            <a:endParaRPr lang="en-GB" dirty="0"/>
          </a:p>
        </p:txBody>
      </p:sp>
    </p:spTree>
    <p:extLst>
      <p:ext uri="{BB962C8B-B14F-4D97-AF65-F5344CB8AC3E}">
        <p14:creationId xmlns:p14="http://schemas.microsoft.com/office/powerpoint/2010/main" xmlns="" val="21361355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GB" dirty="0"/>
          </a:p>
        </p:txBody>
      </p:sp>
      <p:sp>
        <p:nvSpPr>
          <p:cNvPr id="4" name="Slide Number Placeholder 3"/>
          <p:cNvSpPr>
            <a:spLocks noGrp="1"/>
          </p:cNvSpPr>
          <p:nvPr>
            <p:ph type="sldNum" sz="quarter" idx="5"/>
          </p:nvPr>
        </p:nvSpPr>
        <p:spPr/>
        <p:txBody>
          <a:bodyPr rtlCol="0"/>
          <a:lstStyle/>
          <a:p>
            <a:pPr rtl="0"/>
            <a:fld id="{6B83F1C3-4FA3-4491-97F4-43CA9C8BDFDF}" type="slidenum">
              <a:rPr lang="en-GB" smtClean="0"/>
              <a:pPr rtl="0"/>
              <a:t>2</a:t>
            </a:fld>
            <a:endParaRPr lang="en-GB" dirty="0"/>
          </a:p>
        </p:txBody>
      </p:sp>
    </p:spTree>
    <p:extLst>
      <p:ext uri="{BB962C8B-B14F-4D97-AF65-F5344CB8AC3E}">
        <p14:creationId xmlns:p14="http://schemas.microsoft.com/office/powerpoint/2010/main" xmlns="" val="27440805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GB" dirty="0"/>
          </a:p>
        </p:txBody>
      </p:sp>
      <p:sp>
        <p:nvSpPr>
          <p:cNvPr id="4" name="Slide Number Placeholder 3"/>
          <p:cNvSpPr>
            <a:spLocks noGrp="1"/>
          </p:cNvSpPr>
          <p:nvPr>
            <p:ph type="sldNum" sz="quarter" idx="5"/>
          </p:nvPr>
        </p:nvSpPr>
        <p:spPr/>
        <p:txBody>
          <a:bodyPr rtlCol="0"/>
          <a:lstStyle/>
          <a:p>
            <a:pPr rtl="0"/>
            <a:fld id="{6B83F1C3-4FA3-4491-97F4-43CA9C8BDFDF}" type="slidenum">
              <a:rPr lang="en-GB" smtClean="0"/>
              <a:pPr rtl="0"/>
              <a:t>3</a:t>
            </a:fld>
            <a:endParaRPr lang="en-GB" dirty="0"/>
          </a:p>
        </p:txBody>
      </p:sp>
    </p:spTree>
    <p:extLst>
      <p:ext uri="{BB962C8B-B14F-4D97-AF65-F5344CB8AC3E}">
        <p14:creationId xmlns:p14="http://schemas.microsoft.com/office/powerpoint/2010/main" xmlns="" val="16679217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GB" dirty="0"/>
          </a:p>
        </p:txBody>
      </p:sp>
      <p:sp>
        <p:nvSpPr>
          <p:cNvPr id="4" name="Slide Number Placeholder 3"/>
          <p:cNvSpPr>
            <a:spLocks noGrp="1"/>
          </p:cNvSpPr>
          <p:nvPr>
            <p:ph type="sldNum" sz="quarter" idx="5"/>
          </p:nvPr>
        </p:nvSpPr>
        <p:spPr/>
        <p:txBody>
          <a:bodyPr rtlCol="0"/>
          <a:lstStyle/>
          <a:p>
            <a:pPr rtl="0"/>
            <a:fld id="{6B83F1C3-4FA3-4491-97F4-43CA9C8BDFDF}" type="slidenum">
              <a:rPr lang="en-GB" smtClean="0"/>
              <a:pPr rtl="0"/>
              <a:t>4</a:t>
            </a:fld>
            <a:endParaRPr lang="en-GB" dirty="0"/>
          </a:p>
        </p:txBody>
      </p:sp>
    </p:spTree>
    <p:extLst>
      <p:ext uri="{BB962C8B-B14F-4D97-AF65-F5344CB8AC3E}">
        <p14:creationId xmlns:p14="http://schemas.microsoft.com/office/powerpoint/2010/main" xmlns="" val="27440805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GB" dirty="0"/>
          </a:p>
        </p:txBody>
      </p:sp>
      <p:sp>
        <p:nvSpPr>
          <p:cNvPr id="4" name="Slide Number Placeholder 3"/>
          <p:cNvSpPr>
            <a:spLocks noGrp="1"/>
          </p:cNvSpPr>
          <p:nvPr>
            <p:ph type="sldNum" sz="quarter" idx="5"/>
          </p:nvPr>
        </p:nvSpPr>
        <p:spPr/>
        <p:txBody>
          <a:bodyPr rtlCol="0"/>
          <a:lstStyle/>
          <a:p>
            <a:pPr rtl="0"/>
            <a:fld id="{6B83F1C3-4FA3-4491-97F4-43CA9C8BDFDF}" type="slidenum">
              <a:rPr lang="en-GB" smtClean="0"/>
              <a:pPr rtl="0"/>
              <a:t>5</a:t>
            </a:fld>
            <a:endParaRPr lang="en-GB" dirty="0"/>
          </a:p>
        </p:txBody>
      </p:sp>
    </p:spTree>
    <p:extLst>
      <p:ext uri="{BB962C8B-B14F-4D97-AF65-F5344CB8AC3E}">
        <p14:creationId xmlns:p14="http://schemas.microsoft.com/office/powerpoint/2010/main" xmlns="" val="27440805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rtl="0"/>
            <a:fld id="{6B83F1C3-4FA3-4491-97F4-43CA9C8BDFDF}" type="slidenum">
              <a:rPr lang="en-GB" smtClean="0"/>
              <a:pPr rtl="0"/>
              <a:t>6</a:t>
            </a:fld>
            <a:endParaRPr lang="en-GB" dirty="0"/>
          </a:p>
        </p:txBody>
      </p:sp>
    </p:spTree>
    <p:extLst>
      <p:ext uri="{BB962C8B-B14F-4D97-AF65-F5344CB8AC3E}">
        <p14:creationId xmlns:p14="http://schemas.microsoft.com/office/powerpoint/2010/main" xmlns="" val="18841177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rtl="0"/>
            <a:fld id="{6B83F1C3-4FA3-4491-97F4-43CA9C8BDFDF}" type="slidenum">
              <a:rPr lang="en-GB" smtClean="0"/>
              <a:pPr rtl="0"/>
              <a:t>7</a:t>
            </a:fld>
            <a:endParaRPr lang="en-GB" dirty="0"/>
          </a:p>
        </p:txBody>
      </p:sp>
    </p:spTree>
    <p:extLst>
      <p:ext uri="{BB962C8B-B14F-4D97-AF65-F5344CB8AC3E}">
        <p14:creationId xmlns:p14="http://schemas.microsoft.com/office/powerpoint/2010/main" xmlns="" val="33011669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rtl="0"/>
            <a:fld id="{6B83F1C3-4FA3-4491-97F4-43CA9C8BDFDF}" type="slidenum">
              <a:rPr lang="en-GB" smtClean="0"/>
              <a:pPr rtl="0"/>
              <a:t>9</a:t>
            </a:fld>
            <a:endParaRPr lang="en-GB" dirty="0"/>
          </a:p>
        </p:txBody>
      </p:sp>
    </p:spTree>
    <p:extLst>
      <p:ext uri="{BB962C8B-B14F-4D97-AF65-F5344CB8AC3E}">
        <p14:creationId xmlns:p14="http://schemas.microsoft.com/office/powerpoint/2010/main" xmlns="" val="8343220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GB" dirty="0"/>
          </a:p>
        </p:txBody>
      </p:sp>
      <p:sp>
        <p:nvSpPr>
          <p:cNvPr id="4" name="Slide Number Placeholder 3"/>
          <p:cNvSpPr>
            <a:spLocks noGrp="1"/>
          </p:cNvSpPr>
          <p:nvPr>
            <p:ph type="sldNum" sz="quarter" idx="5"/>
          </p:nvPr>
        </p:nvSpPr>
        <p:spPr/>
        <p:txBody>
          <a:bodyPr rtlCol="0"/>
          <a:lstStyle/>
          <a:p>
            <a:pPr rtl="0"/>
            <a:fld id="{6B83F1C3-4FA3-4491-97F4-43CA9C8BDFDF}" type="slidenum">
              <a:rPr lang="en-GB" smtClean="0"/>
              <a:pPr rtl="0"/>
              <a:t>17</a:t>
            </a:fld>
            <a:endParaRPr lang="en-GB" dirty="0"/>
          </a:p>
        </p:txBody>
      </p:sp>
    </p:spTree>
    <p:extLst>
      <p:ext uri="{BB962C8B-B14F-4D97-AF65-F5344CB8AC3E}">
        <p14:creationId xmlns:p14="http://schemas.microsoft.com/office/powerpoint/2010/main" xmlns="" val="27440805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xmlns="" id="{DF9C7667-EADA-40AC-B931-4642E0A9A4DE}"/>
              </a:ext>
            </a:extLst>
          </p:cNvPr>
          <p:cNvSpPr>
            <a:spLocks noGrp="1"/>
          </p:cNvSpPr>
          <p:nvPr>
            <p:ph type="pic" sz="quarter" idx="13"/>
          </p:nvPr>
        </p:nvSpPr>
        <p:spPr>
          <a:xfrm>
            <a:off x="0" y="0"/>
            <a:ext cx="12192000" cy="6858000"/>
          </a:xfrm>
          <a:prstGeom prst="rect">
            <a:avLst/>
          </a:prstGeom>
          <a:solidFill>
            <a:schemeClr val="tx1">
              <a:lumMod val="65000"/>
              <a:lumOff val="35000"/>
            </a:schemeClr>
          </a:solidFill>
        </p:spPr>
        <p:txBody>
          <a:bodyPr rtlCol="0" anchor="ctr"/>
          <a:lstStyle>
            <a:lvl1pPr marL="0" indent="0" algn="ctr">
              <a:buNone/>
              <a:defRPr>
                <a:solidFill>
                  <a:schemeClr val="bg1"/>
                </a:solidFill>
              </a:defRPr>
            </a:lvl1pPr>
          </a:lstStyle>
          <a:p>
            <a:pPr rtl="0"/>
            <a:r>
              <a:rPr lang="en-US" noProof="0" dirty="0" smtClean="0"/>
              <a:t>Click icon to add picture</a:t>
            </a:r>
            <a:endParaRPr lang="en-GB" noProof="0" dirty="0"/>
          </a:p>
        </p:txBody>
      </p:sp>
      <p:sp>
        <p:nvSpPr>
          <p:cNvPr id="2" name="Title 1">
            <a:extLst>
              <a:ext uri="{FF2B5EF4-FFF2-40B4-BE49-F238E27FC236}">
                <a16:creationId xmlns:a16="http://schemas.microsoft.com/office/drawing/2014/main" xmlns="" id="{43379CA9-81D6-424A-8046-4B56E1D25059}"/>
              </a:ext>
            </a:extLst>
          </p:cNvPr>
          <p:cNvSpPr>
            <a:spLocks noGrp="1"/>
          </p:cNvSpPr>
          <p:nvPr>
            <p:ph type="title"/>
          </p:nvPr>
        </p:nvSpPr>
        <p:spPr>
          <a:xfrm>
            <a:off x="457200" y="4517136"/>
            <a:ext cx="6581554" cy="1371600"/>
          </a:xfrm>
        </p:spPr>
        <p:txBody>
          <a:bodyPr rtlCol="0">
            <a:normAutofit/>
          </a:bodyPr>
          <a:lstStyle>
            <a:lvl1pPr>
              <a:lnSpc>
                <a:spcPts val="4600"/>
              </a:lnSpc>
              <a:defRPr sz="3600" cap="all" baseline="0">
                <a:solidFill>
                  <a:schemeClr val="bg1"/>
                </a:solidFill>
              </a:defRPr>
            </a:lvl1pPr>
          </a:lstStyle>
          <a:p>
            <a:pPr rtl="0"/>
            <a:r>
              <a:rPr lang="en-US" noProof="0" smtClean="0"/>
              <a:t>Click to edit Master title style</a:t>
            </a:r>
            <a:endParaRPr lang="en-GB" noProof="0"/>
          </a:p>
        </p:txBody>
      </p:sp>
    </p:spTree>
    <p:extLst>
      <p:ext uri="{BB962C8B-B14F-4D97-AF65-F5344CB8AC3E}">
        <p14:creationId xmlns:p14="http://schemas.microsoft.com/office/powerpoint/2010/main" xmlns="" val="36502427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alette Amusements">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3379CA9-81D6-424A-8046-4B56E1D25059}"/>
              </a:ext>
            </a:extLst>
          </p:cNvPr>
          <p:cNvSpPr>
            <a:spLocks noGrp="1"/>
          </p:cNvSpPr>
          <p:nvPr>
            <p:ph type="title" hasCustomPrompt="1"/>
          </p:nvPr>
        </p:nvSpPr>
        <p:spPr>
          <a:xfrm>
            <a:off x="457199" y="2569464"/>
            <a:ext cx="3619501" cy="1179576"/>
          </a:xfrm>
        </p:spPr>
        <p:txBody>
          <a:bodyPr rtlCol="0" anchor="b" anchorCtr="0">
            <a:normAutofit/>
          </a:bodyPr>
          <a:lstStyle>
            <a:lvl1pPr>
              <a:lnSpc>
                <a:spcPts val="4000"/>
              </a:lnSpc>
              <a:defRPr sz="3200"/>
            </a:lvl1pPr>
          </a:lstStyle>
          <a:p>
            <a:pPr rtl="0"/>
            <a:r>
              <a:rPr lang="en-GB" noProof="0"/>
              <a:t>Click to edit title</a:t>
            </a:r>
          </a:p>
        </p:txBody>
      </p:sp>
      <p:sp>
        <p:nvSpPr>
          <p:cNvPr id="9" name="Picture Placeholder 8">
            <a:extLst>
              <a:ext uri="{FF2B5EF4-FFF2-40B4-BE49-F238E27FC236}">
                <a16:creationId xmlns:a16="http://schemas.microsoft.com/office/drawing/2014/main" xmlns="" id="{B2F51F73-5064-47F8-83FD-440E0ED1950B}"/>
              </a:ext>
            </a:extLst>
          </p:cNvPr>
          <p:cNvSpPr>
            <a:spLocks noGrp="1"/>
          </p:cNvSpPr>
          <p:nvPr>
            <p:ph type="pic" sz="quarter" idx="13"/>
          </p:nvPr>
        </p:nvSpPr>
        <p:spPr>
          <a:xfrm>
            <a:off x="4279392" y="1463040"/>
            <a:ext cx="1499616" cy="2194560"/>
          </a:xfrm>
          <a:prstGeom prst="rect">
            <a:avLst/>
          </a:prstGeom>
        </p:spPr>
        <p:txBody>
          <a:bodyPr rtlCol="0"/>
          <a:lstStyle>
            <a:lvl1pPr>
              <a:defRPr sz="2000"/>
            </a:lvl1pPr>
          </a:lstStyle>
          <a:p>
            <a:pPr rtl="0"/>
            <a:endParaRPr lang="en-GB" noProof="0" dirty="0"/>
          </a:p>
        </p:txBody>
      </p:sp>
      <p:sp>
        <p:nvSpPr>
          <p:cNvPr id="18" name="Picture Placeholder 8">
            <a:extLst>
              <a:ext uri="{FF2B5EF4-FFF2-40B4-BE49-F238E27FC236}">
                <a16:creationId xmlns:a16="http://schemas.microsoft.com/office/drawing/2014/main" xmlns="" id="{06FF689A-8221-42E8-96D4-ED4D3AD501F8}"/>
              </a:ext>
            </a:extLst>
          </p:cNvPr>
          <p:cNvSpPr>
            <a:spLocks noGrp="1"/>
          </p:cNvSpPr>
          <p:nvPr>
            <p:ph type="pic" sz="quarter" idx="14"/>
          </p:nvPr>
        </p:nvSpPr>
        <p:spPr>
          <a:xfrm>
            <a:off x="6227064" y="1463040"/>
            <a:ext cx="1499616" cy="2194560"/>
          </a:xfrm>
          <a:prstGeom prst="rect">
            <a:avLst/>
          </a:prstGeom>
        </p:spPr>
        <p:txBody>
          <a:bodyPr rtlCol="0"/>
          <a:lstStyle>
            <a:lvl1pPr>
              <a:defRPr sz="2000"/>
            </a:lvl1pPr>
          </a:lstStyle>
          <a:p>
            <a:pPr rtl="0"/>
            <a:endParaRPr lang="en-GB" noProof="0" dirty="0"/>
          </a:p>
        </p:txBody>
      </p:sp>
      <p:sp>
        <p:nvSpPr>
          <p:cNvPr id="19" name="Picture Placeholder 8">
            <a:extLst>
              <a:ext uri="{FF2B5EF4-FFF2-40B4-BE49-F238E27FC236}">
                <a16:creationId xmlns:a16="http://schemas.microsoft.com/office/drawing/2014/main" xmlns="" id="{96424DB2-4D46-493F-A5B8-8901EDA394F2}"/>
              </a:ext>
            </a:extLst>
          </p:cNvPr>
          <p:cNvSpPr>
            <a:spLocks noGrp="1"/>
          </p:cNvSpPr>
          <p:nvPr>
            <p:ph type="pic" sz="quarter" idx="15"/>
          </p:nvPr>
        </p:nvSpPr>
        <p:spPr>
          <a:xfrm>
            <a:off x="8174736" y="1463040"/>
            <a:ext cx="1499616" cy="2194560"/>
          </a:xfrm>
          <a:prstGeom prst="rect">
            <a:avLst/>
          </a:prstGeom>
        </p:spPr>
        <p:txBody>
          <a:bodyPr rtlCol="0"/>
          <a:lstStyle>
            <a:lvl1pPr>
              <a:defRPr sz="2000"/>
            </a:lvl1pPr>
          </a:lstStyle>
          <a:p>
            <a:pPr rtl="0"/>
            <a:endParaRPr lang="en-GB" noProof="0" dirty="0"/>
          </a:p>
        </p:txBody>
      </p:sp>
      <p:sp>
        <p:nvSpPr>
          <p:cNvPr id="20" name="Picture Placeholder 8">
            <a:extLst>
              <a:ext uri="{FF2B5EF4-FFF2-40B4-BE49-F238E27FC236}">
                <a16:creationId xmlns:a16="http://schemas.microsoft.com/office/drawing/2014/main" xmlns="" id="{0AF2B6E1-5738-41B1-8C15-EA6715490140}"/>
              </a:ext>
            </a:extLst>
          </p:cNvPr>
          <p:cNvSpPr>
            <a:spLocks noGrp="1"/>
          </p:cNvSpPr>
          <p:nvPr>
            <p:ph type="pic" sz="quarter" idx="16"/>
          </p:nvPr>
        </p:nvSpPr>
        <p:spPr>
          <a:xfrm>
            <a:off x="10122408" y="1463040"/>
            <a:ext cx="1499616" cy="2194560"/>
          </a:xfrm>
          <a:prstGeom prst="rect">
            <a:avLst/>
          </a:prstGeom>
        </p:spPr>
        <p:txBody>
          <a:bodyPr rtlCol="0"/>
          <a:lstStyle>
            <a:lvl1pPr>
              <a:defRPr sz="2000"/>
            </a:lvl1pPr>
          </a:lstStyle>
          <a:p>
            <a:pPr rtl="0"/>
            <a:endParaRPr lang="en-GB" noProof="0" dirty="0"/>
          </a:p>
        </p:txBody>
      </p:sp>
      <p:sp>
        <p:nvSpPr>
          <p:cNvPr id="21" name="Picture Placeholder 8">
            <a:extLst>
              <a:ext uri="{FF2B5EF4-FFF2-40B4-BE49-F238E27FC236}">
                <a16:creationId xmlns:a16="http://schemas.microsoft.com/office/drawing/2014/main" xmlns="" id="{6C8D73EB-347C-4E13-94C8-FA8FADE46559}"/>
              </a:ext>
            </a:extLst>
          </p:cNvPr>
          <p:cNvSpPr>
            <a:spLocks noGrp="1"/>
          </p:cNvSpPr>
          <p:nvPr>
            <p:ph type="pic" sz="quarter" idx="17"/>
          </p:nvPr>
        </p:nvSpPr>
        <p:spPr>
          <a:xfrm>
            <a:off x="4279392" y="4087368"/>
            <a:ext cx="1499616" cy="2194560"/>
          </a:xfrm>
          <a:prstGeom prst="rect">
            <a:avLst/>
          </a:prstGeom>
        </p:spPr>
        <p:txBody>
          <a:bodyPr rtlCol="0"/>
          <a:lstStyle>
            <a:lvl1pPr>
              <a:defRPr sz="2000"/>
            </a:lvl1pPr>
          </a:lstStyle>
          <a:p>
            <a:pPr rtl="0"/>
            <a:endParaRPr lang="en-GB" noProof="0" dirty="0"/>
          </a:p>
        </p:txBody>
      </p:sp>
      <p:sp>
        <p:nvSpPr>
          <p:cNvPr id="22" name="Picture Placeholder 8">
            <a:extLst>
              <a:ext uri="{FF2B5EF4-FFF2-40B4-BE49-F238E27FC236}">
                <a16:creationId xmlns:a16="http://schemas.microsoft.com/office/drawing/2014/main" xmlns="" id="{9DFA5C56-9B47-4F87-8E12-30A936274F1B}"/>
              </a:ext>
            </a:extLst>
          </p:cNvPr>
          <p:cNvSpPr>
            <a:spLocks noGrp="1"/>
          </p:cNvSpPr>
          <p:nvPr>
            <p:ph type="pic" sz="quarter" idx="18"/>
          </p:nvPr>
        </p:nvSpPr>
        <p:spPr>
          <a:xfrm>
            <a:off x="6227064" y="4087368"/>
            <a:ext cx="1499616" cy="2194560"/>
          </a:xfrm>
          <a:prstGeom prst="rect">
            <a:avLst/>
          </a:prstGeom>
        </p:spPr>
        <p:txBody>
          <a:bodyPr rtlCol="0"/>
          <a:lstStyle>
            <a:lvl1pPr>
              <a:defRPr sz="2000"/>
            </a:lvl1pPr>
          </a:lstStyle>
          <a:p>
            <a:pPr rtl="0"/>
            <a:endParaRPr lang="en-GB" noProof="0" dirty="0"/>
          </a:p>
        </p:txBody>
      </p:sp>
      <p:sp>
        <p:nvSpPr>
          <p:cNvPr id="23" name="Picture Placeholder 8">
            <a:extLst>
              <a:ext uri="{FF2B5EF4-FFF2-40B4-BE49-F238E27FC236}">
                <a16:creationId xmlns:a16="http://schemas.microsoft.com/office/drawing/2014/main" xmlns="" id="{1E3B5888-98ED-48E4-8AA8-5BAB43F8516C}"/>
              </a:ext>
            </a:extLst>
          </p:cNvPr>
          <p:cNvSpPr>
            <a:spLocks noGrp="1"/>
          </p:cNvSpPr>
          <p:nvPr>
            <p:ph type="pic" sz="quarter" idx="19"/>
          </p:nvPr>
        </p:nvSpPr>
        <p:spPr>
          <a:xfrm>
            <a:off x="8174736" y="4087368"/>
            <a:ext cx="1499616" cy="2194560"/>
          </a:xfrm>
          <a:prstGeom prst="rect">
            <a:avLst/>
          </a:prstGeom>
        </p:spPr>
        <p:txBody>
          <a:bodyPr rtlCol="0"/>
          <a:lstStyle>
            <a:lvl1pPr>
              <a:defRPr sz="2000"/>
            </a:lvl1pPr>
          </a:lstStyle>
          <a:p>
            <a:pPr rtl="0"/>
            <a:endParaRPr lang="en-GB" noProof="0" dirty="0"/>
          </a:p>
        </p:txBody>
      </p:sp>
      <p:sp>
        <p:nvSpPr>
          <p:cNvPr id="24" name="Picture Placeholder 8">
            <a:extLst>
              <a:ext uri="{FF2B5EF4-FFF2-40B4-BE49-F238E27FC236}">
                <a16:creationId xmlns:a16="http://schemas.microsoft.com/office/drawing/2014/main" xmlns="" id="{569C9EE3-34D1-4DE0-B06C-2F6212F7C329}"/>
              </a:ext>
            </a:extLst>
          </p:cNvPr>
          <p:cNvSpPr>
            <a:spLocks noGrp="1"/>
          </p:cNvSpPr>
          <p:nvPr>
            <p:ph type="pic" sz="quarter" idx="20"/>
          </p:nvPr>
        </p:nvSpPr>
        <p:spPr>
          <a:xfrm>
            <a:off x="10122408" y="4087368"/>
            <a:ext cx="1499616" cy="2194560"/>
          </a:xfrm>
          <a:prstGeom prst="rect">
            <a:avLst/>
          </a:prstGeom>
        </p:spPr>
        <p:txBody>
          <a:bodyPr rtlCol="0"/>
          <a:lstStyle>
            <a:lvl1pPr>
              <a:defRPr sz="2000"/>
            </a:lvl1pPr>
          </a:lstStyle>
          <a:p>
            <a:pPr rtl="0"/>
            <a:endParaRPr lang="en-GB" noProof="0" dirty="0"/>
          </a:p>
        </p:txBody>
      </p:sp>
    </p:spTree>
    <p:extLst>
      <p:ext uri="{BB962C8B-B14F-4D97-AF65-F5344CB8AC3E}">
        <p14:creationId xmlns:p14="http://schemas.microsoft.com/office/powerpoint/2010/main" xmlns="" val="15428899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mmersive palette Amusements">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53A3BC27-A809-4F76-931E-2DE01059A5AB}"/>
              </a:ext>
            </a:extLst>
          </p:cNvPr>
          <p:cNvSpPr/>
          <p:nvPr userDrawn="1"/>
        </p:nvSpPr>
        <p:spPr>
          <a:xfrm>
            <a:off x="6712974" y="1651000"/>
            <a:ext cx="460459" cy="5207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
        <p:nvSpPr>
          <p:cNvPr id="9" name="Rectangle 8">
            <a:extLst>
              <a:ext uri="{FF2B5EF4-FFF2-40B4-BE49-F238E27FC236}">
                <a16:creationId xmlns:a16="http://schemas.microsoft.com/office/drawing/2014/main" xmlns="" id="{D96A5108-5EBA-43CE-BA4A-DA9EEF5D808A}"/>
              </a:ext>
            </a:extLst>
          </p:cNvPr>
          <p:cNvSpPr/>
          <p:nvPr userDrawn="1"/>
        </p:nvSpPr>
        <p:spPr>
          <a:xfrm>
            <a:off x="9271000" y="0"/>
            <a:ext cx="2921000" cy="53975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
        <p:nvSpPr>
          <p:cNvPr id="11" name="Rectangle 10">
            <a:extLst>
              <a:ext uri="{FF2B5EF4-FFF2-40B4-BE49-F238E27FC236}">
                <a16:creationId xmlns:a16="http://schemas.microsoft.com/office/drawing/2014/main" xmlns="" id="{E2712910-50D0-4906-AB08-F37D02F96D4A}"/>
              </a:ext>
            </a:extLst>
          </p:cNvPr>
          <p:cNvSpPr/>
          <p:nvPr userDrawn="1"/>
        </p:nvSpPr>
        <p:spPr>
          <a:xfrm>
            <a:off x="0" y="2387600"/>
            <a:ext cx="5461000" cy="215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
        <p:nvSpPr>
          <p:cNvPr id="12" name="Rectangle 11">
            <a:extLst>
              <a:ext uri="{FF2B5EF4-FFF2-40B4-BE49-F238E27FC236}">
                <a16:creationId xmlns:a16="http://schemas.microsoft.com/office/drawing/2014/main" xmlns="" id="{7DAC760C-BE23-4DA2-A294-3B5668F8AECA}"/>
              </a:ext>
            </a:extLst>
          </p:cNvPr>
          <p:cNvSpPr/>
          <p:nvPr userDrawn="1"/>
        </p:nvSpPr>
        <p:spPr>
          <a:xfrm>
            <a:off x="228600" y="241300"/>
            <a:ext cx="11772900" cy="6400800"/>
          </a:xfrm>
          <a:prstGeom prst="rect">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
        <p:nvSpPr>
          <p:cNvPr id="2" name="Title 1">
            <a:extLst>
              <a:ext uri="{FF2B5EF4-FFF2-40B4-BE49-F238E27FC236}">
                <a16:creationId xmlns:a16="http://schemas.microsoft.com/office/drawing/2014/main" xmlns="" id="{43379CA9-81D6-424A-8046-4B56E1D25059}"/>
              </a:ext>
            </a:extLst>
          </p:cNvPr>
          <p:cNvSpPr>
            <a:spLocks noGrp="1"/>
          </p:cNvSpPr>
          <p:nvPr>
            <p:ph type="title"/>
          </p:nvPr>
        </p:nvSpPr>
        <p:spPr>
          <a:xfrm>
            <a:off x="457199" y="914400"/>
            <a:ext cx="5605272" cy="1572126"/>
          </a:xfrm>
        </p:spPr>
        <p:txBody>
          <a:bodyPr rtlCol="0" anchor="ctr" anchorCtr="0"/>
          <a:lstStyle>
            <a:lvl1pPr>
              <a:defRPr>
                <a:solidFill>
                  <a:schemeClr val="bg1"/>
                </a:solidFill>
              </a:defRPr>
            </a:lvl1pPr>
          </a:lstStyle>
          <a:p>
            <a:pPr rtl="0"/>
            <a:r>
              <a:rPr lang="en-GB" noProof="0"/>
              <a:t>Click to edit Master title style</a:t>
            </a:r>
          </a:p>
        </p:txBody>
      </p:sp>
      <p:sp>
        <p:nvSpPr>
          <p:cNvPr id="10" name="Text Placeholder 9">
            <a:extLst>
              <a:ext uri="{FF2B5EF4-FFF2-40B4-BE49-F238E27FC236}">
                <a16:creationId xmlns:a16="http://schemas.microsoft.com/office/drawing/2014/main" xmlns="" id="{2A60302F-65DB-4E93-B6C3-49E64C44FB53}"/>
              </a:ext>
            </a:extLst>
          </p:cNvPr>
          <p:cNvSpPr>
            <a:spLocks noGrp="1"/>
          </p:cNvSpPr>
          <p:nvPr>
            <p:ph type="body" sz="quarter" idx="14" hasCustomPrompt="1"/>
          </p:nvPr>
        </p:nvSpPr>
        <p:spPr>
          <a:xfrm>
            <a:off x="457200" y="3072384"/>
            <a:ext cx="4946904" cy="2871216"/>
          </a:xfrm>
          <a:prstGeom prst="rect">
            <a:avLst/>
          </a:prstGeom>
        </p:spPr>
        <p:txBody>
          <a:bodyPr rtlCol="0"/>
          <a:lstStyle>
            <a:lvl1pPr marL="0" indent="0">
              <a:lnSpc>
                <a:spcPts val="3000"/>
              </a:lnSpc>
              <a:spcBef>
                <a:spcPts val="0"/>
              </a:spcBef>
              <a:buNone/>
              <a:defRPr sz="1800">
                <a:solidFill>
                  <a:schemeClr val="bg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rtl="0"/>
            <a:r>
              <a:rPr lang="en-GB" noProof="0"/>
              <a:t>Click to edit text</a:t>
            </a:r>
          </a:p>
        </p:txBody>
      </p:sp>
      <p:sp>
        <p:nvSpPr>
          <p:cNvPr id="7" name="Picture Placeholder 6">
            <a:extLst>
              <a:ext uri="{FF2B5EF4-FFF2-40B4-BE49-F238E27FC236}">
                <a16:creationId xmlns:a16="http://schemas.microsoft.com/office/drawing/2014/main" xmlns="" id="{9A66F217-0E52-4AD8-82BA-AB332C59638C}"/>
              </a:ext>
            </a:extLst>
          </p:cNvPr>
          <p:cNvSpPr>
            <a:spLocks noGrp="1"/>
          </p:cNvSpPr>
          <p:nvPr>
            <p:ph type="pic" sz="quarter" idx="15"/>
          </p:nvPr>
        </p:nvSpPr>
        <p:spPr>
          <a:xfrm>
            <a:off x="7178040" y="457200"/>
            <a:ext cx="4562856" cy="6400800"/>
          </a:xfrm>
          <a:prstGeom prst="rect">
            <a:avLst/>
          </a:prstGeom>
          <a:solidFill>
            <a:schemeClr val="accent5">
              <a:lumMod val="20000"/>
              <a:lumOff val="80000"/>
            </a:schemeClr>
          </a:solidFill>
        </p:spPr>
        <p:txBody>
          <a:bodyPr rtlCol="0" anchor="ctr"/>
          <a:lstStyle>
            <a:lvl1pPr marL="0" indent="0" algn="ctr">
              <a:buNone/>
              <a:defRPr/>
            </a:lvl1pPr>
          </a:lstStyle>
          <a:p>
            <a:pPr rtl="0"/>
            <a:endParaRPr lang="en-GB" noProof="0" dirty="0"/>
          </a:p>
        </p:txBody>
      </p:sp>
    </p:spTree>
    <p:extLst>
      <p:ext uri="{BB962C8B-B14F-4D97-AF65-F5344CB8AC3E}">
        <p14:creationId xmlns:p14="http://schemas.microsoft.com/office/powerpoint/2010/main" xmlns="" val="4037176041"/>
      </p:ext>
    </p:extLst>
  </p:cSld>
  <p:clrMapOvr>
    <a:masterClrMapping/>
  </p:clrMapOvr>
  <p:extLst>
    <p:ext uri="{DCECCB84-F9BA-43D5-87BE-67443E8EF086}">
      <p15:sldGuideLst xmlns:p15="http://schemas.microsoft.com/office/powerpoint/2012/main" xmlns="">
        <p15:guide id="1"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tro">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xmlns="" id="{DF9C7667-EADA-40AC-B931-4642E0A9A4DE}"/>
              </a:ext>
            </a:extLst>
          </p:cNvPr>
          <p:cNvSpPr>
            <a:spLocks noGrp="1"/>
          </p:cNvSpPr>
          <p:nvPr>
            <p:ph type="pic" sz="quarter" idx="13"/>
          </p:nvPr>
        </p:nvSpPr>
        <p:spPr>
          <a:xfrm>
            <a:off x="0" y="0"/>
            <a:ext cx="12192000" cy="6858000"/>
          </a:xfrm>
          <a:prstGeom prst="rect">
            <a:avLst/>
          </a:prstGeom>
          <a:solidFill>
            <a:schemeClr val="tx1">
              <a:lumMod val="50000"/>
              <a:lumOff val="50000"/>
            </a:schemeClr>
          </a:solidFill>
        </p:spPr>
        <p:txBody>
          <a:bodyPr rtlCol="0" anchor="ctr"/>
          <a:lstStyle>
            <a:lvl1pPr marL="0" indent="0">
              <a:buNone/>
              <a:defRPr>
                <a:solidFill>
                  <a:schemeClr val="bg1"/>
                </a:solidFill>
              </a:defRPr>
            </a:lvl1pPr>
          </a:lstStyle>
          <a:p>
            <a:pPr rtl="0"/>
            <a:r>
              <a:rPr lang="en-US" noProof="0" dirty="0" smtClean="0"/>
              <a:t>Click icon to add picture</a:t>
            </a:r>
            <a:endParaRPr lang="en-GB" noProof="0" dirty="0"/>
          </a:p>
        </p:txBody>
      </p:sp>
      <p:sp>
        <p:nvSpPr>
          <p:cNvPr id="2" name="Title 1">
            <a:extLst>
              <a:ext uri="{FF2B5EF4-FFF2-40B4-BE49-F238E27FC236}">
                <a16:creationId xmlns:a16="http://schemas.microsoft.com/office/drawing/2014/main" xmlns="" id="{43379CA9-81D6-424A-8046-4B56E1D25059}"/>
              </a:ext>
            </a:extLst>
          </p:cNvPr>
          <p:cNvSpPr>
            <a:spLocks noGrp="1"/>
          </p:cNvSpPr>
          <p:nvPr>
            <p:ph type="title"/>
          </p:nvPr>
        </p:nvSpPr>
        <p:spPr/>
        <p:txBody>
          <a:bodyPr rtlCol="0"/>
          <a:lstStyle>
            <a:lvl1pPr>
              <a:defRPr cap="all" baseline="0">
                <a:solidFill>
                  <a:schemeClr val="bg1"/>
                </a:solidFill>
              </a:defRPr>
            </a:lvl1pPr>
          </a:lstStyle>
          <a:p>
            <a:pPr rtl="0"/>
            <a:r>
              <a:rPr lang="en-US" noProof="0" smtClean="0"/>
              <a:t>Click to edit Master title style</a:t>
            </a:r>
            <a:endParaRPr lang="en-GB" noProof="0"/>
          </a:p>
        </p:txBody>
      </p:sp>
      <p:sp>
        <p:nvSpPr>
          <p:cNvPr id="10" name="Text Placeholder 9">
            <a:extLst>
              <a:ext uri="{FF2B5EF4-FFF2-40B4-BE49-F238E27FC236}">
                <a16:creationId xmlns:a16="http://schemas.microsoft.com/office/drawing/2014/main" xmlns="" id="{2A60302F-65DB-4E93-B6C3-49E64C44FB53}"/>
              </a:ext>
            </a:extLst>
          </p:cNvPr>
          <p:cNvSpPr>
            <a:spLocks noGrp="1"/>
          </p:cNvSpPr>
          <p:nvPr>
            <p:ph type="body" sz="quarter" idx="14" hasCustomPrompt="1"/>
          </p:nvPr>
        </p:nvSpPr>
        <p:spPr>
          <a:xfrm>
            <a:off x="3429000" y="2240280"/>
            <a:ext cx="4645152" cy="4197096"/>
          </a:xfrm>
          <a:prstGeom prst="rect">
            <a:avLst/>
          </a:prstGeom>
        </p:spPr>
        <p:txBody>
          <a:bodyPr rtlCol="0"/>
          <a:lstStyle>
            <a:lvl1pPr marL="0" indent="0">
              <a:lnSpc>
                <a:spcPts val="2800"/>
              </a:lnSpc>
              <a:spcBef>
                <a:spcPts val="0"/>
              </a:spcBef>
              <a:buNone/>
              <a:defRPr sz="1800">
                <a:solidFill>
                  <a:schemeClr val="bg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rtl="0"/>
            <a:r>
              <a:rPr lang="en-GB" noProof="0"/>
              <a:t>Click to edit text</a:t>
            </a:r>
          </a:p>
        </p:txBody>
      </p:sp>
      <p:sp>
        <p:nvSpPr>
          <p:cNvPr id="7" name="Text Placeholder 6">
            <a:extLst>
              <a:ext uri="{FF2B5EF4-FFF2-40B4-BE49-F238E27FC236}">
                <a16:creationId xmlns:a16="http://schemas.microsoft.com/office/drawing/2014/main" xmlns="" id="{EC1CB8E8-F58A-4B26-B8AA-8977FC608E83}"/>
              </a:ext>
            </a:extLst>
          </p:cNvPr>
          <p:cNvSpPr>
            <a:spLocks noGrp="1"/>
          </p:cNvSpPr>
          <p:nvPr>
            <p:ph type="body" sz="quarter" idx="15" hasCustomPrompt="1"/>
          </p:nvPr>
        </p:nvSpPr>
        <p:spPr>
          <a:xfrm>
            <a:off x="630936" y="4498848"/>
            <a:ext cx="2121408" cy="621792"/>
          </a:xfrm>
          <a:prstGeom prst="rect">
            <a:avLst/>
          </a:prstGeom>
        </p:spPr>
        <p:txBody>
          <a:bodyPr lIns="0" rtlCol="0"/>
          <a:lstStyle>
            <a:lvl1pPr marL="0" indent="0">
              <a:lnSpc>
                <a:spcPts val="1800"/>
              </a:lnSpc>
              <a:spcBef>
                <a:spcPts val="0"/>
              </a:spcBef>
              <a:buNone/>
              <a:defRPr sz="1200" b="1"/>
            </a:lvl1pPr>
            <a:lvl2pPr marL="457200" indent="0">
              <a:lnSpc>
                <a:spcPts val="1800"/>
              </a:lnSpc>
              <a:spcBef>
                <a:spcPts val="0"/>
              </a:spcBef>
              <a:buNone/>
              <a:defRPr sz="1200" b="1"/>
            </a:lvl2pPr>
            <a:lvl3pPr marL="914400" indent="0">
              <a:lnSpc>
                <a:spcPts val="1800"/>
              </a:lnSpc>
              <a:spcBef>
                <a:spcPts val="0"/>
              </a:spcBef>
              <a:buNone/>
              <a:defRPr sz="1200" b="1"/>
            </a:lvl3pPr>
            <a:lvl4pPr marL="1371600" indent="0">
              <a:lnSpc>
                <a:spcPts val="1800"/>
              </a:lnSpc>
              <a:spcBef>
                <a:spcPts val="0"/>
              </a:spcBef>
              <a:buNone/>
              <a:defRPr sz="1200" b="1"/>
            </a:lvl4pPr>
            <a:lvl5pPr marL="1828800" indent="0">
              <a:lnSpc>
                <a:spcPts val="1800"/>
              </a:lnSpc>
              <a:spcBef>
                <a:spcPts val="0"/>
              </a:spcBef>
              <a:buNone/>
              <a:defRPr sz="1200" b="1"/>
            </a:lvl5pPr>
          </a:lstStyle>
          <a:p>
            <a:pPr lvl="0" rtl="0"/>
            <a:r>
              <a:rPr lang="en-GB" noProof="0"/>
              <a:t>Click to text</a:t>
            </a:r>
          </a:p>
        </p:txBody>
      </p:sp>
    </p:spTree>
    <p:extLst>
      <p:ext uri="{BB962C8B-B14F-4D97-AF65-F5344CB8AC3E}">
        <p14:creationId xmlns:p14="http://schemas.microsoft.com/office/powerpoint/2010/main" xmlns="" val="19805938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alette Balance act">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3379CA9-81D6-424A-8046-4B56E1D25059}"/>
              </a:ext>
            </a:extLst>
          </p:cNvPr>
          <p:cNvSpPr>
            <a:spLocks noGrp="1"/>
          </p:cNvSpPr>
          <p:nvPr>
            <p:ph type="title" hasCustomPrompt="1"/>
          </p:nvPr>
        </p:nvSpPr>
        <p:spPr>
          <a:xfrm>
            <a:off x="457199" y="2569464"/>
            <a:ext cx="3619501" cy="1179576"/>
          </a:xfrm>
        </p:spPr>
        <p:txBody>
          <a:bodyPr rtlCol="0" anchor="b" anchorCtr="0">
            <a:normAutofit/>
          </a:bodyPr>
          <a:lstStyle>
            <a:lvl1pPr>
              <a:lnSpc>
                <a:spcPts val="4000"/>
              </a:lnSpc>
              <a:defRPr sz="3200" cap="all" baseline="0"/>
            </a:lvl1pPr>
          </a:lstStyle>
          <a:p>
            <a:pPr rtl="0"/>
            <a:r>
              <a:rPr lang="en-GB" noProof="0"/>
              <a:t>Click to edit title</a:t>
            </a:r>
          </a:p>
        </p:txBody>
      </p:sp>
      <p:sp>
        <p:nvSpPr>
          <p:cNvPr id="9" name="Picture Placeholder 8">
            <a:extLst>
              <a:ext uri="{FF2B5EF4-FFF2-40B4-BE49-F238E27FC236}">
                <a16:creationId xmlns:a16="http://schemas.microsoft.com/office/drawing/2014/main" xmlns="" id="{B2F51F73-5064-47F8-83FD-440E0ED1950B}"/>
              </a:ext>
            </a:extLst>
          </p:cNvPr>
          <p:cNvSpPr>
            <a:spLocks noGrp="1"/>
          </p:cNvSpPr>
          <p:nvPr>
            <p:ph type="pic" sz="quarter" idx="13"/>
          </p:nvPr>
        </p:nvSpPr>
        <p:spPr>
          <a:xfrm>
            <a:off x="4279392" y="1463040"/>
            <a:ext cx="1499616" cy="2194560"/>
          </a:xfrm>
          <a:prstGeom prst="rect">
            <a:avLst/>
          </a:prstGeom>
        </p:spPr>
        <p:txBody>
          <a:bodyPr rtlCol="0"/>
          <a:lstStyle>
            <a:lvl1pPr>
              <a:defRPr sz="2000"/>
            </a:lvl1pPr>
          </a:lstStyle>
          <a:p>
            <a:pPr rtl="0"/>
            <a:r>
              <a:rPr lang="en-US" noProof="0" dirty="0" smtClean="0"/>
              <a:t>Click icon to add picture</a:t>
            </a:r>
            <a:endParaRPr lang="en-GB" noProof="0" dirty="0"/>
          </a:p>
        </p:txBody>
      </p:sp>
      <p:sp>
        <p:nvSpPr>
          <p:cNvPr id="18" name="Picture Placeholder 8">
            <a:extLst>
              <a:ext uri="{FF2B5EF4-FFF2-40B4-BE49-F238E27FC236}">
                <a16:creationId xmlns:a16="http://schemas.microsoft.com/office/drawing/2014/main" xmlns="" id="{06FF689A-8221-42E8-96D4-ED4D3AD501F8}"/>
              </a:ext>
            </a:extLst>
          </p:cNvPr>
          <p:cNvSpPr>
            <a:spLocks noGrp="1"/>
          </p:cNvSpPr>
          <p:nvPr>
            <p:ph type="pic" sz="quarter" idx="14"/>
          </p:nvPr>
        </p:nvSpPr>
        <p:spPr>
          <a:xfrm>
            <a:off x="6227064" y="1463040"/>
            <a:ext cx="1499616" cy="2194560"/>
          </a:xfrm>
          <a:prstGeom prst="rect">
            <a:avLst/>
          </a:prstGeom>
        </p:spPr>
        <p:txBody>
          <a:bodyPr rtlCol="0"/>
          <a:lstStyle>
            <a:lvl1pPr>
              <a:defRPr sz="2000"/>
            </a:lvl1pPr>
          </a:lstStyle>
          <a:p>
            <a:pPr rtl="0"/>
            <a:r>
              <a:rPr lang="en-US" noProof="0" dirty="0" smtClean="0"/>
              <a:t>Click icon to add picture</a:t>
            </a:r>
            <a:endParaRPr lang="en-GB" noProof="0" dirty="0"/>
          </a:p>
        </p:txBody>
      </p:sp>
      <p:sp>
        <p:nvSpPr>
          <p:cNvPr id="19" name="Picture Placeholder 8">
            <a:extLst>
              <a:ext uri="{FF2B5EF4-FFF2-40B4-BE49-F238E27FC236}">
                <a16:creationId xmlns:a16="http://schemas.microsoft.com/office/drawing/2014/main" xmlns="" id="{96424DB2-4D46-493F-A5B8-8901EDA394F2}"/>
              </a:ext>
            </a:extLst>
          </p:cNvPr>
          <p:cNvSpPr>
            <a:spLocks noGrp="1"/>
          </p:cNvSpPr>
          <p:nvPr>
            <p:ph type="pic" sz="quarter" idx="15"/>
          </p:nvPr>
        </p:nvSpPr>
        <p:spPr>
          <a:xfrm>
            <a:off x="8174736" y="1463040"/>
            <a:ext cx="1499616" cy="2194560"/>
          </a:xfrm>
          <a:prstGeom prst="rect">
            <a:avLst/>
          </a:prstGeom>
        </p:spPr>
        <p:txBody>
          <a:bodyPr rtlCol="0"/>
          <a:lstStyle>
            <a:lvl1pPr>
              <a:defRPr sz="2000"/>
            </a:lvl1pPr>
          </a:lstStyle>
          <a:p>
            <a:pPr rtl="0"/>
            <a:r>
              <a:rPr lang="en-US" noProof="0" dirty="0" smtClean="0"/>
              <a:t>Click icon to add picture</a:t>
            </a:r>
            <a:endParaRPr lang="en-GB" noProof="0" dirty="0"/>
          </a:p>
        </p:txBody>
      </p:sp>
      <p:sp>
        <p:nvSpPr>
          <p:cNvPr id="20" name="Picture Placeholder 8">
            <a:extLst>
              <a:ext uri="{FF2B5EF4-FFF2-40B4-BE49-F238E27FC236}">
                <a16:creationId xmlns:a16="http://schemas.microsoft.com/office/drawing/2014/main" xmlns="" id="{0AF2B6E1-5738-41B1-8C15-EA6715490140}"/>
              </a:ext>
            </a:extLst>
          </p:cNvPr>
          <p:cNvSpPr>
            <a:spLocks noGrp="1"/>
          </p:cNvSpPr>
          <p:nvPr>
            <p:ph type="pic" sz="quarter" idx="16"/>
          </p:nvPr>
        </p:nvSpPr>
        <p:spPr>
          <a:xfrm>
            <a:off x="10122408" y="1463040"/>
            <a:ext cx="1499616" cy="2194560"/>
          </a:xfrm>
          <a:prstGeom prst="rect">
            <a:avLst/>
          </a:prstGeom>
        </p:spPr>
        <p:txBody>
          <a:bodyPr rtlCol="0"/>
          <a:lstStyle>
            <a:lvl1pPr>
              <a:defRPr sz="2000"/>
            </a:lvl1pPr>
          </a:lstStyle>
          <a:p>
            <a:pPr rtl="0"/>
            <a:r>
              <a:rPr lang="en-US" noProof="0" dirty="0" smtClean="0"/>
              <a:t>Click icon to add picture</a:t>
            </a:r>
            <a:endParaRPr lang="en-GB" noProof="0" dirty="0"/>
          </a:p>
        </p:txBody>
      </p:sp>
      <p:sp>
        <p:nvSpPr>
          <p:cNvPr id="21" name="Picture Placeholder 8">
            <a:extLst>
              <a:ext uri="{FF2B5EF4-FFF2-40B4-BE49-F238E27FC236}">
                <a16:creationId xmlns:a16="http://schemas.microsoft.com/office/drawing/2014/main" xmlns="" id="{6C8D73EB-347C-4E13-94C8-FA8FADE46559}"/>
              </a:ext>
            </a:extLst>
          </p:cNvPr>
          <p:cNvSpPr>
            <a:spLocks noGrp="1"/>
          </p:cNvSpPr>
          <p:nvPr>
            <p:ph type="pic" sz="quarter" idx="17"/>
          </p:nvPr>
        </p:nvSpPr>
        <p:spPr>
          <a:xfrm>
            <a:off x="4279392" y="4087368"/>
            <a:ext cx="1499616" cy="2194560"/>
          </a:xfrm>
          <a:prstGeom prst="rect">
            <a:avLst/>
          </a:prstGeom>
        </p:spPr>
        <p:txBody>
          <a:bodyPr rtlCol="0"/>
          <a:lstStyle>
            <a:lvl1pPr>
              <a:defRPr sz="2000"/>
            </a:lvl1pPr>
          </a:lstStyle>
          <a:p>
            <a:pPr rtl="0"/>
            <a:r>
              <a:rPr lang="en-US" noProof="0" dirty="0" smtClean="0"/>
              <a:t>Click icon to add picture</a:t>
            </a:r>
            <a:endParaRPr lang="en-GB" noProof="0" dirty="0"/>
          </a:p>
        </p:txBody>
      </p:sp>
      <p:sp>
        <p:nvSpPr>
          <p:cNvPr id="22" name="Picture Placeholder 8">
            <a:extLst>
              <a:ext uri="{FF2B5EF4-FFF2-40B4-BE49-F238E27FC236}">
                <a16:creationId xmlns:a16="http://schemas.microsoft.com/office/drawing/2014/main" xmlns="" id="{9DFA5C56-9B47-4F87-8E12-30A936274F1B}"/>
              </a:ext>
            </a:extLst>
          </p:cNvPr>
          <p:cNvSpPr>
            <a:spLocks noGrp="1"/>
          </p:cNvSpPr>
          <p:nvPr>
            <p:ph type="pic" sz="quarter" idx="18"/>
          </p:nvPr>
        </p:nvSpPr>
        <p:spPr>
          <a:xfrm>
            <a:off x="6227064" y="4087368"/>
            <a:ext cx="1499616" cy="2194560"/>
          </a:xfrm>
          <a:prstGeom prst="rect">
            <a:avLst/>
          </a:prstGeom>
        </p:spPr>
        <p:txBody>
          <a:bodyPr rtlCol="0"/>
          <a:lstStyle>
            <a:lvl1pPr>
              <a:defRPr sz="2000"/>
            </a:lvl1pPr>
          </a:lstStyle>
          <a:p>
            <a:pPr rtl="0"/>
            <a:r>
              <a:rPr lang="en-US" noProof="0" dirty="0" smtClean="0"/>
              <a:t>Click icon to add picture</a:t>
            </a:r>
            <a:endParaRPr lang="en-GB" noProof="0" dirty="0"/>
          </a:p>
        </p:txBody>
      </p:sp>
      <p:sp>
        <p:nvSpPr>
          <p:cNvPr id="23" name="Picture Placeholder 8">
            <a:extLst>
              <a:ext uri="{FF2B5EF4-FFF2-40B4-BE49-F238E27FC236}">
                <a16:creationId xmlns:a16="http://schemas.microsoft.com/office/drawing/2014/main" xmlns="" id="{1E3B5888-98ED-48E4-8AA8-5BAB43F8516C}"/>
              </a:ext>
            </a:extLst>
          </p:cNvPr>
          <p:cNvSpPr>
            <a:spLocks noGrp="1"/>
          </p:cNvSpPr>
          <p:nvPr>
            <p:ph type="pic" sz="quarter" idx="19"/>
          </p:nvPr>
        </p:nvSpPr>
        <p:spPr>
          <a:xfrm>
            <a:off x="8174736" y="4087368"/>
            <a:ext cx="1499616" cy="2194560"/>
          </a:xfrm>
          <a:prstGeom prst="rect">
            <a:avLst/>
          </a:prstGeom>
        </p:spPr>
        <p:txBody>
          <a:bodyPr rtlCol="0"/>
          <a:lstStyle>
            <a:lvl1pPr>
              <a:defRPr sz="2000"/>
            </a:lvl1pPr>
          </a:lstStyle>
          <a:p>
            <a:pPr rtl="0"/>
            <a:r>
              <a:rPr lang="en-US" noProof="0" dirty="0" smtClean="0"/>
              <a:t>Click icon to add picture</a:t>
            </a:r>
            <a:endParaRPr lang="en-GB" noProof="0" dirty="0"/>
          </a:p>
        </p:txBody>
      </p:sp>
      <p:sp>
        <p:nvSpPr>
          <p:cNvPr id="24" name="Picture Placeholder 8">
            <a:extLst>
              <a:ext uri="{FF2B5EF4-FFF2-40B4-BE49-F238E27FC236}">
                <a16:creationId xmlns:a16="http://schemas.microsoft.com/office/drawing/2014/main" xmlns="" id="{569C9EE3-34D1-4DE0-B06C-2F6212F7C329}"/>
              </a:ext>
            </a:extLst>
          </p:cNvPr>
          <p:cNvSpPr>
            <a:spLocks noGrp="1"/>
          </p:cNvSpPr>
          <p:nvPr>
            <p:ph type="pic" sz="quarter" idx="20"/>
          </p:nvPr>
        </p:nvSpPr>
        <p:spPr>
          <a:xfrm>
            <a:off x="10122408" y="4087368"/>
            <a:ext cx="1499616" cy="2194560"/>
          </a:xfrm>
          <a:prstGeom prst="rect">
            <a:avLst/>
          </a:prstGeom>
        </p:spPr>
        <p:txBody>
          <a:bodyPr rtlCol="0"/>
          <a:lstStyle>
            <a:lvl1pPr>
              <a:defRPr sz="2000"/>
            </a:lvl1pPr>
          </a:lstStyle>
          <a:p>
            <a:pPr rtl="0"/>
            <a:r>
              <a:rPr lang="en-US" noProof="0" dirty="0" smtClean="0"/>
              <a:t>Click icon to add picture</a:t>
            </a:r>
            <a:endParaRPr lang="en-GB" noProof="0" dirty="0"/>
          </a:p>
        </p:txBody>
      </p:sp>
    </p:spTree>
    <p:extLst>
      <p:ext uri="{BB962C8B-B14F-4D97-AF65-F5344CB8AC3E}">
        <p14:creationId xmlns:p14="http://schemas.microsoft.com/office/powerpoint/2010/main" xmlns="" val="29019032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mmersive palette Balancing Act">
    <p:bg>
      <p:bgPr>
        <a:solidFill>
          <a:schemeClr val="accent5"/>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xmlns="" id="{50869985-B973-4011-9FA2-83D7EBB2EA53}"/>
              </a:ext>
            </a:extLst>
          </p:cNvPr>
          <p:cNvSpPr/>
          <p:nvPr userDrawn="1"/>
        </p:nvSpPr>
        <p:spPr>
          <a:xfrm>
            <a:off x="0" y="2400300"/>
            <a:ext cx="4267200" cy="4457700"/>
          </a:xfrm>
          <a:prstGeom prst="rect">
            <a:avLst/>
          </a:prstGeom>
          <a:solidFill>
            <a:srgbClr val="D293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
        <p:nvSpPr>
          <p:cNvPr id="2" name="Title 1">
            <a:extLst>
              <a:ext uri="{FF2B5EF4-FFF2-40B4-BE49-F238E27FC236}">
                <a16:creationId xmlns:a16="http://schemas.microsoft.com/office/drawing/2014/main" xmlns="" id="{43379CA9-81D6-424A-8046-4B56E1D25059}"/>
              </a:ext>
            </a:extLst>
          </p:cNvPr>
          <p:cNvSpPr>
            <a:spLocks noGrp="1"/>
          </p:cNvSpPr>
          <p:nvPr>
            <p:ph type="title"/>
          </p:nvPr>
        </p:nvSpPr>
        <p:spPr>
          <a:xfrm>
            <a:off x="457199" y="1399032"/>
            <a:ext cx="3619501" cy="877824"/>
          </a:xfrm>
        </p:spPr>
        <p:txBody>
          <a:bodyPr rtlCol="0"/>
          <a:lstStyle>
            <a:lvl1pPr>
              <a:defRPr cap="all" baseline="0">
                <a:solidFill>
                  <a:schemeClr val="bg1"/>
                </a:solidFill>
              </a:defRPr>
            </a:lvl1pPr>
          </a:lstStyle>
          <a:p>
            <a:pPr rtl="0"/>
            <a:r>
              <a:rPr lang="en-US" noProof="0" smtClean="0"/>
              <a:t>Click to edit Master title style</a:t>
            </a:r>
            <a:endParaRPr lang="en-GB" noProof="0"/>
          </a:p>
        </p:txBody>
      </p:sp>
      <p:sp>
        <p:nvSpPr>
          <p:cNvPr id="10" name="Text Placeholder 9">
            <a:extLst>
              <a:ext uri="{FF2B5EF4-FFF2-40B4-BE49-F238E27FC236}">
                <a16:creationId xmlns:a16="http://schemas.microsoft.com/office/drawing/2014/main" xmlns="" id="{2A60302F-65DB-4E93-B6C3-49E64C44FB53}"/>
              </a:ext>
            </a:extLst>
          </p:cNvPr>
          <p:cNvSpPr>
            <a:spLocks noGrp="1"/>
          </p:cNvSpPr>
          <p:nvPr>
            <p:ph type="body" sz="quarter" idx="14" hasCustomPrompt="1"/>
          </p:nvPr>
        </p:nvSpPr>
        <p:spPr>
          <a:xfrm>
            <a:off x="457200" y="2779776"/>
            <a:ext cx="3465576" cy="3255264"/>
          </a:xfrm>
          <a:prstGeom prst="rect">
            <a:avLst/>
          </a:prstGeom>
        </p:spPr>
        <p:txBody>
          <a:bodyPr rtlCol="0"/>
          <a:lstStyle>
            <a:lvl1pPr marL="0" indent="0">
              <a:lnSpc>
                <a:spcPts val="3000"/>
              </a:lnSpc>
              <a:spcBef>
                <a:spcPts val="0"/>
              </a:spcBef>
              <a:buNone/>
              <a:defRPr sz="1800">
                <a:solidFill>
                  <a:schemeClr val="bg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rtl="0"/>
            <a:r>
              <a:rPr lang="en-GB" noProof="0"/>
              <a:t>Click to edit text</a:t>
            </a:r>
          </a:p>
        </p:txBody>
      </p:sp>
      <p:sp>
        <p:nvSpPr>
          <p:cNvPr id="7" name="Picture Placeholder 6">
            <a:extLst>
              <a:ext uri="{FF2B5EF4-FFF2-40B4-BE49-F238E27FC236}">
                <a16:creationId xmlns:a16="http://schemas.microsoft.com/office/drawing/2014/main" xmlns="" id="{9A66F217-0E52-4AD8-82BA-AB332C59638C}"/>
              </a:ext>
            </a:extLst>
          </p:cNvPr>
          <p:cNvSpPr>
            <a:spLocks noGrp="1"/>
          </p:cNvSpPr>
          <p:nvPr>
            <p:ph type="pic" sz="quarter" idx="15"/>
          </p:nvPr>
        </p:nvSpPr>
        <p:spPr>
          <a:xfrm>
            <a:off x="4254500" y="0"/>
            <a:ext cx="7480300" cy="6858000"/>
          </a:xfrm>
          <a:prstGeom prst="rect">
            <a:avLst/>
          </a:prstGeom>
        </p:spPr>
        <p:txBody>
          <a:bodyPr rtlCol="0" anchor="ctr"/>
          <a:lstStyle>
            <a:lvl1pPr marL="0" indent="0" algn="ctr">
              <a:buNone/>
              <a:defRPr>
                <a:solidFill>
                  <a:schemeClr val="bg1"/>
                </a:solidFill>
              </a:defRPr>
            </a:lvl1pPr>
          </a:lstStyle>
          <a:p>
            <a:pPr rtl="0"/>
            <a:r>
              <a:rPr lang="en-US" noProof="0" dirty="0" smtClean="0"/>
              <a:t>Click icon to add picture</a:t>
            </a:r>
            <a:endParaRPr lang="en-GB" noProof="0" dirty="0"/>
          </a:p>
        </p:txBody>
      </p:sp>
      <p:sp>
        <p:nvSpPr>
          <p:cNvPr id="8" name="Rectangle 7">
            <a:extLst>
              <a:ext uri="{FF2B5EF4-FFF2-40B4-BE49-F238E27FC236}">
                <a16:creationId xmlns:a16="http://schemas.microsoft.com/office/drawing/2014/main" xmlns="" id="{E75D44F0-DADD-4DCC-82EC-FDB3E9878AA9}"/>
              </a:ext>
            </a:extLst>
          </p:cNvPr>
          <p:cNvSpPr/>
          <p:nvPr userDrawn="1"/>
        </p:nvSpPr>
        <p:spPr>
          <a:xfrm>
            <a:off x="11734800" y="4445000"/>
            <a:ext cx="457200" cy="2413000"/>
          </a:xfrm>
          <a:prstGeom prst="rect">
            <a:avLst/>
          </a:prstGeom>
          <a:solidFill>
            <a:srgbClr val="884C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
        <p:nvSpPr>
          <p:cNvPr id="9" name="Rectangle 8">
            <a:extLst>
              <a:ext uri="{FF2B5EF4-FFF2-40B4-BE49-F238E27FC236}">
                <a16:creationId xmlns:a16="http://schemas.microsoft.com/office/drawing/2014/main" xmlns="" id="{28CFE2C9-8B6E-4DDA-A5EA-04581F7629F0}"/>
              </a:ext>
            </a:extLst>
          </p:cNvPr>
          <p:cNvSpPr/>
          <p:nvPr userDrawn="1"/>
        </p:nvSpPr>
        <p:spPr>
          <a:xfrm>
            <a:off x="11734800" y="0"/>
            <a:ext cx="457200" cy="4462272"/>
          </a:xfrm>
          <a:prstGeom prst="rect">
            <a:avLst/>
          </a:prstGeom>
          <a:solidFill>
            <a:srgbClr val="86A2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Tree>
    <p:extLst>
      <p:ext uri="{BB962C8B-B14F-4D97-AF65-F5344CB8AC3E}">
        <p14:creationId xmlns:p14="http://schemas.microsoft.com/office/powerpoint/2010/main" xmlns="" val="2371823428"/>
      </p:ext>
    </p:extLst>
  </p:cSld>
  <p:clrMapOvr>
    <a:masterClrMapping/>
  </p:clrMapOvr>
  <p:extLst>
    <p:ext uri="{DCECCB84-F9BA-43D5-87BE-67443E8EF086}">
      <p15:sldGuideLst xmlns:p15="http://schemas.microsoft.com/office/powerpoint/2012/main" xmlns="">
        <p15:guide id="1"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structions">
    <p:spTree>
      <p:nvGrpSpPr>
        <p:cNvPr id="1" name=""/>
        <p:cNvGrpSpPr/>
        <p:nvPr/>
      </p:nvGrpSpPr>
      <p:grpSpPr>
        <a:xfrm>
          <a:off x="0" y="0"/>
          <a:ext cx="0" cy="0"/>
          <a:chOff x="0" y="0"/>
          <a:chExt cx="0" cy="0"/>
        </a:xfrm>
      </p:grpSpPr>
      <p:sp>
        <p:nvSpPr>
          <p:cNvPr id="9" name="Rectangle 8" hidden="1"/>
          <p:cNvSpPr/>
          <p:nvPr userDrawn="1"/>
        </p:nvSpPr>
        <p:spPr>
          <a:xfrm>
            <a:off x="256032" y="265176"/>
            <a:ext cx="11683049" cy="6332433"/>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rtl="0"/>
            <a:endParaRPr lang="en-US" sz="1800" dirty="0"/>
          </a:p>
        </p:txBody>
      </p:sp>
      <p:sp>
        <p:nvSpPr>
          <p:cNvPr id="12" name="Title 1">
            <a:extLst>
              <a:ext uri="{FF2B5EF4-FFF2-40B4-BE49-F238E27FC236}">
                <a16:creationId xmlns:a16="http://schemas.microsoft.com/office/drawing/2014/main" xmlns="" id="{96FEDCD9-19A7-423B-ABE0-DDD032DE8879}"/>
              </a:ext>
            </a:extLst>
          </p:cNvPr>
          <p:cNvSpPr>
            <a:spLocks noGrp="1"/>
          </p:cNvSpPr>
          <p:nvPr>
            <p:ph type="title"/>
          </p:nvPr>
        </p:nvSpPr>
        <p:spPr>
          <a:xfrm>
            <a:off x="457199" y="914400"/>
            <a:ext cx="7467601" cy="1572768"/>
          </a:xfrm>
        </p:spPr>
        <p:txBody>
          <a:bodyPr rtlCol="0"/>
          <a:lstStyle>
            <a:lvl1pPr>
              <a:lnSpc>
                <a:spcPts val="4600"/>
              </a:lnSpc>
              <a:defRPr/>
            </a:lvl1pPr>
          </a:lstStyle>
          <a:p>
            <a:pPr rtl="0"/>
            <a:r>
              <a:rPr lang="en-US" noProof="0" smtClean="0"/>
              <a:t>Click to edit Master title style</a:t>
            </a:r>
            <a:endParaRPr lang="en-GB" noProof="0"/>
          </a:p>
        </p:txBody>
      </p:sp>
      <p:sp>
        <p:nvSpPr>
          <p:cNvPr id="14" name="Text Placeholder 9">
            <a:extLst>
              <a:ext uri="{FF2B5EF4-FFF2-40B4-BE49-F238E27FC236}">
                <a16:creationId xmlns:a16="http://schemas.microsoft.com/office/drawing/2014/main" xmlns="" id="{EBD7372B-17B4-4062-8BFA-745581B27349}"/>
              </a:ext>
            </a:extLst>
          </p:cNvPr>
          <p:cNvSpPr>
            <a:spLocks noGrp="1"/>
          </p:cNvSpPr>
          <p:nvPr>
            <p:ph type="body" sz="quarter" idx="14" hasCustomPrompt="1"/>
          </p:nvPr>
        </p:nvSpPr>
        <p:spPr>
          <a:xfrm>
            <a:off x="457200" y="2540000"/>
            <a:ext cx="6591300" cy="3403600"/>
          </a:xfrm>
          <a:prstGeom prst="rect">
            <a:avLst/>
          </a:prstGeom>
        </p:spPr>
        <p:txBody>
          <a:bodyPr rtlCol="0"/>
          <a:lstStyle>
            <a:lvl1pPr marL="342900" indent="-342900">
              <a:lnSpc>
                <a:spcPts val="3000"/>
              </a:lnSpc>
              <a:spcBef>
                <a:spcPts val="0"/>
              </a:spcBef>
              <a:buFont typeface="+mj-lt"/>
              <a:buAutoNum type="arabicPeriod"/>
              <a:defRPr sz="1800"/>
            </a:lvl1pPr>
            <a:lvl2pPr marL="457200" indent="0">
              <a:buNone/>
              <a:defRPr sz="2400"/>
            </a:lvl2pPr>
            <a:lvl3pPr marL="914400" indent="0">
              <a:buNone/>
              <a:defRPr sz="2400"/>
            </a:lvl3pPr>
            <a:lvl4pPr marL="1371600" indent="0">
              <a:buNone/>
              <a:defRPr sz="2400"/>
            </a:lvl4pPr>
            <a:lvl5pPr marL="1828800" indent="0">
              <a:buNone/>
              <a:defRPr sz="2400"/>
            </a:lvl5pPr>
          </a:lstStyle>
          <a:p>
            <a:pPr lvl="0" rtl="0"/>
            <a:r>
              <a:rPr lang="en-GB" noProof="0"/>
              <a:t>Click to edit text</a:t>
            </a:r>
          </a:p>
        </p:txBody>
      </p:sp>
      <p:sp>
        <p:nvSpPr>
          <p:cNvPr id="3" name="Picture Placeholder 2">
            <a:extLst>
              <a:ext uri="{FF2B5EF4-FFF2-40B4-BE49-F238E27FC236}">
                <a16:creationId xmlns:a16="http://schemas.microsoft.com/office/drawing/2014/main" xmlns="" id="{C09A28F9-9D68-48A2-A1AD-C1C318C0EC8D}"/>
              </a:ext>
            </a:extLst>
          </p:cNvPr>
          <p:cNvSpPr>
            <a:spLocks noGrp="1"/>
          </p:cNvSpPr>
          <p:nvPr>
            <p:ph type="pic" sz="quarter" idx="15"/>
          </p:nvPr>
        </p:nvSpPr>
        <p:spPr>
          <a:xfrm>
            <a:off x="8115300" y="1384300"/>
            <a:ext cx="3410712" cy="4572000"/>
          </a:xfrm>
          <a:prstGeom prst="roundRect">
            <a:avLst>
              <a:gd name="adj" fmla="val 2543"/>
            </a:avLst>
          </a:prstGeom>
        </p:spPr>
        <p:txBody>
          <a:bodyPr rtlCol="0" anchor="ctr"/>
          <a:lstStyle>
            <a:lvl1pPr marL="0" indent="0" algn="ctr">
              <a:buNone/>
              <a:defRPr/>
            </a:lvl1pPr>
          </a:lstStyle>
          <a:p>
            <a:pPr rtl="0"/>
            <a:r>
              <a:rPr lang="en-US" noProof="0" dirty="0" smtClean="0"/>
              <a:t>Click icon to add picture</a:t>
            </a:r>
            <a:endParaRPr lang="en-GB" noProof="0" dirty="0"/>
          </a:p>
        </p:txBody>
      </p:sp>
    </p:spTree>
    <p:extLst>
      <p:ext uri="{BB962C8B-B14F-4D97-AF65-F5344CB8AC3E}">
        <p14:creationId xmlns:p14="http://schemas.microsoft.com/office/powerpoint/2010/main" xmlns="" val="2185836540"/>
      </p:ext>
    </p:extLst>
  </p:cSld>
  <p:clrMapOvr>
    <a:masterClrMapping/>
  </p:clrMapOvr>
  <p:extLst>
    <p:ext uri="{DCECCB84-F9BA-43D5-87BE-67443E8EF086}">
      <p15:sldGuideLst xmlns:p15="http://schemas.microsoft.com/office/powerpoint/2012/main" xmlns="">
        <p15:guide id="1" orient="horz" pos="1032" userDrawn="1">
          <p15:clr>
            <a:srgbClr val="FBAE40"/>
          </p15:clr>
        </p15:guide>
        <p15:guide id="2" pos="336"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alette Wellspring">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3379CA9-81D6-424A-8046-4B56E1D25059}"/>
              </a:ext>
            </a:extLst>
          </p:cNvPr>
          <p:cNvSpPr>
            <a:spLocks noGrp="1"/>
          </p:cNvSpPr>
          <p:nvPr>
            <p:ph type="title" hasCustomPrompt="1"/>
          </p:nvPr>
        </p:nvSpPr>
        <p:spPr>
          <a:xfrm>
            <a:off x="457199" y="2569464"/>
            <a:ext cx="3619501" cy="1179576"/>
          </a:xfrm>
        </p:spPr>
        <p:txBody>
          <a:bodyPr rtlCol="0" anchor="b" anchorCtr="0">
            <a:normAutofit/>
          </a:bodyPr>
          <a:lstStyle>
            <a:lvl1pPr>
              <a:lnSpc>
                <a:spcPts val="4000"/>
              </a:lnSpc>
              <a:defRPr sz="3200"/>
            </a:lvl1pPr>
          </a:lstStyle>
          <a:p>
            <a:pPr rtl="0"/>
            <a:r>
              <a:rPr lang="en-GB" noProof="0"/>
              <a:t>Click to edit title</a:t>
            </a:r>
          </a:p>
        </p:txBody>
      </p:sp>
      <p:sp>
        <p:nvSpPr>
          <p:cNvPr id="9" name="Picture Placeholder 8">
            <a:extLst>
              <a:ext uri="{FF2B5EF4-FFF2-40B4-BE49-F238E27FC236}">
                <a16:creationId xmlns:a16="http://schemas.microsoft.com/office/drawing/2014/main" xmlns="" id="{B2F51F73-5064-47F8-83FD-440E0ED1950B}"/>
              </a:ext>
            </a:extLst>
          </p:cNvPr>
          <p:cNvSpPr>
            <a:spLocks noGrp="1"/>
          </p:cNvSpPr>
          <p:nvPr>
            <p:ph type="pic" sz="quarter" idx="13"/>
          </p:nvPr>
        </p:nvSpPr>
        <p:spPr>
          <a:xfrm>
            <a:off x="4279392" y="1463040"/>
            <a:ext cx="1499616" cy="2194560"/>
          </a:xfrm>
          <a:prstGeom prst="rect">
            <a:avLst/>
          </a:prstGeom>
        </p:spPr>
        <p:txBody>
          <a:bodyPr rtlCol="0"/>
          <a:lstStyle>
            <a:lvl1pPr>
              <a:defRPr sz="2000"/>
            </a:lvl1pPr>
          </a:lstStyle>
          <a:p>
            <a:pPr rtl="0"/>
            <a:endParaRPr lang="en-GB" noProof="0" dirty="0"/>
          </a:p>
        </p:txBody>
      </p:sp>
      <p:sp>
        <p:nvSpPr>
          <p:cNvPr id="18" name="Picture Placeholder 8">
            <a:extLst>
              <a:ext uri="{FF2B5EF4-FFF2-40B4-BE49-F238E27FC236}">
                <a16:creationId xmlns:a16="http://schemas.microsoft.com/office/drawing/2014/main" xmlns="" id="{06FF689A-8221-42E8-96D4-ED4D3AD501F8}"/>
              </a:ext>
            </a:extLst>
          </p:cNvPr>
          <p:cNvSpPr>
            <a:spLocks noGrp="1"/>
          </p:cNvSpPr>
          <p:nvPr>
            <p:ph type="pic" sz="quarter" idx="14"/>
          </p:nvPr>
        </p:nvSpPr>
        <p:spPr>
          <a:xfrm>
            <a:off x="6227064" y="1463040"/>
            <a:ext cx="1499616" cy="2194560"/>
          </a:xfrm>
          <a:prstGeom prst="rect">
            <a:avLst/>
          </a:prstGeom>
        </p:spPr>
        <p:txBody>
          <a:bodyPr rtlCol="0"/>
          <a:lstStyle>
            <a:lvl1pPr>
              <a:defRPr sz="2000"/>
            </a:lvl1pPr>
          </a:lstStyle>
          <a:p>
            <a:pPr rtl="0"/>
            <a:endParaRPr lang="en-GB" noProof="0" dirty="0"/>
          </a:p>
        </p:txBody>
      </p:sp>
      <p:sp>
        <p:nvSpPr>
          <p:cNvPr id="19" name="Picture Placeholder 8">
            <a:extLst>
              <a:ext uri="{FF2B5EF4-FFF2-40B4-BE49-F238E27FC236}">
                <a16:creationId xmlns:a16="http://schemas.microsoft.com/office/drawing/2014/main" xmlns="" id="{96424DB2-4D46-493F-A5B8-8901EDA394F2}"/>
              </a:ext>
            </a:extLst>
          </p:cNvPr>
          <p:cNvSpPr>
            <a:spLocks noGrp="1"/>
          </p:cNvSpPr>
          <p:nvPr>
            <p:ph type="pic" sz="quarter" idx="15"/>
          </p:nvPr>
        </p:nvSpPr>
        <p:spPr>
          <a:xfrm>
            <a:off x="8174736" y="1463040"/>
            <a:ext cx="1499616" cy="2194560"/>
          </a:xfrm>
          <a:prstGeom prst="rect">
            <a:avLst/>
          </a:prstGeom>
        </p:spPr>
        <p:txBody>
          <a:bodyPr rtlCol="0"/>
          <a:lstStyle>
            <a:lvl1pPr>
              <a:defRPr sz="2000"/>
            </a:lvl1pPr>
          </a:lstStyle>
          <a:p>
            <a:pPr rtl="0"/>
            <a:endParaRPr lang="en-GB" noProof="0" dirty="0"/>
          </a:p>
        </p:txBody>
      </p:sp>
      <p:sp>
        <p:nvSpPr>
          <p:cNvPr id="20" name="Picture Placeholder 8">
            <a:extLst>
              <a:ext uri="{FF2B5EF4-FFF2-40B4-BE49-F238E27FC236}">
                <a16:creationId xmlns:a16="http://schemas.microsoft.com/office/drawing/2014/main" xmlns="" id="{0AF2B6E1-5738-41B1-8C15-EA6715490140}"/>
              </a:ext>
            </a:extLst>
          </p:cNvPr>
          <p:cNvSpPr>
            <a:spLocks noGrp="1"/>
          </p:cNvSpPr>
          <p:nvPr>
            <p:ph type="pic" sz="quarter" idx="16"/>
          </p:nvPr>
        </p:nvSpPr>
        <p:spPr>
          <a:xfrm>
            <a:off x="10122408" y="1463040"/>
            <a:ext cx="1499616" cy="2194560"/>
          </a:xfrm>
          <a:prstGeom prst="rect">
            <a:avLst/>
          </a:prstGeom>
        </p:spPr>
        <p:txBody>
          <a:bodyPr rtlCol="0"/>
          <a:lstStyle>
            <a:lvl1pPr>
              <a:defRPr sz="2000"/>
            </a:lvl1pPr>
          </a:lstStyle>
          <a:p>
            <a:pPr rtl="0"/>
            <a:endParaRPr lang="en-GB" noProof="0" dirty="0"/>
          </a:p>
        </p:txBody>
      </p:sp>
      <p:sp>
        <p:nvSpPr>
          <p:cNvPr id="21" name="Picture Placeholder 8">
            <a:extLst>
              <a:ext uri="{FF2B5EF4-FFF2-40B4-BE49-F238E27FC236}">
                <a16:creationId xmlns:a16="http://schemas.microsoft.com/office/drawing/2014/main" xmlns="" id="{6C8D73EB-347C-4E13-94C8-FA8FADE46559}"/>
              </a:ext>
            </a:extLst>
          </p:cNvPr>
          <p:cNvSpPr>
            <a:spLocks noGrp="1"/>
          </p:cNvSpPr>
          <p:nvPr>
            <p:ph type="pic" sz="quarter" idx="17"/>
          </p:nvPr>
        </p:nvSpPr>
        <p:spPr>
          <a:xfrm>
            <a:off x="4279392" y="4087368"/>
            <a:ext cx="1499616" cy="2194560"/>
          </a:xfrm>
          <a:prstGeom prst="rect">
            <a:avLst/>
          </a:prstGeom>
        </p:spPr>
        <p:txBody>
          <a:bodyPr rtlCol="0"/>
          <a:lstStyle>
            <a:lvl1pPr>
              <a:defRPr sz="2000"/>
            </a:lvl1pPr>
          </a:lstStyle>
          <a:p>
            <a:pPr rtl="0"/>
            <a:endParaRPr lang="en-GB" noProof="0" dirty="0"/>
          </a:p>
        </p:txBody>
      </p:sp>
      <p:sp>
        <p:nvSpPr>
          <p:cNvPr id="22" name="Picture Placeholder 8">
            <a:extLst>
              <a:ext uri="{FF2B5EF4-FFF2-40B4-BE49-F238E27FC236}">
                <a16:creationId xmlns:a16="http://schemas.microsoft.com/office/drawing/2014/main" xmlns="" id="{9DFA5C56-9B47-4F87-8E12-30A936274F1B}"/>
              </a:ext>
            </a:extLst>
          </p:cNvPr>
          <p:cNvSpPr>
            <a:spLocks noGrp="1"/>
          </p:cNvSpPr>
          <p:nvPr>
            <p:ph type="pic" sz="quarter" idx="18"/>
          </p:nvPr>
        </p:nvSpPr>
        <p:spPr>
          <a:xfrm>
            <a:off x="6227064" y="4087368"/>
            <a:ext cx="1499616" cy="2194560"/>
          </a:xfrm>
          <a:prstGeom prst="rect">
            <a:avLst/>
          </a:prstGeom>
        </p:spPr>
        <p:txBody>
          <a:bodyPr rtlCol="0"/>
          <a:lstStyle>
            <a:lvl1pPr>
              <a:defRPr sz="2000"/>
            </a:lvl1pPr>
          </a:lstStyle>
          <a:p>
            <a:pPr rtl="0"/>
            <a:endParaRPr lang="en-GB" noProof="0" dirty="0"/>
          </a:p>
        </p:txBody>
      </p:sp>
      <p:sp>
        <p:nvSpPr>
          <p:cNvPr id="23" name="Picture Placeholder 8">
            <a:extLst>
              <a:ext uri="{FF2B5EF4-FFF2-40B4-BE49-F238E27FC236}">
                <a16:creationId xmlns:a16="http://schemas.microsoft.com/office/drawing/2014/main" xmlns="" id="{1E3B5888-98ED-48E4-8AA8-5BAB43F8516C}"/>
              </a:ext>
            </a:extLst>
          </p:cNvPr>
          <p:cNvSpPr>
            <a:spLocks noGrp="1"/>
          </p:cNvSpPr>
          <p:nvPr>
            <p:ph type="pic" sz="quarter" idx="19"/>
          </p:nvPr>
        </p:nvSpPr>
        <p:spPr>
          <a:xfrm>
            <a:off x="8174736" y="4087368"/>
            <a:ext cx="1499616" cy="2194560"/>
          </a:xfrm>
          <a:prstGeom prst="rect">
            <a:avLst/>
          </a:prstGeom>
        </p:spPr>
        <p:txBody>
          <a:bodyPr rtlCol="0"/>
          <a:lstStyle>
            <a:lvl1pPr>
              <a:defRPr sz="2000"/>
            </a:lvl1pPr>
          </a:lstStyle>
          <a:p>
            <a:pPr rtl="0"/>
            <a:endParaRPr lang="en-GB" noProof="0" dirty="0"/>
          </a:p>
        </p:txBody>
      </p:sp>
      <p:sp>
        <p:nvSpPr>
          <p:cNvPr id="24" name="Picture Placeholder 8">
            <a:extLst>
              <a:ext uri="{FF2B5EF4-FFF2-40B4-BE49-F238E27FC236}">
                <a16:creationId xmlns:a16="http://schemas.microsoft.com/office/drawing/2014/main" xmlns="" id="{569C9EE3-34D1-4DE0-B06C-2F6212F7C329}"/>
              </a:ext>
            </a:extLst>
          </p:cNvPr>
          <p:cNvSpPr>
            <a:spLocks noGrp="1"/>
          </p:cNvSpPr>
          <p:nvPr>
            <p:ph type="pic" sz="quarter" idx="20"/>
          </p:nvPr>
        </p:nvSpPr>
        <p:spPr>
          <a:xfrm>
            <a:off x="10122408" y="4087368"/>
            <a:ext cx="1499616" cy="2194560"/>
          </a:xfrm>
          <a:prstGeom prst="rect">
            <a:avLst/>
          </a:prstGeom>
        </p:spPr>
        <p:txBody>
          <a:bodyPr rtlCol="0"/>
          <a:lstStyle>
            <a:lvl1pPr>
              <a:defRPr sz="2000"/>
            </a:lvl1pPr>
          </a:lstStyle>
          <a:p>
            <a:pPr rtl="0"/>
            <a:endParaRPr lang="en-GB" noProof="0" dirty="0"/>
          </a:p>
        </p:txBody>
      </p:sp>
    </p:spTree>
    <p:extLst>
      <p:ext uri="{BB962C8B-B14F-4D97-AF65-F5344CB8AC3E}">
        <p14:creationId xmlns:p14="http://schemas.microsoft.com/office/powerpoint/2010/main" xmlns="" val="22059421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mmersive palette Wellspring">
    <p:bg>
      <p:bgPr>
        <a:solidFill>
          <a:schemeClr val="tx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C186ECD6-DF3C-4CA6-9A77-ED32AC37F81F}"/>
              </a:ext>
            </a:extLst>
          </p:cNvPr>
          <p:cNvSpPr/>
          <p:nvPr userDrawn="1"/>
        </p:nvSpPr>
        <p:spPr>
          <a:xfrm>
            <a:off x="0" y="0"/>
            <a:ext cx="2445488" cy="457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
        <p:nvSpPr>
          <p:cNvPr id="9" name="Rectangle 8">
            <a:extLst>
              <a:ext uri="{FF2B5EF4-FFF2-40B4-BE49-F238E27FC236}">
                <a16:creationId xmlns:a16="http://schemas.microsoft.com/office/drawing/2014/main" xmlns="" id="{8D3F081E-4462-4B33-A41E-0432A3B439D9}"/>
              </a:ext>
            </a:extLst>
          </p:cNvPr>
          <p:cNvSpPr/>
          <p:nvPr userDrawn="1"/>
        </p:nvSpPr>
        <p:spPr>
          <a:xfrm rot="5400000">
            <a:off x="10740656" y="5406656"/>
            <a:ext cx="2445488" cy="457200"/>
          </a:xfrm>
          <a:prstGeom prst="rect">
            <a:avLst/>
          </a:prstGeom>
          <a:solidFill>
            <a:srgbClr val="8A58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
        <p:nvSpPr>
          <p:cNvPr id="11" name="Rectangle 10">
            <a:extLst>
              <a:ext uri="{FF2B5EF4-FFF2-40B4-BE49-F238E27FC236}">
                <a16:creationId xmlns:a16="http://schemas.microsoft.com/office/drawing/2014/main" xmlns="" id="{C05FA2D1-6BF4-4194-B815-8C66D013FD27}"/>
              </a:ext>
            </a:extLst>
          </p:cNvPr>
          <p:cNvSpPr/>
          <p:nvPr userDrawn="1"/>
        </p:nvSpPr>
        <p:spPr>
          <a:xfrm>
            <a:off x="7982712" y="495300"/>
            <a:ext cx="3753612" cy="5943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
        <p:nvSpPr>
          <p:cNvPr id="12" name="Rectangle 11">
            <a:extLst>
              <a:ext uri="{FF2B5EF4-FFF2-40B4-BE49-F238E27FC236}">
                <a16:creationId xmlns:a16="http://schemas.microsoft.com/office/drawing/2014/main" xmlns="" id="{DC88F0DF-BC0B-473C-82DC-7FC46D38FAC1}"/>
              </a:ext>
            </a:extLst>
          </p:cNvPr>
          <p:cNvSpPr/>
          <p:nvPr userDrawn="1"/>
        </p:nvSpPr>
        <p:spPr>
          <a:xfrm>
            <a:off x="4251158" y="495300"/>
            <a:ext cx="3787056" cy="59436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
        <p:nvSpPr>
          <p:cNvPr id="10" name="Text Placeholder 9">
            <a:extLst>
              <a:ext uri="{FF2B5EF4-FFF2-40B4-BE49-F238E27FC236}">
                <a16:creationId xmlns:a16="http://schemas.microsoft.com/office/drawing/2014/main" xmlns="" id="{2A60302F-65DB-4E93-B6C3-49E64C44FB53}"/>
              </a:ext>
            </a:extLst>
          </p:cNvPr>
          <p:cNvSpPr>
            <a:spLocks noGrp="1"/>
          </p:cNvSpPr>
          <p:nvPr>
            <p:ph type="body" sz="quarter" idx="14" hasCustomPrompt="1"/>
          </p:nvPr>
        </p:nvSpPr>
        <p:spPr>
          <a:xfrm>
            <a:off x="457200" y="2779776"/>
            <a:ext cx="3465576" cy="3255264"/>
          </a:xfrm>
          <a:prstGeom prst="rect">
            <a:avLst/>
          </a:prstGeom>
        </p:spPr>
        <p:txBody>
          <a:bodyPr rtlCol="0"/>
          <a:lstStyle>
            <a:lvl1pPr marL="0" indent="0">
              <a:lnSpc>
                <a:spcPts val="3000"/>
              </a:lnSpc>
              <a:spcBef>
                <a:spcPts val="0"/>
              </a:spcBef>
              <a:buNone/>
              <a:defRPr sz="1800">
                <a:solidFill>
                  <a:schemeClr val="tx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rtl="0"/>
            <a:r>
              <a:rPr lang="en-GB" noProof="0"/>
              <a:t>Click to edit text</a:t>
            </a:r>
          </a:p>
        </p:txBody>
      </p:sp>
      <p:sp>
        <p:nvSpPr>
          <p:cNvPr id="7" name="Picture Placeholder 6">
            <a:extLst>
              <a:ext uri="{FF2B5EF4-FFF2-40B4-BE49-F238E27FC236}">
                <a16:creationId xmlns:a16="http://schemas.microsoft.com/office/drawing/2014/main" xmlns="" id="{9A66F217-0E52-4AD8-82BA-AB332C59638C}"/>
              </a:ext>
            </a:extLst>
          </p:cNvPr>
          <p:cNvSpPr>
            <a:spLocks noGrp="1"/>
          </p:cNvSpPr>
          <p:nvPr>
            <p:ph type="pic" sz="quarter" idx="15"/>
          </p:nvPr>
        </p:nvSpPr>
        <p:spPr>
          <a:xfrm>
            <a:off x="4709160" y="960120"/>
            <a:ext cx="6574536" cy="5074920"/>
          </a:xfrm>
          <a:prstGeom prst="rect">
            <a:avLst/>
          </a:prstGeom>
        </p:spPr>
        <p:txBody>
          <a:bodyPr rtlCol="0" anchor="ctr"/>
          <a:lstStyle>
            <a:lvl1pPr marL="0" indent="0" algn="ctr">
              <a:buNone/>
              <a:defRPr>
                <a:solidFill>
                  <a:schemeClr val="bg1"/>
                </a:solidFill>
              </a:defRPr>
            </a:lvl1pPr>
          </a:lstStyle>
          <a:p>
            <a:pPr rtl="0"/>
            <a:endParaRPr lang="en-GB" noProof="0" dirty="0"/>
          </a:p>
        </p:txBody>
      </p:sp>
      <p:sp>
        <p:nvSpPr>
          <p:cNvPr id="13" name="Rectangle 12">
            <a:extLst>
              <a:ext uri="{FF2B5EF4-FFF2-40B4-BE49-F238E27FC236}">
                <a16:creationId xmlns:a16="http://schemas.microsoft.com/office/drawing/2014/main" xmlns="" id="{FDF3E524-6AEB-4529-804C-0B9CD9992050}"/>
              </a:ext>
            </a:extLst>
          </p:cNvPr>
          <p:cNvSpPr/>
          <p:nvPr userDrawn="1"/>
        </p:nvSpPr>
        <p:spPr>
          <a:xfrm>
            <a:off x="228600" y="241300"/>
            <a:ext cx="11772900" cy="6400800"/>
          </a:xfrm>
          <a:prstGeom prst="rect">
            <a:avLst/>
          </a:prstGeom>
          <a:noFill/>
          <a:ln w="254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cxnSp>
        <p:nvCxnSpPr>
          <p:cNvPr id="14" name="Straight Connector 13">
            <a:extLst>
              <a:ext uri="{FF2B5EF4-FFF2-40B4-BE49-F238E27FC236}">
                <a16:creationId xmlns:a16="http://schemas.microsoft.com/office/drawing/2014/main" xmlns="" id="{4CFF2CAC-AD21-48FA-AD68-A643AAA6A8C4}"/>
              </a:ext>
            </a:extLst>
          </p:cNvPr>
          <p:cNvCxnSpPr>
            <a:cxnSpLocks/>
          </p:cNvCxnSpPr>
          <p:nvPr userDrawn="1"/>
        </p:nvCxnSpPr>
        <p:spPr>
          <a:xfrm>
            <a:off x="228600" y="2415910"/>
            <a:ext cx="4022558" cy="0"/>
          </a:xfrm>
          <a:prstGeom prst="line">
            <a:avLst/>
          </a:prstGeom>
          <a:ln w="25400">
            <a:solidFill>
              <a:schemeClr val="accent5"/>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xmlns="" id="{43379CA9-81D6-424A-8046-4B56E1D25059}"/>
              </a:ext>
            </a:extLst>
          </p:cNvPr>
          <p:cNvSpPr>
            <a:spLocks noGrp="1"/>
          </p:cNvSpPr>
          <p:nvPr>
            <p:ph type="title"/>
          </p:nvPr>
        </p:nvSpPr>
        <p:spPr>
          <a:xfrm>
            <a:off x="457199" y="1371600"/>
            <a:ext cx="3619501" cy="877824"/>
          </a:xfrm>
        </p:spPr>
        <p:txBody>
          <a:bodyPr rtlCol="0"/>
          <a:lstStyle>
            <a:lvl1pPr>
              <a:lnSpc>
                <a:spcPts val="4320"/>
              </a:lnSpc>
              <a:defRPr>
                <a:solidFill>
                  <a:schemeClr val="tx1"/>
                </a:solidFill>
              </a:defRPr>
            </a:lvl1pPr>
          </a:lstStyle>
          <a:p>
            <a:pPr rtl="0"/>
            <a:r>
              <a:rPr lang="en-GB" noProof="0"/>
              <a:t>Click to edit Master title style</a:t>
            </a:r>
          </a:p>
        </p:txBody>
      </p:sp>
    </p:spTree>
    <p:extLst>
      <p:ext uri="{BB962C8B-B14F-4D97-AF65-F5344CB8AC3E}">
        <p14:creationId xmlns:p14="http://schemas.microsoft.com/office/powerpoint/2010/main" xmlns="" val="2512255900"/>
      </p:ext>
    </p:extLst>
  </p:cSld>
  <p:clrMapOvr>
    <a:masterClrMapping/>
  </p:clrMapOvr>
  <p:extLst>
    <p:ext uri="{DCECCB84-F9BA-43D5-87BE-67443E8EF086}">
      <p15:sldGuideLst xmlns:p15="http://schemas.microsoft.com/office/powerpoint/2012/main" xmlns="">
        <p15:guide id="1"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alette Star of the show">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3379CA9-81D6-424A-8046-4B56E1D25059}"/>
              </a:ext>
            </a:extLst>
          </p:cNvPr>
          <p:cNvSpPr>
            <a:spLocks noGrp="1"/>
          </p:cNvSpPr>
          <p:nvPr>
            <p:ph type="title" hasCustomPrompt="1"/>
          </p:nvPr>
        </p:nvSpPr>
        <p:spPr>
          <a:xfrm>
            <a:off x="457199" y="2569464"/>
            <a:ext cx="3619501" cy="1179576"/>
          </a:xfrm>
        </p:spPr>
        <p:txBody>
          <a:bodyPr rtlCol="0" anchor="t" anchorCtr="0">
            <a:normAutofit/>
          </a:bodyPr>
          <a:lstStyle>
            <a:lvl1pPr>
              <a:lnSpc>
                <a:spcPts val="4000"/>
              </a:lnSpc>
              <a:defRPr sz="3200"/>
            </a:lvl1pPr>
          </a:lstStyle>
          <a:p>
            <a:pPr rtl="0"/>
            <a:r>
              <a:rPr lang="en-GB" noProof="0"/>
              <a:t>Click to edit title</a:t>
            </a:r>
          </a:p>
        </p:txBody>
      </p:sp>
      <p:sp>
        <p:nvSpPr>
          <p:cNvPr id="9" name="Picture Placeholder 8">
            <a:extLst>
              <a:ext uri="{FF2B5EF4-FFF2-40B4-BE49-F238E27FC236}">
                <a16:creationId xmlns:a16="http://schemas.microsoft.com/office/drawing/2014/main" xmlns="" id="{B2F51F73-5064-47F8-83FD-440E0ED1950B}"/>
              </a:ext>
            </a:extLst>
          </p:cNvPr>
          <p:cNvSpPr>
            <a:spLocks noGrp="1"/>
          </p:cNvSpPr>
          <p:nvPr>
            <p:ph type="pic" sz="quarter" idx="13"/>
          </p:nvPr>
        </p:nvSpPr>
        <p:spPr>
          <a:xfrm>
            <a:off x="4279392" y="1463040"/>
            <a:ext cx="1499616" cy="2194560"/>
          </a:xfrm>
          <a:prstGeom prst="rect">
            <a:avLst/>
          </a:prstGeom>
        </p:spPr>
        <p:txBody>
          <a:bodyPr rtlCol="0"/>
          <a:lstStyle>
            <a:lvl1pPr>
              <a:defRPr sz="2000"/>
            </a:lvl1pPr>
          </a:lstStyle>
          <a:p>
            <a:pPr rtl="0"/>
            <a:endParaRPr lang="en-GB" noProof="0" dirty="0"/>
          </a:p>
        </p:txBody>
      </p:sp>
      <p:sp>
        <p:nvSpPr>
          <p:cNvPr id="18" name="Picture Placeholder 8">
            <a:extLst>
              <a:ext uri="{FF2B5EF4-FFF2-40B4-BE49-F238E27FC236}">
                <a16:creationId xmlns:a16="http://schemas.microsoft.com/office/drawing/2014/main" xmlns="" id="{06FF689A-8221-42E8-96D4-ED4D3AD501F8}"/>
              </a:ext>
            </a:extLst>
          </p:cNvPr>
          <p:cNvSpPr>
            <a:spLocks noGrp="1"/>
          </p:cNvSpPr>
          <p:nvPr>
            <p:ph type="pic" sz="quarter" idx="14"/>
          </p:nvPr>
        </p:nvSpPr>
        <p:spPr>
          <a:xfrm>
            <a:off x="6227064" y="1463040"/>
            <a:ext cx="1499616" cy="2194560"/>
          </a:xfrm>
          <a:prstGeom prst="rect">
            <a:avLst/>
          </a:prstGeom>
        </p:spPr>
        <p:txBody>
          <a:bodyPr rtlCol="0"/>
          <a:lstStyle>
            <a:lvl1pPr>
              <a:defRPr sz="2000"/>
            </a:lvl1pPr>
          </a:lstStyle>
          <a:p>
            <a:pPr rtl="0"/>
            <a:endParaRPr lang="en-GB" noProof="0" dirty="0"/>
          </a:p>
        </p:txBody>
      </p:sp>
      <p:sp>
        <p:nvSpPr>
          <p:cNvPr id="19" name="Picture Placeholder 8">
            <a:extLst>
              <a:ext uri="{FF2B5EF4-FFF2-40B4-BE49-F238E27FC236}">
                <a16:creationId xmlns:a16="http://schemas.microsoft.com/office/drawing/2014/main" xmlns="" id="{96424DB2-4D46-493F-A5B8-8901EDA394F2}"/>
              </a:ext>
            </a:extLst>
          </p:cNvPr>
          <p:cNvSpPr>
            <a:spLocks noGrp="1"/>
          </p:cNvSpPr>
          <p:nvPr>
            <p:ph type="pic" sz="quarter" idx="15"/>
          </p:nvPr>
        </p:nvSpPr>
        <p:spPr>
          <a:xfrm>
            <a:off x="8174736" y="1463040"/>
            <a:ext cx="1499616" cy="2194560"/>
          </a:xfrm>
          <a:prstGeom prst="rect">
            <a:avLst/>
          </a:prstGeom>
        </p:spPr>
        <p:txBody>
          <a:bodyPr rtlCol="0"/>
          <a:lstStyle>
            <a:lvl1pPr>
              <a:defRPr sz="2000"/>
            </a:lvl1pPr>
          </a:lstStyle>
          <a:p>
            <a:pPr rtl="0"/>
            <a:endParaRPr lang="en-GB" noProof="0" dirty="0"/>
          </a:p>
        </p:txBody>
      </p:sp>
      <p:sp>
        <p:nvSpPr>
          <p:cNvPr id="20" name="Picture Placeholder 8">
            <a:extLst>
              <a:ext uri="{FF2B5EF4-FFF2-40B4-BE49-F238E27FC236}">
                <a16:creationId xmlns:a16="http://schemas.microsoft.com/office/drawing/2014/main" xmlns="" id="{0AF2B6E1-5738-41B1-8C15-EA6715490140}"/>
              </a:ext>
            </a:extLst>
          </p:cNvPr>
          <p:cNvSpPr>
            <a:spLocks noGrp="1"/>
          </p:cNvSpPr>
          <p:nvPr>
            <p:ph type="pic" sz="quarter" idx="16"/>
          </p:nvPr>
        </p:nvSpPr>
        <p:spPr>
          <a:xfrm>
            <a:off x="10122408" y="1463040"/>
            <a:ext cx="1499616" cy="2194560"/>
          </a:xfrm>
          <a:prstGeom prst="rect">
            <a:avLst/>
          </a:prstGeom>
        </p:spPr>
        <p:txBody>
          <a:bodyPr rtlCol="0"/>
          <a:lstStyle>
            <a:lvl1pPr>
              <a:defRPr sz="2000"/>
            </a:lvl1pPr>
          </a:lstStyle>
          <a:p>
            <a:pPr rtl="0"/>
            <a:endParaRPr lang="en-GB" noProof="0" dirty="0"/>
          </a:p>
        </p:txBody>
      </p:sp>
      <p:sp>
        <p:nvSpPr>
          <p:cNvPr id="21" name="Picture Placeholder 8">
            <a:extLst>
              <a:ext uri="{FF2B5EF4-FFF2-40B4-BE49-F238E27FC236}">
                <a16:creationId xmlns:a16="http://schemas.microsoft.com/office/drawing/2014/main" xmlns="" id="{6C8D73EB-347C-4E13-94C8-FA8FADE46559}"/>
              </a:ext>
            </a:extLst>
          </p:cNvPr>
          <p:cNvSpPr>
            <a:spLocks noGrp="1"/>
          </p:cNvSpPr>
          <p:nvPr>
            <p:ph type="pic" sz="quarter" idx="17"/>
          </p:nvPr>
        </p:nvSpPr>
        <p:spPr>
          <a:xfrm>
            <a:off x="4279392" y="4087368"/>
            <a:ext cx="1499616" cy="2194560"/>
          </a:xfrm>
          <a:prstGeom prst="rect">
            <a:avLst/>
          </a:prstGeom>
        </p:spPr>
        <p:txBody>
          <a:bodyPr rtlCol="0"/>
          <a:lstStyle>
            <a:lvl1pPr>
              <a:defRPr sz="2000"/>
            </a:lvl1pPr>
          </a:lstStyle>
          <a:p>
            <a:pPr rtl="0"/>
            <a:endParaRPr lang="en-GB" noProof="0" dirty="0"/>
          </a:p>
        </p:txBody>
      </p:sp>
      <p:sp>
        <p:nvSpPr>
          <p:cNvPr id="22" name="Picture Placeholder 8">
            <a:extLst>
              <a:ext uri="{FF2B5EF4-FFF2-40B4-BE49-F238E27FC236}">
                <a16:creationId xmlns:a16="http://schemas.microsoft.com/office/drawing/2014/main" xmlns="" id="{9DFA5C56-9B47-4F87-8E12-30A936274F1B}"/>
              </a:ext>
            </a:extLst>
          </p:cNvPr>
          <p:cNvSpPr>
            <a:spLocks noGrp="1"/>
          </p:cNvSpPr>
          <p:nvPr>
            <p:ph type="pic" sz="quarter" idx="18"/>
          </p:nvPr>
        </p:nvSpPr>
        <p:spPr>
          <a:xfrm>
            <a:off x="6227064" y="4087368"/>
            <a:ext cx="1499616" cy="2194560"/>
          </a:xfrm>
          <a:prstGeom prst="rect">
            <a:avLst/>
          </a:prstGeom>
        </p:spPr>
        <p:txBody>
          <a:bodyPr rtlCol="0"/>
          <a:lstStyle>
            <a:lvl1pPr>
              <a:defRPr sz="2000"/>
            </a:lvl1pPr>
          </a:lstStyle>
          <a:p>
            <a:pPr rtl="0"/>
            <a:endParaRPr lang="en-GB" noProof="0" dirty="0"/>
          </a:p>
        </p:txBody>
      </p:sp>
      <p:sp>
        <p:nvSpPr>
          <p:cNvPr id="23" name="Picture Placeholder 8">
            <a:extLst>
              <a:ext uri="{FF2B5EF4-FFF2-40B4-BE49-F238E27FC236}">
                <a16:creationId xmlns:a16="http://schemas.microsoft.com/office/drawing/2014/main" xmlns="" id="{1E3B5888-98ED-48E4-8AA8-5BAB43F8516C}"/>
              </a:ext>
            </a:extLst>
          </p:cNvPr>
          <p:cNvSpPr>
            <a:spLocks noGrp="1"/>
          </p:cNvSpPr>
          <p:nvPr>
            <p:ph type="pic" sz="quarter" idx="19"/>
          </p:nvPr>
        </p:nvSpPr>
        <p:spPr>
          <a:xfrm>
            <a:off x="8174736" y="4087368"/>
            <a:ext cx="1499616" cy="2194560"/>
          </a:xfrm>
          <a:prstGeom prst="rect">
            <a:avLst/>
          </a:prstGeom>
        </p:spPr>
        <p:txBody>
          <a:bodyPr rtlCol="0"/>
          <a:lstStyle>
            <a:lvl1pPr>
              <a:defRPr sz="2000"/>
            </a:lvl1pPr>
          </a:lstStyle>
          <a:p>
            <a:pPr rtl="0"/>
            <a:endParaRPr lang="en-GB" noProof="0" dirty="0"/>
          </a:p>
        </p:txBody>
      </p:sp>
      <p:sp>
        <p:nvSpPr>
          <p:cNvPr id="24" name="Picture Placeholder 8">
            <a:extLst>
              <a:ext uri="{FF2B5EF4-FFF2-40B4-BE49-F238E27FC236}">
                <a16:creationId xmlns:a16="http://schemas.microsoft.com/office/drawing/2014/main" xmlns="" id="{569C9EE3-34D1-4DE0-B06C-2F6212F7C329}"/>
              </a:ext>
            </a:extLst>
          </p:cNvPr>
          <p:cNvSpPr>
            <a:spLocks noGrp="1"/>
          </p:cNvSpPr>
          <p:nvPr>
            <p:ph type="pic" sz="quarter" idx="20"/>
          </p:nvPr>
        </p:nvSpPr>
        <p:spPr>
          <a:xfrm>
            <a:off x="10122408" y="4087368"/>
            <a:ext cx="1499616" cy="2194560"/>
          </a:xfrm>
          <a:prstGeom prst="rect">
            <a:avLst/>
          </a:prstGeom>
        </p:spPr>
        <p:txBody>
          <a:bodyPr rtlCol="0"/>
          <a:lstStyle>
            <a:lvl1pPr>
              <a:defRPr sz="2000"/>
            </a:lvl1pPr>
          </a:lstStyle>
          <a:p>
            <a:pPr rtl="0"/>
            <a:endParaRPr lang="en-GB" noProof="0" dirty="0"/>
          </a:p>
        </p:txBody>
      </p:sp>
    </p:spTree>
    <p:extLst>
      <p:ext uri="{BB962C8B-B14F-4D97-AF65-F5344CB8AC3E}">
        <p14:creationId xmlns:p14="http://schemas.microsoft.com/office/powerpoint/2010/main" xmlns="" val="15539207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mmersive palette Star of the show">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5462B86F-90E5-425E-9F83-8477D8111E1D}"/>
              </a:ext>
            </a:extLst>
          </p:cNvPr>
          <p:cNvSpPr/>
          <p:nvPr userDrawn="1"/>
        </p:nvSpPr>
        <p:spPr>
          <a:xfrm>
            <a:off x="0" y="495300"/>
            <a:ext cx="6057900" cy="13335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
        <p:nvSpPr>
          <p:cNvPr id="9" name="Rectangle 8">
            <a:extLst>
              <a:ext uri="{FF2B5EF4-FFF2-40B4-BE49-F238E27FC236}">
                <a16:creationId xmlns:a16="http://schemas.microsoft.com/office/drawing/2014/main" xmlns="" id="{F5269853-3C2C-4F9C-B1BB-E00F7A1DB9E1}"/>
              </a:ext>
            </a:extLst>
          </p:cNvPr>
          <p:cNvSpPr/>
          <p:nvPr userDrawn="1"/>
        </p:nvSpPr>
        <p:spPr>
          <a:xfrm>
            <a:off x="6530703" y="495300"/>
            <a:ext cx="2931587" cy="26289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
        <p:nvSpPr>
          <p:cNvPr id="11" name="Rectangle 10">
            <a:extLst>
              <a:ext uri="{FF2B5EF4-FFF2-40B4-BE49-F238E27FC236}">
                <a16:creationId xmlns:a16="http://schemas.microsoft.com/office/drawing/2014/main" xmlns="" id="{93759D58-52AF-4785-8A33-F528F46D88A3}"/>
              </a:ext>
            </a:extLst>
          </p:cNvPr>
          <p:cNvSpPr/>
          <p:nvPr userDrawn="1"/>
        </p:nvSpPr>
        <p:spPr>
          <a:xfrm>
            <a:off x="8852618" y="3863713"/>
            <a:ext cx="2921000" cy="2590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
        <p:nvSpPr>
          <p:cNvPr id="12" name="Rectangle 11">
            <a:extLst>
              <a:ext uri="{FF2B5EF4-FFF2-40B4-BE49-F238E27FC236}">
                <a16:creationId xmlns:a16="http://schemas.microsoft.com/office/drawing/2014/main" xmlns="" id="{6AD3E0F4-EC0D-43C2-AC84-A53134C8566E}"/>
              </a:ext>
            </a:extLst>
          </p:cNvPr>
          <p:cNvSpPr/>
          <p:nvPr userDrawn="1"/>
        </p:nvSpPr>
        <p:spPr>
          <a:xfrm>
            <a:off x="228600" y="241300"/>
            <a:ext cx="11772900" cy="6400800"/>
          </a:xfrm>
          <a:prstGeom prst="rect">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
        <p:nvSpPr>
          <p:cNvPr id="2" name="Title 1">
            <a:extLst>
              <a:ext uri="{FF2B5EF4-FFF2-40B4-BE49-F238E27FC236}">
                <a16:creationId xmlns:a16="http://schemas.microsoft.com/office/drawing/2014/main" xmlns="" id="{43379CA9-81D6-424A-8046-4B56E1D25059}"/>
              </a:ext>
            </a:extLst>
          </p:cNvPr>
          <p:cNvSpPr>
            <a:spLocks noGrp="1"/>
          </p:cNvSpPr>
          <p:nvPr>
            <p:ph type="title"/>
          </p:nvPr>
        </p:nvSpPr>
        <p:spPr>
          <a:xfrm>
            <a:off x="457199" y="914400"/>
            <a:ext cx="5638801" cy="1572126"/>
          </a:xfrm>
        </p:spPr>
        <p:txBody>
          <a:bodyPr rtlCol="0" anchor="t" anchorCtr="0">
            <a:noAutofit/>
          </a:bodyPr>
          <a:lstStyle>
            <a:lvl1pPr>
              <a:defRPr>
                <a:solidFill>
                  <a:schemeClr val="tx1"/>
                </a:solidFill>
              </a:defRPr>
            </a:lvl1pPr>
          </a:lstStyle>
          <a:p>
            <a:pPr rtl="0"/>
            <a:r>
              <a:rPr lang="en-GB" noProof="0"/>
              <a:t>Click to edit Master title style</a:t>
            </a:r>
          </a:p>
        </p:txBody>
      </p:sp>
      <p:sp>
        <p:nvSpPr>
          <p:cNvPr id="10" name="Text Placeholder 9">
            <a:extLst>
              <a:ext uri="{FF2B5EF4-FFF2-40B4-BE49-F238E27FC236}">
                <a16:creationId xmlns:a16="http://schemas.microsoft.com/office/drawing/2014/main" xmlns="" id="{2A60302F-65DB-4E93-B6C3-49E64C44FB53}"/>
              </a:ext>
            </a:extLst>
          </p:cNvPr>
          <p:cNvSpPr>
            <a:spLocks noGrp="1"/>
          </p:cNvSpPr>
          <p:nvPr>
            <p:ph type="body" sz="quarter" idx="14" hasCustomPrompt="1"/>
          </p:nvPr>
        </p:nvSpPr>
        <p:spPr>
          <a:xfrm>
            <a:off x="457200" y="2489200"/>
            <a:ext cx="5202936" cy="3547872"/>
          </a:xfrm>
          <a:prstGeom prst="rect">
            <a:avLst/>
          </a:prstGeom>
        </p:spPr>
        <p:txBody>
          <a:bodyPr rtlCol="0"/>
          <a:lstStyle>
            <a:lvl1pPr marL="0" indent="0">
              <a:lnSpc>
                <a:spcPts val="3000"/>
              </a:lnSpc>
              <a:spcBef>
                <a:spcPts val="0"/>
              </a:spcBef>
              <a:buNone/>
              <a:defRPr sz="1800">
                <a:solidFill>
                  <a:schemeClr val="tx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rtl="0"/>
            <a:r>
              <a:rPr lang="en-GB" noProof="0"/>
              <a:t>Click to edit text</a:t>
            </a:r>
          </a:p>
        </p:txBody>
      </p:sp>
      <p:sp>
        <p:nvSpPr>
          <p:cNvPr id="7" name="Picture Placeholder 6">
            <a:extLst>
              <a:ext uri="{FF2B5EF4-FFF2-40B4-BE49-F238E27FC236}">
                <a16:creationId xmlns:a16="http://schemas.microsoft.com/office/drawing/2014/main" xmlns="" id="{9A66F217-0E52-4AD8-82BA-AB332C59638C}"/>
              </a:ext>
            </a:extLst>
          </p:cNvPr>
          <p:cNvSpPr>
            <a:spLocks noGrp="1"/>
          </p:cNvSpPr>
          <p:nvPr>
            <p:ph type="pic" sz="quarter" idx="15"/>
          </p:nvPr>
        </p:nvSpPr>
        <p:spPr>
          <a:xfrm>
            <a:off x="6997700" y="914400"/>
            <a:ext cx="4334256" cy="5093208"/>
          </a:xfrm>
          <a:prstGeom prst="rect">
            <a:avLst/>
          </a:prstGeom>
          <a:solidFill>
            <a:schemeClr val="accent3"/>
          </a:solidFill>
        </p:spPr>
        <p:txBody>
          <a:bodyPr rtlCol="0" anchor="ctr"/>
          <a:lstStyle>
            <a:lvl1pPr marL="0" indent="0" algn="ctr">
              <a:buNone/>
              <a:defRPr/>
            </a:lvl1pPr>
          </a:lstStyle>
          <a:p>
            <a:pPr rtl="0"/>
            <a:endParaRPr lang="en-GB" noProof="0" dirty="0"/>
          </a:p>
        </p:txBody>
      </p:sp>
    </p:spTree>
    <p:extLst>
      <p:ext uri="{BB962C8B-B14F-4D97-AF65-F5344CB8AC3E}">
        <p14:creationId xmlns:p14="http://schemas.microsoft.com/office/powerpoint/2010/main" xmlns="" val="3180366801"/>
      </p:ext>
    </p:extLst>
  </p:cSld>
  <p:clrMapOvr>
    <a:masterClrMapping/>
  </p:clrMapOvr>
  <p:extLst>
    <p:ext uri="{DCECCB84-F9BA-43D5-87BE-67443E8EF086}">
      <p15:sldGuideLst xmlns:p15="http://schemas.microsoft.com/office/powerpoint/2012/main" xmlns="">
        <p15:guide id="1"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9.xml"/><Relationship Id="rId1" Type="http://schemas.openxmlformats.org/officeDocument/2006/relationships/slideLayout" Target="../slideLayouts/slideLayout8.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11.xml"/><Relationship Id="rId1"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2C80DF88-AC53-41A3-8067-D7E6D5DB195F}"/>
              </a:ext>
            </a:extLst>
          </p:cNvPr>
          <p:cNvSpPr>
            <a:spLocks noGrp="1"/>
          </p:cNvSpPr>
          <p:nvPr>
            <p:ph type="title"/>
          </p:nvPr>
        </p:nvSpPr>
        <p:spPr>
          <a:xfrm>
            <a:off x="457199" y="914400"/>
            <a:ext cx="11174819" cy="903767"/>
          </a:xfrm>
          <a:prstGeom prst="rect">
            <a:avLst/>
          </a:prstGeom>
        </p:spPr>
        <p:txBody>
          <a:bodyPr vert="horz" lIns="91440" tIns="45720" rIns="91440" bIns="45720" rtlCol="0" anchor="ctr">
            <a:normAutofit/>
          </a:bodyPr>
          <a:lstStyle/>
          <a:p>
            <a:pPr rtl="0"/>
            <a:r>
              <a:rPr lang="en-US" noProof="0" smtClean="0"/>
              <a:t>Click to edit Master title style</a:t>
            </a:r>
            <a:endParaRPr lang="en-GB" noProof="0"/>
          </a:p>
        </p:txBody>
      </p:sp>
      <p:sp>
        <p:nvSpPr>
          <p:cNvPr id="4" name="Date Placeholder 3">
            <a:extLst>
              <a:ext uri="{FF2B5EF4-FFF2-40B4-BE49-F238E27FC236}">
                <a16:creationId xmlns:a16="http://schemas.microsoft.com/office/drawing/2014/main" xmlns="" id="{EA4755C1-18CC-4FD3-A030-3DAF469919A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rtl="0"/>
            <a:fld id="{3A1EFD6E-39BF-4D74-9381-BC19FCC78926}" type="datetime1">
              <a:rPr lang="en-GB" noProof="0" smtClean="0"/>
              <a:pPr rtl="0"/>
              <a:t>06/02/2022</a:t>
            </a:fld>
            <a:endParaRPr lang="en-GB" noProof="0" dirty="0"/>
          </a:p>
        </p:txBody>
      </p:sp>
      <p:sp>
        <p:nvSpPr>
          <p:cNvPr id="5" name="Footer Placeholder 4">
            <a:extLst>
              <a:ext uri="{FF2B5EF4-FFF2-40B4-BE49-F238E27FC236}">
                <a16:creationId xmlns:a16="http://schemas.microsoft.com/office/drawing/2014/main" xmlns="" id="{A8E029F1-B791-445F-A184-90CC7A1BEC1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rtl="0"/>
            <a:endParaRPr lang="en-GB" noProof="0" dirty="0"/>
          </a:p>
        </p:txBody>
      </p:sp>
      <p:sp>
        <p:nvSpPr>
          <p:cNvPr id="6" name="Slide Number Placeholder 5">
            <a:extLst>
              <a:ext uri="{FF2B5EF4-FFF2-40B4-BE49-F238E27FC236}">
                <a16:creationId xmlns:a16="http://schemas.microsoft.com/office/drawing/2014/main" xmlns="" id="{5AD98767-7C9E-42DE-9782-D932A0FF1BF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rtl="0"/>
            <a:fld id="{FC5FADE3-B84E-4AF7-91CC-AB47E1A43619}" type="slidenum">
              <a:rPr lang="en-GB" noProof="0" smtClean="0"/>
              <a:pPr rtl="0"/>
              <a:t>‹#›</a:t>
            </a:fld>
            <a:endParaRPr lang="en-GB" noProof="0" dirty="0"/>
          </a:p>
        </p:txBody>
      </p:sp>
    </p:spTree>
    <p:extLst>
      <p:ext uri="{BB962C8B-B14F-4D97-AF65-F5344CB8AC3E}">
        <p14:creationId xmlns:p14="http://schemas.microsoft.com/office/powerpoint/2010/main" xmlns="" val="2263488725"/>
      </p:ext>
    </p:extLst>
  </p:cSld>
  <p:clrMap bg1="lt1" tx1="dk1" bg2="lt2" tx2="dk2" accent1="accent1" accent2="accent2" accent3="accent3" accent4="accent4" accent5="accent5" accent6="accent6" hlink="hlink" folHlink="folHlink"/>
  <p:sldLayoutIdLst>
    <p:sldLayoutId id="2147483688" r:id="rId1"/>
    <p:sldLayoutId id="2147483700" r:id="rId2"/>
    <p:sldLayoutId id="2147483701" r:id="rId3"/>
    <p:sldLayoutId id="2147483702" r:id="rId4"/>
    <p:sldLayoutId id="2147483662" r:id="rId5"/>
  </p:sldLayoutIdLs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pos="5112" userDrawn="1">
          <p15:clr>
            <a:srgbClr val="F26B43"/>
          </p15:clr>
        </p15:guide>
        <p15:guide id="2" pos="2568" userDrawn="1">
          <p15:clr>
            <a:srgbClr val="F26B43"/>
          </p15:clr>
        </p15:guide>
        <p15:guide id="3" pos="288" userDrawn="1">
          <p15:clr>
            <a:srgbClr val="5ACBF0"/>
          </p15:clr>
        </p15:guide>
        <p15:guide id="4" pos="7392" userDrawn="1">
          <p15:clr>
            <a:srgbClr val="5ACBF0"/>
          </p15:clr>
        </p15:guide>
        <p15:guide id="5" orient="horz" pos="576" userDrawn="1">
          <p15:clr>
            <a:srgbClr val="5ACBF0"/>
          </p15:clr>
        </p15:guide>
        <p15:guide id="6" orient="horz" pos="3744" userDrawn="1">
          <p15:clr>
            <a:srgbClr val="5ACBF0"/>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2C80DF88-AC53-41A3-8067-D7E6D5DB195F}"/>
              </a:ext>
            </a:extLst>
          </p:cNvPr>
          <p:cNvSpPr>
            <a:spLocks noGrp="1"/>
          </p:cNvSpPr>
          <p:nvPr>
            <p:ph type="title"/>
          </p:nvPr>
        </p:nvSpPr>
        <p:spPr>
          <a:xfrm>
            <a:off x="457199" y="914400"/>
            <a:ext cx="11174819" cy="903767"/>
          </a:xfrm>
          <a:prstGeom prst="rect">
            <a:avLst/>
          </a:prstGeom>
        </p:spPr>
        <p:txBody>
          <a:bodyPr vert="horz" lIns="91440" tIns="45720" rIns="91440" bIns="45720" rtlCol="0" anchor="ctr">
            <a:normAutofit/>
          </a:bodyPr>
          <a:lstStyle/>
          <a:p>
            <a:pPr rtl="0"/>
            <a:r>
              <a:rPr lang="en-GB" noProof="0"/>
              <a:t>Click to edit Master title style</a:t>
            </a:r>
          </a:p>
        </p:txBody>
      </p:sp>
      <p:sp>
        <p:nvSpPr>
          <p:cNvPr id="4" name="Date Placeholder 3">
            <a:extLst>
              <a:ext uri="{FF2B5EF4-FFF2-40B4-BE49-F238E27FC236}">
                <a16:creationId xmlns:a16="http://schemas.microsoft.com/office/drawing/2014/main" xmlns="" id="{EA4755C1-18CC-4FD3-A030-3DAF469919A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rtl="0"/>
            <a:fld id="{BF3EA5D2-BB7B-454C-AD60-E7ADCC7B837E}" type="datetime1">
              <a:rPr lang="en-GB" noProof="0" smtClean="0"/>
              <a:pPr rtl="0"/>
              <a:t>06/02/2022</a:t>
            </a:fld>
            <a:endParaRPr lang="en-GB" noProof="0" dirty="0"/>
          </a:p>
        </p:txBody>
      </p:sp>
      <p:sp>
        <p:nvSpPr>
          <p:cNvPr id="5" name="Footer Placeholder 4">
            <a:extLst>
              <a:ext uri="{FF2B5EF4-FFF2-40B4-BE49-F238E27FC236}">
                <a16:creationId xmlns:a16="http://schemas.microsoft.com/office/drawing/2014/main" xmlns="" id="{A8E029F1-B791-445F-A184-90CC7A1BEC1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rtl="0"/>
            <a:endParaRPr lang="en-GB" noProof="0" dirty="0"/>
          </a:p>
        </p:txBody>
      </p:sp>
      <p:sp>
        <p:nvSpPr>
          <p:cNvPr id="6" name="Slide Number Placeholder 5">
            <a:extLst>
              <a:ext uri="{FF2B5EF4-FFF2-40B4-BE49-F238E27FC236}">
                <a16:creationId xmlns:a16="http://schemas.microsoft.com/office/drawing/2014/main" xmlns="" id="{5AD98767-7C9E-42DE-9782-D932A0FF1BF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rtl="0"/>
            <a:fld id="{FC5FADE3-B84E-4AF7-91CC-AB47E1A43619}" type="slidenum">
              <a:rPr lang="en-GB" noProof="0" smtClean="0"/>
              <a:pPr rtl="0"/>
              <a:t>‹#›</a:t>
            </a:fld>
            <a:endParaRPr lang="en-GB" noProof="0" dirty="0"/>
          </a:p>
        </p:txBody>
      </p:sp>
    </p:spTree>
    <p:extLst>
      <p:ext uri="{BB962C8B-B14F-4D97-AF65-F5344CB8AC3E}">
        <p14:creationId xmlns:p14="http://schemas.microsoft.com/office/powerpoint/2010/main" xmlns="" val="2911603562"/>
      </p:ext>
    </p:extLst>
  </p:cSld>
  <p:clrMap bg1="lt1" tx1="dk1" bg2="lt2" tx2="dk2" accent1="accent1" accent2="accent2" accent3="accent3" accent4="accent4" accent5="accent5" accent6="accent6" hlink="hlink" folHlink="folHlink"/>
  <p:sldLayoutIdLst>
    <p:sldLayoutId id="2147483729" r:id="rId1"/>
    <p:sldLayoutId id="2147483711" r:id="rId2"/>
  </p:sldLayoutIdLst>
  <p:hf sldNum="0" hdr="0" ftr="0" dt="0"/>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xmlns="">
        <p15:guide id="1" pos="5112" userDrawn="1">
          <p15:clr>
            <a:srgbClr val="F26B43"/>
          </p15:clr>
        </p15:guide>
        <p15:guide id="2" pos="2568" userDrawn="1">
          <p15:clr>
            <a:srgbClr val="F26B43"/>
          </p15:clr>
        </p15:guide>
        <p15:guide id="3" pos="288" userDrawn="1">
          <p15:clr>
            <a:srgbClr val="5ACBF0"/>
          </p15:clr>
        </p15:guide>
        <p15:guide id="4" pos="7392" userDrawn="1">
          <p15:clr>
            <a:srgbClr val="5ACBF0"/>
          </p15:clr>
        </p15:guide>
        <p15:guide id="5" orient="horz" pos="576" userDrawn="1">
          <p15:clr>
            <a:srgbClr val="5ACBF0"/>
          </p15:clr>
        </p15:guide>
        <p15:guide id="6" orient="horz" pos="3744" userDrawn="1">
          <p15:clr>
            <a:srgbClr val="5ACBF0"/>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2C80DF88-AC53-41A3-8067-D7E6D5DB195F}"/>
              </a:ext>
            </a:extLst>
          </p:cNvPr>
          <p:cNvSpPr>
            <a:spLocks noGrp="1"/>
          </p:cNvSpPr>
          <p:nvPr>
            <p:ph type="title"/>
          </p:nvPr>
        </p:nvSpPr>
        <p:spPr>
          <a:xfrm>
            <a:off x="457199" y="914400"/>
            <a:ext cx="11174819" cy="903767"/>
          </a:xfrm>
          <a:prstGeom prst="rect">
            <a:avLst/>
          </a:prstGeom>
        </p:spPr>
        <p:txBody>
          <a:bodyPr vert="horz" lIns="91440" tIns="45720" rIns="91440" bIns="45720" rtlCol="0" anchor="ctr">
            <a:normAutofit/>
          </a:bodyPr>
          <a:lstStyle/>
          <a:p>
            <a:pPr rtl="0"/>
            <a:r>
              <a:rPr lang="en-GB" noProof="0"/>
              <a:t>Click to edit Master title style</a:t>
            </a:r>
          </a:p>
        </p:txBody>
      </p:sp>
      <p:sp>
        <p:nvSpPr>
          <p:cNvPr id="4" name="Date Placeholder 3">
            <a:extLst>
              <a:ext uri="{FF2B5EF4-FFF2-40B4-BE49-F238E27FC236}">
                <a16:creationId xmlns:a16="http://schemas.microsoft.com/office/drawing/2014/main" xmlns="" id="{EA4755C1-18CC-4FD3-A030-3DAF469919A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rtl="0"/>
            <a:fld id="{96B77B7B-98A2-43E7-B343-92483A4C89E0}" type="datetime1">
              <a:rPr lang="en-GB" noProof="0" smtClean="0"/>
              <a:pPr rtl="0"/>
              <a:t>06/02/2022</a:t>
            </a:fld>
            <a:endParaRPr lang="en-GB" noProof="0" dirty="0"/>
          </a:p>
        </p:txBody>
      </p:sp>
      <p:sp>
        <p:nvSpPr>
          <p:cNvPr id="5" name="Footer Placeholder 4">
            <a:extLst>
              <a:ext uri="{FF2B5EF4-FFF2-40B4-BE49-F238E27FC236}">
                <a16:creationId xmlns:a16="http://schemas.microsoft.com/office/drawing/2014/main" xmlns="" id="{A8E029F1-B791-445F-A184-90CC7A1BEC1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rtl="0"/>
            <a:endParaRPr lang="en-GB" noProof="0" dirty="0"/>
          </a:p>
        </p:txBody>
      </p:sp>
      <p:sp>
        <p:nvSpPr>
          <p:cNvPr id="6" name="Slide Number Placeholder 5">
            <a:extLst>
              <a:ext uri="{FF2B5EF4-FFF2-40B4-BE49-F238E27FC236}">
                <a16:creationId xmlns:a16="http://schemas.microsoft.com/office/drawing/2014/main" xmlns="" id="{5AD98767-7C9E-42DE-9782-D932A0FF1BF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rtl="0"/>
            <a:fld id="{FC5FADE3-B84E-4AF7-91CC-AB47E1A43619}" type="slidenum">
              <a:rPr lang="en-GB" noProof="0" smtClean="0"/>
              <a:pPr rtl="0"/>
              <a:t>‹#›</a:t>
            </a:fld>
            <a:endParaRPr lang="en-GB" noProof="0" dirty="0"/>
          </a:p>
        </p:txBody>
      </p:sp>
    </p:spTree>
    <p:extLst>
      <p:ext uri="{BB962C8B-B14F-4D97-AF65-F5344CB8AC3E}">
        <p14:creationId xmlns:p14="http://schemas.microsoft.com/office/powerpoint/2010/main" xmlns="" val="1044508539"/>
      </p:ext>
    </p:extLst>
  </p:cSld>
  <p:clrMap bg1="lt1" tx1="dk1" bg2="lt2" tx2="dk2" accent1="accent1" accent2="accent2" accent3="accent3" accent4="accent4" accent5="accent5" accent6="accent6" hlink="hlink" folHlink="folHlink"/>
  <p:sldLayoutIdLst>
    <p:sldLayoutId id="2147483730" r:id="rId1"/>
    <p:sldLayoutId id="2147483723" r:id="rId2"/>
  </p:sldLayoutIdLst>
  <p:hf sldNum="0" hdr="0" ftr="0" dt="0"/>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xmlns="">
        <p15:guide id="1" pos="5112" userDrawn="1">
          <p15:clr>
            <a:srgbClr val="F26B43"/>
          </p15:clr>
        </p15:guide>
        <p15:guide id="2" pos="2568" userDrawn="1">
          <p15:clr>
            <a:srgbClr val="F26B43"/>
          </p15:clr>
        </p15:guide>
        <p15:guide id="3" pos="288" userDrawn="1">
          <p15:clr>
            <a:srgbClr val="5ACBF0"/>
          </p15:clr>
        </p15:guide>
        <p15:guide id="4" pos="7392" userDrawn="1">
          <p15:clr>
            <a:srgbClr val="5ACBF0"/>
          </p15:clr>
        </p15:guide>
        <p15:guide id="5" orient="horz" pos="576" userDrawn="1">
          <p15:clr>
            <a:srgbClr val="5ACBF0"/>
          </p15:clr>
        </p15:guide>
        <p15:guide id="6" orient="horz" pos="3744" userDrawn="1">
          <p15:clr>
            <a:srgbClr val="5ACBF0"/>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2C80DF88-AC53-41A3-8067-D7E6D5DB195F}"/>
              </a:ext>
            </a:extLst>
          </p:cNvPr>
          <p:cNvSpPr>
            <a:spLocks noGrp="1"/>
          </p:cNvSpPr>
          <p:nvPr>
            <p:ph type="title"/>
          </p:nvPr>
        </p:nvSpPr>
        <p:spPr>
          <a:xfrm>
            <a:off x="457199" y="914400"/>
            <a:ext cx="11174819" cy="903767"/>
          </a:xfrm>
          <a:prstGeom prst="rect">
            <a:avLst/>
          </a:prstGeom>
        </p:spPr>
        <p:txBody>
          <a:bodyPr vert="horz" lIns="91440" tIns="45720" rIns="91440" bIns="45720" rtlCol="0" anchor="ctr">
            <a:normAutofit/>
          </a:bodyPr>
          <a:lstStyle/>
          <a:p>
            <a:pPr rtl="0"/>
            <a:r>
              <a:rPr lang="en-GB" noProof="0"/>
              <a:t>Click to edit Master title style</a:t>
            </a:r>
          </a:p>
        </p:txBody>
      </p:sp>
      <p:sp>
        <p:nvSpPr>
          <p:cNvPr id="4" name="Date Placeholder 3">
            <a:extLst>
              <a:ext uri="{FF2B5EF4-FFF2-40B4-BE49-F238E27FC236}">
                <a16:creationId xmlns:a16="http://schemas.microsoft.com/office/drawing/2014/main" xmlns="" id="{EA4755C1-18CC-4FD3-A030-3DAF469919A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rtl="0"/>
            <a:fld id="{2799F4B1-797B-4E32-8DB8-780E3DFC7B73}" type="datetime1">
              <a:rPr lang="en-GB" noProof="0" smtClean="0"/>
              <a:pPr rtl="0"/>
              <a:t>06/02/2022</a:t>
            </a:fld>
            <a:endParaRPr lang="en-GB" noProof="0" dirty="0"/>
          </a:p>
        </p:txBody>
      </p:sp>
      <p:sp>
        <p:nvSpPr>
          <p:cNvPr id="5" name="Footer Placeholder 4">
            <a:extLst>
              <a:ext uri="{FF2B5EF4-FFF2-40B4-BE49-F238E27FC236}">
                <a16:creationId xmlns:a16="http://schemas.microsoft.com/office/drawing/2014/main" xmlns="" id="{A8E029F1-B791-445F-A184-90CC7A1BEC1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rtl="0"/>
            <a:endParaRPr lang="en-GB" noProof="0" dirty="0"/>
          </a:p>
        </p:txBody>
      </p:sp>
      <p:sp>
        <p:nvSpPr>
          <p:cNvPr id="6" name="Slide Number Placeholder 5">
            <a:extLst>
              <a:ext uri="{FF2B5EF4-FFF2-40B4-BE49-F238E27FC236}">
                <a16:creationId xmlns:a16="http://schemas.microsoft.com/office/drawing/2014/main" xmlns="" id="{5AD98767-7C9E-42DE-9782-D932A0FF1BF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rtl="0"/>
            <a:fld id="{FC5FADE3-B84E-4AF7-91CC-AB47E1A43619}" type="slidenum">
              <a:rPr lang="en-GB" noProof="0" smtClean="0"/>
              <a:pPr rtl="0"/>
              <a:t>‹#›</a:t>
            </a:fld>
            <a:endParaRPr lang="en-GB" noProof="0" dirty="0"/>
          </a:p>
        </p:txBody>
      </p:sp>
    </p:spTree>
    <p:extLst>
      <p:ext uri="{BB962C8B-B14F-4D97-AF65-F5344CB8AC3E}">
        <p14:creationId xmlns:p14="http://schemas.microsoft.com/office/powerpoint/2010/main" xmlns="" val="2032013640"/>
      </p:ext>
    </p:extLst>
  </p:cSld>
  <p:clrMap bg1="lt1" tx1="dk1" bg2="lt2" tx2="dk2" accent1="accent1" accent2="accent2" accent3="accent3" accent4="accent4" accent5="accent5" accent6="accent6" hlink="hlink" folHlink="folHlink"/>
  <p:sldLayoutIdLst>
    <p:sldLayoutId id="2147483731" r:id="rId1"/>
    <p:sldLayoutId id="2147483704" r:id="rId2"/>
  </p:sldLayoutIdLst>
  <p:hf sldNum="0" hdr="0" ftr="0" dt="0"/>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xmlns="">
        <p15:guide id="1" pos="5112" userDrawn="1">
          <p15:clr>
            <a:srgbClr val="F26B43"/>
          </p15:clr>
        </p15:guide>
        <p15:guide id="2" pos="2568" userDrawn="1">
          <p15:clr>
            <a:srgbClr val="F26B43"/>
          </p15:clr>
        </p15:guide>
        <p15:guide id="3" pos="288" userDrawn="1">
          <p15:clr>
            <a:srgbClr val="5ACBF0"/>
          </p15:clr>
        </p15:guide>
        <p15:guide id="4" pos="7392" userDrawn="1">
          <p15:clr>
            <a:srgbClr val="5ACBF0"/>
          </p15:clr>
        </p15:guide>
        <p15:guide id="5" orient="horz" pos="576" userDrawn="1">
          <p15:clr>
            <a:srgbClr val="5ACBF0"/>
          </p15:clr>
        </p15:guide>
        <p15:guide id="6" orient="horz" pos="3744" userDrawn="1">
          <p15:clr>
            <a:srgbClr val="5ACBF0"/>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8.xml"/><Relationship Id="rId4" Type="http://schemas.openxmlformats.org/officeDocument/2006/relationships/image" Target="../media/image23.jpeg"/></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en.wikipedia.org/wiki/Values"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7.xml"/><Relationship Id="rId1" Type="http://schemas.openxmlformats.org/officeDocument/2006/relationships/slideLayout" Target="../slideLayouts/slideLayout5.xml"/><Relationship Id="rId4" Type="http://schemas.openxmlformats.org/officeDocument/2006/relationships/image" Target="../media/image33.jpe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jpeg"/><Relationship Id="rId7"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 Id="rId9" Type="http://schemas.openxmlformats.org/officeDocument/2006/relationships/image" Target="../media/image12.jpeg"/></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Abstract image of curvy lines">
            <a:extLst>
              <a:ext uri="{FF2B5EF4-FFF2-40B4-BE49-F238E27FC236}">
                <a16:creationId xmlns:a16="http://schemas.microsoft.com/office/drawing/2014/main" xmlns="" id="{81F59575-96AE-45B0-B1FB-3CFC139E9D12}"/>
              </a:ext>
            </a:extLst>
          </p:cNvPr>
          <p:cNvPicPr>
            <a:picLocks noGrp="1" noChangeAspect="1"/>
          </p:cNvPicPr>
          <p:nvPr>
            <p:ph type="pic" sz="quarter" idx="13"/>
          </p:nvPr>
        </p:nvPicPr>
        <p:blipFill>
          <a:blip r:embed="rId4"/>
          <a:srcRect/>
          <a:stretch/>
        </p:blipFill>
        <p:spPr>
          <a:xfrm>
            <a:off x="225" y="0"/>
            <a:ext cx="12191550" cy="6857999"/>
          </a:xfrm>
        </p:spPr>
      </p:pic>
      <p:sp>
        <p:nvSpPr>
          <p:cNvPr id="4" name="Title 3">
            <a:extLst>
              <a:ext uri="{FF2B5EF4-FFF2-40B4-BE49-F238E27FC236}">
                <a16:creationId xmlns:a16="http://schemas.microsoft.com/office/drawing/2014/main" xmlns="" id="{08347D8D-E852-43D5-858E-2D01BE57FA93}"/>
              </a:ext>
            </a:extLst>
          </p:cNvPr>
          <p:cNvSpPr>
            <a:spLocks noGrp="1"/>
          </p:cNvSpPr>
          <p:nvPr>
            <p:ph type="title"/>
          </p:nvPr>
        </p:nvSpPr>
        <p:spPr>
          <a:xfrm>
            <a:off x="1108953" y="1089498"/>
            <a:ext cx="7324928" cy="369651"/>
          </a:xfrm>
        </p:spPr>
        <p:txBody>
          <a:bodyPr rtlCol="0" anchor="t" anchorCtr="0">
            <a:normAutofit fontScale="90000"/>
          </a:bodyPr>
          <a:lstStyle/>
          <a:p>
            <a:pPr rtl="0"/>
            <a:r>
              <a:rPr lang="en-GB" sz="6000" dirty="0" smtClean="0">
                <a:latin typeface="Lucida Handwriting" pitchFamily="66" charset="0"/>
              </a:rPr>
              <a:t>BOUNDARIES</a:t>
            </a:r>
            <a:endParaRPr lang="en-GB" sz="6000" dirty="0">
              <a:latin typeface="Lucida Handwriting" pitchFamily="66" charset="0"/>
            </a:endParaRPr>
          </a:p>
        </p:txBody>
      </p:sp>
      <p:sp>
        <p:nvSpPr>
          <p:cNvPr id="5" name="TextBox 4"/>
          <p:cNvSpPr txBox="1"/>
          <p:nvPr/>
        </p:nvSpPr>
        <p:spPr>
          <a:xfrm>
            <a:off x="680935" y="2840477"/>
            <a:ext cx="9251005" cy="1323439"/>
          </a:xfrm>
          <a:prstGeom prst="rect">
            <a:avLst/>
          </a:prstGeom>
          <a:noFill/>
        </p:spPr>
        <p:txBody>
          <a:bodyPr wrap="square" rtlCol="0">
            <a:spAutoFit/>
          </a:bodyPr>
          <a:lstStyle/>
          <a:p>
            <a:r>
              <a:rPr lang="en-IN" sz="4000" b="1" dirty="0" smtClean="0">
                <a:effectLst>
                  <a:outerShdw blurRad="38100" dist="38100" dir="2700000" algn="tl">
                    <a:srgbClr val="000000">
                      <a:alpha val="43137"/>
                    </a:srgbClr>
                  </a:outerShdw>
                </a:effectLst>
                <a:latin typeface="Chaparral Pro Light" pitchFamily="18" charset="0"/>
              </a:rPr>
              <a:t>When to say yes</a:t>
            </a:r>
          </a:p>
          <a:p>
            <a:r>
              <a:rPr lang="en-IN" sz="4000" b="1" dirty="0" smtClean="0">
                <a:effectLst>
                  <a:outerShdw blurRad="38100" dist="38100" dir="2700000" algn="tl">
                    <a:srgbClr val="000000">
                      <a:alpha val="43137"/>
                    </a:srgbClr>
                  </a:outerShdw>
                </a:effectLst>
                <a:latin typeface="Chaparral Pro Light" pitchFamily="18" charset="0"/>
              </a:rPr>
              <a:t>How to say NO to take control of your life</a:t>
            </a:r>
            <a:endParaRPr lang="en-US" sz="4000" b="1" dirty="0">
              <a:effectLst>
                <a:outerShdw blurRad="38100" dist="38100" dir="2700000" algn="tl">
                  <a:srgbClr val="000000">
                    <a:alpha val="43137"/>
                  </a:srgbClr>
                </a:outerShdw>
              </a:effectLst>
              <a:latin typeface="Chaparral Pro Light" pitchFamily="18" charset="0"/>
            </a:endParaRPr>
          </a:p>
        </p:txBody>
      </p:sp>
    </p:spTree>
    <p:extLst>
      <p:ext uri="{BB962C8B-B14F-4D97-AF65-F5344CB8AC3E}">
        <p14:creationId xmlns:p14="http://schemas.microsoft.com/office/powerpoint/2010/main" xmlns="" val="1558315191"/>
      </p:ext>
    </p:extLst>
  </p:cSld>
  <p:clrMapOvr>
    <a:masterClrMapping/>
  </p:clrMapOvr>
  <p:transition spd="slow">
    <p:wipe dir="d"/>
    <p:sndAc>
      <p:stSnd>
        <p:snd r:embed="rId3" name="arrow.wav" builtIn="1"/>
      </p:stSnd>
    </p:sndAc>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p:txBody>
          <a:bodyPr/>
          <a:lstStyle/>
          <a:p>
            <a:r>
              <a:rPr lang="en-US" dirty="0" smtClean="0"/>
              <a:t>The most basic boundary that defines you is your physical skin. People often use this boundary as a metaphor for saying that their personal boundaries have been violated</a:t>
            </a:r>
            <a:r>
              <a:rPr lang="en-US" sz="2000" dirty="0" smtClean="0"/>
              <a:t>:</a:t>
            </a:r>
          </a:p>
          <a:p>
            <a:r>
              <a:rPr lang="en-US" sz="2000" dirty="0" smtClean="0"/>
              <a:t> </a:t>
            </a:r>
            <a:r>
              <a:rPr lang="en-US" sz="2400" b="1" dirty="0" smtClean="0">
                <a:effectLst>
                  <a:outerShdw blurRad="38100" dist="38100" dir="2700000" algn="tl">
                    <a:srgbClr val="000000">
                      <a:alpha val="43137"/>
                    </a:srgbClr>
                  </a:outerShdw>
                </a:effectLst>
                <a:latin typeface="Brush Script Std" pitchFamily="66" charset="0"/>
              </a:rPr>
              <a:t>“He really gets under my skin.”</a:t>
            </a:r>
            <a:endParaRPr lang="en-US" sz="2400" b="1" dirty="0">
              <a:effectLst>
                <a:outerShdw blurRad="38100" dist="38100" dir="2700000" algn="tl">
                  <a:srgbClr val="000000">
                    <a:alpha val="43137"/>
                  </a:srgbClr>
                </a:outerShdw>
              </a:effectLst>
              <a:latin typeface="Brush Script Std" pitchFamily="66" charset="0"/>
            </a:endParaRPr>
          </a:p>
        </p:txBody>
      </p:sp>
      <p:pic>
        <p:nvPicPr>
          <p:cNvPr id="5" name="Picture Placeholder 4" descr="skin 1.jpg"/>
          <p:cNvPicPr>
            <a:picLocks noGrp="1" noChangeAspect="1"/>
          </p:cNvPicPr>
          <p:nvPr>
            <p:ph type="pic" sz="quarter" idx="15"/>
          </p:nvPr>
        </p:nvPicPr>
        <p:blipFill>
          <a:blip r:embed="rId2"/>
          <a:srcRect l="5134" r="5134"/>
          <a:stretch>
            <a:fillRect/>
          </a:stretch>
        </p:blipFill>
        <p:spPr/>
      </p:pic>
      <p:sp>
        <p:nvSpPr>
          <p:cNvPr id="4" name="Title 3"/>
          <p:cNvSpPr>
            <a:spLocks noGrp="1"/>
          </p:cNvSpPr>
          <p:nvPr>
            <p:ph type="title"/>
          </p:nvPr>
        </p:nvSpPr>
        <p:spPr/>
        <p:txBody>
          <a:bodyPr>
            <a:normAutofit/>
          </a:bodyPr>
          <a:lstStyle/>
          <a:p>
            <a:r>
              <a:rPr lang="en-IN" sz="4000" b="1" dirty="0" smtClean="0">
                <a:effectLst>
                  <a:outerShdw blurRad="38100" dist="38100" dir="2700000" algn="tl">
                    <a:srgbClr val="000000">
                      <a:alpha val="43137"/>
                    </a:srgbClr>
                  </a:outerShdw>
                </a:effectLst>
                <a:latin typeface="Brush Script Std" pitchFamily="66" charset="0"/>
                <a:ea typeface="Adobe Gothic Std B" pitchFamily="34" charset="-128"/>
              </a:rPr>
              <a:t>Skin</a:t>
            </a:r>
            <a:endParaRPr lang="en-US" sz="4000" b="1" dirty="0">
              <a:effectLst>
                <a:outerShdw blurRad="38100" dist="38100" dir="2700000" algn="tl">
                  <a:srgbClr val="000000">
                    <a:alpha val="43137"/>
                  </a:srgbClr>
                </a:outerShdw>
              </a:effectLst>
              <a:latin typeface="Brush Script Std" pitchFamily="66" charset="0"/>
              <a:ea typeface="Adobe Gothic Std B" pitchFamily="34" charset="-128"/>
            </a:endParaRPr>
          </a:p>
        </p:txBody>
      </p:sp>
    </p:spTree>
  </p:cSld>
  <p:clrMapOvr>
    <a:masterClrMapping/>
  </p:clrMapOvr>
  <p:transition spd="slow">
    <p:wheel spokes="8"/>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p:txBody>
          <a:bodyPr/>
          <a:lstStyle/>
          <a:p>
            <a:r>
              <a:rPr lang="en-US" dirty="0" smtClean="0"/>
              <a:t>Realizing the truth of his</a:t>
            </a:r>
          </a:p>
          <a:p>
            <a:r>
              <a:rPr lang="en-US" dirty="0" smtClean="0"/>
              <a:t>unchangeable reality helps you to define yourself in relation to</a:t>
            </a:r>
          </a:p>
          <a:p>
            <a:r>
              <a:rPr lang="en-US" dirty="0" smtClean="0"/>
              <a:t>him. When he says that you will reap what you sow To be in touch with God’s truth is to be in touch with reality, and to live in accord with that reality makes for a better life</a:t>
            </a:r>
            <a:endParaRPr lang="en-US" dirty="0"/>
          </a:p>
        </p:txBody>
      </p:sp>
      <p:pic>
        <p:nvPicPr>
          <p:cNvPr id="5" name="Picture Placeholder 4" descr="truth!.jpg"/>
          <p:cNvPicPr>
            <a:picLocks noGrp="1" noChangeAspect="1"/>
          </p:cNvPicPr>
          <p:nvPr>
            <p:ph type="pic" sz="quarter" idx="15"/>
          </p:nvPr>
        </p:nvPicPr>
        <p:blipFill>
          <a:blip r:embed="rId2"/>
          <a:srcRect l="13723" r="13723"/>
          <a:stretch>
            <a:fillRect/>
          </a:stretch>
        </p:blipFill>
        <p:spPr/>
      </p:pic>
      <p:sp>
        <p:nvSpPr>
          <p:cNvPr id="4" name="Title 3"/>
          <p:cNvSpPr>
            <a:spLocks noGrp="1"/>
          </p:cNvSpPr>
          <p:nvPr>
            <p:ph type="title"/>
          </p:nvPr>
        </p:nvSpPr>
        <p:spPr/>
        <p:txBody>
          <a:bodyPr>
            <a:normAutofit/>
          </a:bodyPr>
          <a:lstStyle/>
          <a:p>
            <a:r>
              <a:rPr lang="en-IN" sz="4000" b="1" dirty="0" smtClean="0">
                <a:effectLst>
                  <a:outerShdw blurRad="38100" dist="38100" dir="2700000" algn="tl">
                    <a:srgbClr val="000000">
                      <a:alpha val="43137"/>
                    </a:srgbClr>
                  </a:outerShdw>
                </a:effectLst>
                <a:latin typeface="Brush Script Std" pitchFamily="66" charset="0"/>
              </a:rPr>
              <a:t>Truth</a:t>
            </a:r>
            <a:endParaRPr lang="en-US" sz="4000" b="1" dirty="0">
              <a:effectLst>
                <a:outerShdw blurRad="38100" dist="38100" dir="2700000" algn="tl">
                  <a:srgbClr val="000000">
                    <a:alpha val="43137"/>
                  </a:srgbClr>
                </a:outerShdw>
              </a:effectLst>
              <a:latin typeface="Brush Script Std" pitchFamily="66" charset="0"/>
            </a:endParaRPr>
          </a:p>
        </p:txBody>
      </p:sp>
    </p:spTree>
  </p:cSld>
  <p:clrMapOvr>
    <a:masterClrMapping/>
  </p:clrMapOvr>
  <p:transition spd="slow">
    <p:wheel spokes="8"/>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p:txBody>
          <a:bodyPr/>
          <a:lstStyle/>
          <a:p>
            <a:r>
              <a:rPr lang="en-US" dirty="0" smtClean="0"/>
              <a:t>Taking time off from a person, or a project, can be a way of</a:t>
            </a:r>
          </a:p>
          <a:p>
            <a:r>
              <a:rPr lang="en-US" dirty="0" smtClean="0"/>
              <a:t>regaining ownership over some out-of-control aspect of your life where boundaries need to be set. Adult children who have never spiritually and emotionally</a:t>
            </a:r>
          </a:p>
          <a:p>
            <a:r>
              <a:rPr lang="en-US" dirty="0" smtClean="0"/>
              <a:t>separated from their parents often need time away.</a:t>
            </a:r>
            <a:endParaRPr lang="en-US" dirty="0"/>
          </a:p>
        </p:txBody>
      </p:sp>
      <p:pic>
        <p:nvPicPr>
          <p:cNvPr id="5" name="Picture Placeholder 4" descr="time!.jpg"/>
          <p:cNvPicPr>
            <a:picLocks noGrp="1" noChangeAspect="1"/>
          </p:cNvPicPr>
          <p:nvPr>
            <p:ph type="pic" sz="quarter" idx="15"/>
          </p:nvPr>
        </p:nvPicPr>
        <p:blipFill>
          <a:blip r:embed="rId2"/>
          <a:srcRect l="17610" r="17610"/>
          <a:stretch>
            <a:fillRect/>
          </a:stretch>
        </p:blipFill>
        <p:spPr/>
      </p:pic>
      <p:sp>
        <p:nvSpPr>
          <p:cNvPr id="4" name="Title 3"/>
          <p:cNvSpPr>
            <a:spLocks noGrp="1"/>
          </p:cNvSpPr>
          <p:nvPr>
            <p:ph type="title"/>
          </p:nvPr>
        </p:nvSpPr>
        <p:spPr/>
        <p:txBody>
          <a:bodyPr>
            <a:normAutofit/>
          </a:bodyPr>
          <a:lstStyle/>
          <a:p>
            <a:r>
              <a:rPr lang="en-IN" sz="4000" b="1" dirty="0" smtClean="0">
                <a:effectLst>
                  <a:outerShdw blurRad="38100" dist="38100" dir="2700000" algn="tl">
                    <a:srgbClr val="000000">
                      <a:alpha val="43137"/>
                    </a:srgbClr>
                  </a:outerShdw>
                </a:effectLst>
                <a:latin typeface="Brush Script Std" pitchFamily="66" charset="0"/>
              </a:rPr>
              <a:t>time</a:t>
            </a:r>
            <a:endParaRPr lang="en-US" sz="4000" b="1" dirty="0">
              <a:effectLst>
                <a:outerShdw blurRad="38100" dist="38100" dir="2700000" algn="tl">
                  <a:srgbClr val="000000">
                    <a:alpha val="43137"/>
                  </a:srgbClr>
                </a:outerShdw>
              </a:effectLst>
              <a:latin typeface="Brush Script Std" pitchFamily="66" charset="0"/>
            </a:endParaRPr>
          </a:p>
        </p:txBody>
      </p:sp>
    </p:spTree>
  </p:cSld>
  <p:clrMapOvr>
    <a:masterClrMapping/>
  </p:clrMapOvr>
  <p:transition spd="slow">
    <p:wheel spokes="8"/>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a:xfrm>
            <a:off x="311285" y="2529191"/>
            <a:ext cx="3803515" cy="3920247"/>
          </a:xfrm>
        </p:spPr>
        <p:txBody>
          <a:bodyPr/>
          <a:lstStyle/>
          <a:p>
            <a:r>
              <a:rPr lang="en-US" dirty="0" smtClean="0"/>
              <a:t>Emotional distance is a temporary boundary to give your heart the space it needs to be safe; it is never a permanent way of living. People who have been in abusive relationships need to find a safe place to begin to “thaw out” emotionally. You should not continue to set yourself up for hurt and disappointment.</a:t>
            </a:r>
            <a:endParaRPr lang="en-US" dirty="0"/>
          </a:p>
        </p:txBody>
      </p:sp>
      <p:pic>
        <p:nvPicPr>
          <p:cNvPr id="5" name="Picture Placeholder 4" descr="distance.jpg"/>
          <p:cNvPicPr>
            <a:picLocks noGrp="1" noChangeAspect="1"/>
          </p:cNvPicPr>
          <p:nvPr>
            <p:ph type="pic" sz="quarter" idx="15"/>
          </p:nvPr>
        </p:nvPicPr>
        <p:blipFill>
          <a:blip r:embed="rId2"/>
          <a:srcRect l="1478" r="1478"/>
          <a:stretch>
            <a:fillRect/>
          </a:stretch>
        </p:blipFill>
        <p:spPr/>
      </p:pic>
      <p:sp>
        <p:nvSpPr>
          <p:cNvPr id="4" name="Title 3"/>
          <p:cNvSpPr>
            <a:spLocks noGrp="1"/>
          </p:cNvSpPr>
          <p:nvPr>
            <p:ph type="title"/>
          </p:nvPr>
        </p:nvSpPr>
        <p:spPr/>
        <p:txBody>
          <a:bodyPr>
            <a:noAutofit/>
          </a:bodyPr>
          <a:lstStyle/>
          <a:p>
            <a:r>
              <a:rPr lang="en-IN" b="1" dirty="0" smtClean="0">
                <a:effectLst>
                  <a:outerShdw blurRad="38100" dist="38100" dir="2700000" algn="tl">
                    <a:srgbClr val="000000">
                      <a:alpha val="43137"/>
                    </a:srgbClr>
                  </a:outerShdw>
                </a:effectLst>
                <a:latin typeface="Brush Script Std" pitchFamily="66" charset="0"/>
              </a:rPr>
              <a:t>Emotional distance</a:t>
            </a:r>
            <a:endParaRPr lang="en-US" b="1" dirty="0">
              <a:effectLst>
                <a:outerShdw blurRad="38100" dist="38100" dir="2700000" algn="tl">
                  <a:srgbClr val="000000">
                    <a:alpha val="43137"/>
                  </a:srgbClr>
                </a:outerShdw>
              </a:effectLst>
              <a:latin typeface="Brush Script Std" pitchFamily="66" charset="0"/>
            </a:endParaRPr>
          </a:p>
        </p:txBody>
      </p:sp>
    </p:spTree>
  </p:cSld>
  <p:clrMapOvr>
    <a:masterClrMapping/>
  </p:clrMapOvr>
  <p:transition spd="slow">
    <p:wheel spokes="8"/>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a:xfrm>
            <a:off x="428017" y="2548647"/>
            <a:ext cx="3677055" cy="3978613"/>
          </a:xfrm>
        </p:spPr>
        <p:txBody>
          <a:bodyPr/>
          <a:lstStyle/>
          <a:p>
            <a:r>
              <a:rPr lang="en-US" dirty="0" smtClean="0"/>
              <a:t>Sometimes physically removing yourself from a situation will help maintain boundaries. You can do this to replenish yourself physically, emotionally, and spiritually after you have given to your limit, you can remove yourself to get away from danger and put limits on evil.</a:t>
            </a:r>
            <a:endParaRPr lang="en-US" dirty="0"/>
          </a:p>
        </p:txBody>
      </p:sp>
      <p:pic>
        <p:nvPicPr>
          <p:cNvPr id="5" name="Picture Placeholder 4" descr="geographical distance.jpg"/>
          <p:cNvPicPr>
            <a:picLocks noGrp="1" noChangeAspect="1"/>
          </p:cNvPicPr>
          <p:nvPr>
            <p:ph type="pic" sz="quarter" idx="15"/>
          </p:nvPr>
        </p:nvPicPr>
        <p:blipFill>
          <a:blip r:embed="rId2"/>
          <a:srcRect t="11408" b="11408"/>
          <a:stretch>
            <a:fillRect/>
          </a:stretch>
        </p:blipFill>
        <p:spPr/>
      </p:pic>
      <p:sp>
        <p:nvSpPr>
          <p:cNvPr id="4" name="Title 3"/>
          <p:cNvSpPr>
            <a:spLocks noGrp="1"/>
          </p:cNvSpPr>
          <p:nvPr>
            <p:ph type="title"/>
          </p:nvPr>
        </p:nvSpPr>
        <p:spPr/>
        <p:txBody>
          <a:bodyPr>
            <a:noAutofit/>
          </a:bodyPr>
          <a:lstStyle/>
          <a:p>
            <a:r>
              <a:rPr lang="en-IN" sz="2800" b="1" dirty="0" smtClean="0">
                <a:effectLst>
                  <a:outerShdw blurRad="38100" dist="38100" dir="2700000" algn="tl">
                    <a:srgbClr val="000000">
                      <a:alpha val="43137"/>
                    </a:srgbClr>
                  </a:outerShdw>
                </a:effectLst>
                <a:latin typeface="Brush Script Std" pitchFamily="66" charset="0"/>
              </a:rPr>
              <a:t>Geographical distance</a:t>
            </a:r>
            <a:endParaRPr lang="en-US" sz="2800" b="1" dirty="0">
              <a:effectLst>
                <a:outerShdw blurRad="38100" dist="38100" dir="2700000" algn="tl">
                  <a:srgbClr val="000000">
                    <a:alpha val="43137"/>
                  </a:srgbClr>
                </a:outerShdw>
              </a:effectLst>
              <a:latin typeface="Brush Script Std" pitchFamily="66" charset="0"/>
            </a:endParaRPr>
          </a:p>
        </p:txBody>
      </p:sp>
    </p:spTree>
  </p:cSld>
  <p:clrMapOvr>
    <a:masterClrMapping/>
  </p:clrMapOvr>
  <p:transition spd="slow">
    <p:wheel spokes="8"/>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a:xfrm>
            <a:off x="330741" y="2500009"/>
            <a:ext cx="3803514" cy="3492230"/>
          </a:xfrm>
        </p:spPr>
        <p:txBody>
          <a:bodyPr/>
          <a:lstStyle/>
          <a:p>
            <a:r>
              <a:rPr lang="en-US" sz="1400" dirty="0" smtClean="0"/>
              <a:t>You need to depend on others to help you set and keep boundaries. People subject to another person’s addictions, control , or abuse are finding that after years and years of “loving too much,” they can find the ability to create boundaries only through a support group. Their support system is giving them the strength to say no to abuse and control for the first time in their lives.</a:t>
            </a:r>
            <a:endParaRPr lang="en-US" sz="1400" dirty="0"/>
          </a:p>
        </p:txBody>
      </p:sp>
      <p:pic>
        <p:nvPicPr>
          <p:cNvPr id="5" name="Picture Placeholder 4" descr="people!.jpg"/>
          <p:cNvPicPr>
            <a:picLocks noGrp="1" noChangeAspect="1"/>
          </p:cNvPicPr>
          <p:nvPr>
            <p:ph type="pic" sz="quarter" idx="15"/>
          </p:nvPr>
        </p:nvPicPr>
        <p:blipFill>
          <a:blip r:embed="rId2"/>
          <a:srcRect l="6892" r="6892"/>
          <a:stretch>
            <a:fillRect/>
          </a:stretch>
        </p:blipFill>
        <p:spPr/>
      </p:pic>
      <p:sp>
        <p:nvSpPr>
          <p:cNvPr id="4" name="Title 3"/>
          <p:cNvSpPr>
            <a:spLocks noGrp="1"/>
          </p:cNvSpPr>
          <p:nvPr>
            <p:ph type="title"/>
          </p:nvPr>
        </p:nvSpPr>
        <p:spPr/>
        <p:txBody>
          <a:bodyPr/>
          <a:lstStyle/>
          <a:p>
            <a:r>
              <a:rPr lang="en-IN" b="1" dirty="0" smtClean="0">
                <a:effectLst>
                  <a:outerShdw blurRad="38100" dist="38100" dir="2700000" algn="tl">
                    <a:srgbClr val="000000">
                      <a:alpha val="43137"/>
                    </a:srgbClr>
                  </a:outerShdw>
                </a:effectLst>
                <a:latin typeface="Brush Script Std" pitchFamily="66" charset="0"/>
              </a:rPr>
              <a:t>people</a:t>
            </a:r>
            <a:endParaRPr lang="en-US" b="1" dirty="0">
              <a:effectLst>
                <a:outerShdw blurRad="38100" dist="38100" dir="2700000" algn="tl">
                  <a:srgbClr val="000000">
                    <a:alpha val="43137"/>
                  </a:srgbClr>
                </a:outerShdw>
              </a:effectLst>
              <a:latin typeface="Brush Script Std" pitchFamily="66" charset="0"/>
            </a:endParaRPr>
          </a:p>
        </p:txBody>
      </p:sp>
      <p:sp>
        <p:nvSpPr>
          <p:cNvPr id="6" name="TextBox 5"/>
          <p:cNvSpPr txBox="1"/>
          <p:nvPr/>
        </p:nvSpPr>
        <p:spPr>
          <a:xfrm>
            <a:off x="428017" y="5904689"/>
            <a:ext cx="3579779" cy="646331"/>
          </a:xfrm>
          <a:prstGeom prst="rect">
            <a:avLst/>
          </a:prstGeom>
          <a:noFill/>
        </p:spPr>
        <p:txBody>
          <a:bodyPr wrap="square" rtlCol="0">
            <a:spAutoFit/>
          </a:bodyPr>
          <a:lstStyle/>
          <a:p>
            <a:r>
              <a:rPr lang="en-US" b="1" i="1" dirty="0" smtClean="0">
                <a:latin typeface="Calisto MT" pitchFamily="18" charset="0"/>
              </a:rPr>
              <a:t>“creating boundaries always involves a support network.”</a:t>
            </a:r>
            <a:endParaRPr lang="en-US" b="1" dirty="0">
              <a:latin typeface="Calisto MT" pitchFamily="18" charset="0"/>
            </a:endParaRPr>
          </a:p>
        </p:txBody>
      </p:sp>
    </p:spTree>
  </p:cSld>
  <p:clrMapOvr>
    <a:masterClrMapping/>
  </p:clrMapOvr>
  <p:transition spd="slow">
    <p:wheel spokes="8"/>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descr="boundary problems.jpg"/>
          <p:cNvPicPr>
            <a:picLocks noGrp="1" noChangeAspect="1"/>
          </p:cNvPicPr>
          <p:nvPr>
            <p:ph type="pic" sz="quarter" idx="13"/>
          </p:nvPr>
        </p:nvPicPr>
        <p:blipFill>
          <a:blip r:embed="rId2">
            <a:duotone>
              <a:prstClr val="black"/>
              <a:schemeClr val="accent1">
                <a:tint val="45000"/>
                <a:satMod val="400000"/>
              </a:schemeClr>
            </a:duotone>
          </a:blip>
          <a:srcRect l="222" r="222"/>
          <a:stretch>
            <a:fillRect/>
          </a:stretch>
        </p:blipFill>
        <p:spPr>
          <a:prstGeom prst="rect">
            <a:avLst/>
          </a:prstGeom>
          <a:ln>
            <a:noFill/>
          </a:ln>
          <a:effectLst>
            <a:softEdge rad="112500"/>
          </a:effectLst>
        </p:spPr>
      </p:pic>
      <p:sp>
        <p:nvSpPr>
          <p:cNvPr id="3" name="Title 2"/>
          <p:cNvSpPr>
            <a:spLocks noGrp="1"/>
          </p:cNvSpPr>
          <p:nvPr>
            <p:ph type="title"/>
          </p:nvPr>
        </p:nvSpPr>
        <p:spPr>
          <a:xfrm>
            <a:off x="1313234" y="2960710"/>
            <a:ext cx="9591472" cy="1371600"/>
          </a:xfrm>
        </p:spPr>
        <p:txBody>
          <a:bodyPr>
            <a:noAutofit/>
          </a:bodyPr>
          <a:lstStyle/>
          <a:p>
            <a:r>
              <a:rPr lang="en-IN" sz="5400" dirty="0" smtClean="0">
                <a:solidFill>
                  <a:schemeClr val="bg1">
                    <a:lumMod val="95000"/>
                  </a:schemeClr>
                </a:solidFill>
                <a:effectLst>
                  <a:outerShdw blurRad="38100" dist="38100" dir="2700000" algn="tl">
                    <a:srgbClr val="000000">
                      <a:alpha val="43137"/>
                    </a:srgbClr>
                  </a:outerShdw>
                </a:effectLst>
                <a:latin typeface="Castellar" pitchFamily="18" charset="0"/>
              </a:rPr>
              <a:t>Lets take a look at boundary problems!</a:t>
            </a:r>
            <a:endParaRPr lang="en-US" sz="5400" dirty="0">
              <a:solidFill>
                <a:schemeClr val="bg1">
                  <a:lumMod val="95000"/>
                </a:schemeClr>
              </a:solidFill>
              <a:effectLst>
                <a:outerShdw blurRad="38100" dist="38100" dir="2700000" algn="tl">
                  <a:srgbClr val="000000">
                    <a:alpha val="43137"/>
                  </a:srgbClr>
                </a:outerShdw>
              </a:effectLst>
              <a:latin typeface="Castellar" pitchFamily="18" charset="0"/>
            </a:endParaRPr>
          </a:p>
        </p:txBody>
      </p:sp>
    </p:spTree>
  </p:cSld>
  <p:clrMapOvr>
    <a:masterClrMapping/>
  </p:clrMapOvr>
  <p:transition spd="slow">
    <p:checke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A person standing on a rock while looking at the ocean wave with outstretched arms">
            <a:extLst>
              <a:ext uri="{FF2B5EF4-FFF2-40B4-BE49-F238E27FC236}">
                <a16:creationId xmlns:a16="http://schemas.microsoft.com/office/drawing/2014/main" xmlns="" id="{8C1A64BB-92C4-44CC-9AB7-8416F1B9BF56}"/>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xmlns=""/>
              </a:ext>
            </a:extLst>
          </a:blip>
          <a:srcRect/>
          <a:stretch/>
        </p:blipFill>
        <p:spPr>
          <a:xfrm>
            <a:off x="0" y="0"/>
            <a:ext cx="12192000" cy="6858000"/>
          </a:xfrm>
          <a:solidFill>
            <a:srgbClr val="6768AB">
              <a:alpha val="75000"/>
            </a:srgbClr>
          </a:solidFill>
        </p:spPr>
      </p:pic>
      <p:sp>
        <p:nvSpPr>
          <p:cNvPr id="9" name="Rectangle 8" descr="Shaded overlay">
            <a:extLst>
              <a:ext uri="{FF2B5EF4-FFF2-40B4-BE49-F238E27FC236}">
                <a16:creationId xmlns:a16="http://schemas.microsoft.com/office/drawing/2014/main" xmlns="" id="{558C501A-DC1F-4BA4-BFFA-44EF8845A384}"/>
              </a:ext>
            </a:extLst>
          </p:cNvPr>
          <p:cNvSpPr/>
          <p:nvPr/>
        </p:nvSpPr>
        <p:spPr>
          <a:xfrm>
            <a:off x="0" y="-48640"/>
            <a:ext cx="12192000" cy="6916368"/>
          </a:xfrm>
          <a:prstGeom prst="rect">
            <a:avLst/>
          </a:prstGeom>
          <a:solidFill>
            <a:srgbClr val="6768AB">
              <a:alpha val="7490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dirty="0"/>
          </a:p>
        </p:txBody>
      </p:sp>
      <p:sp>
        <p:nvSpPr>
          <p:cNvPr id="4" name="Title 3">
            <a:extLst>
              <a:ext uri="{FF2B5EF4-FFF2-40B4-BE49-F238E27FC236}">
                <a16:creationId xmlns:a16="http://schemas.microsoft.com/office/drawing/2014/main" xmlns="" id="{135A981B-6487-4B00-9EAF-D0D748FA6014}"/>
              </a:ext>
            </a:extLst>
          </p:cNvPr>
          <p:cNvSpPr>
            <a:spLocks noGrp="1"/>
          </p:cNvSpPr>
          <p:nvPr>
            <p:ph type="title"/>
          </p:nvPr>
        </p:nvSpPr>
        <p:spPr>
          <a:xfrm>
            <a:off x="554477" y="155642"/>
            <a:ext cx="7344384" cy="903767"/>
          </a:xfrm>
        </p:spPr>
        <p:txBody>
          <a:bodyPr rtlCol="0">
            <a:normAutofit/>
          </a:bodyPr>
          <a:lstStyle/>
          <a:p>
            <a:pPr rtl="0"/>
            <a:r>
              <a:rPr lang="en-GB" sz="2800" dirty="0" smtClean="0">
                <a:solidFill>
                  <a:srgbClr val="002060"/>
                </a:solidFill>
                <a:effectLst>
                  <a:outerShdw blurRad="38100" dist="38100" dir="2700000" algn="tl">
                    <a:srgbClr val="000000">
                      <a:alpha val="43137"/>
                    </a:srgbClr>
                  </a:outerShdw>
                </a:effectLst>
                <a:latin typeface="Lucida Handwriting" pitchFamily="66" charset="0"/>
              </a:rPr>
              <a:t>Complaints: saying “yes” to the bad</a:t>
            </a:r>
            <a:endParaRPr lang="en-GB" sz="2800" dirty="0">
              <a:solidFill>
                <a:srgbClr val="002060"/>
              </a:solidFill>
              <a:effectLst>
                <a:outerShdw blurRad="38100" dist="38100" dir="2700000" algn="tl">
                  <a:srgbClr val="000000">
                    <a:alpha val="43137"/>
                  </a:srgbClr>
                </a:outerShdw>
              </a:effectLst>
              <a:latin typeface="Lucida Handwriting" pitchFamily="66" charset="0"/>
            </a:endParaRPr>
          </a:p>
        </p:txBody>
      </p:sp>
      <p:sp>
        <p:nvSpPr>
          <p:cNvPr id="7" name="TextBox 6"/>
          <p:cNvSpPr txBox="1"/>
          <p:nvPr/>
        </p:nvSpPr>
        <p:spPr>
          <a:xfrm>
            <a:off x="1225685" y="1128409"/>
            <a:ext cx="5661498" cy="830997"/>
          </a:xfrm>
          <a:prstGeom prst="rect">
            <a:avLst/>
          </a:prstGeom>
          <a:noFill/>
        </p:spPr>
        <p:txBody>
          <a:bodyPr wrap="square" rtlCol="0">
            <a:spAutoFit/>
          </a:bodyPr>
          <a:lstStyle/>
          <a:p>
            <a:r>
              <a:rPr lang="en-IN" sz="24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Chaparral Pro Light" pitchFamily="18" charset="0"/>
              </a:rPr>
              <a:t>Lets understand this concept with help of example of robbert!!!</a:t>
            </a:r>
            <a:endParaRPr lang="en-US" sz="24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Chaparral Pro Light" pitchFamily="18" charset="0"/>
            </a:endParaRPr>
          </a:p>
        </p:txBody>
      </p:sp>
      <p:sp>
        <p:nvSpPr>
          <p:cNvPr id="10" name="Rounded Rectangle 9"/>
          <p:cNvSpPr/>
          <p:nvPr/>
        </p:nvSpPr>
        <p:spPr>
          <a:xfrm>
            <a:off x="437745" y="2188724"/>
            <a:ext cx="8083685" cy="4464996"/>
          </a:xfrm>
          <a:prstGeom prst="roundRect">
            <a:avLst/>
          </a:prstGeom>
          <a:noFill/>
          <a:ln w="28575">
            <a:solidFill>
              <a:schemeClr val="accent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p:cNvSpPr txBox="1"/>
          <p:nvPr/>
        </p:nvSpPr>
        <p:spPr>
          <a:xfrm>
            <a:off x="885217" y="2393006"/>
            <a:ext cx="7295745" cy="4247317"/>
          </a:xfrm>
          <a:prstGeom prst="rect">
            <a:avLst/>
          </a:prstGeom>
          <a:noFill/>
        </p:spPr>
        <p:txBody>
          <a:bodyPr wrap="square" rtlCol="0">
            <a:spAutoFit/>
          </a:bodyPr>
          <a:lstStyle/>
          <a:p>
            <a:r>
              <a:rPr lang="en-IN" dirty="0" smtClean="0">
                <a:solidFill>
                  <a:schemeClr val="bg1"/>
                </a:solidFill>
                <a:latin typeface="Chaparral Pro Light" pitchFamily="18" charset="0"/>
              </a:rPr>
              <a:t>Robbert  the youngest child of his parents and only brother to  big sisters. His sisters are seven to three years older than him.</a:t>
            </a:r>
          </a:p>
          <a:p>
            <a:r>
              <a:rPr lang="en-IN" dirty="0" smtClean="0">
                <a:solidFill>
                  <a:schemeClr val="bg1"/>
                </a:solidFill>
                <a:latin typeface="Chaparral Pro Light" pitchFamily="18" charset="0"/>
              </a:rPr>
              <a:t>Always taking advantage of their size and strength and wale  on me until I was bruised. His sisters really hurt him and what actually bothered him was his parents behaviour , they always told him that “ You are a boy and boys  don't hurt girls. Its bad manners!!!”</a:t>
            </a:r>
          </a:p>
          <a:p>
            <a:r>
              <a:rPr lang="en-US" dirty="0" smtClean="0">
                <a:solidFill>
                  <a:schemeClr val="bg1"/>
                </a:solidFill>
                <a:latin typeface="Chaparral Pro Light" pitchFamily="18" charset="0"/>
              </a:rPr>
              <a:t>When parents teach children that setting boundaries or saying</a:t>
            </a:r>
          </a:p>
          <a:p>
            <a:r>
              <a:rPr lang="en-US" dirty="0" smtClean="0">
                <a:solidFill>
                  <a:schemeClr val="bg1"/>
                </a:solidFill>
                <a:latin typeface="Chaparral Pro Light" pitchFamily="18" charset="0"/>
              </a:rPr>
              <a:t>no is bad, they are teaching them that others can do with them as</a:t>
            </a:r>
          </a:p>
          <a:p>
            <a:r>
              <a:rPr lang="en-US" dirty="0" smtClean="0">
                <a:solidFill>
                  <a:schemeClr val="bg1"/>
                </a:solidFill>
                <a:latin typeface="Chaparral Pro Light" pitchFamily="18" charset="0"/>
              </a:rPr>
              <a:t>they wish. They are sending their children defenseless into a world</a:t>
            </a:r>
          </a:p>
          <a:p>
            <a:r>
              <a:rPr lang="en-US" dirty="0" smtClean="0">
                <a:solidFill>
                  <a:schemeClr val="bg1"/>
                </a:solidFill>
                <a:latin typeface="Chaparral Pro Light" pitchFamily="18" charset="0"/>
              </a:rPr>
              <a:t>that contains much evil . Blocking a child’s ability to say no handicaps that child for life. Adults with handicaps like Robert’s have this first boundary injury: they say yes to bad things. </a:t>
            </a:r>
            <a:endParaRPr lang="en-IN" dirty="0" smtClean="0">
              <a:solidFill>
                <a:schemeClr val="bg1"/>
              </a:solidFill>
              <a:latin typeface="Chaparral Pro Light" pitchFamily="18" charset="0"/>
            </a:endParaRPr>
          </a:p>
          <a:p>
            <a:endParaRPr lang="en-IN" dirty="0" smtClean="0">
              <a:solidFill>
                <a:schemeClr val="bg1"/>
              </a:solidFill>
              <a:latin typeface="Chaparral Pro Light" pitchFamily="18" charset="0"/>
            </a:endParaRPr>
          </a:p>
          <a:p>
            <a:endParaRPr lang="en-IN" dirty="0" smtClean="0">
              <a:solidFill>
                <a:schemeClr val="bg1"/>
              </a:solidFill>
              <a:latin typeface="Chaparral Pro Light" pitchFamily="18" charset="0"/>
            </a:endParaRPr>
          </a:p>
          <a:p>
            <a:endParaRPr lang="en-US" i="1" dirty="0">
              <a:solidFill>
                <a:schemeClr val="bg1"/>
              </a:solidFill>
              <a:latin typeface="Lucida Handwriting" pitchFamily="66" charset="0"/>
            </a:endParaRPr>
          </a:p>
        </p:txBody>
      </p:sp>
    </p:spTree>
    <p:extLst>
      <p:ext uri="{BB962C8B-B14F-4D97-AF65-F5344CB8AC3E}">
        <p14:creationId xmlns:p14="http://schemas.microsoft.com/office/powerpoint/2010/main" xmlns="" val="3898511310"/>
      </p:ext>
    </p:extLst>
  </p:cSld>
  <p:clrMapOvr>
    <a:masterClrMapping/>
  </p:clrMapOvr>
  <p:transition spd="slow">
    <p:diamon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017D823E-45F8-4F3B-90EB-782ED1EAEBAA}"/>
              </a:ext>
            </a:extLst>
          </p:cNvPr>
          <p:cNvSpPr>
            <a:spLocks noGrp="1"/>
          </p:cNvSpPr>
          <p:nvPr>
            <p:ph type="title"/>
          </p:nvPr>
        </p:nvSpPr>
        <p:spPr>
          <a:xfrm>
            <a:off x="807395" y="526656"/>
            <a:ext cx="9114818" cy="1179576"/>
          </a:xfrm>
        </p:spPr>
        <p:txBody>
          <a:bodyPr rtlCol="0" anchor="b" anchorCtr="0">
            <a:normAutofit fontScale="90000"/>
          </a:bodyPr>
          <a:lstStyle/>
          <a:p>
            <a:r>
              <a:rPr lang="en-US" b="1" dirty="0" smtClean="0">
                <a:effectLst>
                  <a:outerShdw blurRad="38100" dist="38100" dir="2700000" algn="tl">
                    <a:srgbClr val="000000">
                      <a:alpha val="43137"/>
                    </a:srgbClr>
                  </a:outerShdw>
                </a:effectLst>
                <a:latin typeface="Adobe Devanagari" pitchFamily="18" charset="0"/>
                <a:cs typeface="Adobe Devanagari" pitchFamily="18" charset="0"/>
              </a:rPr>
              <a:t>To  feel  safe In such an evil world, </a:t>
            </a:r>
            <a:br>
              <a:rPr lang="en-US" b="1" dirty="0" smtClean="0">
                <a:effectLst>
                  <a:outerShdw blurRad="38100" dist="38100" dir="2700000" algn="tl">
                    <a:srgbClr val="000000">
                      <a:alpha val="43137"/>
                    </a:srgbClr>
                  </a:outerShdw>
                </a:effectLst>
                <a:latin typeface="Adobe Devanagari" pitchFamily="18" charset="0"/>
                <a:cs typeface="Adobe Devanagari" pitchFamily="18" charset="0"/>
              </a:rPr>
            </a:br>
            <a:r>
              <a:rPr lang="en-US" b="1" dirty="0" smtClean="0">
                <a:effectLst>
                  <a:outerShdw blurRad="38100" dist="38100" dir="2700000" algn="tl">
                    <a:srgbClr val="000000">
                      <a:alpha val="43137"/>
                    </a:srgbClr>
                  </a:outerShdw>
                </a:effectLst>
                <a:latin typeface="Adobe Devanagari" pitchFamily="18" charset="0"/>
                <a:cs typeface="Adobe Devanagari" pitchFamily="18" charset="0"/>
              </a:rPr>
              <a:t>children need to have the power to say things like:</a:t>
            </a:r>
            <a:endParaRPr lang="en-GB" b="1" dirty="0">
              <a:effectLst>
                <a:outerShdw blurRad="38100" dist="38100" dir="2700000" algn="tl">
                  <a:srgbClr val="000000">
                    <a:alpha val="43137"/>
                  </a:srgbClr>
                </a:outerShdw>
              </a:effectLst>
              <a:latin typeface="Adobe Devanagari" pitchFamily="18" charset="0"/>
              <a:cs typeface="Adobe Devanagari" pitchFamily="18" charset="0"/>
            </a:endParaRPr>
          </a:p>
        </p:txBody>
      </p:sp>
      <p:sp>
        <p:nvSpPr>
          <p:cNvPr id="20" name="TextBox 19"/>
          <p:cNvSpPr txBox="1"/>
          <p:nvPr/>
        </p:nvSpPr>
        <p:spPr>
          <a:xfrm>
            <a:off x="1322962" y="2071991"/>
            <a:ext cx="8784076" cy="3970318"/>
          </a:xfrm>
          <a:prstGeom prst="rect">
            <a:avLst/>
          </a:prstGeom>
          <a:noFill/>
        </p:spPr>
        <p:txBody>
          <a:bodyPr wrap="square" rtlCol="0">
            <a:spAutoFit/>
          </a:bodyPr>
          <a:lstStyle/>
          <a:p>
            <a:pPr algn="ctr">
              <a:buFont typeface="Arial" pitchFamily="34" charset="0"/>
              <a:buChar char="•"/>
            </a:pPr>
            <a:r>
              <a:rPr lang="en-US" sz="2800" dirty="0" smtClean="0"/>
              <a:t>  </a:t>
            </a:r>
            <a:r>
              <a:rPr lang="en-US" sz="2800" b="1" dirty="0" smtClean="0">
                <a:effectLst>
                  <a:outerShdw blurRad="38100" dist="38100" dir="2700000" algn="tl">
                    <a:srgbClr val="000000">
                      <a:alpha val="43137"/>
                    </a:srgbClr>
                  </a:outerShdw>
                </a:effectLst>
                <a:latin typeface="Adobe Devanagari" pitchFamily="18" charset="0"/>
                <a:cs typeface="Adobe Devanagari" pitchFamily="18" charset="0"/>
              </a:rPr>
              <a:t>“No.”</a:t>
            </a:r>
          </a:p>
          <a:p>
            <a:pPr algn="ctr"/>
            <a:r>
              <a:rPr lang="en-US" sz="2800" b="1" dirty="0" smtClean="0">
                <a:effectLst>
                  <a:outerShdw blurRad="38100" dist="38100" dir="2700000" algn="tl">
                    <a:srgbClr val="000000">
                      <a:alpha val="43137"/>
                    </a:srgbClr>
                  </a:outerShdw>
                </a:effectLst>
                <a:latin typeface="Adobe Devanagari" pitchFamily="18" charset="0"/>
                <a:cs typeface="Adobe Devanagari" pitchFamily="18" charset="0"/>
              </a:rPr>
              <a:t>• “I disagree.”</a:t>
            </a:r>
          </a:p>
          <a:p>
            <a:pPr algn="ctr"/>
            <a:r>
              <a:rPr lang="en-US" sz="2800" b="1" dirty="0" smtClean="0">
                <a:effectLst>
                  <a:outerShdw blurRad="38100" dist="38100" dir="2700000" algn="tl">
                    <a:srgbClr val="000000">
                      <a:alpha val="43137"/>
                    </a:srgbClr>
                  </a:outerShdw>
                </a:effectLst>
                <a:latin typeface="Adobe Devanagari" pitchFamily="18" charset="0"/>
                <a:cs typeface="Adobe Devanagari" pitchFamily="18" charset="0"/>
              </a:rPr>
              <a:t>• “I will not.”</a:t>
            </a:r>
          </a:p>
          <a:p>
            <a:pPr algn="ctr"/>
            <a:r>
              <a:rPr lang="en-US" sz="2800" b="1" dirty="0" smtClean="0">
                <a:effectLst>
                  <a:outerShdw blurRad="38100" dist="38100" dir="2700000" algn="tl">
                    <a:srgbClr val="000000">
                      <a:alpha val="43137"/>
                    </a:srgbClr>
                  </a:outerShdw>
                </a:effectLst>
                <a:latin typeface="Adobe Devanagari" pitchFamily="18" charset="0"/>
                <a:cs typeface="Adobe Devanagari" pitchFamily="18" charset="0"/>
              </a:rPr>
              <a:t>• “I choose not to.”</a:t>
            </a:r>
          </a:p>
          <a:p>
            <a:pPr algn="ctr"/>
            <a:r>
              <a:rPr lang="en-US" sz="2800" b="1" dirty="0" smtClean="0">
                <a:effectLst>
                  <a:outerShdw blurRad="38100" dist="38100" dir="2700000" algn="tl">
                    <a:srgbClr val="000000">
                      <a:alpha val="43137"/>
                    </a:srgbClr>
                  </a:outerShdw>
                </a:effectLst>
                <a:latin typeface="Adobe Devanagari" pitchFamily="18" charset="0"/>
                <a:cs typeface="Adobe Devanagari" pitchFamily="18" charset="0"/>
              </a:rPr>
              <a:t>• “Stop that.”</a:t>
            </a:r>
          </a:p>
          <a:p>
            <a:pPr algn="ctr"/>
            <a:r>
              <a:rPr lang="en-US" sz="2800" b="1" dirty="0" smtClean="0">
                <a:effectLst>
                  <a:outerShdw blurRad="38100" dist="38100" dir="2700000" algn="tl">
                    <a:srgbClr val="000000">
                      <a:alpha val="43137"/>
                    </a:srgbClr>
                  </a:outerShdw>
                </a:effectLst>
                <a:latin typeface="Adobe Devanagari" pitchFamily="18" charset="0"/>
                <a:cs typeface="Adobe Devanagari" pitchFamily="18" charset="0"/>
              </a:rPr>
              <a:t>• “It hurts.”</a:t>
            </a:r>
          </a:p>
          <a:p>
            <a:pPr algn="ctr"/>
            <a:r>
              <a:rPr lang="en-US" sz="2800" b="1" dirty="0" smtClean="0">
                <a:effectLst>
                  <a:outerShdw blurRad="38100" dist="38100" dir="2700000" algn="tl">
                    <a:srgbClr val="000000">
                      <a:alpha val="43137"/>
                    </a:srgbClr>
                  </a:outerShdw>
                </a:effectLst>
                <a:latin typeface="Adobe Devanagari" pitchFamily="18" charset="0"/>
                <a:cs typeface="Adobe Devanagari" pitchFamily="18" charset="0"/>
              </a:rPr>
              <a:t>• “It’s wrong.”</a:t>
            </a:r>
          </a:p>
          <a:p>
            <a:pPr algn="ctr"/>
            <a:r>
              <a:rPr lang="en-US" sz="2800" b="1" dirty="0" smtClean="0">
                <a:effectLst>
                  <a:outerShdw blurRad="38100" dist="38100" dir="2700000" algn="tl">
                    <a:srgbClr val="000000">
                      <a:alpha val="43137"/>
                    </a:srgbClr>
                  </a:outerShdw>
                </a:effectLst>
                <a:latin typeface="Adobe Devanagari" pitchFamily="18" charset="0"/>
                <a:cs typeface="Adobe Devanagari" pitchFamily="18" charset="0"/>
              </a:rPr>
              <a:t>• “That’s bad.”</a:t>
            </a:r>
          </a:p>
          <a:p>
            <a:pPr algn="ctr"/>
            <a:r>
              <a:rPr lang="en-US" sz="2800" b="1" dirty="0" smtClean="0">
                <a:effectLst>
                  <a:outerShdw blurRad="38100" dist="38100" dir="2700000" algn="tl">
                    <a:srgbClr val="000000">
                      <a:alpha val="43137"/>
                    </a:srgbClr>
                  </a:outerShdw>
                </a:effectLst>
                <a:latin typeface="Adobe Devanagari" pitchFamily="18" charset="0"/>
                <a:cs typeface="Adobe Devanagari" pitchFamily="18" charset="0"/>
              </a:rPr>
              <a:t>• “I don’t like it when you touch me there.”</a:t>
            </a:r>
            <a:endParaRPr lang="en-US" sz="2800" b="1" dirty="0">
              <a:effectLst>
                <a:outerShdw blurRad="38100" dist="38100" dir="2700000" algn="tl">
                  <a:srgbClr val="000000">
                    <a:alpha val="43137"/>
                  </a:srgbClr>
                </a:outerShdw>
              </a:effectLst>
              <a:latin typeface="Adobe Devanagari" pitchFamily="18" charset="0"/>
              <a:cs typeface="Adobe Devanagari" pitchFamily="18" charset="0"/>
            </a:endParaRPr>
          </a:p>
        </p:txBody>
      </p:sp>
      <p:pic>
        <p:nvPicPr>
          <p:cNvPr id="21" name="Picture 20" descr="no.png"/>
          <p:cNvPicPr>
            <a:picLocks noChangeAspect="1"/>
          </p:cNvPicPr>
          <p:nvPr/>
        </p:nvPicPr>
        <p:blipFill>
          <a:blip r:embed="rId3"/>
          <a:stretch>
            <a:fillRect/>
          </a:stretch>
        </p:blipFill>
        <p:spPr>
          <a:xfrm rot="20783748">
            <a:off x="965267" y="2169877"/>
            <a:ext cx="2196222" cy="2196222"/>
          </a:xfrm>
          <a:prstGeom prst="rect">
            <a:avLst/>
          </a:prstGeom>
          <a:ln>
            <a:noFill/>
          </a:ln>
          <a:effectLst>
            <a:outerShdw blurRad="50800" dist="50800" dir="5400000" sx="109000" sy="109000" algn="ctr" rotWithShape="0">
              <a:srgbClr val="000000">
                <a:alpha val="74000"/>
              </a:srgbClr>
            </a:outerShdw>
            <a:softEdge rad="112500"/>
          </a:effectLst>
        </p:spPr>
      </p:pic>
      <p:pic>
        <p:nvPicPr>
          <p:cNvPr id="22" name="Picture 21" descr="no!.jpg"/>
          <p:cNvPicPr>
            <a:picLocks noChangeAspect="1"/>
          </p:cNvPicPr>
          <p:nvPr/>
        </p:nvPicPr>
        <p:blipFill>
          <a:blip r:embed="rId4"/>
          <a:stretch>
            <a:fillRect/>
          </a:stretch>
        </p:blipFill>
        <p:spPr>
          <a:xfrm rot="1493177">
            <a:off x="8356330" y="2795271"/>
            <a:ext cx="2004680" cy="1978069"/>
          </a:xfrm>
          <a:prstGeom prst="rect">
            <a:avLst/>
          </a:prstGeom>
          <a:ln>
            <a:noFill/>
          </a:ln>
          <a:effectLst>
            <a:outerShdw blurRad="279400" dist="50800" dir="5400000" sx="114000" sy="114000" algn="ctr" rotWithShape="0">
              <a:srgbClr val="000000">
                <a:alpha val="59000"/>
              </a:srgbClr>
            </a:outerShdw>
            <a:softEdge rad="112500"/>
          </a:effectLst>
        </p:spPr>
      </p:pic>
    </p:spTree>
    <p:extLst>
      <p:ext uri="{BB962C8B-B14F-4D97-AF65-F5344CB8AC3E}">
        <p14:creationId xmlns:p14="http://schemas.microsoft.com/office/powerpoint/2010/main" xmlns="" val="1294161663"/>
      </p:ext>
    </p:extLst>
  </p:cSld>
  <p:clrMapOvr>
    <a:masterClrMapping/>
  </p:clrMapOvr>
  <p:transition spd="slow">
    <p:checker dir="ver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DAD5D1"/>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xmlns="" id="{50EACE68-C884-4900-BA05-58DEA1511030}"/>
              </a:ext>
            </a:extLst>
          </p:cNvPr>
          <p:cNvSpPr>
            <a:spLocks noGrp="1"/>
          </p:cNvSpPr>
          <p:nvPr>
            <p:ph type="body" sz="quarter" idx="14"/>
          </p:nvPr>
        </p:nvSpPr>
        <p:spPr>
          <a:xfrm>
            <a:off x="457200" y="2489200"/>
            <a:ext cx="5202936" cy="3547872"/>
          </a:xfrm>
        </p:spPr>
        <p:txBody>
          <a:bodyPr rtlCol="0"/>
          <a:lstStyle/>
          <a:p>
            <a:r>
              <a:rPr lang="en-US" b="1" i="1" dirty="0" smtClean="0">
                <a:solidFill>
                  <a:schemeClr val="accent3">
                    <a:lumMod val="25000"/>
                  </a:schemeClr>
                </a:solidFill>
                <a:latin typeface="Adobe Garamond Pro Bold" pitchFamily="18" charset="0"/>
              </a:rPr>
              <a:t>The inability to say no to the bad is pervasive. Not only does it keep us from refusing evil in our lives, it often keeps us from recognizing evil. Many compliant people realize too late that they’re in a dangerous or abusive relationship. Their spiritual and emotional “radar” is broken; they have no ability to guard their hearts (Prov. 4:23).</a:t>
            </a:r>
            <a:endParaRPr lang="en-GB" b="1" i="1" dirty="0">
              <a:solidFill>
                <a:schemeClr val="accent3">
                  <a:lumMod val="25000"/>
                </a:schemeClr>
              </a:solidFill>
              <a:latin typeface="Adobe Garamond Pro Bold" pitchFamily="18" charset="0"/>
            </a:endParaRPr>
          </a:p>
        </p:txBody>
      </p:sp>
      <p:pic>
        <p:nvPicPr>
          <p:cNvPr id="8" name="Picture Placeholder 7" descr="no.png"/>
          <p:cNvPicPr>
            <a:picLocks noGrp="1" noChangeAspect="1"/>
          </p:cNvPicPr>
          <p:nvPr>
            <p:ph type="pic" sz="quarter" idx="15"/>
          </p:nvPr>
        </p:nvPicPr>
        <p:blipFill>
          <a:blip r:embed="rId3"/>
          <a:srcRect l="30519" r="30519"/>
          <a:stretch>
            <a:fillRect/>
          </a:stretch>
        </p:blipFill>
        <p:spPr>
          <a:prstGeom prst="rect">
            <a:avLst/>
          </a:prstGeom>
          <a:ln>
            <a:noFill/>
          </a:ln>
          <a:effectLst>
            <a:outerShdw blurRad="762000" dist="38100" dir="5400000" sx="114000" sy="114000" algn="t" rotWithShape="0">
              <a:prstClr val="black">
                <a:alpha val="54000"/>
              </a:prstClr>
            </a:outerShdw>
            <a:softEdge rad="112500"/>
          </a:effectLst>
        </p:spPr>
      </p:pic>
    </p:spTree>
    <p:extLst>
      <p:ext uri="{BB962C8B-B14F-4D97-AF65-F5344CB8AC3E}">
        <p14:creationId xmlns:p14="http://schemas.microsoft.com/office/powerpoint/2010/main" xmlns="" val="2943388554"/>
      </p:ext>
    </p:extLst>
  </p:cSld>
  <p:clrMapOvr>
    <a:masterClrMapping/>
  </p:clrMapOvr>
  <p:transition spd="slow">
    <p:checke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A person standing on a rock while looking at the ocean wave with outstretched arms">
            <a:extLst>
              <a:ext uri="{FF2B5EF4-FFF2-40B4-BE49-F238E27FC236}">
                <a16:creationId xmlns:a16="http://schemas.microsoft.com/office/drawing/2014/main" xmlns="" id="{8C1A64BB-92C4-44CC-9AB7-8416F1B9BF56}"/>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xmlns=""/>
              </a:ext>
            </a:extLst>
          </a:blip>
          <a:srcRect/>
          <a:stretch/>
        </p:blipFill>
        <p:spPr>
          <a:xfrm>
            <a:off x="0" y="0"/>
            <a:ext cx="12192000" cy="6858000"/>
          </a:xfrm>
          <a:solidFill>
            <a:srgbClr val="6768AB">
              <a:alpha val="75000"/>
            </a:srgbClr>
          </a:solidFill>
        </p:spPr>
      </p:pic>
      <p:sp>
        <p:nvSpPr>
          <p:cNvPr id="9" name="Rectangle 8" descr="Shaded overlay">
            <a:extLst>
              <a:ext uri="{FF2B5EF4-FFF2-40B4-BE49-F238E27FC236}">
                <a16:creationId xmlns:a16="http://schemas.microsoft.com/office/drawing/2014/main" xmlns="" id="{558C501A-DC1F-4BA4-BFFA-44EF8845A384}"/>
              </a:ext>
            </a:extLst>
          </p:cNvPr>
          <p:cNvSpPr/>
          <p:nvPr/>
        </p:nvSpPr>
        <p:spPr>
          <a:xfrm>
            <a:off x="0" y="0"/>
            <a:ext cx="12192000" cy="6858000"/>
          </a:xfrm>
          <a:prstGeom prst="rect">
            <a:avLst/>
          </a:prstGeom>
          <a:solidFill>
            <a:srgbClr val="6768AB">
              <a:alpha val="7490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dirty="0"/>
          </a:p>
        </p:txBody>
      </p:sp>
      <p:sp>
        <p:nvSpPr>
          <p:cNvPr id="4" name="Title 3">
            <a:extLst>
              <a:ext uri="{FF2B5EF4-FFF2-40B4-BE49-F238E27FC236}">
                <a16:creationId xmlns:a16="http://schemas.microsoft.com/office/drawing/2014/main" xmlns="" id="{135A981B-6487-4B00-9EAF-D0D748FA6014}"/>
              </a:ext>
            </a:extLst>
          </p:cNvPr>
          <p:cNvSpPr>
            <a:spLocks noGrp="1"/>
          </p:cNvSpPr>
          <p:nvPr>
            <p:ph type="title"/>
          </p:nvPr>
        </p:nvSpPr>
        <p:spPr>
          <a:xfrm>
            <a:off x="457199" y="914400"/>
            <a:ext cx="11174819" cy="903767"/>
          </a:xfrm>
        </p:spPr>
        <p:txBody>
          <a:bodyPr rtlCol="0">
            <a:normAutofit fontScale="90000"/>
          </a:bodyPr>
          <a:lstStyle/>
          <a:p>
            <a:pPr rtl="0"/>
            <a:r>
              <a:rPr lang="en-GB" dirty="0" smtClean="0">
                <a:solidFill>
                  <a:srgbClr val="002060"/>
                </a:solidFill>
                <a:effectLst>
                  <a:outerShdw blurRad="38100" dist="38100" dir="2700000" algn="tl">
                    <a:srgbClr val="000000">
                      <a:alpha val="43137"/>
                    </a:srgbClr>
                  </a:outerShdw>
                </a:effectLst>
                <a:latin typeface="Lucida Handwriting" pitchFamily="66" charset="0"/>
              </a:rPr>
              <a:t>What do we mean by word boundaries?</a:t>
            </a:r>
            <a:endParaRPr lang="en-GB" dirty="0">
              <a:solidFill>
                <a:srgbClr val="002060"/>
              </a:solidFill>
              <a:effectLst>
                <a:outerShdw blurRad="38100" dist="38100" dir="2700000" algn="tl">
                  <a:srgbClr val="000000">
                    <a:alpha val="43137"/>
                  </a:srgbClr>
                </a:outerShdw>
              </a:effectLst>
              <a:latin typeface="Lucida Handwriting" pitchFamily="66" charset="0"/>
            </a:endParaRPr>
          </a:p>
        </p:txBody>
      </p:sp>
      <p:sp>
        <p:nvSpPr>
          <p:cNvPr id="6" name="Text Placeholder 5">
            <a:extLst>
              <a:ext uri="{FF2B5EF4-FFF2-40B4-BE49-F238E27FC236}">
                <a16:creationId xmlns:a16="http://schemas.microsoft.com/office/drawing/2014/main" xmlns="" id="{B43F7E3B-CE99-4770-8587-6554C15693F8}"/>
              </a:ext>
            </a:extLst>
          </p:cNvPr>
          <p:cNvSpPr>
            <a:spLocks noGrp="1"/>
          </p:cNvSpPr>
          <p:nvPr>
            <p:ph type="body" sz="quarter" idx="14"/>
          </p:nvPr>
        </p:nvSpPr>
        <p:spPr>
          <a:xfrm>
            <a:off x="1838529" y="2240280"/>
            <a:ext cx="6235624" cy="3858963"/>
          </a:xfrm>
        </p:spPr>
        <p:txBody>
          <a:bodyPr rtlCol="0"/>
          <a:lstStyle/>
          <a:p>
            <a:r>
              <a:rPr lang="en-US" sz="2000" b="1" dirty="0" smtClean="0">
                <a:latin typeface="Chaparral Pro Light" pitchFamily="18" charset="0"/>
              </a:rPr>
              <a:t>It is the practice of openly communicating and asserting personal </a:t>
            </a:r>
            <a:r>
              <a:rPr lang="en-US" sz="2000" b="1" dirty="0" smtClean="0">
                <a:latin typeface="Chaparral Pro Light" pitchFamily="18" charset="0"/>
                <a:hlinkClick r:id="rId4" tooltip="Values"/>
              </a:rPr>
              <a:t>values</a:t>
            </a:r>
            <a:r>
              <a:rPr lang="en-US" sz="2000" b="1" dirty="0" smtClean="0">
                <a:latin typeface="Chaparral Pro Light" pitchFamily="18" charset="0"/>
              </a:rPr>
              <a:t> as way to preserve and protect against having them compromised or violated</a:t>
            </a:r>
            <a:r>
              <a:rPr lang="en-US" sz="2000" b="1" baseline="30000" dirty="0" smtClean="0">
                <a:latin typeface="Chaparral Pro Light" pitchFamily="18" charset="0"/>
              </a:rPr>
              <a:t> .</a:t>
            </a:r>
            <a:r>
              <a:rPr lang="en-US" sz="2000" b="1" dirty="0" smtClean="0">
                <a:latin typeface="Chaparral Pro Light" pitchFamily="18" charset="0"/>
              </a:rPr>
              <a:t>The term "boundary" is a metaphor – with </a:t>
            </a:r>
            <a:r>
              <a:rPr lang="en-US" sz="2000" b="1" i="1" dirty="0" smtClean="0">
                <a:latin typeface="Chaparral Pro Light" pitchFamily="18" charset="0"/>
              </a:rPr>
              <a:t>in-bounds</a:t>
            </a:r>
            <a:r>
              <a:rPr lang="en-US" sz="2000" b="1" dirty="0" smtClean="0">
                <a:latin typeface="Chaparral Pro Light" pitchFamily="18" charset="0"/>
              </a:rPr>
              <a:t> meaning acceptable and </a:t>
            </a:r>
            <a:r>
              <a:rPr lang="en-US" sz="2000" b="1" i="1" dirty="0" smtClean="0">
                <a:latin typeface="Chaparral Pro Light" pitchFamily="18" charset="0"/>
              </a:rPr>
              <a:t>out-of-bounds</a:t>
            </a:r>
            <a:r>
              <a:rPr lang="en-US" sz="2000" b="1" dirty="0" smtClean="0">
                <a:latin typeface="Chaparral Pro Light" pitchFamily="18" charset="0"/>
              </a:rPr>
              <a:t> meaning unacceptable.</a:t>
            </a:r>
            <a:r>
              <a:rPr lang="en-US" sz="2000" b="1" baseline="30000" dirty="0" smtClean="0">
                <a:latin typeface="Chaparral Pro Light" pitchFamily="18" charset="0"/>
              </a:rPr>
              <a:t> </a:t>
            </a:r>
            <a:r>
              <a:rPr lang="en-US" sz="2000" b="1" dirty="0" smtClean="0">
                <a:latin typeface="Chaparral Pro Light" pitchFamily="18" charset="0"/>
              </a:rPr>
              <a:t>Without values and boundaries our identities become diffused and often controlled by the definitions offered by others.</a:t>
            </a:r>
            <a:r>
              <a:rPr lang="en-US" sz="2000" b="1" baseline="30000" dirty="0" smtClean="0">
                <a:latin typeface="Chaparral Pro Light" pitchFamily="18" charset="0"/>
              </a:rPr>
              <a:t> </a:t>
            </a:r>
            <a:r>
              <a:rPr lang="en-US" sz="2000" b="1" dirty="0" smtClean="0">
                <a:latin typeface="Chaparral Pro Light" pitchFamily="18" charset="0"/>
              </a:rPr>
              <a:t> The concept of </a:t>
            </a:r>
            <a:r>
              <a:rPr lang="en-US" sz="2000" b="1" i="1" dirty="0" smtClean="0">
                <a:latin typeface="Chaparral Pro Light" pitchFamily="18" charset="0"/>
              </a:rPr>
              <a:t>boundaries</a:t>
            </a:r>
            <a:r>
              <a:rPr lang="en-US" sz="2000" b="1" dirty="0" smtClean="0">
                <a:latin typeface="Chaparral Pro Light" pitchFamily="18" charset="0"/>
              </a:rPr>
              <a:t> has been widely adopted by the counseling profession.</a:t>
            </a:r>
            <a:endParaRPr lang="en-GB" sz="2000" b="1" dirty="0">
              <a:latin typeface="Chaparral Pro Light" pitchFamily="18" charset="0"/>
            </a:endParaRPr>
          </a:p>
        </p:txBody>
      </p:sp>
    </p:spTree>
    <p:extLst>
      <p:ext uri="{BB962C8B-B14F-4D97-AF65-F5344CB8AC3E}">
        <p14:creationId xmlns:p14="http://schemas.microsoft.com/office/powerpoint/2010/main" xmlns="" val="3898511310"/>
      </p:ext>
    </p:extLst>
  </p:cSld>
  <p:clrMapOvr>
    <a:masterClrMapping/>
  </p:clrMapOvr>
  <p:transition spd="slow">
    <p:newsflash/>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A person standing on a rock while looking at the ocean wave with outstretched arms">
            <a:extLst>
              <a:ext uri="{FF2B5EF4-FFF2-40B4-BE49-F238E27FC236}">
                <a16:creationId xmlns:a16="http://schemas.microsoft.com/office/drawing/2014/main" xmlns="" id="{8C1A64BB-92C4-44CC-9AB7-8416F1B9BF56}"/>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xmlns=""/>
              </a:ext>
            </a:extLst>
          </a:blip>
          <a:srcRect/>
          <a:stretch/>
        </p:blipFill>
        <p:spPr>
          <a:xfrm>
            <a:off x="0" y="0"/>
            <a:ext cx="12192000" cy="6858000"/>
          </a:xfrm>
          <a:solidFill>
            <a:srgbClr val="6768AB">
              <a:alpha val="75000"/>
            </a:srgbClr>
          </a:solidFill>
        </p:spPr>
      </p:pic>
      <p:sp>
        <p:nvSpPr>
          <p:cNvPr id="9" name="Rectangle 8" descr="Shaded overlay">
            <a:extLst>
              <a:ext uri="{FF2B5EF4-FFF2-40B4-BE49-F238E27FC236}">
                <a16:creationId xmlns:a16="http://schemas.microsoft.com/office/drawing/2014/main" xmlns="" id="{558C501A-DC1F-4BA4-BFFA-44EF8845A384}"/>
              </a:ext>
            </a:extLst>
          </p:cNvPr>
          <p:cNvSpPr/>
          <p:nvPr/>
        </p:nvSpPr>
        <p:spPr>
          <a:xfrm>
            <a:off x="0" y="-48640"/>
            <a:ext cx="12192000" cy="6916368"/>
          </a:xfrm>
          <a:prstGeom prst="rect">
            <a:avLst/>
          </a:prstGeom>
          <a:solidFill>
            <a:srgbClr val="6768AB">
              <a:alpha val="7490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dirty="0"/>
          </a:p>
        </p:txBody>
      </p:sp>
      <p:sp>
        <p:nvSpPr>
          <p:cNvPr id="4" name="Title 3">
            <a:extLst>
              <a:ext uri="{FF2B5EF4-FFF2-40B4-BE49-F238E27FC236}">
                <a16:creationId xmlns:a16="http://schemas.microsoft.com/office/drawing/2014/main" xmlns="" id="{135A981B-6487-4B00-9EAF-D0D748FA6014}"/>
              </a:ext>
            </a:extLst>
          </p:cNvPr>
          <p:cNvSpPr>
            <a:spLocks noGrp="1"/>
          </p:cNvSpPr>
          <p:nvPr>
            <p:ph type="title"/>
          </p:nvPr>
        </p:nvSpPr>
        <p:spPr>
          <a:xfrm>
            <a:off x="554477" y="155642"/>
            <a:ext cx="7344384" cy="903767"/>
          </a:xfrm>
        </p:spPr>
        <p:txBody>
          <a:bodyPr rtlCol="0">
            <a:normAutofit/>
          </a:bodyPr>
          <a:lstStyle/>
          <a:p>
            <a:pPr rtl="0"/>
            <a:r>
              <a:rPr lang="en-GB" sz="2800" dirty="0" smtClean="0">
                <a:solidFill>
                  <a:srgbClr val="002060"/>
                </a:solidFill>
                <a:effectLst>
                  <a:outerShdw blurRad="38100" dist="38100" dir="2700000" algn="tl">
                    <a:srgbClr val="000000">
                      <a:alpha val="43137"/>
                    </a:srgbClr>
                  </a:outerShdw>
                </a:effectLst>
                <a:latin typeface="Lucida Handwriting" pitchFamily="66" charset="0"/>
              </a:rPr>
              <a:t>Avoidants: saying “no” to the good</a:t>
            </a:r>
            <a:endParaRPr lang="en-GB" sz="2800" dirty="0">
              <a:solidFill>
                <a:srgbClr val="002060"/>
              </a:solidFill>
              <a:effectLst>
                <a:outerShdw blurRad="38100" dist="38100" dir="2700000" algn="tl">
                  <a:srgbClr val="000000">
                    <a:alpha val="43137"/>
                  </a:srgbClr>
                </a:outerShdw>
              </a:effectLst>
              <a:latin typeface="Lucida Handwriting" pitchFamily="66" charset="0"/>
            </a:endParaRPr>
          </a:p>
        </p:txBody>
      </p:sp>
      <p:sp>
        <p:nvSpPr>
          <p:cNvPr id="10" name="Rounded Rectangle 9"/>
          <p:cNvSpPr/>
          <p:nvPr/>
        </p:nvSpPr>
        <p:spPr>
          <a:xfrm>
            <a:off x="437745" y="2188724"/>
            <a:ext cx="8083685" cy="4464996"/>
          </a:xfrm>
          <a:prstGeom prst="roundRect">
            <a:avLst/>
          </a:prstGeom>
          <a:noFill/>
          <a:ln w="28575">
            <a:solidFill>
              <a:schemeClr val="accent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p:cNvSpPr txBox="1"/>
          <p:nvPr/>
        </p:nvSpPr>
        <p:spPr>
          <a:xfrm>
            <a:off x="885217" y="2393006"/>
            <a:ext cx="7295745" cy="1477328"/>
          </a:xfrm>
          <a:prstGeom prst="rect">
            <a:avLst/>
          </a:prstGeom>
          <a:noFill/>
        </p:spPr>
        <p:txBody>
          <a:bodyPr wrap="square" rtlCol="0">
            <a:spAutoFit/>
          </a:bodyPr>
          <a:lstStyle/>
          <a:p>
            <a:r>
              <a:rPr lang="en-US" dirty="0" smtClean="0">
                <a:solidFill>
                  <a:schemeClr val="bg1"/>
                </a:solidFill>
                <a:latin typeface="Chaparral Pro Light" pitchFamily="18" charset="0"/>
              </a:rPr>
              <a:t>Saying no to the good, This boundary problem is called </a:t>
            </a:r>
            <a:r>
              <a:rPr lang="en-US" i="1" dirty="0" smtClean="0">
                <a:solidFill>
                  <a:schemeClr val="bg1"/>
                </a:solidFill>
                <a:latin typeface="Chaparral Pro Light" pitchFamily="18" charset="0"/>
              </a:rPr>
              <a:t>avoidance. </a:t>
            </a:r>
            <a:r>
              <a:rPr lang="en-US" dirty="0" smtClean="0">
                <a:solidFill>
                  <a:schemeClr val="bg1"/>
                </a:solidFill>
                <a:latin typeface="Chaparral Pro Light" pitchFamily="18" charset="0"/>
              </a:rPr>
              <a:t>It’s the inability to ask for help, to recognize one’s own needs, to let others in. Avoidants  withdraw when they are in need; they do not ask for the support of others.</a:t>
            </a:r>
            <a:endParaRPr lang="en-IN" dirty="0" smtClean="0">
              <a:solidFill>
                <a:schemeClr val="bg1"/>
              </a:solidFill>
              <a:latin typeface="Chaparral Pro Light" pitchFamily="18" charset="0"/>
            </a:endParaRPr>
          </a:p>
          <a:p>
            <a:endParaRPr lang="en-IN" dirty="0" smtClean="0">
              <a:solidFill>
                <a:schemeClr val="bg1"/>
              </a:solidFill>
              <a:latin typeface="Chaparral Pro Light" pitchFamily="18" charset="0"/>
            </a:endParaRPr>
          </a:p>
          <a:p>
            <a:endParaRPr lang="en-US" i="1" dirty="0">
              <a:solidFill>
                <a:schemeClr val="bg1"/>
              </a:solidFill>
              <a:latin typeface="Lucida Handwriting" pitchFamily="66" charset="0"/>
            </a:endParaRPr>
          </a:p>
        </p:txBody>
      </p:sp>
      <p:sp>
        <p:nvSpPr>
          <p:cNvPr id="12" name="TextBox 11"/>
          <p:cNvSpPr txBox="1"/>
          <p:nvPr/>
        </p:nvSpPr>
        <p:spPr>
          <a:xfrm>
            <a:off x="904672" y="3754877"/>
            <a:ext cx="7363839" cy="2308324"/>
          </a:xfrm>
          <a:prstGeom prst="rect">
            <a:avLst/>
          </a:prstGeom>
          <a:noFill/>
        </p:spPr>
        <p:txBody>
          <a:bodyPr wrap="square" rtlCol="0">
            <a:spAutoFit/>
          </a:bodyPr>
          <a:lstStyle/>
          <a:p>
            <a:r>
              <a:rPr lang="en-US" b="1" dirty="0" smtClean="0">
                <a:solidFill>
                  <a:schemeClr val="bg1"/>
                </a:solidFill>
                <a:latin typeface="Chaparral Pro Light" pitchFamily="18" charset="0"/>
              </a:rPr>
              <a:t>Why is avoidance a boundary problem?</a:t>
            </a:r>
          </a:p>
          <a:p>
            <a:r>
              <a:rPr lang="en-US" dirty="0" smtClean="0">
                <a:solidFill>
                  <a:schemeClr val="bg1"/>
                </a:solidFill>
                <a:latin typeface="Chaparral Pro Light" pitchFamily="18" charset="0"/>
              </a:rPr>
              <a:t>At the heart of the struggle is a confusion of boundaries as walls. Boundaries are supposed to be able to “breathe,” to be like fences with a gate that can let the good in and the bad out. Individuals with walls for boundaries can let in neither bad nor good. No one touches them.</a:t>
            </a:r>
          </a:p>
          <a:p>
            <a:r>
              <a:rPr lang="en-US" dirty="0" smtClean="0">
                <a:solidFill>
                  <a:schemeClr val="bg1"/>
                </a:solidFill>
                <a:latin typeface="Chaparral Pro Light" pitchFamily="18" charset="0"/>
              </a:rPr>
              <a:t>God designed our personal boundaries to have gates. We</a:t>
            </a:r>
          </a:p>
          <a:p>
            <a:r>
              <a:rPr lang="en-US" dirty="0" smtClean="0">
                <a:solidFill>
                  <a:schemeClr val="bg1"/>
                </a:solidFill>
                <a:latin typeface="Chaparral Pro Light" pitchFamily="18" charset="0"/>
              </a:rPr>
              <a:t>should have the freedom to enjoy safe relationships and to avoid</a:t>
            </a:r>
          </a:p>
          <a:p>
            <a:r>
              <a:rPr lang="en-US" dirty="0" smtClean="0">
                <a:solidFill>
                  <a:schemeClr val="bg1"/>
                </a:solidFill>
                <a:latin typeface="Chaparral Pro Light" pitchFamily="18" charset="0"/>
              </a:rPr>
              <a:t>destructive ones.</a:t>
            </a:r>
            <a:endParaRPr lang="en-US" b="1" dirty="0">
              <a:solidFill>
                <a:schemeClr val="bg1"/>
              </a:solidFill>
              <a:latin typeface="Chaparral Pro Light" pitchFamily="18" charset="0"/>
            </a:endParaRPr>
          </a:p>
        </p:txBody>
      </p:sp>
    </p:spTree>
    <p:extLst>
      <p:ext uri="{BB962C8B-B14F-4D97-AF65-F5344CB8AC3E}">
        <p14:creationId xmlns:p14="http://schemas.microsoft.com/office/powerpoint/2010/main" xmlns="" val="3898511310"/>
      </p:ext>
    </p:extLst>
  </p:cSld>
  <p:clrMapOvr>
    <a:masterClrMapping/>
  </p:clrMapOvr>
  <p:transition spd="slow">
    <p:wedg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A person standing on a rock while looking at the ocean wave with outstretched arms">
            <a:extLst>
              <a:ext uri="{FF2B5EF4-FFF2-40B4-BE49-F238E27FC236}">
                <a16:creationId xmlns:a16="http://schemas.microsoft.com/office/drawing/2014/main" xmlns="" id="{8C1A64BB-92C4-44CC-9AB7-8416F1B9BF56}"/>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xmlns=""/>
              </a:ext>
            </a:extLst>
          </a:blip>
          <a:srcRect/>
          <a:stretch/>
        </p:blipFill>
        <p:spPr>
          <a:xfrm>
            <a:off x="0" y="0"/>
            <a:ext cx="12192000" cy="6858000"/>
          </a:xfrm>
          <a:solidFill>
            <a:srgbClr val="6768AB">
              <a:alpha val="75000"/>
            </a:srgbClr>
          </a:solidFill>
        </p:spPr>
      </p:pic>
      <p:sp>
        <p:nvSpPr>
          <p:cNvPr id="9" name="Rectangle 8" descr="Shaded overlay">
            <a:extLst>
              <a:ext uri="{FF2B5EF4-FFF2-40B4-BE49-F238E27FC236}">
                <a16:creationId xmlns:a16="http://schemas.microsoft.com/office/drawing/2014/main" xmlns="" id="{558C501A-DC1F-4BA4-BFFA-44EF8845A384}"/>
              </a:ext>
            </a:extLst>
          </p:cNvPr>
          <p:cNvSpPr/>
          <p:nvPr/>
        </p:nvSpPr>
        <p:spPr>
          <a:xfrm>
            <a:off x="0" y="-48640"/>
            <a:ext cx="12192000" cy="6916368"/>
          </a:xfrm>
          <a:prstGeom prst="rect">
            <a:avLst/>
          </a:prstGeom>
          <a:solidFill>
            <a:srgbClr val="6768AB">
              <a:alpha val="7490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dirty="0"/>
          </a:p>
        </p:txBody>
      </p:sp>
      <p:sp>
        <p:nvSpPr>
          <p:cNvPr id="4" name="Title 3">
            <a:extLst>
              <a:ext uri="{FF2B5EF4-FFF2-40B4-BE49-F238E27FC236}">
                <a16:creationId xmlns:a16="http://schemas.microsoft.com/office/drawing/2014/main" xmlns="" id="{135A981B-6487-4B00-9EAF-D0D748FA6014}"/>
              </a:ext>
            </a:extLst>
          </p:cNvPr>
          <p:cNvSpPr>
            <a:spLocks noGrp="1"/>
          </p:cNvSpPr>
          <p:nvPr>
            <p:ph type="title"/>
          </p:nvPr>
        </p:nvSpPr>
        <p:spPr>
          <a:xfrm>
            <a:off x="554477" y="155642"/>
            <a:ext cx="7344384" cy="903767"/>
          </a:xfrm>
        </p:spPr>
        <p:txBody>
          <a:bodyPr rtlCol="0">
            <a:normAutofit/>
          </a:bodyPr>
          <a:lstStyle/>
          <a:p>
            <a:r>
              <a:rPr lang="en-GB" sz="2800" dirty="0" smtClean="0">
                <a:solidFill>
                  <a:srgbClr val="002060"/>
                </a:solidFill>
                <a:effectLst>
                  <a:outerShdw blurRad="38100" dist="38100" dir="2700000" algn="tl">
                    <a:srgbClr val="000000">
                      <a:alpha val="43137"/>
                    </a:srgbClr>
                  </a:outerShdw>
                </a:effectLst>
                <a:latin typeface="Lucida Handwriting" pitchFamily="66" charset="0"/>
              </a:rPr>
              <a:t>Controllers: </a:t>
            </a:r>
            <a:r>
              <a:rPr lang="en-US" sz="2800" i="1" dirty="0" smtClean="0">
                <a:solidFill>
                  <a:srgbClr val="002060"/>
                </a:solidFill>
                <a:effectLst>
                  <a:outerShdw blurRad="38100" dist="38100" dir="2700000" algn="tl">
                    <a:srgbClr val="000000">
                      <a:alpha val="43137"/>
                    </a:srgbClr>
                  </a:outerShdw>
                </a:effectLst>
                <a:latin typeface="Lucida Handwriting" pitchFamily="66" charset="0"/>
              </a:rPr>
              <a:t>Not Respecting </a:t>
            </a:r>
            <a:br>
              <a:rPr lang="en-US" sz="2800" i="1" dirty="0" smtClean="0">
                <a:solidFill>
                  <a:srgbClr val="002060"/>
                </a:solidFill>
                <a:effectLst>
                  <a:outerShdw blurRad="38100" dist="38100" dir="2700000" algn="tl">
                    <a:srgbClr val="000000">
                      <a:alpha val="43137"/>
                    </a:srgbClr>
                  </a:outerShdw>
                </a:effectLst>
                <a:latin typeface="Lucida Handwriting" pitchFamily="66" charset="0"/>
              </a:rPr>
            </a:br>
            <a:r>
              <a:rPr lang="en-US" sz="2800" i="1" dirty="0" smtClean="0">
                <a:solidFill>
                  <a:srgbClr val="002060"/>
                </a:solidFill>
                <a:effectLst>
                  <a:outerShdw blurRad="38100" dist="38100" dir="2700000" algn="tl">
                    <a:srgbClr val="000000">
                      <a:alpha val="43137"/>
                    </a:srgbClr>
                  </a:outerShdw>
                </a:effectLst>
                <a:latin typeface="Lucida Handwriting" pitchFamily="66" charset="0"/>
              </a:rPr>
              <a:t>Others’ Boundaries</a:t>
            </a:r>
            <a:endParaRPr lang="en-GB" sz="2800" dirty="0">
              <a:solidFill>
                <a:srgbClr val="002060"/>
              </a:solidFill>
              <a:effectLst>
                <a:outerShdw blurRad="38100" dist="38100" dir="2700000" algn="tl">
                  <a:srgbClr val="000000">
                    <a:alpha val="43137"/>
                  </a:srgbClr>
                </a:outerShdw>
              </a:effectLst>
              <a:latin typeface="Lucida Handwriting" pitchFamily="66" charset="0"/>
            </a:endParaRPr>
          </a:p>
        </p:txBody>
      </p:sp>
      <p:sp>
        <p:nvSpPr>
          <p:cNvPr id="10" name="Rounded Rectangle 9"/>
          <p:cNvSpPr/>
          <p:nvPr/>
        </p:nvSpPr>
        <p:spPr>
          <a:xfrm>
            <a:off x="437745" y="2188724"/>
            <a:ext cx="8083685" cy="4464996"/>
          </a:xfrm>
          <a:prstGeom prst="roundRect">
            <a:avLst/>
          </a:prstGeom>
          <a:noFill/>
          <a:ln w="28575">
            <a:solidFill>
              <a:schemeClr val="accent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p:cNvSpPr txBox="1"/>
          <p:nvPr/>
        </p:nvSpPr>
        <p:spPr>
          <a:xfrm>
            <a:off x="885217" y="2393006"/>
            <a:ext cx="7295745" cy="646331"/>
          </a:xfrm>
          <a:prstGeom prst="rect">
            <a:avLst/>
          </a:prstGeom>
          <a:noFill/>
        </p:spPr>
        <p:txBody>
          <a:bodyPr wrap="square" rtlCol="0">
            <a:spAutoFit/>
          </a:bodyPr>
          <a:lstStyle/>
          <a:p>
            <a:endParaRPr lang="en-IN" dirty="0" smtClean="0">
              <a:solidFill>
                <a:schemeClr val="bg1"/>
              </a:solidFill>
              <a:latin typeface="Chaparral Pro Light" pitchFamily="18" charset="0"/>
            </a:endParaRPr>
          </a:p>
          <a:p>
            <a:endParaRPr lang="en-US" i="1" dirty="0">
              <a:solidFill>
                <a:schemeClr val="bg1"/>
              </a:solidFill>
              <a:latin typeface="Lucida Handwriting" pitchFamily="66" charset="0"/>
            </a:endParaRPr>
          </a:p>
        </p:txBody>
      </p:sp>
      <p:sp>
        <p:nvSpPr>
          <p:cNvPr id="12" name="TextBox 11"/>
          <p:cNvSpPr txBox="1"/>
          <p:nvPr/>
        </p:nvSpPr>
        <p:spPr>
          <a:xfrm>
            <a:off x="797668" y="1235413"/>
            <a:ext cx="7363839" cy="400110"/>
          </a:xfrm>
          <a:prstGeom prst="rect">
            <a:avLst/>
          </a:prstGeom>
          <a:noFill/>
        </p:spPr>
        <p:txBody>
          <a:bodyPr wrap="square" rtlCol="0">
            <a:spAutoFit/>
          </a:bodyPr>
          <a:lstStyle/>
          <a:p>
            <a:r>
              <a:rPr lang="en-IN" sz="2000" b="1" dirty="0" smtClean="0">
                <a:solidFill>
                  <a:schemeClr val="bg1"/>
                </a:solidFill>
                <a:effectLst>
                  <a:outerShdw blurRad="38100" dist="38100" dir="2700000" algn="tl">
                    <a:srgbClr val="000000">
                      <a:alpha val="43137"/>
                    </a:srgbClr>
                  </a:outerShdw>
                </a:effectLst>
                <a:latin typeface="Chaparral Pro Light" pitchFamily="18" charset="0"/>
              </a:rPr>
              <a:t>Continued.......</a:t>
            </a:r>
            <a:endParaRPr lang="en-US" sz="2000" b="1" dirty="0">
              <a:solidFill>
                <a:schemeClr val="bg1"/>
              </a:solidFill>
              <a:effectLst>
                <a:outerShdw blurRad="38100" dist="38100" dir="2700000" algn="tl">
                  <a:srgbClr val="000000">
                    <a:alpha val="43137"/>
                  </a:srgbClr>
                </a:outerShdw>
              </a:effectLst>
              <a:latin typeface="Chaparral Pro Light" pitchFamily="18" charset="0"/>
            </a:endParaRPr>
          </a:p>
        </p:txBody>
      </p:sp>
      <p:sp>
        <p:nvSpPr>
          <p:cNvPr id="13" name="TextBox 12"/>
          <p:cNvSpPr txBox="1"/>
          <p:nvPr/>
        </p:nvSpPr>
        <p:spPr>
          <a:xfrm>
            <a:off x="826851" y="2266546"/>
            <a:ext cx="7159558" cy="1477328"/>
          </a:xfrm>
          <a:prstGeom prst="rect">
            <a:avLst/>
          </a:prstGeom>
          <a:noFill/>
        </p:spPr>
        <p:txBody>
          <a:bodyPr wrap="square" rtlCol="0">
            <a:spAutoFit/>
          </a:bodyPr>
          <a:lstStyle/>
          <a:p>
            <a:r>
              <a:rPr lang="en-US" i="1" dirty="0" smtClean="0">
                <a:solidFill>
                  <a:schemeClr val="bg1"/>
                </a:solidFill>
                <a:latin typeface="Chaparral Pro Light" pitchFamily="18" charset="0"/>
              </a:rPr>
              <a:t>Controllers </a:t>
            </a:r>
            <a:r>
              <a:rPr lang="en-US" dirty="0" smtClean="0">
                <a:solidFill>
                  <a:schemeClr val="bg1"/>
                </a:solidFill>
                <a:latin typeface="Chaparral Pro Light" pitchFamily="18" charset="0"/>
              </a:rPr>
              <a:t>can’t respect others’ limits. They resist taking responsibility for their own lives, so they need to control others.</a:t>
            </a:r>
          </a:p>
          <a:p>
            <a:r>
              <a:rPr lang="en-US" dirty="0" smtClean="0">
                <a:solidFill>
                  <a:schemeClr val="bg1"/>
                </a:solidFill>
                <a:latin typeface="Chaparral Pro Light" pitchFamily="18" charset="0"/>
              </a:rPr>
              <a:t> The primary problem of individuals </a:t>
            </a:r>
            <a:r>
              <a:rPr lang="en-US" i="1" dirty="0" smtClean="0">
                <a:solidFill>
                  <a:schemeClr val="bg1"/>
                </a:solidFill>
                <a:latin typeface="Chaparral Pro Light" pitchFamily="18" charset="0"/>
              </a:rPr>
              <a:t>who can’t hear no—</a:t>
            </a:r>
            <a:r>
              <a:rPr lang="en-US" dirty="0" smtClean="0">
                <a:solidFill>
                  <a:schemeClr val="bg1"/>
                </a:solidFill>
                <a:latin typeface="Chaparral Pro Light" pitchFamily="18" charset="0"/>
              </a:rPr>
              <a:t>which is different from </a:t>
            </a:r>
            <a:r>
              <a:rPr lang="en-US" i="1" dirty="0" smtClean="0">
                <a:solidFill>
                  <a:schemeClr val="bg1"/>
                </a:solidFill>
                <a:latin typeface="Chaparral Pro Light" pitchFamily="18" charset="0"/>
              </a:rPr>
              <a:t>not being able to say no—is that they </a:t>
            </a:r>
            <a:r>
              <a:rPr lang="en-US" dirty="0" smtClean="0">
                <a:solidFill>
                  <a:schemeClr val="bg1"/>
                </a:solidFill>
                <a:latin typeface="Chaparral Pro Light" pitchFamily="18" charset="0"/>
              </a:rPr>
              <a:t>tend to project responsibility for their lives onto others. </a:t>
            </a:r>
            <a:endParaRPr lang="en-US" dirty="0">
              <a:solidFill>
                <a:schemeClr val="bg1"/>
              </a:solidFill>
              <a:latin typeface="Chaparral Pro Light" pitchFamily="18" charset="0"/>
            </a:endParaRPr>
          </a:p>
        </p:txBody>
      </p:sp>
      <p:sp>
        <p:nvSpPr>
          <p:cNvPr id="14" name="TextBox 13"/>
          <p:cNvSpPr txBox="1"/>
          <p:nvPr/>
        </p:nvSpPr>
        <p:spPr>
          <a:xfrm>
            <a:off x="894944" y="3618689"/>
            <a:ext cx="7227651" cy="3077766"/>
          </a:xfrm>
          <a:prstGeom prst="rect">
            <a:avLst/>
          </a:prstGeom>
          <a:noFill/>
        </p:spPr>
        <p:txBody>
          <a:bodyPr wrap="square" rtlCol="0">
            <a:spAutoFit/>
          </a:bodyPr>
          <a:lstStyle/>
          <a:p>
            <a:r>
              <a:rPr lang="en-US" b="1" dirty="0" smtClean="0">
                <a:solidFill>
                  <a:schemeClr val="bg1"/>
                </a:solidFill>
                <a:latin typeface="Chaparral Pro Light" pitchFamily="18" charset="0"/>
              </a:rPr>
              <a:t>Controllers come in two types:</a:t>
            </a:r>
          </a:p>
          <a:p>
            <a:r>
              <a:rPr lang="en-US" sz="1600" dirty="0" smtClean="0">
                <a:solidFill>
                  <a:schemeClr val="bg1"/>
                </a:solidFill>
                <a:latin typeface="Chaparral Pro Light" pitchFamily="18" charset="0"/>
              </a:rPr>
              <a:t>1. </a:t>
            </a:r>
            <a:r>
              <a:rPr lang="en-US" sz="1600" i="1" dirty="0" smtClean="0">
                <a:solidFill>
                  <a:schemeClr val="bg1"/>
                </a:solidFill>
                <a:latin typeface="Chaparral Pro Light" pitchFamily="18" charset="0"/>
              </a:rPr>
              <a:t>Aggressive controllers. These people clearly don’t listen to</a:t>
            </a:r>
          </a:p>
          <a:p>
            <a:r>
              <a:rPr lang="en-US" sz="1600" dirty="0" smtClean="0">
                <a:solidFill>
                  <a:schemeClr val="bg1"/>
                </a:solidFill>
                <a:latin typeface="Chaparral Pro Light" pitchFamily="18" charset="0"/>
              </a:rPr>
              <a:t>others’ boundaries. They run over other people’s fences like a</a:t>
            </a:r>
          </a:p>
          <a:p>
            <a:r>
              <a:rPr lang="en-US" sz="1600" dirty="0" smtClean="0">
                <a:solidFill>
                  <a:schemeClr val="bg1"/>
                </a:solidFill>
                <a:latin typeface="Chaparral Pro Light" pitchFamily="18" charset="0"/>
              </a:rPr>
              <a:t>tank. They are sometimes verbally abusive, sometimes physically</a:t>
            </a:r>
          </a:p>
          <a:p>
            <a:r>
              <a:rPr lang="en-US" sz="1600" dirty="0" smtClean="0">
                <a:solidFill>
                  <a:schemeClr val="bg1"/>
                </a:solidFill>
                <a:latin typeface="Chaparral Pro Light" pitchFamily="18" charset="0"/>
              </a:rPr>
              <a:t>abusive. But most of the time they simply aren’t aware that others</a:t>
            </a:r>
          </a:p>
          <a:p>
            <a:r>
              <a:rPr lang="en-US" sz="1600" dirty="0" smtClean="0">
                <a:solidFill>
                  <a:schemeClr val="bg1"/>
                </a:solidFill>
                <a:latin typeface="Chaparral Pro Light" pitchFamily="18" charset="0"/>
              </a:rPr>
              <a:t>even have boundaries. It’s as if they live in a world of yes.</a:t>
            </a:r>
          </a:p>
          <a:p>
            <a:endParaRPr lang="en-US" sz="1600" dirty="0" smtClean="0">
              <a:solidFill>
                <a:schemeClr val="bg1"/>
              </a:solidFill>
              <a:latin typeface="Chaparral Pro Light" pitchFamily="18" charset="0"/>
            </a:endParaRPr>
          </a:p>
          <a:p>
            <a:r>
              <a:rPr lang="en-US" sz="1600" dirty="0" smtClean="0">
                <a:solidFill>
                  <a:schemeClr val="bg1"/>
                </a:solidFill>
                <a:latin typeface="Chaparral Pro Light" pitchFamily="18" charset="0"/>
              </a:rPr>
              <a:t>2. </a:t>
            </a:r>
            <a:r>
              <a:rPr lang="en-US" sz="1600" i="1" dirty="0" smtClean="0">
                <a:solidFill>
                  <a:schemeClr val="bg1"/>
                </a:solidFill>
                <a:latin typeface="Chaparral Pro Light" pitchFamily="18" charset="0"/>
              </a:rPr>
              <a:t>Manipulative controllers. Less honest than the aggressive</a:t>
            </a:r>
          </a:p>
          <a:p>
            <a:r>
              <a:rPr lang="en-US" sz="1600" dirty="0" smtClean="0">
                <a:solidFill>
                  <a:schemeClr val="bg1"/>
                </a:solidFill>
                <a:latin typeface="Chaparral Pro Light" pitchFamily="18" charset="0"/>
              </a:rPr>
              <a:t>controllers, manipulators try to persuade people out of their</a:t>
            </a:r>
          </a:p>
          <a:p>
            <a:r>
              <a:rPr lang="en-US" sz="1600" dirty="0" smtClean="0">
                <a:solidFill>
                  <a:schemeClr val="bg1"/>
                </a:solidFill>
                <a:latin typeface="Chaparral Pro Light" pitchFamily="18" charset="0"/>
              </a:rPr>
              <a:t>boundaries. They talk others into yes. They indirectly manipulate</a:t>
            </a:r>
          </a:p>
          <a:p>
            <a:r>
              <a:rPr lang="en-US" sz="1600" dirty="0" smtClean="0">
                <a:solidFill>
                  <a:schemeClr val="bg1"/>
                </a:solidFill>
                <a:latin typeface="Chaparral Pro Light" pitchFamily="18" charset="0"/>
              </a:rPr>
              <a:t>circumstances to get their way. They seduce others into carrying</a:t>
            </a:r>
          </a:p>
          <a:p>
            <a:r>
              <a:rPr lang="en-US" sz="1600" dirty="0" smtClean="0">
                <a:solidFill>
                  <a:schemeClr val="bg1"/>
                </a:solidFill>
                <a:latin typeface="Chaparral Pro Light" pitchFamily="18" charset="0"/>
              </a:rPr>
              <a:t>their burdens. They use guilt messages.</a:t>
            </a:r>
            <a:endParaRPr lang="en-US" sz="1600" dirty="0">
              <a:solidFill>
                <a:schemeClr val="bg1"/>
              </a:solidFill>
              <a:latin typeface="Chaparral Pro Light" pitchFamily="18" charset="0"/>
            </a:endParaRPr>
          </a:p>
        </p:txBody>
      </p:sp>
    </p:spTree>
    <p:extLst>
      <p:ext uri="{BB962C8B-B14F-4D97-AF65-F5344CB8AC3E}">
        <p14:creationId xmlns:p14="http://schemas.microsoft.com/office/powerpoint/2010/main" xmlns="" val="3898511310"/>
      </p:ext>
    </p:extLst>
  </p:cSld>
  <p:clrMapOvr>
    <a:masterClrMapping/>
  </p:clrMapOvr>
  <p:transition spd="slow">
    <p:split dir="in"/>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A person standing on a rock while looking at the ocean wave with outstretched arms">
            <a:extLst>
              <a:ext uri="{FF2B5EF4-FFF2-40B4-BE49-F238E27FC236}">
                <a16:creationId xmlns:a16="http://schemas.microsoft.com/office/drawing/2014/main" xmlns="" id="{8C1A64BB-92C4-44CC-9AB7-8416F1B9BF56}"/>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xmlns=""/>
              </a:ext>
            </a:extLst>
          </a:blip>
          <a:srcRect/>
          <a:stretch/>
        </p:blipFill>
        <p:spPr>
          <a:xfrm>
            <a:off x="0" y="0"/>
            <a:ext cx="12192000" cy="6858000"/>
          </a:xfrm>
          <a:solidFill>
            <a:srgbClr val="6768AB">
              <a:alpha val="75000"/>
            </a:srgbClr>
          </a:solidFill>
        </p:spPr>
      </p:pic>
      <p:sp>
        <p:nvSpPr>
          <p:cNvPr id="9" name="Rectangle 8" descr="Shaded overlay">
            <a:extLst>
              <a:ext uri="{FF2B5EF4-FFF2-40B4-BE49-F238E27FC236}">
                <a16:creationId xmlns:a16="http://schemas.microsoft.com/office/drawing/2014/main" xmlns="" id="{558C501A-DC1F-4BA4-BFFA-44EF8845A384}"/>
              </a:ext>
            </a:extLst>
          </p:cNvPr>
          <p:cNvSpPr/>
          <p:nvPr/>
        </p:nvSpPr>
        <p:spPr>
          <a:xfrm>
            <a:off x="0" y="-48640"/>
            <a:ext cx="12192000" cy="6916368"/>
          </a:xfrm>
          <a:prstGeom prst="rect">
            <a:avLst/>
          </a:prstGeom>
          <a:solidFill>
            <a:srgbClr val="6768AB">
              <a:alpha val="7490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dirty="0"/>
          </a:p>
        </p:txBody>
      </p:sp>
      <p:sp>
        <p:nvSpPr>
          <p:cNvPr id="4" name="Title 3">
            <a:extLst>
              <a:ext uri="{FF2B5EF4-FFF2-40B4-BE49-F238E27FC236}">
                <a16:creationId xmlns:a16="http://schemas.microsoft.com/office/drawing/2014/main" xmlns="" id="{135A981B-6487-4B00-9EAF-D0D748FA6014}"/>
              </a:ext>
            </a:extLst>
          </p:cNvPr>
          <p:cNvSpPr>
            <a:spLocks noGrp="1"/>
          </p:cNvSpPr>
          <p:nvPr>
            <p:ph type="title"/>
          </p:nvPr>
        </p:nvSpPr>
        <p:spPr>
          <a:xfrm>
            <a:off x="554477" y="155642"/>
            <a:ext cx="7344384" cy="903767"/>
          </a:xfrm>
        </p:spPr>
        <p:txBody>
          <a:bodyPr rtlCol="0">
            <a:normAutofit/>
          </a:bodyPr>
          <a:lstStyle/>
          <a:p>
            <a:r>
              <a:rPr lang="en-GB" sz="2800" dirty="0" smtClean="0">
                <a:solidFill>
                  <a:srgbClr val="002060"/>
                </a:solidFill>
                <a:effectLst>
                  <a:outerShdw blurRad="38100" dist="38100" dir="2700000" algn="tl">
                    <a:srgbClr val="000000">
                      <a:alpha val="43137"/>
                    </a:srgbClr>
                  </a:outerShdw>
                </a:effectLst>
                <a:latin typeface="Lucida Handwriting" pitchFamily="66" charset="0"/>
              </a:rPr>
              <a:t>Controllers: </a:t>
            </a:r>
            <a:r>
              <a:rPr lang="en-US" sz="2800" i="1" dirty="0" smtClean="0">
                <a:solidFill>
                  <a:srgbClr val="002060"/>
                </a:solidFill>
                <a:effectLst>
                  <a:outerShdw blurRad="38100" dist="38100" dir="2700000" algn="tl">
                    <a:srgbClr val="000000">
                      <a:alpha val="43137"/>
                    </a:srgbClr>
                  </a:outerShdw>
                </a:effectLst>
                <a:latin typeface="Lucida Handwriting" pitchFamily="66" charset="0"/>
              </a:rPr>
              <a:t>Not Respecting </a:t>
            </a:r>
            <a:br>
              <a:rPr lang="en-US" sz="2800" i="1" dirty="0" smtClean="0">
                <a:solidFill>
                  <a:srgbClr val="002060"/>
                </a:solidFill>
                <a:effectLst>
                  <a:outerShdw blurRad="38100" dist="38100" dir="2700000" algn="tl">
                    <a:srgbClr val="000000">
                      <a:alpha val="43137"/>
                    </a:srgbClr>
                  </a:outerShdw>
                </a:effectLst>
                <a:latin typeface="Lucida Handwriting" pitchFamily="66" charset="0"/>
              </a:rPr>
            </a:br>
            <a:r>
              <a:rPr lang="en-US" sz="2800" i="1" dirty="0" smtClean="0">
                <a:solidFill>
                  <a:srgbClr val="002060"/>
                </a:solidFill>
                <a:effectLst>
                  <a:outerShdw blurRad="38100" dist="38100" dir="2700000" algn="tl">
                    <a:srgbClr val="000000">
                      <a:alpha val="43137"/>
                    </a:srgbClr>
                  </a:outerShdw>
                </a:effectLst>
                <a:latin typeface="Lucida Handwriting" pitchFamily="66" charset="0"/>
              </a:rPr>
              <a:t>Others’ Boundaries</a:t>
            </a:r>
            <a:endParaRPr lang="en-GB" sz="2800" dirty="0">
              <a:solidFill>
                <a:srgbClr val="002060"/>
              </a:solidFill>
              <a:effectLst>
                <a:outerShdw blurRad="38100" dist="38100" dir="2700000" algn="tl">
                  <a:srgbClr val="000000">
                    <a:alpha val="43137"/>
                  </a:srgbClr>
                </a:outerShdw>
              </a:effectLst>
              <a:latin typeface="Lucida Handwriting" pitchFamily="66" charset="0"/>
            </a:endParaRPr>
          </a:p>
        </p:txBody>
      </p:sp>
      <p:sp>
        <p:nvSpPr>
          <p:cNvPr id="10" name="Rounded Rectangle 9"/>
          <p:cNvSpPr/>
          <p:nvPr/>
        </p:nvSpPr>
        <p:spPr>
          <a:xfrm>
            <a:off x="437745" y="2188724"/>
            <a:ext cx="8083685" cy="4464996"/>
          </a:xfrm>
          <a:prstGeom prst="roundRect">
            <a:avLst/>
          </a:prstGeom>
          <a:noFill/>
          <a:ln w="28575">
            <a:solidFill>
              <a:schemeClr val="accent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p:cNvSpPr txBox="1"/>
          <p:nvPr/>
        </p:nvSpPr>
        <p:spPr>
          <a:xfrm>
            <a:off x="885217" y="2393006"/>
            <a:ext cx="7295745" cy="646331"/>
          </a:xfrm>
          <a:prstGeom prst="rect">
            <a:avLst/>
          </a:prstGeom>
          <a:noFill/>
        </p:spPr>
        <p:txBody>
          <a:bodyPr wrap="square" rtlCol="0">
            <a:spAutoFit/>
          </a:bodyPr>
          <a:lstStyle/>
          <a:p>
            <a:endParaRPr lang="en-IN" dirty="0" smtClean="0">
              <a:solidFill>
                <a:schemeClr val="bg1"/>
              </a:solidFill>
              <a:latin typeface="Chaparral Pro Light" pitchFamily="18" charset="0"/>
            </a:endParaRPr>
          </a:p>
          <a:p>
            <a:endParaRPr lang="en-US" i="1" dirty="0">
              <a:solidFill>
                <a:schemeClr val="bg1"/>
              </a:solidFill>
              <a:latin typeface="Lucida Handwriting" pitchFamily="66" charset="0"/>
            </a:endParaRPr>
          </a:p>
        </p:txBody>
      </p:sp>
      <p:sp>
        <p:nvSpPr>
          <p:cNvPr id="12" name="TextBox 11"/>
          <p:cNvSpPr txBox="1"/>
          <p:nvPr/>
        </p:nvSpPr>
        <p:spPr>
          <a:xfrm>
            <a:off x="797668" y="1235413"/>
            <a:ext cx="7363839" cy="400110"/>
          </a:xfrm>
          <a:prstGeom prst="rect">
            <a:avLst/>
          </a:prstGeom>
          <a:noFill/>
        </p:spPr>
        <p:txBody>
          <a:bodyPr wrap="square" rtlCol="0">
            <a:spAutoFit/>
          </a:bodyPr>
          <a:lstStyle/>
          <a:p>
            <a:r>
              <a:rPr lang="en-IN" sz="2000" b="1" dirty="0" smtClean="0">
                <a:solidFill>
                  <a:schemeClr val="bg1"/>
                </a:solidFill>
                <a:effectLst>
                  <a:outerShdw blurRad="38100" dist="38100" dir="2700000" algn="tl">
                    <a:srgbClr val="000000">
                      <a:alpha val="43137"/>
                    </a:srgbClr>
                  </a:outerShdw>
                </a:effectLst>
                <a:latin typeface="Chaparral Pro Light" pitchFamily="18" charset="0"/>
              </a:rPr>
              <a:t>Lets understand this type with Steve and Frank!</a:t>
            </a:r>
            <a:endParaRPr lang="en-US" sz="2000" b="1" dirty="0">
              <a:solidFill>
                <a:schemeClr val="bg1"/>
              </a:solidFill>
              <a:effectLst>
                <a:outerShdw blurRad="38100" dist="38100" dir="2700000" algn="tl">
                  <a:srgbClr val="000000">
                    <a:alpha val="43137"/>
                  </a:srgbClr>
                </a:outerShdw>
              </a:effectLst>
              <a:latin typeface="Chaparral Pro Light" pitchFamily="18" charset="0"/>
            </a:endParaRPr>
          </a:p>
        </p:txBody>
      </p:sp>
      <p:sp>
        <p:nvSpPr>
          <p:cNvPr id="13" name="TextBox 12"/>
          <p:cNvSpPr txBox="1"/>
          <p:nvPr/>
        </p:nvSpPr>
        <p:spPr>
          <a:xfrm>
            <a:off x="904672" y="2665379"/>
            <a:ext cx="7159558" cy="3693319"/>
          </a:xfrm>
          <a:prstGeom prst="rect">
            <a:avLst/>
          </a:prstGeom>
          <a:noFill/>
        </p:spPr>
        <p:txBody>
          <a:bodyPr wrap="square" rtlCol="0">
            <a:spAutoFit/>
          </a:bodyPr>
          <a:lstStyle/>
          <a:p>
            <a:r>
              <a:rPr lang="en-IN" dirty="0" smtClean="0">
                <a:solidFill>
                  <a:schemeClr val="bg1"/>
                </a:solidFill>
                <a:latin typeface="Chaparral Pro Light" pitchFamily="18" charset="0"/>
              </a:rPr>
              <a:t>Frank  is working for Steve for several years now, but today he handed over his resignation letter to steve. Frank gave all to this position but steve didn't know when to back off. </a:t>
            </a:r>
            <a:r>
              <a:rPr lang="en-US" dirty="0" smtClean="0">
                <a:solidFill>
                  <a:schemeClr val="bg1"/>
                </a:solidFill>
                <a:latin typeface="Chaparral Pro Light" pitchFamily="18" charset="0"/>
              </a:rPr>
              <a:t>Time after time, Steve would insist on Frank’s spending</a:t>
            </a:r>
          </a:p>
          <a:p>
            <a:r>
              <a:rPr lang="en-US" dirty="0" smtClean="0">
                <a:solidFill>
                  <a:schemeClr val="bg1"/>
                </a:solidFill>
                <a:latin typeface="Chaparral Pro Light" pitchFamily="18" charset="0"/>
              </a:rPr>
              <a:t>unpaid time at the office on important projects. Frank had even</a:t>
            </a:r>
          </a:p>
          <a:p>
            <a:r>
              <a:rPr lang="en-US" dirty="0" smtClean="0">
                <a:solidFill>
                  <a:schemeClr val="bg1"/>
                </a:solidFill>
                <a:latin typeface="Chaparral Pro Light" pitchFamily="18" charset="0"/>
              </a:rPr>
              <a:t>switched his vacation schedule twice at Steve’s insistence. But the final straw was when Steve began calling Frank at home. An occasional call at home Frank could understand. But almost every day, during dinnertime, the family would wait while Frank had a telephone conference with his boss. Several times Frank had tried to talk with Steve about the time violations. But Steve never really understood how burned out Frank was. After all, he needed Frank. Frank made him look</a:t>
            </a:r>
          </a:p>
          <a:p>
            <a:r>
              <a:rPr lang="en-US" dirty="0" smtClean="0">
                <a:solidFill>
                  <a:schemeClr val="bg1"/>
                </a:solidFill>
                <a:latin typeface="Chaparral Pro Light" pitchFamily="18" charset="0"/>
              </a:rPr>
              <a:t>successful. And it was so easy to get him to work harder. Steve has a problem hearing and accepting others’ boundaries. To Steve, no is simply a challenge to change the other person’s mind. This boundary problem is called </a:t>
            </a:r>
            <a:r>
              <a:rPr lang="en-US" i="1" dirty="0" smtClean="0">
                <a:solidFill>
                  <a:schemeClr val="bg1"/>
                </a:solidFill>
                <a:latin typeface="Chaparral Pro Light" pitchFamily="18" charset="0"/>
              </a:rPr>
              <a:t>control. </a:t>
            </a:r>
            <a:endParaRPr lang="en-US" dirty="0">
              <a:solidFill>
                <a:schemeClr val="bg1"/>
              </a:solidFill>
              <a:latin typeface="Chaparral Pro Light" pitchFamily="18" charset="0"/>
            </a:endParaRPr>
          </a:p>
        </p:txBody>
      </p:sp>
    </p:spTree>
    <p:extLst>
      <p:ext uri="{BB962C8B-B14F-4D97-AF65-F5344CB8AC3E}">
        <p14:creationId xmlns:p14="http://schemas.microsoft.com/office/powerpoint/2010/main" xmlns="" val="3898511310"/>
      </p:ext>
    </p:extLst>
  </p:cSld>
  <p:clrMapOvr>
    <a:masterClrMapping/>
  </p:clrMapOvr>
  <p:transition spd="slow">
    <p:pull dir="d"/>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descr="boundaries.jpg"/>
          <p:cNvPicPr>
            <a:picLocks noGrp="1" noChangeAspect="1"/>
          </p:cNvPicPr>
          <p:nvPr>
            <p:ph type="pic" sz="quarter" idx="13"/>
          </p:nvPr>
        </p:nvPicPr>
        <p:blipFill>
          <a:blip r:embed="rId2">
            <a:duotone>
              <a:prstClr val="black"/>
              <a:schemeClr val="tx2">
                <a:tint val="45000"/>
                <a:satMod val="400000"/>
              </a:schemeClr>
            </a:duotone>
          </a:blip>
          <a:srcRect t="7736" b="7736"/>
          <a:stretch>
            <a:fillRect/>
          </a:stretch>
        </p:blipFill>
        <p:spPr>
          <a:xfrm>
            <a:off x="0" y="9728"/>
            <a:ext cx="12192000" cy="6858000"/>
          </a:xfrm>
          <a:gradFill>
            <a:gsLst>
              <a:gs pos="0">
                <a:srgbClr val="5E9EFF"/>
              </a:gs>
              <a:gs pos="13000">
                <a:srgbClr val="5E9EFF">
                  <a:alpha val="73000"/>
                </a:srgbClr>
              </a:gs>
              <a:gs pos="39999">
                <a:srgbClr val="85C2FF"/>
              </a:gs>
              <a:gs pos="70000">
                <a:srgbClr val="C4D6EB"/>
              </a:gs>
              <a:gs pos="100000">
                <a:srgbClr val="FFEBFA"/>
              </a:gs>
            </a:gsLst>
            <a:lin ang="5400000" scaled="0"/>
          </a:gradFill>
        </p:spPr>
      </p:pic>
      <p:sp>
        <p:nvSpPr>
          <p:cNvPr id="3" name="Title 2"/>
          <p:cNvSpPr>
            <a:spLocks noGrp="1"/>
          </p:cNvSpPr>
          <p:nvPr>
            <p:ph type="title"/>
          </p:nvPr>
        </p:nvSpPr>
        <p:spPr>
          <a:xfrm>
            <a:off x="1439693" y="2668880"/>
            <a:ext cx="9610928" cy="1371600"/>
          </a:xfrm>
        </p:spPr>
        <p:txBody>
          <a:bodyPr numCol="1">
            <a:noAutofit/>
          </a:bodyPr>
          <a:lstStyle/>
          <a:p>
            <a:r>
              <a:rPr lang="en-IN" sz="6000" b="1" dirty="0" smtClean="0">
                <a:solidFill>
                  <a:schemeClr val="tx1"/>
                </a:solidFill>
                <a:effectLst>
                  <a:outerShdw blurRad="38100" dist="38100" dir="2700000" algn="tl">
                    <a:srgbClr val="000000">
                      <a:alpha val="43137"/>
                    </a:srgbClr>
                  </a:outerShdw>
                </a:effectLst>
                <a:latin typeface="Castellar" pitchFamily="18" charset="0"/>
              </a:rPr>
              <a:t>lets  </a:t>
            </a:r>
            <a:r>
              <a:rPr lang="en-IN" sz="6000" b="1" dirty="0" smtClean="0">
                <a:solidFill>
                  <a:schemeClr val="tx1"/>
                </a:solidFill>
                <a:effectLst>
                  <a:outerShdw blurRad="38100" dist="38100" dir="2700000" algn="tl">
                    <a:srgbClr val="000000">
                      <a:alpha val="43137"/>
                    </a:srgbClr>
                  </a:outerShdw>
                </a:effectLst>
                <a:latin typeface="Castellar" pitchFamily="18" charset="0"/>
              </a:rPr>
              <a:t>revise about </a:t>
            </a:r>
            <a:br>
              <a:rPr lang="en-IN" sz="6000" b="1" dirty="0" smtClean="0">
                <a:solidFill>
                  <a:schemeClr val="tx1"/>
                </a:solidFill>
                <a:effectLst>
                  <a:outerShdw blurRad="38100" dist="38100" dir="2700000" algn="tl">
                    <a:srgbClr val="000000">
                      <a:alpha val="43137"/>
                    </a:srgbClr>
                  </a:outerShdw>
                </a:effectLst>
                <a:latin typeface="Castellar" pitchFamily="18" charset="0"/>
              </a:rPr>
            </a:br>
            <a:r>
              <a:rPr lang="en-IN" sz="6000" b="1" dirty="0" smtClean="0">
                <a:solidFill>
                  <a:schemeClr val="tx1"/>
                </a:solidFill>
                <a:effectLst>
                  <a:outerShdw blurRad="38100" dist="38100" dir="2700000" algn="tl">
                    <a:srgbClr val="000000">
                      <a:alpha val="43137"/>
                    </a:srgbClr>
                  </a:outerShdw>
                </a:effectLst>
                <a:latin typeface="Castellar" pitchFamily="18" charset="0"/>
              </a:rPr>
              <a:t/>
            </a:r>
            <a:br>
              <a:rPr lang="en-IN" sz="6000" b="1" dirty="0" smtClean="0">
                <a:solidFill>
                  <a:schemeClr val="tx1"/>
                </a:solidFill>
                <a:effectLst>
                  <a:outerShdw blurRad="38100" dist="38100" dir="2700000" algn="tl">
                    <a:srgbClr val="000000">
                      <a:alpha val="43137"/>
                    </a:srgbClr>
                  </a:outerShdw>
                </a:effectLst>
                <a:latin typeface="Castellar" pitchFamily="18" charset="0"/>
              </a:rPr>
            </a:br>
            <a:r>
              <a:rPr lang="en-IN" sz="6000" b="1" dirty="0" smtClean="0">
                <a:solidFill>
                  <a:schemeClr val="tx1"/>
                </a:solidFill>
                <a:effectLst>
                  <a:outerShdw blurRad="38100" dist="38100" dir="2700000" algn="tl">
                    <a:srgbClr val="000000">
                      <a:alpha val="43137"/>
                    </a:srgbClr>
                  </a:outerShdw>
                </a:effectLst>
                <a:latin typeface="Castellar" pitchFamily="18" charset="0"/>
              </a:rPr>
              <a:t>boundaries!!!</a:t>
            </a:r>
            <a:endParaRPr lang="en-US" sz="6000" b="1" dirty="0">
              <a:solidFill>
                <a:schemeClr val="tx1"/>
              </a:solidFill>
              <a:effectLst>
                <a:outerShdw blurRad="38100" dist="38100" dir="2700000" algn="tl">
                  <a:srgbClr val="000000">
                    <a:alpha val="43137"/>
                  </a:srgbClr>
                </a:outerShdw>
              </a:effectLst>
              <a:latin typeface="Castellar" pitchFamily="18" charset="0"/>
            </a:endParaRPr>
          </a:p>
        </p:txBody>
      </p:sp>
    </p:spTree>
  </p:cSld>
  <p:clrMapOvr>
    <a:masterClrMapping/>
  </p:clrMapOvr>
  <p:transition spd="slow">
    <p:split dir="in"/>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sp>
        <p:nvSpPr>
          <p:cNvPr id="5" name="Text Placeholder 4"/>
          <p:cNvSpPr>
            <a:spLocks noGrp="1"/>
          </p:cNvSpPr>
          <p:nvPr>
            <p:ph type="body" sz="quarter" idx="15"/>
          </p:nvPr>
        </p:nvSpPr>
        <p:spPr/>
        <p:txBody>
          <a:bodyPr/>
          <a:lstStyle/>
          <a:p>
            <a:endParaRPr lang="en-US"/>
          </a:p>
        </p:txBody>
      </p:sp>
      <p:pic>
        <p:nvPicPr>
          <p:cNvPr id="8" name="Picture Placeholder 7" descr="b1.jpg"/>
          <p:cNvPicPr>
            <a:picLocks noGrp="1" noChangeAspect="1"/>
          </p:cNvPicPr>
          <p:nvPr>
            <p:ph type="pic" sz="quarter" idx="13"/>
          </p:nvPr>
        </p:nvPicPr>
        <p:blipFill>
          <a:blip r:embed="rId2">
            <a:duotone>
              <a:prstClr val="black"/>
              <a:schemeClr val="tx2">
                <a:tint val="45000"/>
                <a:satMod val="400000"/>
              </a:schemeClr>
            </a:duotone>
          </a:blip>
          <a:srcRect l="53" r="53"/>
          <a:stretch>
            <a:fillRect/>
          </a:stretch>
        </p:blipFill>
        <p:spPr/>
      </p:pic>
      <p:sp>
        <p:nvSpPr>
          <p:cNvPr id="9" name="TextBox 8"/>
          <p:cNvSpPr txBox="1"/>
          <p:nvPr/>
        </p:nvSpPr>
        <p:spPr>
          <a:xfrm>
            <a:off x="2110902" y="680936"/>
            <a:ext cx="8229600" cy="5416868"/>
          </a:xfrm>
          <a:prstGeom prst="rect">
            <a:avLst/>
          </a:prstGeom>
          <a:noFill/>
        </p:spPr>
        <p:txBody>
          <a:bodyPr wrap="square" rtlCol="0">
            <a:spAutoFit/>
          </a:bodyPr>
          <a:lstStyle/>
          <a:p>
            <a:r>
              <a:rPr lang="en-US" sz="2800" b="1" dirty="0" smtClean="0">
                <a:solidFill>
                  <a:schemeClr val="bg1"/>
                </a:solidFill>
                <a:latin typeface="Copperplate Gothic Light" pitchFamily="34" charset="0"/>
                <a:ea typeface="Adobe Gothic Std B" pitchFamily="34" charset="-128"/>
              </a:rPr>
              <a:t>If you have more rigid boundaries, you might</a:t>
            </a:r>
            <a:r>
              <a:rPr lang="en-US" sz="2400" b="1" dirty="0" smtClean="0">
                <a:solidFill>
                  <a:schemeClr val="bg1"/>
                </a:solidFill>
                <a:latin typeface="Copperplate Gothic Light" pitchFamily="34" charset="0"/>
                <a:ea typeface="Adobe Gothic Std B" pitchFamily="34" charset="-128"/>
              </a:rPr>
              <a:t>:</a:t>
            </a:r>
          </a:p>
          <a:p>
            <a:pPr>
              <a:buFont typeface="Wingdings" pitchFamily="2" charset="2"/>
              <a:buChar char="q"/>
            </a:pPr>
            <a:r>
              <a:rPr lang="en-US" sz="2400" dirty="0" smtClean="0">
                <a:solidFill>
                  <a:schemeClr val="bg1"/>
                </a:solidFill>
                <a:latin typeface="Times New Roman" pitchFamily="18" charset="0"/>
                <a:ea typeface="Adobe Gothic Std B" pitchFamily="34" charset="-128"/>
                <a:cs typeface="Times New Roman" pitchFamily="18" charset="0"/>
              </a:rPr>
              <a:t>Keep </a:t>
            </a:r>
            <a:r>
              <a:rPr lang="en-US" sz="2400" dirty="0" smtClean="0">
                <a:solidFill>
                  <a:schemeClr val="bg1"/>
                </a:solidFill>
                <a:latin typeface="Times New Roman" pitchFamily="18" charset="0"/>
                <a:ea typeface="Adobe Gothic Std B" pitchFamily="34" charset="-128"/>
                <a:cs typeface="Times New Roman" pitchFamily="18" charset="0"/>
              </a:rPr>
              <a:t>others at a </a:t>
            </a:r>
            <a:r>
              <a:rPr lang="en-US" sz="2400" dirty="0" smtClean="0">
                <a:solidFill>
                  <a:schemeClr val="bg1"/>
                </a:solidFill>
                <a:latin typeface="Times New Roman" pitchFamily="18" charset="0"/>
                <a:ea typeface="Adobe Gothic Std B" pitchFamily="34" charset="-128"/>
                <a:cs typeface="Times New Roman" pitchFamily="18" charset="0"/>
              </a:rPr>
              <a:t>distance</a:t>
            </a:r>
          </a:p>
          <a:p>
            <a:pPr>
              <a:buFont typeface="Wingdings" pitchFamily="2" charset="2"/>
              <a:buChar char="q"/>
            </a:pPr>
            <a:r>
              <a:rPr lang="en-US" sz="2400" dirty="0" smtClean="0">
                <a:solidFill>
                  <a:schemeClr val="bg1"/>
                </a:solidFill>
                <a:latin typeface="Times New Roman" pitchFamily="18" charset="0"/>
                <a:ea typeface="Adobe Gothic Std B" pitchFamily="34" charset="-128"/>
                <a:cs typeface="Times New Roman" pitchFamily="18" charset="0"/>
              </a:rPr>
              <a:t>S</a:t>
            </a:r>
            <a:r>
              <a:rPr lang="en-US" sz="2400" dirty="0" smtClean="0">
                <a:solidFill>
                  <a:schemeClr val="bg1"/>
                </a:solidFill>
                <a:latin typeface="Times New Roman" pitchFamily="18" charset="0"/>
                <a:ea typeface="Adobe Gothic Std B" pitchFamily="34" charset="-128"/>
                <a:cs typeface="Times New Roman" pitchFamily="18" charset="0"/>
              </a:rPr>
              <a:t>eem </a:t>
            </a:r>
            <a:r>
              <a:rPr lang="en-US" sz="2400" dirty="0" smtClean="0">
                <a:solidFill>
                  <a:schemeClr val="bg1"/>
                </a:solidFill>
                <a:latin typeface="Times New Roman" pitchFamily="18" charset="0"/>
                <a:ea typeface="Adobe Gothic Std B" pitchFamily="34" charset="-128"/>
                <a:cs typeface="Times New Roman" pitchFamily="18" charset="0"/>
              </a:rPr>
              <a:t>detached, even with intimate </a:t>
            </a:r>
            <a:r>
              <a:rPr lang="en-US" sz="2400" dirty="0" smtClean="0">
                <a:solidFill>
                  <a:schemeClr val="bg1"/>
                </a:solidFill>
                <a:latin typeface="Times New Roman" pitchFamily="18" charset="0"/>
                <a:ea typeface="Adobe Gothic Std B" pitchFamily="34" charset="-128"/>
                <a:cs typeface="Times New Roman" pitchFamily="18" charset="0"/>
              </a:rPr>
              <a:t>partners</a:t>
            </a:r>
          </a:p>
          <a:p>
            <a:pPr>
              <a:buFont typeface="Wingdings" pitchFamily="2" charset="2"/>
              <a:buChar char="q"/>
            </a:pPr>
            <a:r>
              <a:rPr lang="en-US" sz="2400" dirty="0" smtClean="0">
                <a:solidFill>
                  <a:schemeClr val="bg1"/>
                </a:solidFill>
                <a:latin typeface="Times New Roman" pitchFamily="18" charset="0"/>
                <a:ea typeface="Adobe Gothic Std B" pitchFamily="34" charset="-128"/>
                <a:cs typeface="Times New Roman" pitchFamily="18" charset="0"/>
              </a:rPr>
              <a:t>H</a:t>
            </a:r>
            <a:r>
              <a:rPr lang="en-US" sz="2400" dirty="0" smtClean="0">
                <a:solidFill>
                  <a:schemeClr val="bg1"/>
                </a:solidFill>
                <a:latin typeface="Times New Roman" pitchFamily="18" charset="0"/>
                <a:ea typeface="Adobe Gothic Std B" pitchFamily="34" charset="-128"/>
                <a:cs typeface="Times New Roman" pitchFamily="18" charset="0"/>
              </a:rPr>
              <a:t>ave </a:t>
            </a:r>
            <a:r>
              <a:rPr lang="en-US" sz="2400" dirty="0" smtClean="0">
                <a:solidFill>
                  <a:schemeClr val="bg1"/>
                </a:solidFill>
                <a:latin typeface="Times New Roman" pitchFamily="18" charset="0"/>
                <a:ea typeface="Adobe Gothic Std B" pitchFamily="34" charset="-128"/>
                <a:cs typeface="Times New Roman" pitchFamily="18" charset="0"/>
              </a:rPr>
              <a:t>few close </a:t>
            </a:r>
            <a:r>
              <a:rPr lang="en-US" sz="2400" dirty="0" smtClean="0">
                <a:solidFill>
                  <a:schemeClr val="bg1"/>
                </a:solidFill>
                <a:latin typeface="Times New Roman" pitchFamily="18" charset="0"/>
                <a:ea typeface="Adobe Gothic Std B" pitchFamily="34" charset="-128"/>
                <a:cs typeface="Times New Roman" pitchFamily="18" charset="0"/>
              </a:rPr>
              <a:t>relationships</a:t>
            </a:r>
          </a:p>
          <a:p>
            <a:pPr>
              <a:buFont typeface="Wingdings" pitchFamily="2" charset="2"/>
              <a:buChar char="q"/>
            </a:pPr>
            <a:r>
              <a:rPr lang="en-US" sz="2400" dirty="0" smtClean="0">
                <a:solidFill>
                  <a:schemeClr val="bg1"/>
                </a:solidFill>
                <a:latin typeface="Times New Roman" pitchFamily="18" charset="0"/>
                <a:ea typeface="Adobe Gothic Std B" pitchFamily="34" charset="-128"/>
                <a:cs typeface="Times New Roman" pitchFamily="18" charset="0"/>
              </a:rPr>
              <a:t>A</a:t>
            </a:r>
            <a:r>
              <a:rPr lang="en-US" sz="2400" dirty="0" smtClean="0">
                <a:solidFill>
                  <a:schemeClr val="bg1"/>
                </a:solidFill>
                <a:latin typeface="Times New Roman" pitchFamily="18" charset="0"/>
                <a:ea typeface="Adobe Gothic Std B" pitchFamily="34" charset="-128"/>
                <a:cs typeface="Times New Roman" pitchFamily="18" charset="0"/>
              </a:rPr>
              <a:t>void </a:t>
            </a:r>
            <a:r>
              <a:rPr lang="en-US" sz="2400" dirty="0" smtClean="0">
                <a:solidFill>
                  <a:schemeClr val="bg1"/>
                </a:solidFill>
                <a:latin typeface="Times New Roman" pitchFamily="18" charset="0"/>
                <a:ea typeface="Adobe Gothic Std B" pitchFamily="34" charset="-128"/>
                <a:cs typeface="Times New Roman" pitchFamily="18" charset="0"/>
              </a:rPr>
              <a:t>close relationships</a:t>
            </a:r>
          </a:p>
          <a:p>
            <a:endParaRPr lang="en-US" sz="2400" dirty="0" smtClean="0">
              <a:solidFill>
                <a:schemeClr val="bg1"/>
              </a:solidFill>
              <a:latin typeface="Copperplate Gothic Light" pitchFamily="34" charset="0"/>
              <a:ea typeface="Adobe Gothic Std B" pitchFamily="34" charset="-128"/>
            </a:endParaRPr>
          </a:p>
          <a:p>
            <a:r>
              <a:rPr lang="en-US" sz="2800" b="1" dirty="0" smtClean="0">
                <a:solidFill>
                  <a:schemeClr val="bg1"/>
                </a:solidFill>
                <a:latin typeface="Copperplate Gothic Light" pitchFamily="34" charset="0"/>
                <a:ea typeface="Adobe Gothic Std B" pitchFamily="34" charset="-128"/>
              </a:rPr>
              <a:t>If </a:t>
            </a:r>
            <a:r>
              <a:rPr lang="en-US" sz="2800" b="1" dirty="0" smtClean="0">
                <a:solidFill>
                  <a:schemeClr val="bg1"/>
                </a:solidFill>
                <a:latin typeface="Copperplate Gothic Light" pitchFamily="34" charset="0"/>
                <a:ea typeface="Adobe Gothic Std B" pitchFamily="34" charset="-128"/>
              </a:rPr>
              <a:t>you have more loose or open boundaries, you might:</a:t>
            </a:r>
          </a:p>
          <a:p>
            <a:pPr>
              <a:buFont typeface="Wingdings" pitchFamily="2" charset="2"/>
              <a:buChar char="q"/>
            </a:pPr>
            <a:r>
              <a:rPr lang="en-US" sz="2400" dirty="0" smtClean="0">
                <a:solidFill>
                  <a:schemeClr val="bg1"/>
                </a:solidFill>
                <a:latin typeface="Times New Roman" pitchFamily="18" charset="0"/>
                <a:ea typeface="Adobe Gothic Std B" pitchFamily="34" charset="-128"/>
                <a:cs typeface="Times New Roman" pitchFamily="18" charset="0"/>
              </a:rPr>
              <a:t>Get </a:t>
            </a:r>
            <a:r>
              <a:rPr lang="en-US" sz="2400" dirty="0" smtClean="0">
                <a:solidFill>
                  <a:schemeClr val="bg1"/>
                </a:solidFill>
                <a:latin typeface="Times New Roman" pitchFamily="18" charset="0"/>
                <a:ea typeface="Adobe Gothic Std B" pitchFamily="34" charset="-128"/>
                <a:cs typeface="Times New Roman" pitchFamily="18" charset="0"/>
              </a:rPr>
              <a:t>too involved with others’ </a:t>
            </a:r>
            <a:r>
              <a:rPr lang="en-US" sz="2400" dirty="0" smtClean="0">
                <a:solidFill>
                  <a:schemeClr val="bg1"/>
                </a:solidFill>
                <a:latin typeface="Times New Roman" pitchFamily="18" charset="0"/>
                <a:ea typeface="Adobe Gothic Std B" pitchFamily="34" charset="-128"/>
                <a:cs typeface="Times New Roman" pitchFamily="18" charset="0"/>
              </a:rPr>
              <a:t>problems</a:t>
            </a:r>
          </a:p>
          <a:p>
            <a:pPr>
              <a:buFont typeface="Wingdings" pitchFamily="2" charset="2"/>
              <a:buChar char="q"/>
            </a:pPr>
            <a:r>
              <a:rPr lang="en-US" sz="2400" dirty="0" smtClean="0">
                <a:solidFill>
                  <a:schemeClr val="bg1"/>
                </a:solidFill>
                <a:latin typeface="Times New Roman" pitchFamily="18" charset="0"/>
                <a:ea typeface="Adobe Gothic Std B" pitchFamily="34" charset="-128"/>
                <a:cs typeface="Times New Roman" pitchFamily="18" charset="0"/>
              </a:rPr>
              <a:t>F</a:t>
            </a:r>
            <a:r>
              <a:rPr lang="en-US" sz="2400" dirty="0" smtClean="0">
                <a:solidFill>
                  <a:schemeClr val="bg1"/>
                </a:solidFill>
                <a:latin typeface="Times New Roman" pitchFamily="18" charset="0"/>
                <a:ea typeface="Adobe Gothic Std B" pitchFamily="34" charset="-128"/>
                <a:cs typeface="Times New Roman" pitchFamily="18" charset="0"/>
              </a:rPr>
              <a:t>ind </a:t>
            </a:r>
            <a:r>
              <a:rPr lang="en-US" sz="2400" dirty="0" smtClean="0">
                <a:solidFill>
                  <a:schemeClr val="bg1"/>
                </a:solidFill>
                <a:latin typeface="Times New Roman" pitchFamily="18" charset="0"/>
                <a:ea typeface="Adobe Gothic Std B" pitchFamily="34" charset="-128"/>
                <a:cs typeface="Times New Roman" pitchFamily="18" charset="0"/>
              </a:rPr>
              <a:t>it difficult to say “no” to others’ </a:t>
            </a:r>
            <a:r>
              <a:rPr lang="en-US" sz="2400" dirty="0" smtClean="0">
                <a:solidFill>
                  <a:schemeClr val="bg1"/>
                </a:solidFill>
                <a:latin typeface="Times New Roman" pitchFamily="18" charset="0"/>
                <a:ea typeface="Adobe Gothic Std B" pitchFamily="34" charset="-128"/>
                <a:cs typeface="Times New Roman" pitchFamily="18" charset="0"/>
              </a:rPr>
              <a:t>requests</a:t>
            </a:r>
          </a:p>
          <a:p>
            <a:pPr>
              <a:buFont typeface="Wingdings" pitchFamily="2" charset="2"/>
              <a:buChar char="q"/>
            </a:pPr>
            <a:r>
              <a:rPr lang="en-US" sz="2400" dirty="0" smtClean="0">
                <a:solidFill>
                  <a:schemeClr val="bg1"/>
                </a:solidFill>
                <a:latin typeface="Times New Roman" pitchFamily="18" charset="0"/>
                <a:ea typeface="Adobe Gothic Std B" pitchFamily="34" charset="-128"/>
                <a:cs typeface="Times New Roman" pitchFamily="18" charset="0"/>
              </a:rPr>
              <a:t>Over share </a:t>
            </a:r>
            <a:r>
              <a:rPr lang="en-US" sz="2400" dirty="0" smtClean="0">
                <a:solidFill>
                  <a:schemeClr val="bg1"/>
                </a:solidFill>
                <a:latin typeface="Times New Roman" pitchFamily="18" charset="0"/>
                <a:ea typeface="Adobe Gothic Std B" pitchFamily="34" charset="-128"/>
                <a:cs typeface="Times New Roman" pitchFamily="18" charset="0"/>
              </a:rPr>
              <a:t>personal information with </a:t>
            </a:r>
            <a:r>
              <a:rPr lang="en-US" sz="2400" dirty="0" smtClean="0">
                <a:solidFill>
                  <a:schemeClr val="bg1"/>
                </a:solidFill>
                <a:latin typeface="Times New Roman" pitchFamily="18" charset="0"/>
                <a:ea typeface="Adobe Gothic Std B" pitchFamily="34" charset="-128"/>
                <a:cs typeface="Times New Roman" pitchFamily="18" charset="0"/>
              </a:rPr>
              <a:t>others</a:t>
            </a:r>
          </a:p>
          <a:p>
            <a:pPr>
              <a:buFont typeface="Wingdings" pitchFamily="2" charset="2"/>
              <a:buChar char="q"/>
            </a:pPr>
            <a:r>
              <a:rPr lang="en-US" sz="2400" dirty="0" smtClean="0">
                <a:solidFill>
                  <a:schemeClr val="bg1"/>
                </a:solidFill>
                <a:latin typeface="Times New Roman" pitchFamily="18" charset="0"/>
                <a:ea typeface="Adobe Gothic Std B" pitchFamily="34" charset="-128"/>
                <a:cs typeface="Times New Roman" pitchFamily="18" charset="0"/>
              </a:rPr>
              <a:t>S</a:t>
            </a:r>
            <a:r>
              <a:rPr lang="en-US" sz="2400" dirty="0" smtClean="0">
                <a:solidFill>
                  <a:schemeClr val="bg1"/>
                </a:solidFill>
                <a:latin typeface="Times New Roman" pitchFamily="18" charset="0"/>
                <a:ea typeface="Adobe Gothic Std B" pitchFamily="34" charset="-128"/>
                <a:cs typeface="Times New Roman" pitchFamily="18" charset="0"/>
              </a:rPr>
              <a:t>eek </a:t>
            </a:r>
            <a:r>
              <a:rPr lang="en-US" sz="2400" dirty="0" smtClean="0">
                <a:solidFill>
                  <a:schemeClr val="bg1"/>
                </a:solidFill>
                <a:latin typeface="Times New Roman" pitchFamily="18" charset="0"/>
                <a:ea typeface="Adobe Gothic Std B" pitchFamily="34" charset="-128"/>
                <a:cs typeface="Times New Roman" pitchFamily="18" charset="0"/>
              </a:rPr>
              <a:t>to please others for fear of rejection</a:t>
            </a:r>
          </a:p>
          <a:p>
            <a:endParaRPr lang="en-US" dirty="0"/>
          </a:p>
        </p:txBody>
      </p:sp>
    </p:spTree>
  </p:cSld>
  <p:clrMapOvr>
    <a:masterClrMapping/>
  </p:clrMapOvr>
  <p:transition spd="slow">
    <p:plus/>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descr="healthy boundary.jpg"/>
          <p:cNvPicPr>
            <a:picLocks noGrp="1" noChangeAspect="1"/>
          </p:cNvPicPr>
          <p:nvPr>
            <p:ph type="pic" sz="quarter" idx="13"/>
          </p:nvPr>
        </p:nvPicPr>
        <p:blipFill>
          <a:blip r:embed="rId2">
            <a:duotone>
              <a:prstClr val="black"/>
              <a:schemeClr val="accent5">
                <a:tint val="45000"/>
                <a:satMod val="400000"/>
              </a:schemeClr>
            </a:duotone>
            <a:lum bright="-21000"/>
          </a:blip>
          <a:srcRect t="9907" b="9907"/>
          <a:stretch>
            <a:fillRect/>
          </a:stretch>
        </p:blipFill>
        <p:spPr/>
      </p:pic>
      <p:sp>
        <p:nvSpPr>
          <p:cNvPr id="3" name="Title 2"/>
          <p:cNvSpPr>
            <a:spLocks noGrp="1"/>
          </p:cNvSpPr>
          <p:nvPr>
            <p:ph type="title"/>
          </p:nvPr>
        </p:nvSpPr>
        <p:spPr>
          <a:xfrm>
            <a:off x="1605063" y="2299229"/>
            <a:ext cx="9465013" cy="1371600"/>
          </a:xfrm>
        </p:spPr>
        <p:txBody>
          <a:bodyPr>
            <a:noAutofit/>
          </a:bodyPr>
          <a:lstStyle/>
          <a:p>
            <a:pPr algn="ctr"/>
            <a:r>
              <a:rPr lang="en-IN" sz="4400" b="1" dirty="0" smtClean="0">
                <a:latin typeface="Imprint MT Shadow" pitchFamily="82" charset="0"/>
              </a:rPr>
              <a:t>How to set healthy boundaries?</a:t>
            </a:r>
            <a:endParaRPr lang="en-US" sz="4400" b="1" dirty="0">
              <a:latin typeface="Imprint MT Shadow" pitchFamily="82" charset="0"/>
            </a:endParaRPr>
          </a:p>
        </p:txBody>
      </p:sp>
    </p:spTree>
  </p:cSld>
  <p:clrMapOvr>
    <a:masterClrMapping/>
  </p:clrMapOvr>
  <p:transition spd="slow">
    <p:split orient="vert" dir="in"/>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416A8C9-9EB6-43DA-BD3E-58FAC144BF5C}"/>
              </a:ext>
            </a:extLst>
          </p:cNvPr>
          <p:cNvSpPr>
            <a:spLocks noGrp="1"/>
          </p:cNvSpPr>
          <p:nvPr>
            <p:ph type="title"/>
          </p:nvPr>
        </p:nvSpPr>
        <p:spPr>
          <a:xfrm>
            <a:off x="398833" y="826851"/>
            <a:ext cx="6303524" cy="1572126"/>
          </a:xfrm>
        </p:spPr>
        <p:txBody>
          <a:bodyPr rtlCol="0" anchor="ctr" anchorCtr="0"/>
          <a:lstStyle/>
          <a:p>
            <a:r>
              <a:rPr lang="en-US" b="1" dirty="0" smtClean="0">
                <a:latin typeface="Imprint MT Shadow" pitchFamily="82" charset="0"/>
              </a:rPr>
              <a:t>Clearly identify your boundary</a:t>
            </a:r>
            <a:endParaRPr lang="en-GB" b="1" dirty="0">
              <a:latin typeface="Imprint MT Shadow" pitchFamily="82" charset="0"/>
            </a:endParaRPr>
          </a:p>
        </p:txBody>
      </p:sp>
      <p:sp>
        <p:nvSpPr>
          <p:cNvPr id="3" name="Text Placeholder 2">
            <a:extLst>
              <a:ext uri="{FF2B5EF4-FFF2-40B4-BE49-F238E27FC236}">
                <a16:creationId xmlns:a16="http://schemas.microsoft.com/office/drawing/2014/main" xmlns="" id="{50EACE68-C884-4900-BA05-58DEA1511030}"/>
              </a:ext>
            </a:extLst>
          </p:cNvPr>
          <p:cNvSpPr>
            <a:spLocks noGrp="1"/>
          </p:cNvSpPr>
          <p:nvPr>
            <p:ph type="body" sz="quarter" idx="14"/>
          </p:nvPr>
        </p:nvSpPr>
        <p:spPr>
          <a:xfrm>
            <a:off x="447472" y="2634639"/>
            <a:ext cx="4946904" cy="2871216"/>
          </a:xfrm>
        </p:spPr>
        <p:txBody>
          <a:bodyPr rtlCol="0"/>
          <a:lstStyle/>
          <a:p>
            <a:r>
              <a:rPr lang="en-US" dirty="0" smtClean="0"/>
              <a:t>Get really clear with yourself about what the boundary is that you need to set. Do you need your mother to stop calling all together or can she call you under certain circumstances? If you aren’t clear, you won’t be able to communicate your expectations. A wishy-washy boundary is not effective. Spend time figuring out what you need before taking action.</a:t>
            </a:r>
            <a:endParaRPr lang="en-GB" dirty="0"/>
          </a:p>
        </p:txBody>
      </p:sp>
      <p:pic>
        <p:nvPicPr>
          <p:cNvPr id="9" name="Picture Placeholder 8" descr="b2.jpg"/>
          <p:cNvPicPr>
            <a:picLocks noGrp="1" noChangeAspect="1"/>
          </p:cNvPicPr>
          <p:nvPr>
            <p:ph type="pic" sz="quarter" idx="15"/>
          </p:nvPr>
        </p:nvPicPr>
        <p:blipFill>
          <a:blip r:embed="rId3"/>
          <a:srcRect l="14360" r="14360" b="4863"/>
          <a:stretch>
            <a:fillRect/>
          </a:stretch>
        </p:blipFill>
        <p:spPr>
          <a:xfrm>
            <a:off x="7187768" y="457200"/>
            <a:ext cx="4562856" cy="6089515"/>
          </a:xfrm>
        </p:spPr>
      </p:pic>
    </p:spTree>
    <p:extLst>
      <p:ext uri="{BB962C8B-B14F-4D97-AF65-F5344CB8AC3E}">
        <p14:creationId xmlns:p14="http://schemas.microsoft.com/office/powerpoint/2010/main" xmlns="" val="1646138950"/>
      </p:ext>
    </p:extLst>
  </p:cSld>
  <p:clrMapOvr>
    <a:masterClrMapping/>
  </p:clrMapOvr>
  <p:transition spd="slow">
    <p:zoom/>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13815"/>
            <a:ext cx="3842426" cy="877824"/>
          </a:xfrm>
        </p:spPr>
        <p:txBody>
          <a:bodyPr>
            <a:noAutofit/>
          </a:bodyPr>
          <a:lstStyle/>
          <a:p>
            <a:pPr algn="ctr"/>
            <a:r>
              <a:rPr lang="en-US" b="1" dirty="0" smtClean="0">
                <a:latin typeface="Imprint MT Shadow" pitchFamily="82" charset="0"/>
              </a:rPr>
              <a:t>Be </a:t>
            </a:r>
            <a:r>
              <a:rPr lang="en-US" b="1" dirty="0" smtClean="0">
                <a:latin typeface="Imprint MT Shadow" pitchFamily="82" charset="0"/>
              </a:rPr>
              <a:t>straight</a:t>
            </a:r>
            <a:br>
              <a:rPr lang="en-US" b="1" dirty="0" smtClean="0">
                <a:latin typeface="Imprint MT Shadow" pitchFamily="82" charset="0"/>
              </a:rPr>
            </a:br>
            <a:r>
              <a:rPr lang="en-US" b="1" dirty="0" smtClean="0">
                <a:latin typeface="Imprint MT Shadow" pitchFamily="82" charset="0"/>
              </a:rPr>
              <a:t>forward</a:t>
            </a:r>
            <a:endParaRPr lang="en-US" dirty="0">
              <a:latin typeface="Imprint MT Shadow" pitchFamily="82" charset="0"/>
            </a:endParaRPr>
          </a:p>
        </p:txBody>
      </p:sp>
      <p:sp>
        <p:nvSpPr>
          <p:cNvPr id="3" name="Text Placeholder 2"/>
          <p:cNvSpPr>
            <a:spLocks noGrp="1"/>
          </p:cNvSpPr>
          <p:nvPr>
            <p:ph type="body" sz="quarter" idx="14"/>
          </p:nvPr>
        </p:nvSpPr>
        <p:spPr/>
        <p:txBody>
          <a:bodyPr/>
          <a:lstStyle/>
          <a:p>
            <a:r>
              <a:rPr lang="en-US" dirty="0" smtClean="0"/>
              <a:t>Don’t be cryptic or purposefully vague thinking you’re going to spare someone’s feelings or avoid a conflict. The kindest and most successful approach is to be direct. Say what you mean and mean what you say.</a:t>
            </a:r>
            <a:endParaRPr lang="en-US" dirty="0"/>
          </a:p>
        </p:txBody>
      </p:sp>
      <p:pic>
        <p:nvPicPr>
          <p:cNvPr id="7" name="Picture Placeholder 6" descr="boundaries.png"/>
          <p:cNvPicPr>
            <a:picLocks noGrp="1" noChangeAspect="1"/>
          </p:cNvPicPr>
          <p:nvPr>
            <p:ph type="pic" sz="quarter" idx="15"/>
          </p:nvPr>
        </p:nvPicPr>
        <p:blipFill>
          <a:blip r:embed="rId2"/>
          <a:srcRect t="1982" b="1982"/>
          <a:stretch>
            <a:fillRect/>
          </a:stretch>
        </p:blipFill>
        <p:spPr>
          <a:xfrm>
            <a:off x="4279900" y="0"/>
            <a:ext cx="7912100" cy="6858000"/>
          </a:xfrm>
        </p:spPr>
      </p:pic>
    </p:spTree>
  </p:cSld>
  <p:clrMapOvr>
    <a:masterClrMapping/>
  </p:clrMapOvr>
  <p:transition spd="slow">
    <p:split orient="vert" dir="in"/>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p:txBody>
          <a:bodyPr/>
          <a:lstStyle/>
          <a:p>
            <a:r>
              <a:rPr lang="en-US" dirty="0" smtClean="0"/>
              <a:t>Keep your own anger in check. Don’t try to set boundaries in the middle of an argument. You want your message to be heard. Yelling, sarcasm, or a condescending tone all put others on the defensive and distract from the real issues.</a:t>
            </a:r>
            <a:endParaRPr lang="en-US" dirty="0"/>
          </a:p>
        </p:txBody>
      </p:sp>
      <p:pic>
        <p:nvPicPr>
          <p:cNvPr id="5" name="Picture Placeholder 4" descr="polite.png"/>
          <p:cNvPicPr>
            <a:picLocks noGrp="1" noChangeAspect="1"/>
          </p:cNvPicPr>
          <p:nvPr>
            <p:ph type="pic" sz="quarter" idx="15"/>
          </p:nvPr>
        </p:nvPicPr>
        <p:blipFill>
          <a:blip r:embed="rId2"/>
          <a:srcRect t="14223" b="14223"/>
          <a:stretch>
            <a:fillRect/>
          </a:stretch>
        </p:blipFill>
        <p:spPr/>
      </p:pic>
      <p:sp>
        <p:nvSpPr>
          <p:cNvPr id="4" name="Title 3"/>
          <p:cNvSpPr>
            <a:spLocks noGrp="1"/>
          </p:cNvSpPr>
          <p:nvPr>
            <p:ph type="title"/>
          </p:nvPr>
        </p:nvSpPr>
        <p:spPr>
          <a:xfrm>
            <a:off x="243190" y="1361872"/>
            <a:ext cx="4046707" cy="877824"/>
          </a:xfrm>
        </p:spPr>
        <p:txBody>
          <a:bodyPr>
            <a:normAutofit fontScale="90000"/>
          </a:bodyPr>
          <a:lstStyle/>
          <a:p>
            <a:pPr algn="ctr"/>
            <a:r>
              <a:rPr lang="en-US" b="1" dirty="0" smtClean="0">
                <a:latin typeface="Imprint MT Shadow" pitchFamily="82" charset="0"/>
              </a:rPr>
              <a:t>Use a calm and polite tone.</a:t>
            </a:r>
            <a:endParaRPr lang="en-US" dirty="0">
              <a:latin typeface="Imprint MT Shadow" pitchFamily="82" charset="0"/>
            </a:endParaRPr>
          </a:p>
        </p:txBody>
      </p:sp>
    </p:spTree>
  </p:cSld>
  <p:clrMapOvr>
    <a:masterClrMapping/>
  </p:clrMapOvr>
  <p:transition spd="slow">
    <p:split orient="vert" dir="in"/>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416A8C9-9EB6-43DA-BD3E-58FAC144BF5C}"/>
              </a:ext>
            </a:extLst>
          </p:cNvPr>
          <p:cNvSpPr>
            <a:spLocks noGrp="1"/>
          </p:cNvSpPr>
          <p:nvPr>
            <p:ph type="title"/>
          </p:nvPr>
        </p:nvSpPr>
        <p:spPr>
          <a:xfrm>
            <a:off x="398833" y="826851"/>
            <a:ext cx="6303524" cy="1572126"/>
          </a:xfrm>
        </p:spPr>
        <p:txBody>
          <a:bodyPr rtlCol="0" anchor="ctr" anchorCtr="0"/>
          <a:lstStyle/>
          <a:p>
            <a:r>
              <a:rPr lang="en-US" b="1" dirty="0" smtClean="0">
                <a:latin typeface="Imprint MT Shadow" pitchFamily="82" charset="0"/>
              </a:rPr>
              <a:t>Use a support system.</a:t>
            </a:r>
            <a:endParaRPr lang="en-GB" b="1" dirty="0">
              <a:latin typeface="Imprint MT Shadow" pitchFamily="82" charset="0"/>
            </a:endParaRPr>
          </a:p>
        </p:txBody>
      </p:sp>
      <p:sp>
        <p:nvSpPr>
          <p:cNvPr id="3" name="Text Placeholder 2">
            <a:extLst>
              <a:ext uri="{FF2B5EF4-FFF2-40B4-BE49-F238E27FC236}">
                <a16:creationId xmlns:a16="http://schemas.microsoft.com/office/drawing/2014/main" xmlns="" id="{50EACE68-C884-4900-BA05-58DEA1511030}"/>
              </a:ext>
            </a:extLst>
          </p:cNvPr>
          <p:cNvSpPr>
            <a:spLocks noGrp="1"/>
          </p:cNvSpPr>
          <p:nvPr>
            <p:ph type="body" sz="quarter" idx="14"/>
          </p:nvPr>
        </p:nvSpPr>
        <p:spPr>
          <a:xfrm>
            <a:off x="447472" y="2937753"/>
            <a:ext cx="4946904" cy="2568102"/>
          </a:xfrm>
        </p:spPr>
        <p:txBody>
          <a:bodyPr rtlCol="0"/>
          <a:lstStyle/>
          <a:p>
            <a:r>
              <a:rPr lang="en-US" dirty="0" smtClean="0"/>
              <a:t>Starting to set boundaries is tough! It can bring up a lot of questions, uncomfortable feelings, and self-doubt. Having a support system is invaluable whenever you’re doing something challenging. </a:t>
            </a:r>
            <a:endParaRPr lang="en-GB" dirty="0"/>
          </a:p>
        </p:txBody>
      </p:sp>
      <p:pic>
        <p:nvPicPr>
          <p:cNvPr id="6" name="Picture Placeholder 5" descr="support.jpg"/>
          <p:cNvPicPr>
            <a:picLocks noGrp="1" noChangeAspect="1"/>
          </p:cNvPicPr>
          <p:nvPr>
            <p:ph type="pic" sz="quarter" idx="15"/>
          </p:nvPr>
        </p:nvPicPr>
        <p:blipFill>
          <a:blip r:embed="rId3"/>
          <a:srcRect l="21203" r="21203"/>
          <a:stretch>
            <a:fillRect/>
          </a:stretch>
        </p:blipFill>
        <p:spPr>
          <a:xfrm>
            <a:off x="7158585" y="223735"/>
            <a:ext cx="4562856" cy="6400800"/>
          </a:xfrm>
        </p:spPr>
      </p:pic>
    </p:spTree>
    <p:extLst>
      <p:ext uri="{BB962C8B-B14F-4D97-AF65-F5344CB8AC3E}">
        <p14:creationId xmlns:p14="http://schemas.microsoft.com/office/powerpoint/2010/main" xmlns="" val="1646138950"/>
      </p:ext>
    </p:extLst>
  </p:cSld>
  <p:clrMapOvr>
    <a:masterClrMapping/>
  </p:clrMapOvr>
  <p:transition spd="slow">
    <p:spli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xmlns="" id="{A44986A6-583D-4323-BBE6-0C4C3B1464BF}"/>
              </a:ext>
            </a:extLst>
          </p:cNvPr>
          <p:cNvSpPr>
            <a:spLocks noGrp="1"/>
          </p:cNvSpPr>
          <p:nvPr>
            <p:ph type="title"/>
          </p:nvPr>
        </p:nvSpPr>
        <p:spPr>
          <a:xfrm>
            <a:off x="233462" y="1301755"/>
            <a:ext cx="4863831" cy="877824"/>
          </a:xfrm>
        </p:spPr>
        <p:txBody>
          <a:bodyPr rtlCol="0">
            <a:normAutofit fontScale="90000"/>
          </a:bodyPr>
          <a:lstStyle/>
          <a:p>
            <a:pPr rtl="0"/>
            <a:r>
              <a:rPr lang="en-GB" b="1" dirty="0" smtClean="0">
                <a:solidFill>
                  <a:srgbClr val="002060"/>
                </a:solidFill>
                <a:effectLst>
                  <a:outerShdw blurRad="38100" dist="38100" dir="2700000" algn="tl">
                    <a:srgbClr val="000000">
                      <a:alpha val="43137"/>
                    </a:srgbClr>
                  </a:outerShdw>
                </a:effectLst>
                <a:latin typeface="Lucida Handwriting" pitchFamily="66" charset="0"/>
              </a:rPr>
              <a:t>Why should one have boundaries?</a:t>
            </a:r>
            <a:endParaRPr lang="en-GB" b="1" dirty="0">
              <a:solidFill>
                <a:srgbClr val="002060"/>
              </a:solidFill>
              <a:effectLst>
                <a:outerShdw blurRad="38100" dist="38100" dir="2700000" algn="tl">
                  <a:srgbClr val="000000">
                    <a:alpha val="43137"/>
                  </a:srgbClr>
                </a:outerShdw>
              </a:effectLst>
              <a:latin typeface="Lucida Handwriting" pitchFamily="66" charset="0"/>
            </a:endParaRPr>
          </a:p>
        </p:txBody>
      </p:sp>
      <p:sp>
        <p:nvSpPr>
          <p:cNvPr id="3" name="Text Placeholder 2">
            <a:extLst>
              <a:ext uri="{FF2B5EF4-FFF2-40B4-BE49-F238E27FC236}">
                <a16:creationId xmlns:a16="http://schemas.microsoft.com/office/drawing/2014/main" xmlns="" id="{7B91B0F8-EDCA-43C7-A602-F46DA2202AA8}"/>
              </a:ext>
            </a:extLst>
          </p:cNvPr>
          <p:cNvSpPr>
            <a:spLocks noGrp="1"/>
          </p:cNvSpPr>
          <p:nvPr>
            <p:ph type="body" sz="quarter" idx="14"/>
          </p:nvPr>
        </p:nvSpPr>
        <p:spPr>
          <a:xfrm>
            <a:off x="223736" y="2487946"/>
            <a:ext cx="3968885" cy="4253321"/>
          </a:xfrm>
        </p:spPr>
        <p:txBody>
          <a:bodyPr rtlCol="0">
            <a:noAutofit/>
          </a:bodyPr>
          <a:lstStyle/>
          <a:p>
            <a:r>
              <a:rPr lang="en-US" b="1" dirty="0" smtClean="0">
                <a:effectLst>
                  <a:outerShdw blurRad="38100" dist="38100" dir="2700000" algn="tl">
                    <a:srgbClr val="000000">
                      <a:alpha val="43137"/>
                    </a:srgbClr>
                  </a:outerShdw>
                </a:effectLst>
                <a:latin typeface="Chaparral Pro Light" pitchFamily="18" charset="0"/>
              </a:rPr>
              <a:t>Having boundaries means honoring ourselves as a separate individual with needs and wants that often differ from others. Without healthy boundaries, we allow others to override our own feelings and desires. ... The essence of boundaries is differentiating what we want from what others want from us.</a:t>
            </a:r>
            <a:endParaRPr lang="en-GB" b="1" dirty="0">
              <a:effectLst>
                <a:outerShdw blurRad="38100" dist="38100" dir="2700000" algn="tl">
                  <a:srgbClr val="000000">
                    <a:alpha val="43137"/>
                  </a:srgbClr>
                </a:outerShdw>
              </a:effectLst>
              <a:latin typeface="Chaparral Pro Light" pitchFamily="18" charset="0"/>
            </a:endParaRPr>
          </a:p>
        </p:txBody>
      </p:sp>
      <p:sp>
        <p:nvSpPr>
          <p:cNvPr id="16" name="Rectangle 15">
            <a:extLst>
              <a:ext uri="{FF2B5EF4-FFF2-40B4-BE49-F238E27FC236}">
                <a16:creationId xmlns:a16="http://schemas.microsoft.com/office/drawing/2014/main" xmlns="" id="{F41CB42D-A527-44ED-ADE2-30B3266BAFB1}"/>
              </a:ext>
              <a:ext uri="{C183D7F6-B498-43B3-948B-1728B52AA6E4}">
                <adec:decorative xmlns:adec="http://schemas.microsoft.com/office/drawing/2017/decorative" xmlns="" val="1"/>
              </a:ext>
            </a:extLst>
          </p:cNvPr>
          <p:cNvSpPr/>
          <p:nvPr/>
        </p:nvSpPr>
        <p:spPr>
          <a:xfrm>
            <a:off x="228600" y="241300"/>
            <a:ext cx="11772900" cy="6400800"/>
          </a:xfrm>
          <a:prstGeom prst="rect">
            <a:avLst/>
          </a:prstGeom>
          <a:noFill/>
          <a:ln w="254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dirty="0"/>
          </a:p>
        </p:txBody>
      </p:sp>
      <p:pic>
        <p:nvPicPr>
          <p:cNvPr id="8" name="Picture Placeholder 7" descr="B1.jpg"/>
          <p:cNvPicPr>
            <a:picLocks noGrp="1" noChangeAspect="1"/>
          </p:cNvPicPr>
          <p:nvPr>
            <p:ph type="pic" sz="quarter" idx="15"/>
          </p:nvPr>
        </p:nvPicPr>
        <p:blipFill>
          <a:blip r:embed="rId3"/>
          <a:srcRect l="16288" r="16288"/>
          <a:stretch>
            <a:fillRect/>
          </a:stretch>
        </p:blipFill>
        <p:spPr>
          <a:xfrm>
            <a:off x="5651770" y="291830"/>
            <a:ext cx="6079788" cy="6313251"/>
          </a:xfrm>
          <a:prstGeom prst="rect">
            <a:avLst/>
          </a:prstGeom>
          <a:ln>
            <a:noFill/>
          </a:ln>
          <a:effectLst>
            <a:softEdge rad="112500"/>
          </a:effectLst>
        </p:spPr>
      </p:pic>
    </p:spTree>
    <p:extLst>
      <p:ext uri="{BB962C8B-B14F-4D97-AF65-F5344CB8AC3E}">
        <p14:creationId xmlns:p14="http://schemas.microsoft.com/office/powerpoint/2010/main" xmlns="" val="2708177211"/>
      </p:ext>
    </p:extLst>
  </p:cSld>
  <p:clrMapOvr>
    <a:masterClrMapping/>
  </p:clrMapOvr>
  <p:transition spd="slow">
    <p:zoom dir="in"/>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b="1" dirty="0" smtClean="0">
                <a:latin typeface="Imprint MT Shadow" pitchFamily="82" charset="0"/>
              </a:rPr>
              <a:t>Trust your intuition</a:t>
            </a:r>
            <a:endParaRPr lang="en-US" dirty="0">
              <a:latin typeface="Imprint MT Shadow" pitchFamily="82" charset="0"/>
            </a:endParaRPr>
          </a:p>
        </p:txBody>
      </p:sp>
      <p:sp>
        <p:nvSpPr>
          <p:cNvPr id="3" name="Text Placeholder 2"/>
          <p:cNvSpPr>
            <a:spLocks noGrp="1"/>
          </p:cNvSpPr>
          <p:nvPr>
            <p:ph type="body" sz="quarter" idx="14"/>
          </p:nvPr>
        </p:nvSpPr>
        <p:spPr/>
        <p:txBody>
          <a:bodyPr/>
          <a:lstStyle/>
          <a:p>
            <a:r>
              <a:rPr lang="en-US" dirty="0" smtClean="0"/>
              <a:t>Be sure to slow down and tune into yourself. Pay attention to what you’re feeling. What is your gut telling you? If it feels wrong, make a change.</a:t>
            </a:r>
            <a:endParaRPr lang="en-US" dirty="0"/>
          </a:p>
        </p:txBody>
      </p:sp>
      <p:pic>
        <p:nvPicPr>
          <p:cNvPr id="5" name="Picture Placeholder 4" descr="intuition.jpg"/>
          <p:cNvPicPr>
            <a:picLocks noGrp="1" noChangeAspect="1"/>
          </p:cNvPicPr>
          <p:nvPr>
            <p:ph type="pic" sz="quarter" idx="15"/>
          </p:nvPr>
        </p:nvPicPr>
        <p:blipFill>
          <a:blip r:embed="rId2"/>
          <a:srcRect l="11743" r="11743"/>
          <a:stretch>
            <a:fillRect/>
          </a:stretch>
        </p:blipFill>
        <p:spPr>
          <a:xfrm>
            <a:off x="4254500" y="-9728"/>
            <a:ext cx="7480300" cy="6858000"/>
          </a:xfrm>
        </p:spPr>
      </p:pic>
    </p:spTree>
  </p:cSld>
  <p:clrMapOvr>
    <a:masterClrMapping/>
  </p:clrMapOvr>
  <p:transition spd="slow">
    <p:comb dir="vert"/>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A Guide To Setting Boundaries - IDONTMIND - Your mind matters. Talk about  it."/>
          <p:cNvPicPr>
            <a:picLocks noChangeAspect="1" noChangeArrowheads="1"/>
          </p:cNvPicPr>
          <p:nvPr/>
        </p:nvPicPr>
        <p:blipFill>
          <a:blip r:embed="rId3">
            <a:duotone>
              <a:prstClr val="black"/>
              <a:schemeClr val="tx2">
                <a:tint val="45000"/>
                <a:satMod val="400000"/>
              </a:schemeClr>
            </a:duotone>
          </a:blip>
          <a:srcRect/>
          <a:stretch>
            <a:fillRect/>
          </a:stretch>
        </p:blipFill>
        <p:spPr bwMode="auto">
          <a:xfrm>
            <a:off x="0" y="1"/>
            <a:ext cx="12192000" cy="6857999"/>
          </a:xfrm>
          <a:prstGeom prst="rect">
            <a:avLst/>
          </a:prstGeom>
          <a:ln>
            <a:noFill/>
          </a:ln>
          <a:effectLst>
            <a:softEdge rad="112500"/>
          </a:effectLst>
        </p:spPr>
      </p:pic>
      <p:pic>
        <p:nvPicPr>
          <p:cNvPr id="10" name="Picture 9" descr="quote.jpg"/>
          <p:cNvPicPr>
            <a:picLocks noChangeAspect="1"/>
          </p:cNvPicPr>
          <p:nvPr/>
        </p:nvPicPr>
        <p:blipFill>
          <a:blip r:embed="rId4"/>
          <a:srcRect l="3522" t="2411" r="3853" b="5389"/>
          <a:stretch>
            <a:fillRect/>
          </a:stretch>
        </p:blipFill>
        <p:spPr>
          <a:xfrm>
            <a:off x="2733472" y="272374"/>
            <a:ext cx="6352162" cy="6322979"/>
          </a:xfrm>
          <a:prstGeom prst="rect">
            <a:avLst/>
          </a:prstGeom>
        </p:spPr>
      </p:pic>
      <p:sp>
        <p:nvSpPr>
          <p:cNvPr id="11" name="Rounded Rectangle 10"/>
          <p:cNvSpPr/>
          <p:nvPr/>
        </p:nvSpPr>
        <p:spPr>
          <a:xfrm>
            <a:off x="4075890" y="5885234"/>
            <a:ext cx="3842425" cy="204281"/>
          </a:xfrm>
          <a:prstGeom prst="round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366443420"/>
      </p:ext>
    </p:extLst>
  </p:cSld>
  <p:clrMapOvr>
    <a:masterClrMapping/>
  </p:clrMapOvr>
  <p:transition spd="slow">
    <p:split orient="vert" dir="in"/>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A person standing on a rock while looking at the ocean wave with outstretched arms">
            <a:extLst>
              <a:ext uri="{FF2B5EF4-FFF2-40B4-BE49-F238E27FC236}">
                <a16:creationId xmlns:a16="http://schemas.microsoft.com/office/drawing/2014/main" xmlns="" id="{8C1A64BB-92C4-44CC-9AB7-8416F1B9BF56}"/>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xmlns=""/>
              </a:ext>
            </a:extLst>
          </a:blip>
          <a:srcRect/>
          <a:stretch/>
        </p:blipFill>
        <p:spPr>
          <a:xfrm>
            <a:off x="0" y="0"/>
            <a:ext cx="12192000" cy="6858000"/>
          </a:xfrm>
          <a:solidFill>
            <a:srgbClr val="6768AB">
              <a:alpha val="75000"/>
            </a:srgbClr>
          </a:solidFill>
        </p:spPr>
      </p:pic>
      <p:sp>
        <p:nvSpPr>
          <p:cNvPr id="9" name="Rectangle 8" descr="Shaded overlay">
            <a:extLst>
              <a:ext uri="{FF2B5EF4-FFF2-40B4-BE49-F238E27FC236}">
                <a16:creationId xmlns:a16="http://schemas.microsoft.com/office/drawing/2014/main" xmlns="" id="{558C501A-DC1F-4BA4-BFFA-44EF8845A384}"/>
              </a:ext>
            </a:extLst>
          </p:cNvPr>
          <p:cNvSpPr/>
          <p:nvPr/>
        </p:nvSpPr>
        <p:spPr>
          <a:xfrm>
            <a:off x="0" y="0"/>
            <a:ext cx="12192000" cy="6916368"/>
          </a:xfrm>
          <a:prstGeom prst="rect">
            <a:avLst/>
          </a:prstGeom>
          <a:solidFill>
            <a:srgbClr val="6768AB">
              <a:alpha val="7490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dirty="0"/>
          </a:p>
        </p:txBody>
      </p:sp>
      <p:sp>
        <p:nvSpPr>
          <p:cNvPr id="4" name="Title 3">
            <a:extLst>
              <a:ext uri="{FF2B5EF4-FFF2-40B4-BE49-F238E27FC236}">
                <a16:creationId xmlns:a16="http://schemas.microsoft.com/office/drawing/2014/main" xmlns="" id="{135A981B-6487-4B00-9EAF-D0D748FA6014}"/>
              </a:ext>
            </a:extLst>
          </p:cNvPr>
          <p:cNvSpPr>
            <a:spLocks noGrp="1"/>
          </p:cNvSpPr>
          <p:nvPr>
            <p:ph type="title"/>
          </p:nvPr>
        </p:nvSpPr>
        <p:spPr>
          <a:xfrm>
            <a:off x="554477" y="155642"/>
            <a:ext cx="7344384" cy="903767"/>
          </a:xfrm>
        </p:spPr>
        <p:txBody>
          <a:bodyPr rtlCol="0">
            <a:normAutofit/>
          </a:bodyPr>
          <a:lstStyle/>
          <a:p>
            <a:pPr rtl="0"/>
            <a:r>
              <a:rPr lang="en-GB" dirty="0" smtClean="0">
                <a:solidFill>
                  <a:srgbClr val="002060"/>
                </a:solidFill>
                <a:effectLst>
                  <a:outerShdw blurRad="38100" dist="38100" dir="2700000" algn="tl">
                    <a:srgbClr val="000000">
                      <a:alpha val="43137"/>
                    </a:srgbClr>
                  </a:outerShdw>
                </a:effectLst>
                <a:latin typeface="Lucida Handwriting" pitchFamily="66" charset="0"/>
              </a:rPr>
              <a:t>to understand better!!</a:t>
            </a:r>
            <a:endParaRPr lang="en-GB" dirty="0">
              <a:solidFill>
                <a:srgbClr val="002060"/>
              </a:solidFill>
              <a:effectLst>
                <a:outerShdw blurRad="38100" dist="38100" dir="2700000" algn="tl">
                  <a:srgbClr val="000000">
                    <a:alpha val="43137"/>
                  </a:srgbClr>
                </a:outerShdw>
              </a:effectLst>
              <a:latin typeface="Lucida Handwriting" pitchFamily="66" charset="0"/>
            </a:endParaRPr>
          </a:p>
        </p:txBody>
      </p:sp>
      <p:sp>
        <p:nvSpPr>
          <p:cNvPr id="7" name="TextBox 6"/>
          <p:cNvSpPr txBox="1"/>
          <p:nvPr/>
        </p:nvSpPr>
        <p:spPr>
          <a:xfrm>
            <a:off x="1225685" y="1352145"/>
            <a:ext cx="5661498" cy="461665"/>
          </a:xfrm>
          <a:prstGeom prst="rect">
            <a:avLst/>
          </a:prstGeom>
          <a:noFill/>
        </p:spPr>
        <p:txBody>
          <a:bodyPr wrap="square" rtlCol="0">
            <a:spAutoFit/>
          </a:bodyPr>
          <a:lstStyle/>
          <a:p>
            <a:r>
              <a:rPr lang="en-IN" sz="24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Chaparral Pro Light" pitchFamily="18" charset="0"/>
              </a:rPr>
              <a:t>Lets take an example of sherrie!!</a:t>
            </a:r>
            <a:endParaRPr lang="en-US" sz="24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Chaparral Pro Light" pitchFamily="18" charset="0"/>
            </a:endParaRPr>
          </a:p>
        </p:txBody>
      </p:sp>
      <p:sp>
        <p:nvSpPr>
          <p:cNvPr id="10" name="Rounded Rectangle 9"/>
          <p:cNvSpPr/>
          <p:nvPr/>
        </p:nvSpPr>
        <p:spPr>
          <a:xfrm>
            <a:off x="437745" y="2188724"/>
            <a:ext cx="8083685" cy="4464996"/>
          </a:xfrm>
          <a:prstGeom prst="roundRect">
            <a:avLst/>
          </a:prstGeom>
          <a:noFill/>
          <a:ln w="28575">
            <a:solidFill>
              <a:schemeClr val="accent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p:cNvSpPr txBox="1"/>
          <p:nvPr/>
        </p:nvSpPr>
        <p:spPr>
          <a:xfrm>
            <a:off x="885217" y="2607013"/>
            <a:ext cx="7295745" cy="4339650"/>
          </a:xfrm>
          <a:prstGeom prst="rect">
            <a:avLst/>
          </a:prstGeom>
          <a:noFill/>
        </p:spPr>
        <p:txBody>
          <a:bodyPr wrap="square" rtlCol="0">
            <a:spAutoFit/>
          </a:bodyPr>
          <a:lstStyle/>
          <a:p>
            <a:r>
              <a:rPr lang="en-IN" sz="2000" dirty="0" smtClean="0">
                <a:solidFill>
                  <a:schemeClr val="bg1"/>
                </a:solidFill>
                <a:latin typeface="Chaparral Pro Light" pitchFamily="18" charset="0"/>
              </a:rPr>
              <a:t>Sherrie is a 37 year old woman, mother of two , working as a fashion consultant at McAllister Enterprises and on a verge broken marriage.</a:t>
            </a:r>
          </a:p>
          <a:p>
            <a:r>
              <a:rPr lang="en-IN" sz="2000" dirty="0" smtClean="0">
                <a:solidFill>
                  <a:schemeClr val="bg1"/>
                </a:solidFill>
                <a:latin typeface="Chaparral Pro Light" pitchFamily="18" charset="0"/>
              </a:rPr>
              <a:t>Sherrie tries to live her life the right way.</a:t>
            </a:r>
          </a:p>
          <a:p>
            <a:r>
              <a:rPr lang="en-IN" sz="2000" dirty="0" smtClean="0">
                <a:solidFill>
                  <a:schemeClr val="bg1"/>
                </a:solidFill>
                <a:latin typeface="Chaparral Pro Light" pitchFamily="18" charset="0"/>
              </a:rPr>
              <a:t>She tries to do a good job with her marriage, her children, her job , her relationships and her Lord. </a:t>
            </a:r>
          </a:p>
          <a:p>
            <a:r>
              <a:rPr lang="en-IN" sz="2000" dirty="0" smtClean="0">
                <a:solidFill>
                  <a:schemeClr val="bg1"/>
                </a:solidFill>
                <a:latin typeface="Chaparral Pro Light" pitchFamily="18" charset="0"/>
              </a:rPr>
              <a:t>Sherrie has great difficulty  in knowing that things </a:t>
            </a:r>
            <a:r>
              <a:rPr lang="en-IN" sz="2000" b="1" i="1" dirty="0" smtClean="0">
                <a:solidFill>
                  <a:schemeClr val="bg1"/>
                </a:solidFill>
                <a:latin typeface="Chaparral Pro Light" pitchFamily="18" charset="0"/>
              </a:rPr>
              <a:t>are</a:t>
            </a:r>
            <a:r>
              <a:rPr lang="en-IN" sz="2000" i="1" dirty="0" smtClean="0">
                <a:solidFill>
                  <a:schemeClr val="bg1"/>
                </a:solidFill>
                <a:latin typeface="Chaparral Pro Light" pitchFamily="18" charset="0"/>
              </a:rPr>
              <a:t>  </a:t>
            </a:r>
            <a:r>
              <a:rPr lang="en-IN" sz="2000" dirty="0" smtClean="0">
                <a:solidFill>
                  <a:schemeClr val="bg1"/>
                </a:solidFill>
                <a:latin typeface="Chaparral Pro Light" pitchFamily="18" charset="0"/>
              </a:rPr>
              <a:t>her responsibility and what </a:t>
            </a:r>
            <a:r>
              <a:rPr lang="en-IN" sz="2000" b="1" i="1" dirty="0" smtClean="0">
                <a:solidFill>
                  <a:schemeClr val="bg1"/>
                </a:solidFill>
                <a:latin typeface="Chaparral Pro Light" pitchFamily="18" charset="0"/>
              </a:rPr>
              <a:t>aren't </a:t>
            </a:r>
            <a:r>
              <a:rPr lang="en-IN" sz="2000" i="1" dirty="0" smtClean="0">
                <a:solidFill>
                  <a:schemeClr val="bg1"/>
                </a:solidFill>
                <a:latin typeface="Chaparral Pro Light" pitchFamily="18" charset="0"/>
              </a:rPr>
              <a:t>. </a:t>
            </a:r>
            <a:r>
              <a:rPr lang="en-US" sz="2000" dirty="0" smtClean="0">
                <a:solidFill>
                  <a:schemeClr val="bg1"/>
                </a:solidFill>
                <a:latin typeface="Chaparral Pro Light" pitchFamily="18" charset="0"/>
              </a:rPr>
              <a:t>In her desire to do the right</a:t>
            </a:r>
          </a:p>
          <a:p>
            <a:r>
              <a:rPr lang="en-US" sz="2000" dirty="0" smtClean="0">
                <a:solidFill>
                  <a:schemeClr val="bg1"/>
                </a:solidFill>
                <a:latin typeface="Chaparral Pro Light" pitchFamily="18" charset="0"/>
              </a:rPr>
              <a:t>thing, or to avoid conflict, she ends up taking on problems that</a:t>
            </a:r>
          </a:p>
          <a:p>
            <a:r>
              <a:rPr lang="en-US" sz="2000" dirty="0" smtClean="0">
                <a:solidFill>
                  <a:schemeClr val="bg1"/>
                </a:solidFill>
                <a:latin typeface="Chaparral Pro Light" pitchFamily="18" charset="0"/>
              </a:rPr>
              <a:t>God never intended her to take on: her mother’s chronic loneliness,</a:t>
            </a:r>
          </a:p>
          <a:p>
            <a:r>
              <a:rPr lang="en-US" sz="2000" dirty="0" smtClean="0">
                <a:solidFill>
                  <a:schemeClr val="bg1"/>
                </a:solidFill>
                <a:latin typeface="Chaparral Pro Light" pitchFamily="18" charset="0"/>
              </a:rPr>
              <a:t>her boss’s irresponsibility, her friend’s unending crises,</a:t>
            </a:r>
          </a:p>
          <a:p>
            <a:r>
              <a:rPr lang="en-US" sz="2000" dirty="0" smtClean="0">
                <a:solidFill>
                  <a:schemeClr val="bg1"/>
                </a:solidFill>
                <a:latin typeface="Chaparral Pro Light" pitchFamily="18" charset="0"/>
              </a:rPr>
              <a:t>her church leader’s guilt-ridden message of self-sacrifice, and</a:t>
            </a:r>
          </a:p>
          <a:p>
            <a:r>
              <a:rPr lang="en-US" sz="2000" dirty="0" smtClean="0">
                <a:solidFill>
                  <a:schemeClr val="bg1"/>
                </a:solidFill>
                <a:latin typeface="Chaparral Pro Light" pitchFamily="18" charset="0"/>
              </a:rPr>
              <a:t>her husband’s immaturity.</a:t>
            </a:r>
            <a:endParaRPr lang="en-IN" sz="2000" i="1" dirty="0" smtClean="0">
              <a:solidFill>
                <a:schemeClr val="bg1"/>
              </a:solidFill>
              <a:latin typeface="Chaparral Pro Light" pitchFamily="18" charset="0"/>
            </a:endParaRPr>
          </a:p>
          <a:p>
            <a:endParaRPr lang="en-IN" i="1" dirty="0" smtClean="0">
              <a:solidFill>
                <a:schemeClr val="bg1"/>
              </a:solidFill>
              <a:latin typeface="Lucida Handwriting" pitchFamily="66" charset="0"/>
            </a:endParaRPr>
          </a:p>
          <a:p>
            <a:endParaRPr lang="en-US" i="1" dirty="0">
              <a:solidFill>
                <a:schemeClr val="bg1"/>
              </a:solidFill>
              <a:latin typeface="Lucida Handwriting" pitchFamily="66" charset="0"/>
            </a:endParaRPr>
          </a:p>
        </p:txBody>
      </p:sp>
    </p:spTree>
    <p:extLst>
      <p:ext uri="{BB962C8B-B14F-4D97-AF65-F5344CB8AC3E}">
        <p14:creationId xmlns:p14="http://schemas.microsoft.com/office/powerpoint/2010/main" xmlns="" val="3898511310"/>
      </p:ext>
    </p:extLst>
  </p:cSld>
  <p:clrMapOvr>
    <a:masterClrMapping/>
  </p:clrMapOvr>
  <p:transition spd="slow">
    <p:wedg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A person standing on a rock while looking at the ocean wave with outstretched arms">
            <a:extLst>
              <a:ext uri="{FF2B5EF4-FFF2-40B4-BE49-F238E27FC236}">
                <a16:creationId xmlns:a16="http://schemas.microsoft.com/office/drawing/2014/main" xmlns="" id="{8C1A64BB-92C4-44CC-9AB7-8416F1B9BF56}"/>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xmlns=""/>
              </a:ext>
            </a:extLst>
          </a:blip>
          <a:srcRect/>
          <a:stretch/>
        </p:blipFill>
        <p:spPr>
          <a:xfrm>
            <a:off x="0" y="0"/>
            <a:ext cx="12192000" cy="6858000"/>
          </a:xfrm>
          <a:solidFill>
            <a:srgbClr val="6768AB">
              <a:alpha val="75000"/>
            </a:srgbClr>
          </a:solidFill>
        </p:spPr>
      </p:pic>
      <p:sp>
        <p:nvSpPr>
          <p:cNvPr id="9" name="Rectangle 8" descr="Shaded overlay">
            <a:extLst>
              <a:ext uri="{FF2B5EF4-FFF2-40B4-BE49-F238E27FC236}">
                <a16:creationId xmlns:a16="http://schemas.microsoft.com/office/drawing/2014/main" xmlns="" id="{558C501A-DC1F-4BA4-BFFA-44EF8845A384}"/>
              </a:ext>
            </a:extLst>
          </p:cNvPr>
          <p:cNvSpPr/>
          <p:nvPr/>
        </p:nvSpPr>
        <p:spPr>
          <a:xfrm>
            <a:off x="0" y="0"/>
            <a:ext cx="12192000" cy="6916368"/>
          </a:xfrm>
          <a:prstGeom prst="rect">
            <a:avLst/>
          </a:prstGeom>
          <a:solidFill>
            <a:srgbClr val="6768AB">
              <a:alpha val="7490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dirty="0"/>
          </a:p>
        </p:txBody>
      </p:sp>
      <p:sp>
        <p:nvSpPr>
          <p:cNvPr id="4" name="Title 3">
            <a:extLst>
              <a:ext uri="{FF2B5EF4-FFF2-40B4-BE49-F238E27FC236}">
                <a16:creationId xmlns:a16="http://schemas.microsoft.com/office/drawing/2014/main" xmlns="" id="{135A981B-6487-4B00-9EAF-D0D748FA6014}"/>
              </a:ext>
            </a:extLst>
          </p:cNvPr>
          <p:cNvSpPr>
            <a:spLocks noGrp="1"/>
          </p:cNvSpPr>
          <p:nvPr>
            <p:ph type="title"/>
          </p:nvPr>
        </p:nvSpPr>
        <p:spPr>
          <a:xfrm>
            <a:off x="554477" y="155642"/>
            <a:ext cx="7344384" cy="903767"/>
          </a:xfrm>
        </p:spPr>
        <p:txBody>
          <a:bodyPr rtlCol="0">
            <a:normAutofit/>
          </a:bodyPr>
          <a:lstStyle/>
          <a:p>
            <a:pPr rtl="0"/>
            <a:r>
              <a:rPr lang="en-GB" dirty="0" smtClean="0">
                <a:solidFill>
                  <a:srgbClr val="002060"/>
                </a:solidFill>
                <a:effectLst>
                  <a:outerShdw blurRad="38100" dist="38100" dir="2700000" algn="tl">
                    <a:srgbClr val="000000">
                      <a:alpha val="43137"/>
                    </a:srgbClr>
                  </a:outerShdw>
                </a:effectLst>
                <a:latin typeface="Lucida Handwriting" pitchFamily="66" charset="0"/>
              </a:rPr>
              <a:t>to understand better!!</a:t>
            </a:r>
            <a:endParaRPr lang="en-GB" dirty="0">
              <a:solidFill>
                <a:srgbClr val="002060"/>
              </a:solidFill>
              <a:effectLst>
                <a:outerShdw blurRad="38100" dist="38100" dir="2700000" algn="tl">
                  <a:srgbClr val="000000">
                    <a:alpha val="43137"/>
                  </a:srgbClr>
                </a:outerShdw>
              </a:effectLst>
              <a:latin typeface="Lucida Handwriting" pitchFamily="66" charset="0"/>
            </a:endParaRPr>
          </a:p>
        </p:txBody>
      </p:sp>
      <p:sp>
        <p:nvSpPr>
          <p:cNvPr id="7" name="TextBox 6"/>
          <p:cNvSpPr txBox="1"/>
          <p:nvPr/>
        </p:nvSpPr>
        <p:spPr>
          <a:xfrm>
            <a:off x="1225685" y="1352145"/>
            <a:ext cx="5661498" cy="461665"/>
          </a:xfrm>
          <a:prstGeom prst="rect">
            <a:avLst/>
          </a:prstGeom>
          <a:noFill/>
        </p:spPr>
        <p:txBody>
          <a:bodyPr wrap="square" rtlCol="0">
            <a:spAutoFit/>
          </a:bodyPr>
          <a:lstStyle/>
          <a:p>
            <a:r>
              <a:rPr lang="en-IN" sz="24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Chaparral Pro Light" pitchFamily="18" charset="0"/>
              </a:rPr>
              <a:t>Continuation.......</a:t>
            </a:r>
            <a:endParaRPr lang="en-US" sz="24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Chaparral Pro Light" pitchFamily="18" charset="0"/>
            </a:endParaRPr>
          </a:p>
        </p:txBody>
      </p:sp>
      <p:sp>
        <p:nvSpPr>
          <p:cNvPr id="10" name="Rounded Rectangle 9"/>
          <p:cNvSpPr/>
          <p:nvPr/>
        </p:nvSpPr>
        <p:spPr>
          <a:xfrm>
            <a:off x="437745" y="2188724"/>
            <a:ext cx="8083685" cy="4464996"/>
          </a:xfrm>
          <a:prstGeom prst="roundRect">
            <a:avLst/>
          </a:prstGeom>
          <a:noFill/>
          <a:ln w="28575">
            <a:solidFill>
              <a:schemeClr val="accent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p:cNvSpPr txBox="1"/>
          <p:nvPr/>
        </p:nvSpPr>
        <p:spPr>
          <a:xfrm>
            <a:off x="817123" y="2548647"/>
            <a:ext cx="7295745" cy="3785652"/>
          </a:xfrm>
          <a:prstGeom prst="rect">
            <a:avLst/>
          </a:prstGeom>
          <a:noFill/>
        </p:spPr>
        <p:txBody>
          <a:bodyPr wrap="square" rtlCol="0">
            <a:spAutoFit/>
          </a:bodyPr>
          <a:lstStyle/>
          <a:p>
            <a:r>
              <a:rPr lang="en-US" sz="2000" dirty="0" smtClean="0">
                <a:solidFill>
                  <a:schemeClr val="bg1"/>
                </a:solidFill>
                <a:latin typeface="Chaparral Pro Light" pitchFamily="18" charset="0"/>
              </a:rPr>
              <a:t>And her problems don’t end there. Sherrie’s inability to say</a:t>
            </a:r>
          </a:p>
          <a:p>
            <a:r>
              <a:rPr lang="en-US" sz="2000" dirty="0" smtClean="0">
                <a:solidFill>
                  <a:schemeClr val="bg1"/>
                </a:solidFill>
                <a:latin typeface="Chaparral Pro Light" pitchFamily="18" charset="0"/>
              </a:rPr>
              <a:t>no has significantly affected her son’s ability to delay gratification</a:t>
            </a:r>
          </a:p>
          <a:p>
            <a:r>
              <a:rPr lang="en-US" sz="2000" dirty="0" smtClean="0">
                <a:solidFill>
                  <a:schemeClr val="bg1"/>
                </a:solidFill>
                <a:latin typeface="Chaparral Pro Light" pitchFamily="18" charset="0"/>
              </a:rPr>
              <a:t>and behave himself in school, and, in some way, this inability</a:t>
            </a:r>
          </a:p>
          <a:p>
            <a:r>
              <a:rPr lang="en-US" sz="2000" dirty="0" smtClean="0">
                <a:solidFill>
                  <a:schemeClr val="bg1"/>
                </a:solidFill>
                <a:latin typeface="Chaparral Pro Light" pitchFamily="18" charset="0"/>
              </a:rPr>
              <a:t>may be driving her daughter to withdraw.</a:t>
            </a:r>
          </a:p>
          <a:p>
            <a:r>
              <a:rPr lang="en-US" sz="2000" b="1" dirty="0" smtClean="0">
                <a:solidFill>
                  <a:schemeClr val="bg1"/>
                </a:solidFill>
                <a:latin typeface="Chaparral Pro Light" pitchFamily="18" charset="0"/>
              </a:rPr>
              <a:t>Any confusion of responsibility and ownership in our lives is</a:t>
            </a:r>
          </a:p>
          <a:p>
            <a:r>
              <a:rPr lang="en-US" sz="2000" b="1" dirty="0" smtClean="0">
                <a:solidFill>
                  <a:schemeClr val="bg1"/>
                </a:solidFill>
                <a:latin typeface="Chaparral Pro Light" pitchFamily="18" charset="0"/>
              </a:rPr>
              <a:t>a problem of boundaries. Just as homeowners set physical property</a:t>
            </a:r>
          </a:p>
          <a:p>
            <a:r>
              <a:rPr lang="en-US" sz="2000" b="1" dirty="0" smtClean="0">
                <a:solidFill>
                  <a:schemeClr val="bg1"/>
                </a:solidFill>
                <a:latin typeface="Chaparral Pro Light" pitchFamily="18" charset="0"/>
              </a:rPr>
              <a:t>lines around their land, we need to set mental, physical,</a:t>
            </a:r>
          </a:p>
          <a:p>
            <a:r>
              <a:rPr lang="en-US" sz="2000" b="1" dirty="0" smtClean="0">
                <a:solidFill>
                  <a:schemeClr val="bg1"/>
                </a:solidFill>
                <a:latin typeface="Chaparral Pro Light" pitchFamily="18" charset="0"/>
              </a:rPr>
              <a:t>emotional, and spiritual boundaries for our lives to help us distinguish</a:t>
            </a:r>
          </a:p>
          <a:p>
            <a:r>
              <a:rPr lang="en-US" sz="2000" b="1" dirty="0" smtClean="0">
                <a:solidFill>
                  <a:schemeClr val="bg1"/>
                </a:solidFill>
                <a:latin typeface="Chaparral Pro Light" pitchFamily="18" charset="0"/>
              </a:rPr>
              <a:t>what is our responsibility and what isn’t. As we see in</a:t>
            </a:r>
          </a:p>
          <a:p>
            <a:r>
              <a:rPr lang="en-US" sz="2000" b="1" dirty="0" smtClean="0">
                <a:solidFill>
                  <a:schemeClr val="bg1"/>
                </a:solidFill>
                <a:latin typeface="Chaparral Pro Light" pitchFamily="18" charset="0"/>
              </a:rPr>
              <a:t>Sherrie’s many struggles, the inability to set appropriate boundaries</a:t>
            </a:r>
          </a:p>
          <a:p>
            <a:r>
              <a:rPr lang="en-US" sz="2000" b="1" dirty="0" smtClean="0">
                <a:solidFill>
                  <a:schemeClr val="bg1"/>
                </a:solidFill>
                <a:latin typeface="Chaparral Pro Light" pitchFamily="18" charset="0"/>
              </a:rPr>
              <a:t>at appropriate times with the appropriate people can be</a:t>
            </a:r>
          </a:p>
          <a:p>
            <a:r>
              <a:rPr lang="en-US" sz="2000" b="1" dirty="0" smtClean="0">
                <a:solidFill>
                  <a:schemeClr val="bg1"/>
                </a:solidFill>
                <a:latin typeface="Chaparral Pro Light" pitchFamily="18" charset="0"/>
              </a:rPr>
              <a:t>very destructive.</a:t>
            </a:r>
            <a:endParaRPr lang="en-US" sz="2000" b="1" dirty="0">
              <a:solidFill>
                <a:schemeClr val="bg1"/>
              </a:solidFill>
              <a:latin typeface="Chaparral Pro Light" pitchFamily="18" charset="0"/>
            </a:endParaRPr>
          </a:p>
        </p:txBody>
      </p:sp>
    </p:spTree>
    <p:extLst>
      <p:ext uri="{BB962C8B-B14F-4D97-AF65-F5344CB8AC3E}">
        <p14:creationId xmlns:p14="http://schemas.microsoft.com/office/powerpoint/2010/main" xmlns="" val="3898511310"/>
      </p:ext>
    </p:extLst>
  </p:cSld>
  <p:clrMapOvr>
    <a:masterClrMapping/>
  </p:clrMapOvr>
  <p:transition spd="slow">
    <p:cover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A2219A53-983C-4CAC-81BB-5FADEB962F35}"/>
              </a:ext>
            </a:extLst>
          </p:cNvPr>
          <p:cNvSpPr>
            <a:spLocks noGrp="1"/>
          </p:cNvSpPr>
          <p:nvPr>
            <p:ph type="title"/>
          </p:nvPr>
        </p:nvSpPr>
        <p:spPr>
          <a:xfrm>
            <a:off x="1789890" y="234826"/>
            <a:ext cx="4426085" cy="1179576"/>
          </a:xfrm>
        </p:spPr>
        <p:txBody>
          <a:bodyPr rtlCol="0">
            <a:noAutofit/>
          </a:bodyPr>
          <a:lstStyle/>
          <a:p>
            <a:pPr rtl="0"/>
            <a:r>
              <a:rPr lang="en-GB" sz="2000" b="1" dirty="0" smtClean="0">
                <a:effectLst>
                  <a:outerShdw blurRad="38100" dist="38100" dir="2700000" algn="tl">
                    <a:srgbClr val="000000">
                      <a:alpha val="43137"/>
                    </a:srgbClr>
                  </a:outerShdw>
                </a:effectLst>
                <a:latin typeface="Comic Sans MS" pitchFamily="66" charset="0"/>
              </a:rPr>
              <a:t>Sherrie confronted some very common questions:</a:t>
            </a:r>
            <a:endParaRPr lang="en-GB" sz="2000" b="1" dirty="0">
              <a:effectLst>
                <a:outerShdw blurRad="38100" dist="38100" dir="2700000" algn="tl">
                  <a:srgbClr val="000000">
                    <a:alpha val="43137"/>
                  </a:srgbClr>
                </a:outerShdw>
              </a:effectLst>
              <a:latin typeface="Comic Sans MS" pitchFamily="66" charset="0"/>
            </a:endParaRPr>
          </a:p>
        </p:txBody>
      </p:sp>
      <p:sp>
        <p:nvSpPr>
          <p:cNvPr id="15" name="TextBox 14"/>
          <p:cNvSpPr txBox="1"/>
          <p:nvPr/>
        </p:nvSpPr>
        <p:spPr>
          <a:xfrm>
            <a:off x="272374" y="1653702"/>
            <a:ext cx="5583677" cy="4708981"/>
          </a:xfrm>
          <a:prstGeom prst="rect">
            <a:avLst/>
          </a:prstGeom>
          <a:noFill/>
        </p:spPr>
        <p:txBody>
          <a:bodyPr wrap="square" rtlCol="0">
            <a:spAutoFit/>
          </a:bodyPr>
          <a:lstStyle/>
          <a:p>
            <a:pPr>
              <a:buClr>
                <a:schemeClr val="accent2">
                  <a:lumMod val="75000"/>
                </a:schemeClr>
              </a:buClr>
              <a:buFont typeface="Segoe UI" pitchFamily="34" charset="0"/>
              <a:buChar char="!"/>
            </a:pPr>
            <a:r>
              <a:rPr lang="en-US" dirty="0" smtClean="0"/>
              <a:t> </a:t>
            </a:r>
            <a:r>
              <a:rPr lang="en-US" sz="2000" b="1" dirty="0" smtClean="0">
                <a:latin typeface="Chaparral Pro Light" pitchFamily="18" charset="0"/>
              </a:rPr>
              <a:t>Can I set limits and still be a loving person?</a:t>
            </a:r>
          </a:p>
          <a:p>
            <a:pPr>
              <a:buClr>
                <a:schemeClr val="accent2">
                  <a:lumMod val="75000"/>
                </a:schemeClr>
              </a:buClr>
            </a:pPr>
            <a:endParaRPr lang="en-US" sz="2000" b="1" dirty="0" smtClean="0">
              <a:latin typeface="Chaparral Pro Light" pitchFamily="18" charset="0"/>
            </a:endParaRPr>
          </a:p>
          <a:p>
            <a:pPr>
              <a:buClr>
                <a:schemeClr val="accent2">
                  <a:lumMod val="50000"/>
                </a:schemeClr>
              </a:buClr>
              <a:buSzPct val="105000"/>
              <a:buFont typeface="Segoe UI" pitchFamily="34" charset="0"/>
              <a:buChar char="!"/>
            </a:pPr>
            <a:r>
              <a:rPr lang="en-US" sz="2000" b="1" dirty="0" smtClean="0">
                <a:latin typeface="Chaparral Pro Light" pitchFamily="18" charset="0"/>
              </a:rPr>
              <a:t> What are legitimate boundaries?</a:t>
            </a:r>
          </a:p>
          <a:p>
            <a:pPr>
              <a:buClr>
                <a:schemeClr val="accent2">
                  <a:lumMod val="50000"/>
                </a:schemeClr>
              </a:buClr>
              <a:buSzPct val="105000"/>
            </a:pPr>
            <a:endParaRPr lang="en-US" sz="2000" b="1" dirty="0" smtClean="0">
              <a:latin typeface="Chaparral Pro Light" pitchFamily="18" charset="0"/>
            </a:endParaRPr>
          </a:p>
          <a:p>
            <a:pPr>
              <a:buClr>
                <a:schemeClr val="accent2">
                  <a:lumMod val="50000"/>
                </a:schemeClr>
              </a:buClr>
              <a:buSzPct val="105000"/>
              <a:buFont typeface="Segoe UI" pitchFamily="34" charset="0"/>
              <a:buChar char="!"/>
            </a:pPr>
            <a:r>
              <a:rPr lang="en-US" sz="2000" b="1" dirty="0" smtClean="0">
                <a:latin typeface="Chaparral Pro Light" pitchFamily="18" charset="0"/>
              </a:rPr>
              <a:t>What if someone is upset or hurt by my boundaries?</a:t>
            </a:r>
          </a:p>
          <a:p>
            <a:pPr>
              <a:buClr>
                <a:schemeClr val="accent2">
                  <a:lumMod val="50000"/>
                </a:schemeClr>
              </a:buClr>
              <a:buSzPct val="105000"/>
            </a:pPr>
            <a:endParaRPr lang="en-US" sz="2000" b="1" dirty="0" smtClean="0">
              <a:latin typeface="Chaparral Pro Light" pitchFamily="18" charset="0"/>
            </a:endParaRPr>
          </a:p>
          <a:p>
            <a:pPr>
              <a:buClr>
                <a:schemeClr val="accent2">
                  <a:lumMod val="50000"/>
                </a:schemeClr>
              </a:buClr>
              <a:buSzPct val="105000"/>
              <a:buFont typeface="Segoe UI" pitchFamily="34" charset="0"/>
              <a:buChar char="!"/>
            </a:pPr>
            <a:r>
              <a:rPr lang="en-US" sz="2000" b="1" dirty="0" smtClean="0">
                <a:latin typeface="Chaparral Pro Light" pitchFamily="18" charset="0"/>
              </a:rPr>
              <a:t> How do I answer someone who wants my time, love, energy, or money?</a:t>
            </a:r>
          </a:p>
          <a:p>
            <a:endParaRPr lang="en-US" sz="2000" b="1" dirty="0" smtClean="0">
              <a:latin typeface="Chaparral Pro Light" pitchFamily="18" charset="0"/>
            </a:endParaRPr>
          </a:p>
          <a:p>
            <a:pPr>
              <a:buClr>
                <a:schemeClr val="accent2">
                  <a:lumMod val="50000"/>
                </a:schemeClr>
              </a:buClr>
              <a:buFont typeface="Segoe UI" pitchFamily="34" charset="0"/>
              <a:buChar char="!"/>
            </a:pPr>
            <a:r>
              <a:rPr lang="en-US" sz="2000" b="1" dirty="0" smtClean="0">
                <a:latin typeface="Chaparral Pro Light" pitchFamily="18" charset="0"/>
              </a:rPr>
              <a:t> Why do I feel guilty or afraid when I consider setting</a:t>
            </a:r>
          </a:p>
          <a:p>
            <a:r>
              <a:rPr lang="en-US" sz="2000" b="1" dirty="0" smtClean="0">
                <a:latin typeface="Chaparral Pro Light" pitchFamily="18" charset="0"/>
              </a:rPr>
              <a:t>boundaries?</a:t>
            </a:r>
          </a:p>
          <a:p>
            <a:endParaRPr lang="en-US" sz="2000" b="1" dirty="0" smtClean="0">
              <a:latin typeface="Chaparral Pro Light" pitchFamily="18" charset="0"/>
            </a:endParaRPr>
          </a:p>
          <a:p>
            <a:pPr>
              <a:buClr>
                <a:schemeClr val="accent2">
                  <a:lumMod val="50000"/>
                </a:schemeClr>
              </a:buClr>
              <a:buFont typeface="Segoe UI" pitchFamily="34" charset="0"/>
              <a:buChar char="!"/>
            </a:pPr>
            <a:r>
              <a:rPr lang="en-US" sz="2000" b="1" dirty="0" smtClean="0">
                <a:latin typeface="Chaparral Pro Light" pitchFamily="18" charset="0"/>
              </a:rPr>
              <a:t> How do boundaries relate to submission?</a:t>
            </a:r>
          </a:p>
          <a:p>
            <a:pPr>
              <a:buClr>
                <a:schemeClr val="accent2">
                  <a:lumMod val="50000"/>
                </a:schemeClr>
              </a:buClr>
            </a:pPr>
            <a:endParaRPr lang="en-US" sz="2000" b="1" dirty="0" smtClean="0">
              <a:latin typeface="Chaparral Pro Light" pitchFamily="18" charset="0"/>
            </a:endParaRPr>
          </a:p>
          <a:p>
            <a:pPr>
              <a:buClr>
                <a:schemeClr val="accent2">
                  <a:lumMod val="50000"/>
                </a:schemeClr>
              </a:buClr>
              <a:buFont typeface="Segoe UI" pitchFamily="34" charset="0"/>
              <a:buChar char="!"/>
            </a:pPr>
            <a:r>
              <a:rPr lang="en-US" sz="2000" b="1" dirty="0" smtClean="0">
                <a:latin typeface="Chaparral Pro Light" pitchFamily="18" charset="0"/>
              </a:rPr>
              <a:t> Aren’t boundaries selfish?</a:t>
            </a:r>
            <a:endParaRPr lang="en-US" sz="2000" b="1" dirty="0">
              <a:latin typeface="Chaparral Pro Light" pitchFamily="18" charset="0"/>
            </a:endParaRPr>
          </a:p>
        </p:txBody>
      </p:sp>
      <p:pic>
        <p:nvPicPr>
          <p:cNvPr id="26" name="Picture 25" descr="B2.jpg"/>
          <p:cNvPicPr>
            <a:picLocks noChangeAspect="1"/>
          </p:cNvPicPr>
          <p:nvPr/>
        </p:nvPicPr>
        <p:blipFill>
          <a:blip r:embed="rId3"/>
          <a:stretch>
            <a:fillRect/>
          </a:stretch>
        </p:blipFill>
        <p:spPr>
          <a:xfrm>
            <a:off x="5924278" y="1115843"/>
            <a:ext cx="4396768" cy="263806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28" name="Picture 27" descr="B3.jpg"/>
          <p:cNvPicPr>
            <a:picLocks noChangeAspect="1"/>
          </p:cNvPicPr>
          <p:nvPr/>
        </p:nvPicPr>
        <p:blipFill>
          <a:blip r:embed="rId4"/>
          <a:stretch>
            <a:fillRect/>
          </a:stretch>
        </p:blipFill>
        <p:spPr>
          <a:xfrm>
            <a:off x="8657617" y="3928961"/>
            <a:ext cx="2753941" cy="2753941"/>
          </a:xfrm>
          <a:prstGeom prst="rect">
            <a:avLst/>
          </a:prstGeom>
          <a:ln>
            <a:noFill/>
          </a:ln>
          <a:effectLst>
            <a:softEdge rad="112500"/>
          </a:effectLst>
        </p:spPr>
      </p:pic>
    </p:spTree>
    <p:extLst>
      <p:ext uri="{BB962C8B-B14F-4D97-AF65-F5344CB8AC3E}">
        <p14:creationId xmlns:p14="http://schemas.microsoft.com/office/powerpoint/2010/main" xmlns="" val="2382148752"/>
      </p:ext>
    </p:extLst>
  </p:cSld>
  <p:clrMapOvr>
    <a:masterClrMapping/>
  </p:clrMapOvr>
  <p:transition spd="slow">
    <p:random/>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017D823E-45F8-4F3B-90EB-782ED1EAEBAA}"/>
              </a:ext>
            </a:extLst>
          </p:cNvPr>
          <p:cNvSpPr>
            <a:spLocks noGrp="1"/>
          </p:cNvSpPr>
          <p:nvPr>
            <p:ph type="title"/>
          </p:nvPr>
        </p:nvSpPr>
        <p:spPr>
          <a:xfrm>
            <a:off x="4134255" y="145915"/>
            <a:ext cx="4124528" cy="1199032"/>
          </a:xfrm>
        </p:spPr>
        <p:txBody>
          <a:bodyPr rtlCol="0" anchor="b" anchorCtr="0">
            <a:normAutofit/>
          </a:bodyPr>
          <a:lstStyle/>
          <a:p>
            <a:pPr rtl="0"/>
            <a:r>
              <a:rPr lang="en-GB" sz="3600" b="1" u="sng" dirty="0" smtClean="0">
                <a:effectLst>
                  <a:outerShdw blurRad="38100" dist="38100" dir="2700000" algn="tl">
                    <a:srgbClr val="000000">
                      <a:alpha val="43137"/>
                    </a:srgbClr>
                  </a:outerShdw>
                </a:effectLst>
                <a:latin typeface="Castellar" pitchFamily="18" charset="0"/>
              </a:rPr>
              <a:t>Examples of boundaries!!</a:t>
            </a:r>
            <a:endParaRPr lang="en-GB" sz="3600" b="1" u="sng" dirty="0">
              <a:effectLst>
                <a:outerShdw blurRad="38100" dist="38100" dir="2700000" algn="tl">
                  <a:srgbClr val="000000">
                    <a:alpha val="43137"/>
                  </a:srgbClr>
                </a:outerShdw>
              </a:effectLst>
              <a:latin typeface="Castellar" pitchFamily="18" charset="0"/>
            </a:endParaRPr>
          </a:p>
        </p:txBody>
      </p:sp>
      <p:pic>
        <p:nvPicPr>
          <p:cNvPr id="12" name="Picture Placeholder 11" descr="akin.jpg"/>
          <p:cNvPicPr>
            <a:picLocks noGrp="1" noChangeAspect="1"/>
          </p:cNvPicPr>
          <p:nvPr>
            <p:ph type="pic" sz="quarter" idx="13"/>
          </p:nvPr>
        </p:nvPicPr>
        <p:blipFill>
          <a:blip r:embed="rId3">
            <a:lum bright="17000"/>
          </a:blip>
          <a:srcRect l="15847" t="16296" r="15847" b="16919"/>
          <a:stretch>
            <a:fillRect/>
          </a:stretch>
        </p:blipFill>
        <p:spPr>
          <a:xfrm>
            <a:off x="3657600" y="4688732"/>
            <a:ext cx="1654479" cy="1996193"/>
          </a:xfrm>
          <a:prstGeom prst="ellipse">
            <a:avLst/>
          </a:prstGeom>
          <a:ln>
            <a:noFill/>
          </a:ln>
          <a:effectLst>
            <a:softEdge rad="112500"/>
          </a:effectLst>
        </p:spPr>
      </p:pic>
      <p:pic>
        <p:nvPicPr>
          <p:cNvPr id="15" name="Picture Placeholder 14" descr="time.jpg"/>
          <p:cNvPicPr>
            <a:picLocks noGrp="1" noChangeAspect="1"/>
          </p:cNvPicPr>
          <p:nvPr>
            <p:ph type="pic" sz="quarter" idx="14"/>
          </p:nvPr>
        </p:nvPicPr>
        <p:blipFill>
          <a:blip r:embed="rId4">
            <a:lum bright="33000"/>
          </a:blip>
          <a:srcRect l="30874" r="30874" b="16844"/>
          <a:stretch>
            <a:fillRect/>
          </a:stretch>
        </p:blipFill>
        <p:spPr>
          <a:xfrm>
            <a:off x="7511003" y="2324912"/>
            <a:ext cx="1788640" cy="1712067"/>
          </a:xfrm>
          <a:prstGeom prst="ellipse">
            <a:avLst/>
          </a:prstGeom>
          <a:ln>
            <a:noFill/>
          </a:ln>
          <a:effectLst>
            <a:softEdge rad="112500"/>
          </a:effectLst>
        </p:spPr>
      </p:pic>
      <p:pic>
        <p:nvPicPr>
          <p:cNvPr id="17" name="Picture Placeholder 16" descr="Words!.jpg"/>
          <p:cNvPicPr>
            <a:picLocks noGrp="1" noChangeAspect="1"/>
          </p:cNvPicPr>
          <p:nvPr>
            <p:ph type="pic" sz="quarter" idx="15"/>
          </p:nvPr>
        </p:nvPicPr>
        <p:blipFill>
          <a:blip r:embed="rId5">
            <a:lum bright="40000"/>
          </a:blip>
          <a:srcRect l="27248" r="27248" b="15957"/>
          <a:stretch>
            <a:fillRect/>
          </a:stretch>
        </p:blipFill>
        <p:spPr>
          <a:xfrm rot="16200000">
            <a:off x="5120251" y="2699976"/>
            <a:ext cx="2044124" cy="251405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9" name="Picture Placeholder 18" descr="emotional distnace.jpg"/>
          <p:cNvPicPr>
            <a:picLocks noGrp="1" noChangeAspect="1"/>
          </p:cNvPicPr>
          <p:nvPr>
            <p:ph type="pic" sz="quarter" idx="16"/>
          </p:nvPr>
        </p:nvPicPr>
        <p:blipFill>
          <a:blip r:embed="rId6">
            <a:lum bright="21000"/>
          </a:blip>
          <a:srcRect l="31736" r="31736" b="10195"/>
          <a:stretch>
            <a:fillRect/>
          </a:stretch>
        </p:blipFill>
        <p:spPr>
          <a:xfrm>
            <a:off x="7379208" y="4367719"/>
            <a:ext cx="1774519" cy="1692613"/>
          </a:xfrm>
          <a:prstGeom prst="ellipse">
            <a:avLst/>
          </a:prstGeom>
          <a:ln>
            <a:noFill/>
          </a:ln>
          <a:effectLst>
            <a:softEdge rad="112500"/>
          </a:effectLst>
        </p:spPr>
      </p:pic>
      <p:pic>
        <p:nvPicPr>
          <p:cNvPr id="21" name="Picture Placeholder 20" descr="distance.png"/>
          <p:cNvPicPr>
            <a:picLocks noGrp="1" noChangeAspect="1"/>
          </p:cNvPicPr>
          <p:nvPr>
            <p:ph type="pic" sz="quarter" idx="17"/>
          </p:nvPr>
        </p:nvPicPr>
        <p:blipFill>
          <a:blip r:embed="rId7">
            <a:lum bright="22000"/>
          </a:blip>
          <a:srcRect l="36339" r="36339"/>
          <a:stretch>
            <a:fillRect/>
          </a:stretch>
        </p:blipFill>
        <p:spPr>
          <a:xfrm rot="5400000">
            <a:off x="5282121" y="925879"/>
            <a:ext cx="1566930" cy="2194560"/>
          </a:xfrm>
          <a:prstGeom prst="ellipse">
            <a:avLst/>
          </a:prstGeom>
          <a:ln>
            <a:noFill/>
          </a:ln>
          <a:effectLst>
            <a:softEdge rad="112500"/>
          </a:effectLst>
        </p:spPr>
      </p:pic>
      <p:pic>
        <p:nvPicPr>
          <p:cNvPr id="16" name="Picture Placeholder 15" descr="truth.jpg"/>
          <p:cNvPicPr>
            <a:picLocks noGrp="1" noChangeAspect="1"/>
          </p:cNvPicPr>
          <p:nvPr>
            <p:ph type="pic" sz="quarter" idx="18"/>
          </p:nvPr>
        </p:nvPicPr>
        <p:blipFill>
          <a:blip r:embed="rId8">
            <a:lum bright="25000"/>
          </a:blip>
          <a:srcRect l="27272" r="27272"/>
          <a:stretch>
            <a:fillRect/>
          </a:stretch>
        </p:blipFill>
        <p:spPr>
          <a:xfrm>
            <a:off x="3035030" y="2348259"/>
            <a:ext cx="1656622" cy="1941639"/>
          </a:xfrm>
          <a:prstGeom prst="ellipse">
            <a:avLst/>
          </a:prstGeom>
          <a:ln>
            <a:noFill/>
          </a:ln>
          <a:effectLst>
            <a:softEdge rad="112500"/>
          </a:effectLst>
        </p:spPr>
      </p:pic>
      <p:pic>
        <p:nvPicPr>
          <p:cNvPr id="20" name="Picture Placeholder 19" descr="people.jpg"/>
          <p:cNvPicPr>
            <a:picLocks noGrp="1" noChangeAspect="1"/>
          </p:cNvPicPr>
          <p:nvPr>
            <p:ph type="pic" sz="quarter" idx="19"/>
          </p:nvPr>
        </p:nvPicPr>
        <p:blipFill>
          <a:blip r:embed="rId9">
            <a:lum bright="29000"/>
          </a:blip>
          <a:srcRect l="30854" r="30854"/>
          <a:stretch>
            <a:fillRect/>
          </a:stretch>
        </p:blipFill>
        <p:spPr>
          <a:xfrm>
            <a:off x="5632315" y="5069438"/>
            <a:ext cx="1566153" cy="1788562"/>
          </a:xfrm>
          <a:prstGeom prst="ellipse">
            <a:avLst/>
          </a:prstGeom>
          <a:ln>
            <a:noFill/>
          </a:ln>
          <a:effectLst>
            <a:softEdge rad="112500"/>
          </a:effectLst>
        </p:spPr>
      </p:pic>
      <p:sp>
        <p:nvSpPr>
          <p:cNvPr id="24" name="Diamond 23"/>
          <p:cNvSpPr/>
          <p:nvPr/>
        </p:nvSpPr>
        <p:spPr>
          <a:xfrm>
            <a:off x="3463048" y="466927"/>
            <a:ext cx="583659" cy="535022"/>
          </a:xfrm>
          <a:prstGeom prst="diamond">
            <a:avLst/>
          </a:prstGeom>
          <a:solidFill>
            <a:srgbClr val="29282D"/>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Diamond 24"/>
          <p:cNvSpPr/>
          <p:nvPr/>
        </p:nvSpPr>
        <p:spPr>
          <a:xfrm>
            <a:off x="7837251" y="463683"/>
            <a:ext cx="583659" cy="535022"/>
          </a:xfrm>
          <a:prstGeom prst="diamond">
            <a:avLst/>
          </a:prstGeom>
          <a:solidFill>
            <a:srgbClr val="29282D"/>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p:cNvSpPr txBox="1"/>
          <p:nvPr/>
        </p:nvSpPr>
        <p:spPr>
          <a:xfrm>
            <a:off x="5466944" y="3677055"/>
            <a:ext cx="1605064" cy="584775"/>
          </a:xfrm>
          <a:prstGeom prst="rect">
            <a:avLst/>
          </a:prstGeom>
          <a:noFill/>
        </p:spPr>
        <p:txBody>
          <a:bodyPr wrap="square" numCol="1" rtlCol="0">
            <a:spAutoFit/>
          </a:bodyPr>
          <a:lstStyle/>
          <a:p>
            <a:r>
              <a:rPr lang="en-IN" sz="3200" b="1" dirty="0" smtClean="0">
                <a:effectLst>
                  <a:outerShdw blurRad="38100" dist="38100" dir="2700000" algn="tl">
                    <a:srgbClr val="000000">
                      <a:alpha val="43137"/>
                    </a:srgbClr>
                  </a:outerShdw>
                </a:effectLst>
                <a:latin typeface="Brush Script Std" pitchFamily="66" charset="0"/>
                <a:ea typeface="Adobe Gothic Std B" pitchFamily="34" charset="-128"/>
              </a:rPr>
              <a:t>Words</a:t>
            </a:r>
            <a:endParaRPr lang="en-US" sz="3200" b="1" dirty="0">
              <a:effectLst>
                <a:outerShdw blurRad="38100" dist="38100" dir="2700000" algn="tl">
                  <a:srgbClr val="000000">
                    <a:alpha val="43137"/>
                  </a:srgbClr>
                </a:outerShdw>
              </a:effectLst>
              <a:latin typeface="Brush Script Std" pitchFamily="66" charset="0"/>
              <a:ea typeface="Adobe Gothic Std B" pitchFamily="34" charset="-128"/>
            </a:endParaRPr>
          </a:p>
        </p:txBody>
      </p:sp>
      <p:sp>
        <p:nvSpPr>
          <p:cNvPr id="27" name="TextBox 26"/>
          <p:cNvSpPr txBox="1"/>
          <p:nvPr/>
        </p:nvSpPr>
        <p:spPr>
          <a:xfrm>
            <a:off x="3920247" y="2908570"/>
            <a:ext cx="437744" cy="369332"/>
          </a:xfrm>
          <a:prstGeom prst="rect">
            <a:avLst/>
          </a:prstGeom>
          <a:noFill/>
        </p:spPr>
        <p:txBody>
          <a:bodyPr wrap="square" rtlCol="0">
            <a:spAutoFit/>
          </a:bodyPr>
          <a:lstStyle/>
          <a:p>
            <a:endParaRPr lang="en-US" dirty="0"/>
          </a:p>
        </p:txBody>
      </p:sp>
      <p:sp>
        <p:nvSpPr>
          <p:cNvPr id="29" name="TextBox 28"/>
          <p:cNvSpPr txBox="1"/>
          <p:nvPr/>
        </p:nvSpPr>
        <p:spPr>
          <a:xfrm>
            <a:off x="3365770" y="3151761"/>
            <a:ext cx="1027974" cy="523220"/>
          </a:xfrm>
          <a:prstGeom prst="rect">
            <a:avLst/>
          </a:prstGeom>
          <a:noFill/>
        </p:spPr>
        <p:txBody>
          <a:bodyPr wrap="none" rtlCol="0">
            <a:spAutoFit/>
          </a:bodyPr>
          <a:lstStyle/>
          <a:p>
            <a:r>
              <a:rPr lang="en-IN" sz="2800" b="1" dirty="0" smtClean="0">
                <a:effectLst>
                  <a:outerShdw blurRad="38100" dist="38100" dir="2700000" algn="tl">
                    <a:srgbClr val="000000">
                      <a:alpha val="43137"/>
                    </a:srgbClr>
                  </a:outerShdw>
                </a:effectLst>
                <a:latin typeface="Brush Script Std" pitchFamily="66" charset="0"/>
              </a:rPr>
              <a:t>Truth</a:t>
            </a:r>
            <a:endParaRPr lang="en-US" sz="2800" b="1" dirty="0">
              <a:effectLst>
                <a:outerShdw blurRad="38100" dist="38100" dir="2700000" algn="tl">
                  <a:srgbClr val="000000">
                    <a:alpha val="43137"/>
                  </a:srgbClr>
                </a:outerShdw>
              </a:effectLst>
              <a:latin typeface="Brush Script Std" pitchFamily="66" charset="0"/>
            </a:endParaRPr>
          </a:p>
        </p:txBody>
      </p:sp>
      <p:sp>
        <p:nvSpPr>
          <p:cNvPr id="30" name="TextBox 29"/>
          <p:cNvSpPr txBox="1"/>
          <p:nvPr/>
        </p:nvSpPr>
        <p:spPr>
          <a:xfrm>
            <a:off x="3988340" y="5457217"/>
            <a:ext cx="963039" cy="523220"/>
          </a:xfrm>
          <a:prstGeom prst="rect">
            <a:avLst/>
          </a:prstGeom>
          <a:noFill/>
        </p:spPr>
        <p:txBody>
          <a:bodyPr wrap="square" rtlCol="0">
            <a:spAutoFit/>
          </a:bodyPr>
          <a:lstStyle/>
          <a:p>
            <a:r>
              <a:rPr lang="en-IN" sz="2800" b="1" dirty="0" smtClean="0">
                <a:effectLst>
                  <a:outerShdw blurRad="38100" dist="38100" dir="2700000" algn="tl">
                    <a:srgbClr val="000000">
                      <a:alpha val="43137"/>
                    </a:srgbClr>
                  </a:outerShdw>
                </a:effectLst>
                <a:latin typeface="Brush Script Std" pitchFamily="66" charset="0"/>
              </a:rPr>
              <a:t>Skin</a:t>
            </a:r>
            <a:endParaRPr lang="en-US" sz="2800" b="1" dirty="0">
              <a:effectLst>
                <a:outerShdw blurRad="38100" dist="38100" dir="2700000" algn="tl">
                  <a:srgbClr val="000000">
                    <a:alpha val="43137"/>
                  </a:srgbClr>
                </a:outerShdw>
              </a:effectLst>
              <a:latin typeface="Brush Script Std" pitchFamily="66" charset="0"/>
            </a:endParaRPr>
          </a:p>
        </p:txBody>
      </p:sp>
      <p:sp>
        <p:nvSpPr>
          <p:cNvPr id="31" name="TextBox 30"/>
          <p:cNvSpPr txBox="1"/>
          <p:nvPr/>
        </p:nvSpPr>
        <p:spPr>
          <a:xfrm>
            <a:off x="5398851" y="1673158"/>
            <a:ext cx="1585609" cy="707886"/>
          </a:xfrm>
          <a:prstGeom prst="rect">
            <a:avLst/>
          </a:prstGeom>
          <a:noFill/>
        </p:spPr>
        <p:txBody>
          <a:bodyPr wrap="square" rtlCol="0">
            <a:spAutoFit/>
          </a:bodyPr>
          <a:lstStyle/>
          <a:p>
            <a:r>
              <a:rPr lang="en-IN" sz="2000" b="1" dirty="0" smtClean="0">
                <a:effectLst>
                  <a:outerShdw blurRad="38100" dist="38100" dir="2700000" algn="tl">
                    <a:srgbClr val="000000">
                      <a:alpha val="43137"/>
                    </a:srgbClr>
                  </a:outerShdw>
                </a:effectLst>
                <a:latin typeface="Brush Script Std" pitchFamily="66" charset="0"/>
              </a:rPr>
              <a:t>Geographical</a:t>
            </a:r>
          </a:p>
          <a:p>
            <a:r>
              <a:rPr lang="en-IN" sz="2000" b="1" dirty="0" smtClean="0">
                <a:effectLst>
                  <a:outerShdw blurRad="38100" dist="38100" dir="2700000" algn="tl">
                    <a:srgbClr val="000000">
                      <a:alpha val="43137"/>
                    </a:srgbClr>
                  </a:outerShdw>
                </a:effectLst>
                <a:latin typeface="Brush Script Std" pitchFamily="66" charset="0"/>
              </a:rPr>
              <a:t>distance</a:t>
            </a:r>
          </a:p>
        </p:txBody>
      </p:sp>
      <p:sp>
        <p:nvSpPr>
          <p:cNvPr id="32" name="TextBox 31"/>
          <p:cNvSpPr txBox="1"/>
          <p:nvPr/>
        </p:nvSpPr>
        <p:spPr>
          <a:xfrm>
            <a:off x="7811311" y="3122578"/>
            <a:ext cx="982493" cy="523220"/>
          </a:xfrm>
          <a:prstGeom prst="rect">
            <a:avLst/>
          </a:prstGeom>
          <a:noFill/>
        </p:spPr>
        <p:txBody>
          <a:bodyPr wrap="square" rtlCol="0">
            <a:spAutoFit/>
          </a:bodyPr>
          <a:lstStyle/>
          <a:p>
            <a:r>
              <a:rPr lang="en-IN" sz="2800" b="1" dirty="0" smtClean="0">
                <a:effectLst>
                  <a:outerShdw blurRad="38100" dist="38100" dir="2700000" algn="tl">
                    <a:srgbClr val="000000">
                      <a:alpha val="43137"/>
                    </a:srgbClr>
                  </a:outerShdw>
                </a:effectLst>
                <a:latin typeface="Brush Script Std" pitchFamily="66" charset="0"/>
              </a:rPr>
              <a:t>Time</a:t>
            </a:r>
            <a:endParaRPr lang="en-US" sz="2800" b="1" dirty="0">
              <a:effectLst>
                <a:outerShdw blurRad="38100" dist="38100" dir="2700000" algn="tl">
                  <a:srgbClr val="000000">
                    <a:alpha val="43137"/>
                  </a:srgbClr>
                </a:outerShdw>
              </a:effectLst>
              <a:latin typeface="Brush Script Std" pitchFamily="66" charset="0"/>
            </a:endParaRPr>
          </a:p>
        </p:txBody>
      </p:sp>
      <p:sp>
        <p:nvSpPr>
          <p:cNvPr id="33" name="TextBox 32"/>
          <p:cNvSpPr txBox="1"/>
          <p:nvPr/>
        </p:nvSpPr>
        <p:spPr>
          <a:xfrm>
            <a:off x="5846323" y="5710137"/>
            <a:ext cx="1040859" cy="461665"/>
          </a:xfrm>
          <a:prstGeom prst="rect">
            <a:avLst/>
          </a:prstGeom>
          <a:noFill/>
        </p:spPr>
        <p:txBody>
          <a:bodyPr wrap="square" rtlCol="0">
            <a:spAutoFit/>
          </a:bodyPr>
          <a:lstStyle/>
          <a:p>
            <a:r>
              <a:rPr lang="en-IN" sz="2400" b="1" dirty="0" smtClean="0">
                <a:effectLst>
                  <a:outerShdw blurRad="38100" dist="38100" dir="2700000" algn="tl">
                    <a:srgbClr val="000000">
                      <a:alpha val="43137"/>
                    </a:srgbClr>
                  </a:outerShdw>
                </a:effectLst>
                <a:latin typeface="Brush Script Std" pitchFamily="66" charset="0"/>
              </a:rPr>
              <a:t>People</a:t>
            </a:r>
            <a:endParaRPr lang="en-US" sz="2400" b="1" dirty="0">
              <a:effectLst>
                <a:outerShdw blurRad="38100" dist="38100" dir="2700000" algn="tl">
                  <a:srgbClr val="000000">
                    <a:alpha val="43137"/>
                  </a:srgbClr>
                </a:outerShdw>
              </a:effectLst>
              <a:latin typeface="Brush Script Std" pitchFamily="66" charset="0"/>
            </a:endParaRPr>
          </a:p>
        </p:txBody>
      </p:sp>
      <p:sp>
        <p:nvSpPr>
          <p:cNvPr id="34" name="TextBox 33"/>
          <p:cNvSpPr txBox="1"/>
          <p:nvPr/>
        </p:nvSpPr>
        <p:spPr>
          <a:xfrm>
            <a:off x="7568120" y="5077838"/>
            <a:ext cx="1449421" cy="461665"/>
          </a:xfrm>
          <a:prstGeom prst="rect">
            <a:avLst/>
          </a:prstGeom>
          <a:noFill/>
        </p:spPr>
        <p:txBody>
          <a:bodyPr wrap="square" rtlCol="0">
            <a:spAutoFit/>
          </a:bodyPr>
          <a:lstStyle/>
          <a:p>
            <a:r>
              <a:rPr lang="en-IN" sz="2400" b="1" dirty="0" smtClean="0">
                <a:effectLst>
                  <a:outerShdw blurRad="38100" dist="38100" dir="2700000" algn="tl">
                    <a:srgbClr val="000000">
                      <a:alpha val="43137"/>
                    </a:srgbClr>
                  </a:outerShdw>
                </a:effectLst>
                <a:latin typeface="Brush Script Std" pitchFamily="66" charset="0"/>
              </a:rPr>
              <a:t>Distance</a:t>
            </a:r>
            <a:endParaRPr lang="en-US" sz="2400" b="1" dirty="0">
              <a:effectLst>
                <a:outerShdw blurRad="38100" dist="38100" dir="2700000" algn="tl">
                  <a:srgbClr val="000000">
                    <a:alpha val="43137"/>
                  </a:srgbClr>
                </a:outerShdw>
              </a:effectLst>
              <a:latin typeface="Brush Script Std" pitchFamily="66" charset="0"/>
            </a:endParaRPr>
          </a:p>
        </p:txBody>
      </p:sp>
    </p:spTree>
    <p:extLst>
      <p:ext uri="{BB962C8B-B14F-4D97-AF65-F5344CB8AC3E}">
        <p14:creationId xmlns:p14="http://schemas.microsoft.com/office/powerpoint/2010/main" xmlns="" val="2378376199"/>
      </p:ext>
    </p:extLst>
  </p:cSld>
  <p:clrMapOvr>
    <a:masterClrMapping/>
  </p:clrMapOvr>
  <p:transition spd="slow">
    <p:push di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descr="boundaries.jpg"/>
          <p:cNvPicPr>
            <a:picLocks noGrp="1" noChangeAspect="1"/>
          </p:cNvPicPr>
          <p:nvPr>
            <p:ph type="pic" sz="quarter" idx="13"/>
          </p:nvPr>
        </p:nvPicPr>
        <p:blipFill>
          <a:blip r:embed="rId2">
            <a:duotone>
              <a:prstClr val="black"/>
              <a:schemeClr val="tx2">
                <a:tint val="45000"/>
                <a:satMod val="400000"/>
              </a:schemeClr>
            </a:duotone>
          </a:blip>
          <a:srcRect t="7736" b="7736"/>
          <a:stretch>
            <a:fillRect/>
          </a:stretch>
        </p:blipFill>
        <p:spPr>
          <a:xfrm>
            <a:off x="0" y="9728"/>
            <a:ext cx="12192000" cy="6858000"/>
          </a:xfrm>
          <a:gradFill>
            <a:gsLst>
              <a:gs pos="0">
                <a:srgbClr val="5E9EFF"/>
              </a:gs>
              <a:gs pos="13000">
                <a:srgbClr val="5E9EFF">
                  <a:alpha val="73000"/>
                </a:srgbClr>
              </a:gs>
              <a:gs pos="39999">
                <a:srgbClr val="85C2FF"/>
              </a:gs>
              <a:gs pos="70000">
                <a:srgbClr val="C4D6EB"/>
              </a:gs>
              <a:gs pos="100000">
                <a:srgbClr val="FFEBFA"/>
              </a:gs>
            </a:gsLst>
            <a:lin ang="5400000" scaled="0"/>
          </a:gradFill>
        </p:spPr>
      </p:pic>
      <p:sp>
        <p:nvSpPr>
          <p:cNvPr id="3" name="Title 2"/>
          <p:cNvSpPr>
            <a:spLocks noGrp="1"/>
          </p:cNvSpPr>
          <p:nvPr>
            <p:ph type="title"/>
          </p:nvPr>
        </p:nvSpPr>
        <p:spPr>
          <a:xfrm>
            <a:off x="1439693" y="2668880"/>
            <a:ext cx="9610928" cy="1371600"/>
          </a:xfrm>
        </p:spPr>
        <p:txBody>
          <a:bodyPr numCol="1">
            <a:noAutofit/>
          </a:bodyPr>
          <a:lstStyle/>
          <a:p>
            <a:r>
              <a:rPr lang="en-IN" sz="6000" b="1" dirty="0" smtClean="0">
                <a:solidFill>
                  <a:schemeClr val="tx1"/>
                </a:solidFill>
                <a:effectLst>
                  <a:outerShdw blurRad="38100" dist="38100" dir="2700000" algn="tl">
                    <a:srgbClr val="000000">
                      <a:alpha val="43137"/>
                    </a:srgbClr>
                  </a:outerShdw>
                </a:effectLst>
                <a:latin typeface="Castellar" pitchFamily="18" charset="0"/>
              </a:rPr>
              <a:t>lets  understand</a:t>
            </a:r>
            <a:br>
              <a:rPr lang="en-IN" sz="6000" b="1" dirty="0" smtClean="0">
                <a:solidFill>
                  <a:schemeClr val="tx1"/>
                </a:solidFill>
                <a:effectLst>
                  <a:outerShdw blurRad="38100" dist="38100" dir="2700000" algn="tl">
                    <a:srgbClr val="000000">
                      <a:alpha val="43137"/>
                    </a:srgbClr>
                  </a:outerShdw>
                </a:effectLst>
                <a:latin typeface="Castellar" pitchFamily="18" charset="0"/>
              </a:rPr>
            </a:br>
            <a:r>
              <a:rPr lang="en-IN" sz="6000" b="1" dirty="0" smtClean="0">
                <a:solidFill>
                  <a:schemeClr val="tx1"/>
                </a:solidFill>
                <a:effectLst>
                  <a:outerShdw blurRad="38100" dist="38100" dir="2700000" algn="tl">
                    <a:srgbClr val="000000">
                      <a:alpha val="43137"/>
                    </a:srgbClr>
                  </a:outerShdw>
                </a:effectLst>
                <a:latin typeface="Castellar" pitchFamily="18" charset="0"/>
              </a:rPr>
              <a:t/>
            </a:r>
            <a:br>
              <a:rPr lang="en-IN" sz="6000" b="1" dirty="0" smtClean="0">
                <a:solidFill>
                  <a:schemeClr val="tx1"/>
                </a:solidFill>
                <a:effectLst>
                  <a:outerShdw blurRad="38100" dist="38100" dir="2700000" algn="tl">
                    <a:srgbClr val="000000">
                      <a:alpha val="43137"/>
                    </a:srgbClr>
                  </a:outerShdw>
                </a:effectLst>
                <a:latin typeface="Castellar" pitchFamily="18" charset="0"/>
              </a:rPr>
            </a:br>
            <a:r>
              <a:rPr lang="en-IN" sz="6000" b="1" dirty="0" smtClean="0">
                <a:solidFill>
                  <a:schemeClr val="tx1"/>
                </a:solidFill>
                <a:effectLst>
                  <a:outerShdw blurRad="38100" dist="38100" dir="2700000" algn="tl">
                    <a:srgbClr val="000000">
                      <a:alpha val="43137"/>
                    </a:srgbClr>
                  </a:outerShdw>
                </a:effectLst>
                <a:latin typeface="Castellar" pitchFamily="18" charset="0"/>
              </a:rPr>
              <a:t> examples better:</a:t>
            </a:r>
            <a:endParaRPr lang="en-US" sz="6000" b="1" dirty="0">
              <a:solidFill>
                <a:schemeClr val="tx1"/>
              </a:solidFill>
              <a:effectLst>
                <a:outerShdw blurRad="38100" dist="38100" dir="2700000" algn="tl">
                  <a:srgbClr val="000000">
                    <a:alpha val="43137"/>
                  </a:srgbClr>
                </a:outerShdw>
              </a:effectLst>
              <a:latin typeface="Castellar" pitchFamily="18" charset="0"/>
            </a:endParaRPr>
          </a:p>
        </p:txBody>
      </p:sp>
    </p:spTree>
  </p:cSld>
  <p:clrMapOvr>
    <a:masterClrMapping/>
  </p:clrMapOvr>
  <p:transition spd="slow">
    <p:spli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xmlns="" id="{B67C909B-0AD0-483C-AAC3-96A0A3D16BE1}"/>
              </a:ext>
            </a:extLst>
          </p:cNvPr>
          <p:cNvSpPr>
            <a:spLocks noGrp="1"/>
          </p:cNvSpPr>
          <p:nvPr>
            <p:ph type="title"/>
          </p:nvPr>
        </p:nvSpPr>
        <p:spPr>
          <a:xfrm>
            <a:off x="457199" y="1371600"/>
            <a:ext cx="3619501" cy="877824"/>
          </a:xfrm>
        </p:spPr>
        <p:txBody>
          <a:bodyPr rtlCol="0"/>
          <a:lstStyle/>
          <a:p>
            <a:pPr rtl="0"/>
            <a:r>
              <a:rPr lang="en-GB" b="1" dirty="0" smtClean="0">
                <a:effectLst>
                  <a:outerShdw blurRad="38100" dist="38100" dir="2700000" algn="tl">
                    <a:srgbClr val="000000">
                      <a:alpha val="43137"/>
                    </a:srgbClr>
                  </a:outerShdw>
                </a:effectLst>
                <a:latin typeface="Brush Script Std" pitchFamily="66" charset="0"/>
              </a:rPr>
              <a:t>Words </a:t>
            </a:r>
            <a:endParaRPr lang="en-GB" b="1" dirty="0">
              <a:effectLst>
                <a:outerShdw blurRad="38100" dist="38100" dir="2700000" algn="tl">
                  <a:srgbClr val="000000">
                    <a:alpha val="43137"/>
                  </a:srgbClr>
                </a:outerShdw>
              </a:effectLst>
              <a:latin typeface="Brush Script Std" pitchFamily="66" charset="0"/>
            </a:endParaRPr>
          </a:p>
        </p:txBody>
      </p:sp>
      <p:sp>
        <p:nvSpPr>
          <p:cNvPr id="8" name="Text Placeholder 7">
            <a:extLst>
              <a:ext uri="{FF2B5EF4-FFF2-40B4-BE49-F238E27FC236}">
                <a16:creationId xmlns:a16="http://schemas.microsoft.com/office/drawing/2014/main" xmlns="" id="{E154013F-D2A9-4715-ACE2-3720EA35B8D0}"/>
              </a:ext>
            </a:extLst>
          </p:cNvPr>
          <p:cNvSpPr>
            <a:spLocks noGrp="1"/>
          </p:cNvSpPr>
          <p:nvPr>
            <p:ph type="body" sz="quarter" idx="14"/>
          </p:nvPr>
        </p:nvSpPr>
        <p:spPr>
          <a:xfrm>
            <a:off x="457199" y="2692227"/>
            <a:ext cx="3570051" cy="3582113"/>
          </a:xfrm>
        </p:spPr>
        <p:txBody>
          <a:bodyPr rtlCol="0"/>
          <a:lstStyle/>
          <a:p>
            <a:r>
              <a:rPr lang="en-US" sz="1600" dirty="0" smtClean="0"/>
              <a:t>In the physical world a fence or some other kind of structure usually delineates a boundary. In the spiritual world, fences are invisible. Nevertheless, you can create good protective fences with your words The most basic boundary-setting word is </a:t>
            </a:r>
            <a:r>
              <a:rPr lang="en-US" sz="1600" i="1" dirty="0" smtClean="0"/>
              <a:t>no. It lets others </a:t>
            </a:r>
            <a:r>
              <a:rPr lang="en-US" sz="1600" dirty="0" smtClean="0"/>
              <a:t>know that you exist apart from them and that you are in control of you</a:t>
            </a:r>
            <a:r>
              <a:rPr lang="en-US" sz="1050" dirty="0" smtClean="0"/>
              <a:t>.</a:t>
            </a:r>
            <a:endParaRPr lang="en-GB" sz="1050" dirty="0"/>
          </a:p>
        </p:txBody>
      </p:sp>
      <p:pic>
        <p:nvPicPr>
          <p:cNvPr id="6" name="Picture Placeholder 5" descr="words.jpg"/>
          <p:cNvPicPr>
            <a:picLocks noGrp="1" noChangeAspect="1"/>
          </p:cNvPicPr>
          <p:nvPr>
            <p:ph type="pic" sz="quarter" idx="15"/>
          </p:nvPr>
        </p:nvPicPr>
        <p:blipFill>
          <a:blip r:embed="rId3"/>
          <a:srcRect t="11235" b="11235"/>
          <a:stretch>
            <a:fillRect/>
          </a:stretch>
        </p:blipFill>
        <p:spPr>
          <a:xfrm>
            <a:off x="4699685" y="894944"/>
            <a:ext cx="6584265" cy="5082061"/>
          </a:xfrm>
        </p:spPr>
      </p:pic>
    </p:spTree>
    <p:extLst>
      <p:ext uri="{BB962C8B-B14F-4D97-AF65-F5344CB8AC3E}">
        <p14:creationId xmlns:p14="http://schemas.microsoft.com/office/powerpoint/2010/main" xmlns="" val="1881260077"/>
      </p:ext>
    </p:extLst>
  </p:cSld>
  <p:clrMapOvr>
    <a:masterClrMapping/>
  </p:clrMapOvr>
  <p:transition spd="slow">
    <p:wheel spokes="8"/>
  </p:transition>
  <p:timing>
    <p:tnLst>
      <p:par>
        <p:cTn id="1" dur="indefinite" restart="never" nodeType="tmRoot"/>
      </p:par>
    </p:tnLst>
  </p:timing>
</p:sld>
</file>

<file path=ppt/theme/theme1.xml><?xml version="1.0" encoding="utf-8"?>
<a:theme xmlns:a="http://schemas.openxmlformats.org/drawingml/2006/main" name="tf78479028_win32">
  <a:themeElements>
    <a:clrScheme name="Balancing Act">
      <a:dk1>
        <a:sysClr val="windowText" lastClr="000000"/>
      </a:dk1>
      <a:lt1>
        <a:sysClr val="window" lastClr="FFFFFF"/>
      </a:lt1>
      <a:dk2>
        <a:srgbClr val="8A4C5D"/>
      </a:dk2>
      <a:lt2>
        <a:srgbClr val="9E838E"/>
      </a:lt2>
      <a:accent1>
        <a:srgbClr val="C6ADB0"/>
      </a:accent1>
      <a:accent2>
        <a:srgbClr val="E3C0BF"/>
      </a:accent2>
      <a:accent3>
        <a:srgbClr val="D4937F"/>
      </a:accent3>
      <a:accent4>
        <a:srgbClr val="CCB87E"/>
      </a:accent4>
      <a:accent5>
        <a:srgbClr val="6667AB"/>
      </a:accent5>
      <a:accent6>
        <a:srgbClr val="86A094"/>
      </a:accent6>
      <a:hlink>
        <a:srgbClr val="0563C1"/>
      </a:hlink>
      <a:folHlink>
        <a:srgbClr val="954F72"/>
      </a:folHlink>
    </a:clrScheme>
    <a:fontScheme name="Custom 15">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_61605075_TF78479028_Win32" id="{468DEE6C-74B7-4C4F-AFDF-900F4959E344}" vid="{D0CD087D-3784-4051-993A-DCD320E11131}"/>
    </a:ext>
  </a:extLst>
</a:theme>
</file>

<file path=ppt/theme/theme2.xml><?xml version="1.0" encoding="utf-8"?>
<a:theme xmlns:a="http://schemas.openxmlformats.org/drawingml/2006/main" name="Wellspring">
  <a:themeElements>
    <a:clrScheme name="Wellspring">
      <a:dk1>
        <a:sysClr val="windowText" lastClr="000000"/>
      </a:dk1>
      <a:lt1>
        <a:sysClr val="window" lastClr="FFFFFF"/>
      </a:lt1>
      <a:dk2>
        <a:srgbClr val="A1CAC9"/>
      </a:dk2>
      <a:lt2>
        <a:srgbClr val="48996B"/>
      </a:lt2>
      <a:accent1>
        <a:srgbClr val="759F51"/>
      </a:accent1>
      <a:accent2>
        <a:srgbClr val="436A2F"/>
      </a:accent2>
      <a:accent3>
        <a:srgbClr val="CFBF54"/>
      </a:accent3>
      <a:accent4>
        <a:srgbClr val="B3832F"/>
      </a:accent4>
      <a:accent5>
        <a:srgbClr val="8C5896"/>
      </a:accent5>
      <a:accent6>
        <a:srgbClr val="6667AB"/>
      </a:accent6>
      <a:hlink>
        <a:srgbClr val="0563C1"/>
      </a:hlink>
      <a:folHlink>
        <a:srgbClr val="954F72"/>
      </a:folHlink>
    </a:clrScheme>
    <a:fontScheme name="Custom 15">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_61605075_TF78479028_Win32" id="{468DEE6C-74B7-4C4F-AFDF-900F4959E344}" vid="{B0135648-3A67-4268-9BA1-044BA5FC9795}"/>
    </a:ext>
  </a:extLst>
</a:theme>
</file>

<file path=ppt/theme/theme3.xml><?xml version="1.0" encoding="utf-8"?>
<a:theme xmlns:a="http://schemas.openxmlformats.org/drawingml/2006/main" name="Star of the show">
  <a:themeElements>
    <a:clrScheme name="Star of the show">
      <a:dk1>
        <a:sysClr val="windowText" lastClr="000000"/>
      </a:dk1>
      <a:lt1>
        <a:sysClr val="window" lastClr="FFFFFF"/>
      </a:lt1>
      <a:dk2>
        <a:srgbClr val="29282D"/>
      </a:dk2>
      <a:lt2>
        <a:srgbClr val="625C60"/>
      </a:lt2>
      <a:accent1>
        <a:srgbClr val="7C6560"/>
      </a:accent1>
      <a:accent2>
        <a:srgbClr val="AEA392"/>
      </a:accent2>
      <a:accent3>
        <a:srgbClr val="DBD4D0"/>
      </a:accent3>
      <a:accent4>
        <a:srgbClr val="8E7961"/>
      </a:accent4>
      <a:accent5>
        <a:srgbClr val="F0EDE8"/>
      </a:accent5>
      <a:accent6>
        <a:srgbClr val="6667AB"/>
      </a:accent6>
      <a:hlink>
        <a:srgbClr val="0563C1"/>
      </a:hlink>
      <a:folHlink>
        <a:srgbClr val="954F72"/>
      </a:folHlink>
    </a:clrScheme>
    <a:fontScheme name="Custom 15">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_61605075_TF78479028_Win32" id="{468DEE6C-74B7-4C4F-AFDF-900F4959E344}" vid="{1980BB4A-C572-4B5E-9030-AE366E4DC02E}"/>
    </a:ext>
  </a:extLst>
</a:theme>
</file>

<file path=ppt/theme/theme4.xml><?xml version="1.0" encoding="utf-8"?>
<a:theme xmlns:a="http://schemas.openxmlformats.org/drawingml/2006/main" name="Amusements">
  <a:themeElements>
    <a:clrScheme name="Amusements">
      <a:dk1>
        <a:sysClr val="windowText" lastClr="000000"/>
      </a:dk1>
      <a:lt1>
        <a:sysClr val="window" lastClr="FFFFFF"/>
      </a:lt1>
      <a:dk2>
        <a:srgbClr val="D77E6F"/>
      </a:dk2>
      <a:lt2>
        <a:srgbClr val="6667AB"/>
      </a:lt2>
      <a:accent1>
        <a:srgbClr val="B38F6A"/>
      </a:accent1>
      <a:accent2>
        <a:srgbClr val="D75078"/>
      </a:accent2>
      <a:accent3>
        <a:srgbClr val="E288B6"/>
      </a:accent3>
      <a:accent4>
        <a:srgbClr val="E9445D"/>
      </a:accent4>
      <a:accent5>
        <a:srgbClr val="EEC272"/>
      </a:accent5>
      <a:accent6>
        <a:srgbClr val="85A0A9"/>
      </a:accent6>
      <a:hlink>
        <a:srgbClr val="0563C1"/>
      </a:hlink>
      <a:folHlink>
        <a:srgbClr val="954F72"/>
      </a:folHlink>
    </a:clrScheme>
    <a:fontScheme name="Custom 15">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_61605075_TF78479028_Win32" id="{468DEE6C-74B7-4C4F-AFDF-900F4959E344}" vid="{633C6420-6C6E-4D6F-8915-1E4716AC76EE}"/>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Metadata/LabelInfo.xml><?xml version="1.0" encoding="utf-8"?>
<clbl:labelList xmlns:clbl="http://schemas.microsoft.com/office/2020/mipLabelMetadata">
  <clbl:label id="{f42aa342-8706-4288-bd11-ebb85995028c}" enabled="1" method="Standard" siteId="{72f988bf-86f1-41af-91ab-2d7cd011db47}" removed="0"/>
</clbl:labelList>
</file>

<file path=docProps/app.xml><?xml version="1.0" encoding="utf-8"?>
<Properties xmlns="http://schemas.openxmlformats.org/officeDocument/2006/extended-properties" xmlns:vt="http://schemas.openxmlformats.org/officeDocument/2006/docPropsVTypes">
  <Template>tf78479028_win32</Template>
  <TotalTime>0</TotalTime>
  <Words>2000</Words>
  <PresentationFormat>Custom</PresentationFormat>
  <Paragraphs>167</Paragraphs>
  <Slides>31</Slides>
  <Notes>17</Notes>
  <HiddenSlides>0</HiddenSlides>
  <MMClips>0</MMClips>
  <ScaleCrop>false</ScaleCrop>
  <HeadingPairs>
    <vt:vector size="4" baseType="variant">
      <vt:variant>
        <vt:lpstr>Theme</vt:lpstr>
      </vt:variant>
      <vt:variant>
        <vt:i4>4</vt:i4>
      </vt:variant>
      <vt:variant>
        <vt:lpstr>Slide Titles</vt:lpstr>
      </vt:variant>
      <vt:variant>
        <vt:i4>31</vt:i4>
      </vt:variant>
    </vt:vector>
  </HeadingPairs>
  <TitlesOfParts>
    <vt:vector size="35" baseType="lpstr">
      <vt:lpstr>tf78479028_win32</vt:lpstr>
      <vt:lpstr>Wellspring</vt:lpstr>
      <vt:lpstr>Star of the show</vt:lpstr>
      <vt:lpstr>Amusements</vt:lpstr>
      <vt:lpstr>BOUNDARIES</vt:lpstr>
      <vt:lpstr>What do we mean by word boundaries?</vt:lpstr>
      <vt:lpstr>Why should one have boundaries?</vt:lpstr>
      <vt:lpstr>to understand better!!</vt:lpstr>
      <vt:lpstr>to understand better!!</vt:lpstr>
      <vt:lpstr>Sherrie confronted some very common questions:</vt:lpstr>
      <vt:lpstr>Examples of boundaries!!</vt:lpstr>
      <vt:lpstr>lets  understand   examples better:</vt:lpstr>
      <vt:lpstr>Words </vt:lpstr>
      <vt:lpstr>Skin</vt:lpstr>
      <vt:lpstr>Truth</vt:lpstr>
      <vt:lpstr>time</vt:lpstr>
      <vt:lpstr>Emotional distance</vt:lpstr>
      <vt:lpstr>Geographical distance</vt:lpstr>
      <vt:lpstr>people</vt:lpstr>
      <vt:lpstr>Lets take a look at boundary problems!</vt:lpstr>
      <vt:lpstr>Complaints: saying “yes” to the bad</vt:lpstr>
      <vt:lpstr>To  feel  safe In such an evil world,  children need to have the power to say things like:</vt:lpstr>
      <vt:lpstr>Slide 19</vt:lpstr>
      <vt:lpstr>Avoidants: saying “no” to the good</vt:lpstr>
      <vt:lpstr>Controllers: Not Respecting  Others’ Boundaries</vt:lpstr>
      <vt:lpstr>Controllers: Not Respecting  Others’ Boundaries</vt:lpstr>
      <vt:lpstr>lets  revise about   boundaries!!!</vt:lpstr>
      <vt:lpstr>Slide 24</vt:lpstr>
      <vt:lpstr>How to set healthy boundaries?</vt:lpstr>
      <vt:lpstr>Clearly identify your boundary</vt:lpstr>
      <vt:lpstr>Be straight forward</vt:lpstr>
      <vt:lpstr>Use a calm and polite tone.</vt:lpstr>
      <vt:lpstr>Use a support system.</vt:lpstr>
      <vt:lpstr>Trust your intuition</vt:lpstr>
      <vt:lpstr>Slide 31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2022-02-03T05:10:37Z</dcterms:created>
  <dcterms:modified xsi:type="dcterms:W3CDTF">2022-02-06T11:20:23Z</dcterms:modified>
</cp:coreProperties>
</file>