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5/10/2021</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5/10/2021</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5/10/2021</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5/10/2021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5/10/2021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5/10/2021</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Temperament </a:t>
            </a:r>
            <a:endParaRPr lang="en-US" dirty="0"/>
          </a:p>
        </p:txBody>
      </p:sp>
      <p:sp>
        <p:nvSpPr>
          <p:cNvPr id="3" name="Subtitle 2"/>
          <p:cNvSpPr>
            <a:spLocks noGrp="1"/>
          </p:cNvSpPr>
          <p:nvPr>
            <p:ph type="subTitle" idx="1"/>
          </p:nvPr>
        </p:nvSpPr>
        <p:spPr/>
        <p:txBody>
          <a:bodyPr>
            <a:normAutofit lnSpcReduction="10000"/>
          </a:bodyPr>
          <a:lstStyle/>
          <a:p>
            <a:r>
              <a:rPr lang="en-US" dirty="0" smtClean="0"/>
              <a:t>Shyam Gupta </a:t>
            </a:r>
          </a:p>
          <a:p>
            <a:endParaRPr lang="en-US" dirty="0" smtClean="0"/>
          </a:p>
          <a:p>
            <a:r>
              <a:rPr lang="en-US" dirty="0" err="1" smtClean="0"/>
              <a:t>Pratibha</a:t>
            </a:r>
            <a:r>
              <a:rPr lang="en-US" dirty="0" smtClean="0"/>
              <a:t> Gupta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best:  being Ambivalent </a:t>
            </a:r>
            <a:r>
              <a:rPr lang="en-US" smtClean="0"/>
              <a:t>in life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Temperament </a:t>
            </a:r>
            <a:endParaRPr lang="en-US" dirty="0"/>
          </a:p>
        </p:txBody>
      </p:sp>
      <p:sp>
        <p:nvSpPr>
          <p:cNvPr id="3" name="Content Placeholder 2"/>
          <p:cNvSpPr>
            <a:spLocks noGrp="1"/>
          </p:cNvSpPr>
          <p:nvPr>
            <p:ph idx="1"/>
          </p:nvPr>
        </p:nvSpPr>
        <p:spPr/>
        <p:txBody>
          <a:bodyPr/>
          <a:lstStyle/>
          <a:p>
            <a:r>
              <a:rPr lang="en-US" dirty="0" smtClean="0"/>
              <a:t>Temperament </a:t>
            </a:r>
            <a:r>
              <a:rPr lang="en-US" dirty="0" smtClean="0"/>
              <a:t>broadly refers to consistent individual differences in behavior that are biologically based and are relatively independent of learning, system of values and attitudes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Introversion  and  Extroversion</a:t>
            </a:r>
            <a:endParaRPr lang="en-US" sz="2800" dirty="0"/>
          </a:p>
        </p:txBody>
      </p:sp>
      <p:sp>
        <p:nvSpPr>
          <p:cNvPr id="3" name="Content Placeholder 2"/>
          <p:cNvSpPr>
            <a:spLocks noGrp="1"/>
          </p:cNvSpPr>
          <p:nvPr>
            <p:ph idx="1"/>
          </p:nvPr>
        </p:nvSpPr>
        <p:spPr/>
        <p:txBody>
          <a:bodyPr/>
          <a:lstStyle/>
          <a:p>
            <a:r>
              <a:rPr lang="en-US" b="1" dirty="0" smtClean="0"/>
              <a:t>Introversion</a:t>
            </a:r>
            <a:r>
              <a:rPr lang="en-US" dirty="0" smtClean="0"/>
              <a:t> </a:t>
            </a:r>
            <a:r>
              <a:rPr lang="en-US" dirty="0" smtClean="0"/>
              <a:t>Extroversion are two temperament type </a:t>
            </a:r>
          </a:p>
          <a:p>
            <a:r>
              <a:rPr lang="en-US" dirty="0" smtClean="0"/>
              <a:t>Terms</a:t>
            </a:r>
            <a:r>
              <a:rPr lang="en-US" dirty="0" smtClean="0"/>
              <a:t> </a:t>
            </a:r>
            <a:r>
              <a:rPr lang="en-US" i="1" dirty="0" smtClean="0"/>
              <a:t>introversion</a:t>
            </a:r>
            <a:r>
              <a:rPr lang="en-US" dirty="0" smtClean="0"/>
              <a:t> and </a:t>
            </a:r>
            <a:r>
              <a:rPr lang="en-US" i="1" dirty="0" smtClean="0"/>
              <a:t>extraversion</a:t>
            </a:r>
            <a:r>
              <a:rPr lang="en-US" dirty="0" smtClean="0"/>
              <a:t> were introduced </a:t>
            </a:r>
            <a:r>
              <a:rPr lang="en-US" dirty="0" smtClean="0"/>
              <a:t>by Car Jung a famous Psychologist </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itchFamily="34" charset="0"/>
                <a:cs typeface="Calibri" pitchFamily="34" charset="0"/>
              </a:rPr>
              <a:t>Introversion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Calibri" pitchFamily="34" charset="0"/>
                <a:cs typeface="Calibri" pitchFamily="34" charset="0"/>
              </a:rPr>
              <a:t>Introversion </a:t>
            </a:r>
            <a:r>
              <a:rPr lang="en-US" dirty="0" smtClean="0">
                <a:latin typeface="Calibri" pitchFamily="34" charset="0"/>
                <a:cs typeface="Calibri" pitchFamily="34" charset="0"/>
              </a:rPr>
              <a:t>is the state of being predominantly interested in one's own mental self.  </a:t>
            </a:r>
            <a:endParaRPr lang="en-US" dirty="0" smtClean="0">
              <a:latin typeface="Calibri" pitchFamily="34" charset="0"/>
              <a:cs typeface="Calibri" pitchFamily="34" charset="0"/>
            </a:endParaRP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Introverts </a:t>
            </a:r>
            <a:r>
              <a:rPr lang="en-US" dirty="0" smtClean="0">
                <a:latin typeface="Calibri" pitchFamily="34" charset="0"/>
                <a:cs typeface="Calibri" pitchFamily="34" charset="0"/>
              </a:rPr>
              <a:t>are typically perceived as </a:t>
            </a:r>
            <a:r>
              <a:rPr lang="en-US" dirty="0" smtClean="0">
                <a:latin typeface="Calibri" pitchFamily="34" charset="0"/>
                <a:cs typeface="Calibri" pitchFamily="34" charset="0"/>
              </a:rPr>
              <a:t>more reserved.</a:t>
            </a:r>
            <a:r>
              <a:rPr lang="en-US" dirty="0" smtClean="0">
                <a:latin typeface="Calibri" pitchFamily="34" charset="0"/>
                <a:cs typeface="Calibri" pitchFamily="34" charset="0"/>
              </a:rPr>
              <a:t>  Introverts often take pleasure in </a:t>
            </a:r>
            <a:r>
              <a:rPr lang="en-US" dirty="0" smtClean="0">
                <a:latin typeface="Calibri" pitchFamily="34" charset="0"/>
                <a:cs typeface="Calibri" pitchFamily="34" charset="0"/>
              </a:rPr>
              <a:t>solitary</a:t>
            </a:r>
            <a:r>
              <a:rPr lang="en-US" dirty="0" smtClean="0">
                <a:latin typeface="Calibri" pitchFamily="34" charset="0"/>
                <a:cs typeface="Calibri" pitchFamily="34" charset="0"/>
              </a:rPr>
              <a:t> activities such as reading, writing, or meditating. An introvert is likely to enjoy time spent alone and find less reward in time spent with large groups of people. Introverts are easily overwhelmed by too much stimulation from social gatherings and engagement, introversion having even been defined by some in terms of a preference for a quiet, more minimally stimulating external environment. They prefer to concentrate on a single activity at a time and like to observe situations before they participate. They are more analytical before speaking.</a:t>
            </a:r>
          </a:p>
          <a:p>
            <a:endParaRPr lang="en-US" dirty="0" smtClean="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itchFamily="34" charset="0"/>
                <a:cs typeface="Calibri" pitchFamily="34" charset="0"/>
              </a:rPr>
              <a:t>Introversion</a:t>
            </a:r>
            <a:endParaRPr lang="en-US" dirty="0"/>
          </a:p>
        </p:txBody>
      </p:sp>
      <p:sp>
        <p:nvSpPr>
          <p:cNvPr id="3" name="Content Placeholder 2"/>
          <p:cNvSpPr>
            <a:spLocks noGrp="1"/>
          </p:cNvSpPr>
          <p:nvPr>
            <p:ph idx="1"/>
          </p:nvPr>
        </p:nvSpPr>
        <p:spPr/>
        <p:txBody>
          <a:bodyPr>
            <a:normAutofit/>
          </a:bodyPr>
          <a:lstStyle/>
          <a:p>
            <a:r>
              <a:rPr lang="en-US" sz="2000" dirty="0" smtClean="0">
                <a:latin typeface="Calibri" pitchFamily="34" charset="0"/>
                <a:cs typeface="Calibri" pitchFamily="34" charset="0"/>
              </a:rPr>
              <a:t>Mistaking introversion for shyness is a common error. Introversion is a preference, while shyness stems from distress. Introverts prefer solitary to social activities, but do not necessarily fear social encounters like shy people do.  introverted people, leading to a waste of talent, energy, and happiness. society is biased against introverts, and that, with people being taught from childhood that to be sociable is to be happy, introversion is now considered "somewhere between a disappointment and pathology. </a:t>
            </a:r>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Extraversion</a:t>
            </a:r>
            <a:endParaRPr lang="en-US" dirty="0"/>
          </a:p>
        </p:txBody>
      </p:sp>
      <p:sp>
        <p:nvSpPr>
          <p:cNvPr id="3" name="Content Placeholder 2"/>
          <p:cNvSpPr>
            <a:spLocks noGrp="1"/>
          </p:cNvSpPr>
          <p:nvPr>
            <p:ph idx="1"/>
          </p:nvPr>
        </p:nvSpPr>
        <p:spPr/>
        <p:txBody>
          <a:bodyPr>
            <a:noAutofit/>
          </a:bodyPr>
          <a:lstStyle/>
          <a:p>
            <a:r>
              <a:rPr lang="en-US" sz="2200" dirty="0" smtClean="0">
                <a:latin typeface="Calibri" pitchFamily="34" charset="0"/>
                <a:cs typeface="Calibri" pitchFamily="34" charset="0"/>
              </a:rPr>
              <a:t>Extraversion: is the state of primarily obtaining </a:t>
            </a:r>
            <a:r>
              <a:rPr lang="en-US" sz="2200" dirty="0" smtClean="0">
                <a:latin typeface="Calibri" pitchFamily="34" charset="0"/>
                <a:cs typeface="Calibri" pitchFamily="34" charset="0"/>
              </a:rPr>
              <a:t> gratification from </a:t>
            </a:r>
            <a:r>
              <a:rPr lang="en-US" sz="2200" dirty="0" smtClean="0">
                <a:latin typeface="Calibri" pitchFamily="34" charset="0"/>
                <a:cs typeface="Calibri" pitchFamily="34" charset="0"/>
              </a:rPr>
              <a:t>outside oneself. Extraverts tend to enjoy human interactions and to </a:t>
            </a:r>
            <a:r>
              <a:rPr lang="en-US" sz="2200" dirty="0" smtClean="0">
                <a:latin typeface="Calibri" pitchFamily="34" charset="0"/>
                <a:cs typeface="Calibri" pitchFamily="34" charset="0"/>
              </a:rPr>
              <a:t>be enthusiastic, talkative, assertive, outgoing</a:t>
            </a:r>
            <a:r>
              <a:rPr lang="en-US" sz="2200" dirty="0" smtClean="0">
                <a:latin typeface="Calibri" pitchFamily="34" charset="0"/>
                <a:cs typeface="Calibri" pitchFamily="34" charset="0"/>
              </a:rPr>
              <a:t>. </a:t>
            </a:r>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Extraverts </a:t>
            </a:r>
            <a:r>
              <a:rPr lang="en-US" sz="2200" dirty="0" smtClean="0">
                <a:latin typeface="Calibri" pitchFamily="34" charset="0"/>
                <a:cs typeface="Calibri" pitchFamily="34" charset="0"/>
              </a:rPr>
              <a:t>are energized and thrive off being around other people. They take pleasure in activities that involve </a:t>
            </a:r>
            <a:r>
              <a:rPr lang="en-US" sz="2200" dirty="0" smtClean="0">
                <a:latin typeface="Calibri" pitchFamily="34" charset="0"/>
                <a:cs typeface="Calibri" pitchFamily="34" charset="0"/>
              </a:rPr>
              <a:t>large social gatherings</a:t>
            </a:r>
            <a:r>
              <a:rPr lang="en-US" sz="2200" dirty="0" smtClean="0">
                <a:latin typeface="Calibri" pitchFamily="34" charset="0"/>
                <a:cs typeface="Calibri" pitchFamily="34" charset="0"/>
              </a:rPr>
              <a:t>, such as parties, community activities, public demonstrations, and business or political groups. They also tend to work well in groups. An extraverted person is likely to enjoy time spent with people and find less reward in time spent alone. They tend to be energized when around other people, and they are more prone to boredom when they are by themselves.</a:t>
            </a:r>
          </a:p>
          <a:p>
            <a:endParaRPr lang="en-US" sz="22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Ambivalent </a:t>
            </a:r>
            <a:endParaRPr lang="en-US" dirty="0"/>
          </a:p>
        </p:txBody>
      </p:sp>
      <p:sp>
        <p:nvSpPr>
          <p:cNvPr id="3" name="Content Placeholder 2"/>
          <p:cNvSpPr>
            <a:spLocks noGrp="1"/>
          </p:cNvSpPr>
          <p:nvPr>
            <p:ph idx="1"/>
          </p:nvPr>
        </p:nvSpPr>
        <p:spPr/>
        <p:txBody>
          <a:bodyPr/>
          <a:lstStyle/>
          <a:p>
            <a:r>
              <a:rPr lang="en-US" dirty="0" smtClean="0"/>
              <a:t>having or showing a mixture of feelings or opinions </a:t>
            </a:r>
            <a:r>
              <a:rPr lang="en-US" dirty="0" smtClean="0"/>
              <a:t>about </a:t>
            </a:r>
            <a:r>
              <a:rPr lang="en-US" dirty="0" smtClean="0"/>
              <a:t>something or </a:t>
            </a:r>
            <a:r>
              <a:rPr lang="en-US" dirty="0" smtClean="0"/>
              <a:t>somebody like both introversion and extroversion.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to introversion</a:t>
            </a:r>
            <a:endParaRPr lang="en-US" dirty="0"/>
          </a:p>
        </p:txBody>
      </p:sp>
      <p:sp>
        <p:nvSpPr>
          <p:cNvPr id="3" name="Content Placeholder 2"/>
          <p:cNvSpPr>
            <a:spLocks noGrp="1"/>
          </p:cNvSpPr>
          <p:nvPr>
            <p:ph idx="1"/>
          </p:nvPr>
        </p:nvSpPr>
        <p:spPr>
          <a:xfrm>
            <a:off x="228600" y="1609416"/>
            <a:ext cx="8001000" cy="4846320"/>
          </a:xfrm>
        </p:spPr>
        <p:txBody>
          <a:bodyPr/>
          <a:lstStyle/>
          <a:p>
            <a:r>
              <a:rPr lang="en-US" dirty="0" smtClean="0"/>
              <a:t>Introverts</a:t>
            </a:r>
            <a:r>
              <a:rPr lang="en-US" dirty="0" smtClean="0"/>
              <a:t> often get labeled as weird or </a:t>
            </a:r>
          </a:p>
          <a:p>
            <a:r>
              <a:rPr lang="en-US" dirty="0" smtClean="0"/>
              <a:t>Introverts don't always get the party invitation. </a:t>
            </a:r>
          </a:p>
          <a:p>
            <a:r>
              <a:rPr lang="en-US" dirty="0" smtClean="0"/>
              <a:t>Introverts have a harder time standing out on social media. ...</a:t>
            </a:r>
          </a:p>
          <a:p>
            <a:r>
              <a:rPr lang="en-US" dirty="0" smtClean="0"/>
              <a:t>Introverts can get </a:t>
            </a:r>
            <a:r>
              <a:rPr lang="en-US" dirty="0" smtClean="0"/>
              <a:t>overlooked</a:t>
            </a:r>
            <a:endParaRPr lang="en-US" dirty="0" smtClean="0"/>
          </a:p>
          <a:p>
            <a:r>
              <a:rPr lang="en-US" dirty="0" smtClean="0"/>
              <a:t>Introverts can struggle to expand their networks.</a:t>
            </a:r>
          </a:p>
          <a:p>
            <a:r>
              <a:rPr lang="en-US" dirty="0" smtClean="0"/>
              <a:t>Introverts </a:t>
            </a:r>
            <a:r>
              <a:rPr lang="en-US" dirty="0" smtClean="0"/>
              <a:t>may not score as many </a:t>
            </a:r>
            <a:r>
              <a:rPr lang="en-US" dirty="0" smtClean="0"/>
              <a:t>dates</a:t>
            </a:r>
          </a:p>
          <a:p>
            <a:r>
              <a:rPr lang="en-US" dirty="0" smtClean="0"/>
              <a:t>Introverts </a:t>
            </a:r>
            <a:r>
              <a:rPr lang="en-US" dirty="0" smtClean="0"/>
              <a:t>are often overshadowed at work.</a:t>
            </a:r>
          </a:p>
          <a:p>
            <a:endParaRPr lang="en-US" b="1"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Disadvantages of Being an Extrovert</a:t>
            </a:r>
            <a:br>
              <a:rPr lang="en-US" sz="2800" dirty="0" smtClean="0"/>
            </a:br>
            <a:endParaRPr lang="en-US" sz="2800" dirty="0"/>
          </a:p>
        </p:txBody>
      </p:sp>
      <p:sp>
        <p:nvSpPr>
          <p:cNvPr id="3" name="Content Placeholder 2"/>
          <p:cNvSpPr>
            <a:spLocks noGrp="1"/>
          </p:cNvSpPr>
          <p:nvPr>
            <p:ph idx="1"/>
          </p:nvPr>
        </p:nvSpPr>
        <p:spPr/>
        <p:txBody>
          <a:bodyPr>
            <a:normAutofit/>
          </a:bodyPr>
          <a:lstStyle/>
          <a:p>
            <a:r>
              <a:rPr lang="en-US" sz="2200" dirty="0" smtClean="0">
                <a:latin typeface="Calibri" pitchFamily="34" charset="0"/>
                <a:cs typeface="Calibri" pitchFamily="34" charset="0"/>
              </a:rPr>
              <a:t>Extroverts</a:t>
            </a:r>
            <a:r>
              <a:rPr lang="en-US" sz="2200" dirty="0" smtClean="0">
                <a:latin typeface="Calibri" pitchFamily="34" charset="0"/>
                <a:cs typeface="Calibri" pitchFamily="34" charset="0"/>
              </a:rPr>
              <a:t> often need people around them.</a:t>
            </a:r>
          </a:p>
          <a:p>
            <a:r>
              <a:rPr lang="en-US" sz="2200" dirty="0" smtClean="0">
                <a:latin typeface="Calibri" pitchFamily="34" charset="0"/>
                <a:cs typeface="Calibri" pitchFamily="34" charset="0"/>
              </a:rPr>
              <a:t>Extroverts often rely on other people to be happy.</a:t>
            </a:r>
          </a:p>
          <a:p>
            <a:r>
              <a:rPr lang="en-US" sz="2200" dirty="0" smtClean="0">
                <a:latin typeface="Calibri" pitchFamily="34" charset="0"/>
                <a:cs typeface="Calibri" pitchFamily="34" charset="0"/>
              </a:rPr>
              <a:t>Extroverts Too </a:t>
            </a:r>
            <a:r>
              <a:rPr lang="en-US" sz="2200" dirty="0" smtClean="0">
                <a:latin typeface="Calibri" pitchFamily="34" charset="0"/>
                <a:cs typeface="Calibri" pitchFamily="34" charset="0"/>
              </a:rPr>
              <a:t>much of it annoys people.</a:t>
            </a:r>
          </a:p>
          <a:p>
            <a:r>
              <a:rPr lang="en-US" sz="2200" dirty="0" smtClean="0">
                <a:latin typeface="Calibri" pitchFamily="34" charset="0"/>
                <a:cs typeface="Calibri" pitchFamily="34" charset="0"/>
              </a:rPr>
              <a:t>Extroverts may attract the wrong type of people.</a:t>
            </a:r>
          </a:p>
          <a:p>
            <a:r>
              <a:rPr lang="en-US" sz="2200" dirty="0" smtClean="0">
                <a:latin typeface="Calibri" pitchFamily="34" charset="0"/>
                <a:cs typeface="Calibri" pitchFamily="34" charset="0"/>
              </a:rPr>
              <a:t>May take excessive risks.</a:t>
            </a:r>
          </a:p>
          <a:p>
            <a:r>
              <a:rPr lang="en-US" sz="2200" dirty="0" smtClean="0">
                <a:latin typeface="Calibri" pitchFamily="34" charset="0"/>
                <a:cs typeface="Calibri" pitchFamily="34" charset="0"/>
              </a:rPr>
              <a:t>Extroverts often lack control over their emotions.</a:t>
            </a:r>
          </a:p>
          <a:p>
            <a:r>
              <a:rPr lang="en-US" sz="2200" dirty="0" smtClean="0">
                <a:latin typeface="Calibri" pitchFamily="34" charset="0"/>
                <a:cs typeface="Calibri" pitchFamily="34" charset="0"/>
              </a:rPr>
              <a:t>May not know when it is time to shut up.</a:t>
            </a:r>
            <a:endParaRPr lang="en-US" sz="2200"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135</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Temperament </vt:lpstr>
      <vt:lpstr>Temperament </vt:lpstr>
      <vt:lpstr>Introversion  and  Extroversion</vt:lpstr>
      <vt:lpstr>Introversion</vt:lpstr>
      <vt:lpstr>Introversion</vt:lpstr>
      <vt:lpstr>Extraversion</vt:lpstr>
      <vt:lpstr>Ambivalent </vt:lpstr>
      <vt:lpstr>disadvantages to introversion</vt:lpstr>
      <vt:lpstr>Disadvantages of Being an Extrovert </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Temperament </dc:title>
  <dc:creator>RCC</dc:creator>
  <cp:lastModifiedBy>RCC</cp:lastModifiedBy>
  <cp:revision>10</cp:revision>
  <dcterms:created xsi:type="dcterms:W3CDTF">2006-08-16T00:00:00Z</dcterms:created>
  <dcterms:modified xsi:type="dcterms:W3CDTF">2021-05-10T06:04:01Z</dcterms:modified>
</cp:coreProperties>
</file>