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71" r:id="rId2"/>
    <p:sldId id="257" r:id="rId3"/>
    <p:sldId id="266" r:id="rId4"/>
    <p:sldId id="258" r:id="rId5"/>
    <p:sldId id="259" r:id="rId6"/>
    <p:sldId id="260" r:id="rId7"/>
    <p:sldId id="261" r:id="rId8"/>
    <p:sldId id="262" r:id="rId9"/>
    <p:sldId id="263" r:id="rId10"/>
    <p:sldId id="265" r:id="rId11"/>
    <p:sldId id="272" r:id="rId12"/>
    <p:sldId id="27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392"/>
    <p:restoredTop sz="94715"/>
  </p:normalViewPr>
  <p:slideViewPr>
    <p:cSldViewPr snapToGrid="0" snapToObjects="1">
      <p:cViewPr varScale="1">
        <p:scale>
          <a:sx n="122" d="100"/>
          <a:sy n="122" d="100"/>
        </p:scale>
        <p:origin x="67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257E9-BC4A-954F-9147-D692771F52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A35CF97-9192-244B-9C66-A6C482DCDE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C2F489B-E9E1-3643-A24F-576165F22994}"/>
              </a:ext>
            </a:extLst>
          </p:cNvPr>
          <p:cNvSpPr>
            <a:spLocks noGrp="1"/>
          </p:cNvSpPr>
          <p:nvPr>
            <p:ph type="dt" sz="half" idx="10"/>
          </p:nvPr>
        </p:nvSpPr>
        <p:spPr/>
        <p:txBody>
          <a:bodyPr/>
          <a:lstStyle/>
          <a:p>
            <a:fld id="{A97AAFC6-140F-2348-A992-B4D3B559DEA4}" type="datetimeFigureOut">
              <a:rPr lang="en-US" smtClean="0"/>
              <a:t>6/19/21</a:t>
            </a:fld>
            <a:endParaRPr lang="en-US"/>
          </a:p>
        </p:txBody>
      </p:sp>
      <p:sp>
        <p:nvSpPr>
          <p:cNvPr id="5" name="Footer Placeholder 4">
            <a:extLst>
              <a:ext uri="{FF2B5EF4-FFF2-40B4-BE49-F238E27FC236}">
                <a16:creationId xmlns:a16="http://schemas.microsoft.com/office/drawing/2014/main" id="{F57734BE-A85A-D744-978B-E0B80EC293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6C80F5-7F7E-1143-898C-DA851468B53C}"/>
              </a:ext>
            </a:extLst>
          </p:cNvPr>
          <p:cNvSpPr>
            <a:spLocks noGrp="1"/>
          </p:cNvSpPr>
          <p:nvPr>
            <p:ph type="sldNum" sz="quarter" idx="12"/>
          </p:nvPr>
        </p:nvSpPr>
        <p:spPr/>
        <p:txBody>
          <a:bodyPr/>
          <a:lstStyle/>
          <a:p>
            <a:fld id="{D1916201-AF16-C540-B668-8E5D31B98299}" type="slidenum">
              <a:rPr lang="en-US" smtClean="0"/>
              <a:t>‹#›</a:t>
            </a:fld>
            <a:endParaRPr lang="en-US"/>
          </a:p>
        </p:txBody>
      </p:sp>
    </p:spTree>
    <p:extLst>
      <p:ext uri="{BB962C8B-B14F-4D97-AF65-F5344CB8AC3E}">
        <p14:creationId xmlns:p14="http://schemas.microsoft.com/office/powerpoint/2010/main" val="2819798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1CE1E-AD2D-154B-A9F3-CCBBE534A2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6ABBD1-656C-B048-8D3A-B250A02096A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87A0E7-621C-9040-9C88-01E4D3F34842}"/>
              </a:ext>
            </a:extLst>
          </p:cNvPr>
          <p:cNvSpPr>
            <a:spLocks noGrp="1"/>
          </p:cNvSpPr>
          <p:nvPr>
            <p:ph type="dt" sz="half" idx="10"/>
          </p:nvPr>
        </p:nvSpPr>
        <p:spPr/>
        <p:txBody>
          <a:bodyPr/>
          <a:lstStyle/>
          <a:p>
            <a:fld id="{A97AAFC6-140F-2348-A992-B4D3B559DEA4}" type="datetimeFigureOut">
              <a:rPr lang="en-US" smtClean="0"/>
              <a:t>6/19/21</a:t>
            </a:fld>
            <a:endParaRPr lang="en-US"/>
          </a:p>
        </p:txBody>
      </p:sp>
      <p:sp>
        <p:nvSpPr>
          <p:cNvPr id="5" name="Footer Placeholder 4">
            <a:extLst>
              <a:ext uri="{FF2B5EF4-FFF2-40B4-BE49-F238E27FC236}">
                <a16:creationId xmlns:a16="http://schemas.microsoft.com/office/drawing/2014/main" id="{2A370569-8997-8645-8761-B2F17B0638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33A650-A0F4-5548-86A6-D6B5FF66D911}"/>
              </a:ext>
            </a:extLst>
          </p:cNvPr>
          <p:cNvSpPr>
            <a:spLocks noGrp="1"/>
          </p:cNvSpPr>
          <p:nvPr>
            <p:ph type="sldNum" sz="quarter" idx="12"/>
          </p:nvPr>
        </p:nvSpPr>
        <p:spPr/>
        <p:txBody>
          <a:bodyPr/>
          <a:lstStyle/>
          <a:p>
            <a:fld id="{D1916201-AF16-C540-B668-8E5D31B98299}" type="slidenum">
              <a:rPr lang="en-US" smtClean="0"/>
              <a:t>‹#›</a:t>
            </a:fld>
            <a:endParaRPr lang="en-US"/>
          </a:p>
        </p:txBody>
      </p:sp>
    </p:spTree>
    <p:extLst>
      <p:ext uri="{BB962C8B-B14F-4D97-AF65-F5344CB8AC3E}">
        <p14:creationId xmlns:p14="http://schemas.microsoft.com/office/powerpoint/2010/main" val="3935213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A658DB-4CFE-4446-B66A-D83B2C5074B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A6BC332-1CB0-694C-81CC-9F865559907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A049FD-B7E3-6740-AB33-ACA6132D7F1B}"/>
              </a:ext>
            </a:extLst>
          </p:cNvPr>
          <p:cNvSpPr>
            <a:spLocks noGrp="1"/>
          </p:cNvSpPr>
          <p:nvPr>
            <p:ph type="dt" sz="half" idx="10"/>
          </p:nvPr>
        </p:nvSpPr>
        <p:spPr/>
        <p:txBody>
          <a:bodyPr/>
          <a:lstStyle/>
          <a:p>
            <a:fld id="{A97AAFC6-140F-2348-A992-B4D3B559DEA4}" type="datetimeFigureOut">
              <a:rPr lang="en-US" smtClean="0"/>
              <a:t>6/19/21</a:t>
            </a:fld>
            <a:endParaRPr lang="en-US"/>
          </a:p>
        </p:txBody>
      </p:sp>
      <p:sp>
        <p:nvSpPr>
          <p:cNvPr id="5" name="Footer Placeholder 4">
            <a:extLst>
              <a:ext uri="{FF2B5EF4-FFF2-40B4-BE49-F238E27FC236}">
                <a16:creationId xmlns:a16="http://schemas.microsoft.com/office/drawing/2014/main" id="{32627456-C571-654C-8BCE-FE7CED2419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C9B976-2DF8-3642-A91C-7C91107E5CDC}"/>
              </a:ext>
            </a:extLst>
          </p:cNvPr>
          <p:cNvSpPr>
            <a:spLocks noGrp="1"/>
          </p:cNvSpPr>
          <p:nvPr>
            <p:ph type="sldNum" sz="quarter" idx="12"/>
          </p:nvPr>
        </p:nvSpPr>
        <p:spPr/>
        <p:txBody>
          <a:bodyPr/>
          <a:lstStyle/>
          <a:p>
            <a:fld id="{D1916201-AF16-C540-B668-8E5D31B98299}" type="slidenum">
              <a:rPr lang="en-US" smtClean="0"/>
              <a:t>‹#›</a:t>
            </a:fld>
            <a:endParaRPr lang="en-US"/>
          </a:p>
        </p:txBody>
      </p:sp>
    </p:spTree>
    <p:extLst>
      <p:ext uri="{BB962C8B-B14F-4D97-AF65-F5344CB8AC3E}">
        <p14:creationId xmlns:p14="http://schemas.microsoft.com/office/powerpoint/2010/main" val="3071245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A493B-CFA4-6E49-99DB-D6CAE873CC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F41F2A-20FF-8D42-97AF-5A8B346C443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4A6396-E708-5B40-B9B3-67B58E2F6FA7}"/>
              </a:ext>
            </a:extLst>
          </p:cNvPr>
          <p:cNvSpPr>
            <a:spLocks noGrp="1"/>
          </p:cNvSpPr>
          <p:nvPr>
            <p:ph type="dt" sz="half" idx="10"/>
          </p:nvPr>
        </p:nvSpPr>
        <p:spPr/>
        <p:txBody>
          <a:bodyPr/>
          <a:lstStyle/>
          <a:p>
            <a:fld id="{A97AAFC6-140F-2348-A992-B4D3B559DEA4}" type="datetimeFigureOut">
              <a:rPr lang="en-US" smtClean="0"/>
              <a:t>6/19/21</a:t>
            </a:fld>
            <a:endParaRPr lang="en-US"/>
          </a:p>
        </p:txBody>
      </p:sp>
      <p:sp>
        <p:nvSpPr>
          <p:cNvPr id="5" name="Footer Placeholder 4">
            <a:extLst>
              <a:ext uri="{FF2B5EF4-FFF2-40B4-BE49-F238E27FC236}">
                <a16:creationId xmlns:a16="http://schemas.microsoft.com/office/drawing/2014/main" id="{4580BE65-EE6F-D749-94C2-C9D503C183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1091DA-22C3-DC4C-8B4E-E0BB4EF13033}"/>
              </a:ext>
            </a:extLst>
          </p:cNvPr>
          <p:cNvSpPr>
            <a:spLocks noGrp="1"/>
          </p:cNvSpPr>
          <p:nvPr>
            <p:ph type="sldNum" sz="quarter" idx="12"/>
          </p:nvPr>
        </p:nvSpPr>
        <p:spPr/>
        <p:txBody>
          <a:bodyPr/>
          <a:lstStyle/>
          <a:p>
            <a:fld id="{D1916201-AF16-C540-B668-8E5D31B98299}" type="slidenum">
              <a:rPr lang="en-US" smtClean="0"/>
              <a:t>‹#›</a:t>
            </a:fld>
            <a:endParaRPr lang="en-US"/>
          </a:p>
        </p:txBody>
      </p:sp>
    </p:spTree>
    <p:extLst>
      <p:ext uri="{BB962C8B-B14F-4D97-AF65-F5344CB8AC3E}">
        <p14:creationId xmlns:p14="http://schemas.microsoft.com/office/powerpoint/2010/main" val="2486280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C026A-A2CC-2D42-B028-EF2E121A9C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1905CDD-3E8A-C646-A7D2-35F74CE650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2B32D12-B4B3-F345-8CE7-67381448F0AB}"/>
              </a:ext>
            </a:extLst>
          </p:cNvPr>
          <p:cNvSpPr>
            <a:spLocks noGrp="1"/>
          </p:cNvSpPr>
          <p:nvPr>
            <p:ph type="dt" sz="half" idx="10"/>
          </p:nvPr>
        </p:nvSpPr>
        <p:spPr/>
        <p:txBody>
          <a:bodyPr/>
          <a:lstStyle/>
          <a:p>
            <a:fld id="{A97AAFC6-140F-2348-A992-B4D3B559DEA4}" type="datetimeFigureOut">
              <a:rPr lang="en-US" smtClean="0"/>
              <a:t>6/19/21</a:t>
            </a:fld>
            <a:endParaRPr lang="en-US"/>
          </a:p>
        </p:txBody>
      </p:sp>
      <p:sp>
        <p:nvSpPr>
          <p:cNvPr id="5" name="Footer Placeholder 4">
            <a:extLst>
              <a:ext uri="{FF2B5EF4-FFF2-40B4-BE49-F238E27FC236}">
                <a16:creationId xmlns:a16="http://schemas.microsoft.com/office/drawing/2014/main" id="{EC9C4C76-68E1-9547-B80C-41BE2A2C65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B9069D-8A55-C542-AD9B-0E51D6545B19}"/>
              </a:ext>
            </a:extLst>
          </p:cNvPr>
          <p:cNvSpPr>
            <a:spLocks noGrp="1"/>
          </p:cNvSpPr>
          <p:nvPr>
            <p:ph type="sldNum" sz="quarter" idx="12"/>
          </p:nvPr>
        </p:nvSpPr>
        <p:spPr/>
        <p:txBody>
          <a:bodyPr/>
          <a:lstStyle/>
          <a:p>
            <a:fld id="{D1916201-AF16-C540-B668-8E5D31B98299}" type="slidenum">
              <a:rPr lang="en-US" smtClean="0"/>
              <a:t>‹#›</a:t>
            </a:fld>
            <a:endParaRPr lang="en-US"/>
          </a:p>
        </p:txBody>
      </p:sp>
    </p:spTree>
    <p:extLst>
      <p:ext uri="{BB962C8B-B14F-4D97-AF65-F5344CB8AC3E}">
        <p14:creationId xmlns:p14="http://schemas.microsoft.com/office/powerpoint/2010/main" val="4062163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83B15-3C0F-904F-A8A4-A9B45DE643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165264-6A58-6F40-829C-E3C30446839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569EEE7-A7EB-EA4C-A3B5-C6314966AA3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2E4976-E3C2-724F-B439-AF37DDABA49B}"/>
              </a:ext>
            </a:extLst>
          </p:cNvPr>
          <p:cNvSpPr>
            <a:spLocks noGrp="1"/>
          </p:cNvSpPr>
          <p:nvPr>
            <p:ph type="dt" sz="half" idx="10"/>
          </p:nvPr>
        </p:nvSpPr>
        <p:spPr/>
        <p:txBody>
          <a:bodyPr/>
          <a:lstStyle/>
          <a:p>
            <a:fld id="{A97AAFC6-140F-2348-A992-B4D3B559DEA4}" type="datetimeFigureOut">
              <a:rPr lang="en-US" smtClean="0"/>
              <a:t>6/19/21</a:t>
            </a:fld>
            <a:endParaRPr lang="en-US"/>
          </a:p>
        </p:txBody>
      </p:sp>
      <p:sp>
        <p:nvSpPr>
          <p:cNvPr id="6" name="Footer Placeholder 5">
            <a:extLst>
              <a:ext uri="{FF2B5EF4-FFF2-40B4-BE49-F238E27FC236}">
                <a16:creationId xmlns:a16="http://schemas.microsoft.com/office/drawing/2014/main" id="{F919A958-5F4B-B142-A60D-7D28015DCC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C19C31-5857-D04B-BB7A-CF4C58A82FCE}"/>
              </a:ext>
            </a:extLst>
          </p:cNvPr>
          <p:cNvSpPr>
            <a:spLocks noGrp="1"/>
          </p:cNvSpPr>
          <p:nvPr>
            <p:ph type="sldNum" sz="quarter" idx="12"/>
          </p:nvPr>
        </p:nvSpPr>
        <p:spPr/>
        <p:txBody>
          <a:bodyPr/>
          <a:lstStyle/>
          <a:p>
            <a:fld id="{D1916201-AF16-C540-B668-8E5D31B98299}" type="slidenum">
              <a:rPr lang="en-US" smtClean="0"/>
              <a:t>‹#›</a:t>
            </a:fld>
            <a:endParaRPr lang="en-US"/>
          </a:p>
        </p:txBody>
      </p:sp>
    </p:spTree>
    <p:extLst>
      <p:ext uri="{BB962C8B-B14F-4D97-AF65-F5344CB8AC3E}">
        <p14:creationId xmlns:p14="http://schemas.microsoft.com/office/powerpoint/2010/main" val="3953943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CF01F-7382-C047-ABC3-B4462AA6CD4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A9EF59E-668F-1948-B682-BACC35B72A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51336C1-6137-8943-8FE1-B501210B4F7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92C7527-DB16-6F43-8869-6288CFA85F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52D7AE2-06F0-844A-AE26-D4E02E81C65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ADCABA7-8537-9D4A-AEF0-7DFF68F16D04}"/>
              </a:ext>
            </a:extLst>
          </p:cNvPr>
          <p:cNvSpPr>
            <a:spLocks noGrp="1"/>
          </p:cNvSpPr>
          <p:nvPr>
            <p:ph type="dt" sz="half" idx="10"/>
          </p:nvPr>
        </p:nvSpPr>
        <p:spPr/>
        <p:txBody>
          <a:bodyPr/>
          <a:lstStyle/>
          <a:p>
            <a:fld id="{A97AAFC6-140F-2348-A992-B4D3B559DEA4}" type="datetimeFigureOut">
              <a:rPr lang="en-US" smtClean="0"/>
              <a:t>6/19/21</a:t>
            </a:fld>
            <a:endParaRPr lang="en-US"/>
          </a:p>
        </p:txBody>
      </p:sp>
      <p:sp>
        <p:nvSpPr>
          <p:cNvPr id="8" name="Footer Placeholder 7">
            <a:extLst>
              <a:ext uri="{FF2B5EF4-FFF2-40B4-BE49-F238E27FC236}">
                <a16:creationId xmlns:a16="http://schemas.microsoft.com/office/drawing/2014/main" id="{628C7E7E-7284-1743-9BE0-8094F41C288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0AA2C7-4909-4F43-A060-A8EF1134F7BE}"/>
              </a:ext>
            </a:extLst>
          </p:cNvPr>
          <p:cNvSpPr>
            <a:spLocks noGrp="1"/>
          </p:cNvSpPr>
          <p:nvPr>
            <p:ph type="sldNum" sz="quarter" idx="12"/>
          </p:nvPr>
        </p:nvSpPr>
        <p:spPr/>
        <p:txBody>
          <a:bodyPr/>
          <a:lstStyle/>
          <a:p>
            <a:fld id="{D1916201-AF16-C540-B668-8E5D31B98299}" type="slidenum">
              <a:rPr lang="en-US" smtClean="0"/>
              <a:t>‹#›</a:t>
            </a:fld>
            <a:endParaRPr lang="en-US"/>
          </a:p>
        </p:txBody>
      </p:sp>
    </p:spTree>
    <p:extLst>
      <p:ext uri="{BB962C8B-B14F-4D97-AF65-F5344CB8AC3E}">
        <p14:creationId xmlns:p14="http://schemas.microsoft.com/office/powerpoint/2010/main" val="497088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393C2-1A33-AA4C-8699-FF5FB1A6E0B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6695451-BCFA-5749-A76E-2C7795A67070}"/>
              </a:ext>
            </a:extLst>
          </p:cNvPr>
          <p:cNvSpPr>
            <a:spLocks noGrp="1"/>
          </p:cNvSpPr>
          <p:nvPr>
            <p:ph type="dt" sz="half" idx="10"/>
          </p:nvPr>
        </p:nvSpPr>
        <p:spPr/>
        <p:txBody>
          <a:bodyPr/>
          <a:lstStyle/>
          <a:p>
            <a:fld id="{A97AAFC6-140F-2348-A992-B4D3B559DEA4}" type="datetimeFigureOut">
              <a:rPr lang="en-US" smtClean="0"/>
              <a:t>6/19/21</a:t>
            </a:fld>
            <a:endParaRPr lang="en-US"/>
          </a:p>
        </p:txBody>
      </p:sp>
      <p:sp>
        <p:nvSpPr>
          <p:cNvPr id="4" name="Footer Placeholder 3">
            <a:extLst>
              <a:ext uri="{FF2B5EF4-FFF2-40B4-BE49-F238E27FC236}">
                <a16:creationId xmlns:a16="http://schemas.microsoft.com/office/drawing/2014/main" id="{21F18939-2CDB-D74E-AFC0-49B20489C5B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22BD9C6-252A-D645-B4E9-B1540E0E9E95}"/>
              </a:ext>
            </a:extLst>
          </p:cNvPr>
          <p:cNvSpPr>
            <a:spLocks noGrp="1"/>
          </p:cNvSpPr>
          <p:nvPr>
            <p:ph type="sldNum" sz="quarter" idx="12"/>
          </p:nvPr>
        </p:nvSpPr>
        <p:spPr/>
        <p:txBody>
          <a:bodyPr/>
          <a:lstStyle/>
          <a:p>
            <a:fld id="{D1916201-AF16-C540-B668-8E5D31B98299}" type="slidenum">
              <a:rPr lang="en-US" smtClean="0"/>
              <a:t>‹#›</a:t>
            </a:fld>
            <a:endParaRPr lang="en-US"/>
          </a:p>
        </p:txBody>
      </p:sp>
    </p:spTree>
    <p:extLst>
      <p:ext uri="{BB962C8B-B14F-4D97-AF65-F5344CB8AC3E}">
        <p14:creationId xmlns:p14="http://schemas.microsoft.com/office/powerpoint/2010/main" val="722601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5540BA-303F-854A-8556-10836D0FA42A}"/>
              </a:ext>
            </a:extLst>
          </p:cNvPr>
          <p:cNvSpPr>
            <a:spLocks noGrp="1"/>
          </p:cNvSpPr>
          <p:nvPr>
            <p:ph type="dt" sz="half" idx="10"/>
          </p:nvPr>
        </p:nvSpPr>
        <p:spPr/>
        <p:txBody>
          <a:bodyPr/>
          <a:lstStyle/>
          <a:p>
            <a:fld id="{A97AAFC6-140F-2348-A992-B4D3B559DEA4}" type="datetimeFigureOut">
              <a:rPr lang="en-US" smtClean="0"/>
              <a:t>6/19/21</a:t>
            </a:fld>
            <a:endParaRPr lang="en-US"/>
          </a:p>
        </p:txBody>
      </p:sp>
      <p:sp>
        <p:nvSpPr>
          <p:cNvPr id="3" name="Footer Placeholder 2">
            <a:extLst>
              <a:ext uri="{FF2B5EF4-FFF2-40B4-BE49-F238E27FC236}">
                <a16:creationId xmlns:a16="http://schemas.microsoft.com/office/drawing/2014/main" id="{2B63B57F-32D4-354E-9C7F-02757DAFD6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2C39E58-02BE-0C4C-8CA5-382DB8A13D13}"/>
              </a:ext>
            </a:extLst>
          </p:cNvPr>
          <p:cNvSpPr>
            <a:spLocks noGrp="1"/>
          </p:cNvSpPr>
          <p:nvPr>
            <p:ph type="sldNum" sz="quarter" idx="12"/>
          </p:nvPr>
        </p:nvSpPr>
        <p:spPr/>
        <p:txBody>
          <a:bodyPr/>
          <a:lstStyle/>
          <a:p>
            <a:fld id="{D1916201-AF16-C540-B668-8E5D31B98299}" type="slidenum">
              <a:rPr lang="en-US" smtClean="0"/>
              <a:t>‹#›</a:t>
            </a:fld>
            <a:endParaRPr lang="en-US"/>
          </a:p>
        </p:txBody>
      </p:sp>
    </p:spTree>
    <p:extLst>
      <p:ext uri="{BB962C8B-B14F-4D97-AF65-F5344CB8AC3E}">
        <p14:creationId xmlns:p14="http://schemas.microsoft.com/office/powerpoint/2010/main" val="1429067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96DBA-F374-8F41-9FBC-8AEF094C7D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178AE41-9EA2-7945-977D-A867BE09FA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E5302A-4A71-8348-B247-278AAEB453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A30C5DE-7779-0348-AA41-DCB5533B7536}"/>
              </a:ext>
            </a:extLst>
          </p:cNvPr>
          <p:cNvSpPr>
            <a:spLocks noGrp="1"/>
          </p:cNvSpPr>
          <p:nvPr>
            <p:ph type="dt" sz="half" idx="10"/>
          </p:nvPr>
        </p:nvSpPr>
        <p:spPr/>
        <p:txBody>
          <a:bodyPr/>
          <a:lstStyle/>
          <a:p>
            <a:fld id="{A97AAFC6-140F-2348-A992-B4D3B559DEA4}" type="datetimeFigureOut">
              <a:rPr lang="en-US" smtClean="0"/>
              <a:t>6/19/21</a:t>
            </a:fld>
            <a:endParaRPr lang="en-US"/>
          </a:p>
        </p:txBody>
      </p:sp>
      <p:sp>
        <p:nvSpPr>
          <p:cNvPr id="6" name="Footer Placeholder 5">
            <a:extLst>
              <a:ext uri="{FF2B5EF4-FFF2-40B4-BE49-F238E27FC236}">
                <a16:creationId xmlns:a16="http://schemas.microsoft.com/office/drawing/2014/main" id="{94983FF8-4985-BE49-B0EC-92BA0CC2D3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DFB66D-7E25-F34B-ACC7-42FBF51734E7}"/>
              </a:ext>
            </a:extLst>
          </p:cNvPr>
          <p:cNvSpPr>
            <a:spLocks noGrp="1"/>
          </p:cNvSpPr>
          <p:nvPr>
            <p:ph type="sldNum" sz="quarter" idx="12"/>
          </p:nvPr>
        </p:nvSpPr>
        <p:spPr/>
        <p:txBody>
          <a:bodyPr/>
          <a:lstStyle/>
          <a:p>
            <a:fld id="{D1916201-AF16-C540-B668-8E5D31B98299}" type="slidenum">
              <a:rPr lang="en-US" smtClean="0"/>
              <a:t>‹#›</a:t>
            </a:fld>
            <a:endParaRPr lang="en-US"/>
          </a:p>
        </p:txBody>
      </p:sp>
    </p:spTree>
    <p:extLst>
      <p:ext uri="{BB962C8B-B14F-4D97-AF65-F5344CB8AC3E}">
        <p14:creationId xmlns:p14="http://schemas.microsoft.com/office/powerpoint/2010/main" val="3447584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CC43D-CFCF-CD41-ABB4-1BCED6D24C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9DCB7B-1AEB-0D47-B750-899231B782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0E56BE5-8C41-2A4E-BA61-8F94047273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F0CFD54-C887-C446-856C-62A190D06B53}"/>
              </a:ext>
            </a:extLst>
          </p:cNvPr>
          <p:cNvSpPr>
            <a:spLocks noGrp="1"/>
          </p:cNvSpPr>
          <p:nvPr>
            <p:ph type="dt" sz="half" idx="10"/>
          </p:nvPr>
        </p:nvSpPr>
        <p:spPr/>
        <p:txBody>
          <a:bodyPr/>
          <a:lstStyle/>
          <a:p>
            <a:fld id="{A97AAFC6-140F-2348-A992-B4D3B559DEA4}" type="datetimeFigureOut">
              <a:rPr lang="en-US" smtClean="0"/>
              <a:t>6/19/21</a:t>
            </a:fld>
            <a:endParaRPr lang="en-US"/>
          </a:p>
        </p:txBody>
      </p:sp>
      <p:sp>
        <p:nvSpPr>
          <p:cNvPr id="6" name="Footer Placeholder 5">
            <a:extLst>
              <a:ext uri="{FF2B5EF4-FFF2-40B4-BE49-F238E27FC236}">
                <a16:creationId xmlns:a16="http://schemas.microsoft.com/office/drawing/2014/main" id="{19003FA1-AE67-AC44-A27C-FE0804E150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FE079D-AD14-7D4A-A87A-EA8CB984CD9F}"/>
              </a:ext>
            </a:extLst>
          </p:cNvPr>
          <p:cNvSpPr>
            <a:spLocks noGrp="1"/>
          </p:cNvSpPr>
          <p:nvPr>
            <p:ph type="sldNum" sz="quarter" idx="12"/>
          </p:nvPr>
        </p:nvSpPr>
        <p:spPr/>
        <p:txBody>
          <a:bodyPr/>
          <a:lstStyle/>
          <a:p>
            <a:fld id="{D1916201-AF16-C540-B668-8E5D31B98299}" type="slidenum">
              <a:rPr lang="en-US" smtClean="0"/>
              <a:t>‹#›</a:t>
            </a:fld>
            <a:endParaRPr lang="en-US"/>
          </a:p>
        </p:txBody>
      </p:sp>
    </p:spTree>
    <p:extLst>
      <p:ext uri="{BB962C8B-B14F-4D97-AF65-F5344CB8AC3E}">
        <p14:creationId xmlns:p14="http://schemas.microsoft.com/office/powerpoint/2010/main" val="4000262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alpha val="39000"/>
                <a:lumMod val="0"/>
                <a:lumOff val="100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DB0D99-7DC7-6842-99C7-0792E5037B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D7E56F6-4BDA-F746-BD14-88736E4654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BFB3EF-B353-A347-9C73-6ECE83EADB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7AAFC6-140F-2348-A992-B4D3B559DEA4}" type="datetimeFigureOut">
              <a:rPr lang="en-US" smtClean="0"/>
              <a:t>6/19/21</a:t>
            </a:fld>
            <a:endParaRPr lang="en-US"/>
          </a:p>
        </p:txBody>
      </p:sp>
      <p:sp>
        <p:nvSpPr>
          <p:cNvPr id="5" name="Footer Placeholder 4">
            <a:extLst>
              <a:ext uri="{FF2B5EF4-FFF2-40B4-BE49-F238E27FC236}">
                <a16:creationId xmlns:a16="http://schemas.microsoft.com/office/drawing/2014/main" id="{114AA1CA-8787-CE45-988F-07DDCE58B3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0365AA9-98B7-5B43-A126-4998274979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916201-AF16-C540-B668-8E5D31B98299}" type="slidenum">
              <a:rPr lang="en-US" smtClean="0"/>
              <a:t>‹#›</a:t>
            </a:fld>
            <a:endParaRPr lang="en-US"/>
          </a:p>
        </p:txBody>
      </p:sp>
    </p:spTree>
    <p:extLst>
      <p:ext uri="{BB962C8B-B14F-4D97-AF65-F5344CB8AC3E}">
        <p14:creationId xmlns:p14="http://schemas.microsoft.com/office/powerpoint/2010/main" val="30992292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CB9E55-027E-8743-8D7A-BF8A686FEBB6}"/>
              </a:ext>
            </a:extLst>
          </p:cNvPr>
          <p:cNvSpPr>
            <a:spLocks noGrp="1"/>
          </p:cNvSpPr>
          <p:nvPr>
            <p:ph idx="1"/>
          </p:nvPr>
        </p:nvSpPr>
        <p:spPr>
          <a:xfrm>
            <a:off x="945931" y="1629103"/>
            <a:ext cx="10447283" cy="4572003"/>
          </a:xfrm>
        </p:spPr>
        <p:txBody>
          <a:bodyPr/>
          <a:lstStyle/>
          <a:p>
            <a:pPr algn="just"/>
            <a:r>
              <a:rPr lang="en-US" dirty="0">
                <a:latin typeface="Times New Roman" panose="02020603050405020304" pitchFamily="18" charset="0"/>
                <a:cs typeface="Times New Roman" panose="02020603050405020304" pitchFamily="18" charset="0"/>
              </a:rPr>
              <a:t>Call us: 9368503416</a:t>
            </a:r>
          </a:p>
          <a:p>
            <a:pPr algn="just"/>
            <a:r>
              <a:rPr lang="en-US" dirty="0">
                <a:latin typeface="Times New Roman" panose="02020603050405020304" pitchFamily="18" charset="0"/>
                <a:cs typeface="Times New Roman" panose="02020603050405020304" pitchFamily="18" charset="0"/>
              </a:rPr>
              <a:t>Email us: </a:t>
            </a:r>
            <a:r>
              <a:rPr lang="en-US" dirty="0" err="1">
                <a:latin typeface="Times New Roman" panose="02020603050405020304" pitchFamily="18" charset="0"/>
                <a:cs typeface="Times New Roman" panose="02020603050405020304" pitchFamily="18" charset="0"/>
              </a:rPr>
              <a:t>info@emotionoflife.in</a:t>
            </a:r>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Visit us: </a:t>
            </a:r>
            <a:r>
              <a:rPr lang="en-US" dirty="0" err="1">
                <a:latin typeface="Times New Roman" panose="02020603050405020304" pitchFamily="18" charset="0"/>
                <a:cs typeface="Times New Roman" panose="02020603050405020304" pitchFamily="18" charset="0"/>
              </a:rPr>
              <a:t>www.emotionoflife.in</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188401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1E8D9B-411A-4A4A-87CD-AF62B216F656}"/>
              </a:ext>
            </a:extLst>
          </p:cNvPr>
          <p:cNvSpPr>
            <a:spLocks noGrp="1"/>
          </p:cNvSpPr>
          <p:nvPr>
            <p:ph idx="1"/>
          </p:nvPr>
        </p:nvSpPr>
        <p:spPr>
          <a:xfrm>
            <a:off x="838200" y="1660635"/>
            <a:ext cx="10515600" cy="4267200"/>
          </a:xfrm>
        </p:spPr>
        <p:txBody>
          <a:bodyPr/>
          <a:lstStyle/>
          <a:p>
            <a:pPr algn="just">
              <a:buFont typeface="Wingdings" pitchFamily="2" charset="2"/>
              <a:buChar char="ü"/>
            </a:pPr>
            <a:r>
              <a:rPr lang="en-US" dirty="0">
                <a:latin typeface="Times New Roman" panose="02020603050405020304" pitchFamily="18" charset="0"/>
                <a:cs typeface="Times New Roman" panose="02020603050405020304" pitchFamily="18" charset="0"/>
              </a:rPr>
              <a:t>Isn’t able to stand up for themselves and establish themselves. They have masks on because they cannot face their insecurities, fears and weaknesses. </a:t>
            </a:r>
          </a:p>
          <a:p>
            <a:pPr algn="just">
              <a:buFont typeface="Wingdings" pitchFamily="2" charset="2"/>
              <a:buChar char="ü"/>
            </a:pPr>
            <a:r>
              <a:rPr lang="en-US" dirty="0">
                <a:latin typeface="Times New Roman" panose="02020603050405020304" pitchFamily="18" charset="0"/>
                <a:cs typeface="Times New Roman" panose="02020603050405020304" pitchFamily="18" charset="0"/>
              </a:rPr>
              <a:t>Isn’t able to admit that someone has more knowledge or a better skillset than them. </a:t>
            </a:r>
          </a:p>
          <a:p>
            <a:pPr algn="just">
              <a:buFont typeface="Wingdings" pitchFamily="2" charset="2"/>
              <a:buChar char="ü"/>
            </a:pPr>
            <a:r>
              <a:rPr lang="en-US" dirty="0">
                <a:latin typeface="Times New Roman" panose="02020603050405020304" pitchFamily="18" charset="0"/>
                <a:cs typeface="Times New Roman" panose="02020603050405020304" pitchFamily="18" charset="0"/>
              </a:rPr>
              <a:t>The person isn’t aware and sincere about what they feel at a deep level. </a:t>
            </a:r>
          </a:p>
          <a:p>
            <a:pPr algn="just">
              <a:buFont typeface="Wingdings" pitchFamily="2" charset="2"/>
              <a:buChar char="ü"/>
            </a:pPr>
            <a:r>
              <a:rPr lang="en-IN" dirty="0">
                <a:latin typeface="Times New Roman" panose="02020603050405020304" pitchFamily="18" charset="0"/>
                <a:cs typeface="Times New Roman" panose="02020603050405020304" pitchFamily="18" charset="0"/>
              </a:rPr>
              <a:t>Cannot see oneself objectively and is not self aware. </a:t>
            </a:r>
          </a:p>
          <a:p>
            <a:pPr algn="just">
              <a:buFont typeface="Wingdings" pitchFamily="2" charset="2"/>
              <a:buChar char="ü"/>
            </a:pPr>
            <a:r>
              <a:rPr lang="en-IN" dirty="0">
                <a:latin typeface="Times New Roman" panose="02020603050405020304" pitchFamily="18" charset="0"/>
                <a:cs typeface="Times New Roman" panose="02020603050405020304" pitchFamily="18" charset="0"/>
              </a:rPr>
              <a:t>Cannot take any feedback. </a:t>
            </a:r>
          </a:p>
        </p:txBody>
      </p:sp>
    </p:spTree>
    <p:extLst>
      <p:ext uri="{BB962C8B-B14F-4D97-AF65-F5344CB8AC3E}">
        <p14:creationId xmlns:p14="http://schemas.microsoft.com/office/powerpoint/2010/main" val="205144631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4767D23-5408-9545-A952-46BDBFF7A94A}"/>
              </a:ext>
            </a:extLst>
          </p:cNvPr>
          <p:cNvPicPr>
            <a:picLocks noGrp="1" noChangeAspect="1"/>
          </p:cNvPicPr>
          <p:nvPr>
            <p:ph idx="1"/>
          </p:nvPr>
        </p:nvPicPr>
        <p:blipFill>
          <a:blip r:embed="rId2"/>
          <a:stretch>
            <a:fillRect/>
          </a:stretch>
        </p:blipFill>
        <p:spPr>
          <a:xfrm>
            <a:off x="3331923" y="284129"/>
            <a:ext cx="4972833" cy="6089185"/>
          </a:xfrm>
          <a:prstGeom prst="rect">
            <a:avLst/>
          </a:prstGeom>
        </p:spPr>
      </p:pic>
    </p:spTree>
    <p:extLst>
      <p:ext uri="{BB962C8B-B14F-4D97-AF65-F5344CB8AC3E}">
        <p14:creationId xmlns:p14="http://schemas.microsoft.com/office/powerpoint/2010/main" val="19378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544D7-18F7-DA44-ABC5-EFBFCF6475F7}"/>
              </a:ext>
            </a:extLst>
          </p:cNvPr>
          <p:cNvSpPr>
            <a:spLocks noGrp="1"/>
          </p:cNvSpPr>
          <p:nvPr>
            <p:ph type="title"/>
          </p:nvPr>
        </p:nvSpPr>
        <p:spPr/>
        <p:txBody>
          <a:bodyPr>
            <a:normAutofit/>
          </a:bodyPr>
          <a:lstStyle/>
          <a:p>
            <a:pPr algn="ctr"/>
            <a:r>
              <a:rPr lang="en-US" u="sng" dirty="0">
                <a:latin typeface="Times New Roman" panose="02020603050405020304" pitchFamily="18" charset="0"/>
                <a:cs typeface="Times New Roman" panose="02020603050405020304" pitchFamily="18" charset="0"/>
              </a:rPr>
              <a:t>How superego impacts our life when it dominates. </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D395218-D3FE-0942-AEE5-0022BA1C8DE4}"/>
              </a:ext>
            </a:extLst>
          </p:cNvPr>
          <p:cNvSpPr>
            <a:spLocks noGrp="1"/>
          </p:cNvSpPr>
          <p:nvPr>
            <p:ph idx="1"/>
          </p:nvPr>
        </p:nvSpPr>
        <p:spPr/>
        <p:txBody>
          <a:bodyPr/>
          <a:lstStyle/>
          <a:p>
            <a:pPr algn="just"/>
            <a:r>
              <a:rPr lang="en-US" dirty="0">
                <a:latin typeface="Times New Roman" panose="02020603050405020304" pitchFamily="18" charset="0"/>
                <a:cs typeface="Times New Roman" panose="02020603050405020304" pitchFamily="18" charset="0"/>
              </a:rPr>
              <a:t>If the superego dominates, the person becomes rigidly moralistic, negatively judges everything other people do. </a:t>
            </a:r>
          </a:p>
          <a:p>
            <a:pPr algn="just"/>
            <a:r>
              <a:rPr lang="en-US" dirty="0">
                <a:latin typeface="Times New Roman" panose="02020603050405020304" pitchFamily="18" charset="0"/>
                <a:cs typeface="Times New Roman" panose="02020603050405020304" pitchFamily="18" charset="0"/>
              </a:rPr>
              <a:t>They may feel isolated. They may suffer from depression and might even self harm. </a:t>
            </a:r>
          </a:p>
          <a:p>
            <a:pPr algn="just"/>
            <a:r>
              <a:rPr lang="en-US" dirty="0">
                <a:latin typeface="Times New Roman" panose="02020603050405020304" pitchFamily="18" charset="0"/>
                <a:cs typeface="Times New Roman" panose="02020603050405020304" pitchFamily="18" charset="0"/>
              </a:rPr>
              <a:t>A harsh superego can force an individual to push other people away and can also cause the person to feel stuck or stagnant in life or a relationship or work. </a:t>
            </a:r>
          </a:p>
          <a:p>
            <a:pPr algn="just"/>
            <a:r>
              <a:rPr lang="en-US" dirty="0">
                <a:latin typeface="Times New Roman" panose="02020603050405020304" pitchFamily="18" charset="0"/>
                <a:cs typeface="Times New Roman" panose="02020603050405020304" pitchFamily="18" charset="0"/>
              </a:rPr>
              <a:t>Would be self conscious about everything they do</a:t>
            </a:r>
          </a:p>
          <a:p>
            <a:pPr algn="just"/>
            <a:r>
              <a:rPr lang="en-US" dirty="0">
                <a:latin typeface="Times New Roman" panose="02020603050405020304" pitchFamily="18" charset="0"/>
                <a:cs typeface="Times New Roman" panose="02020603050405020304" pitchFamily="18" charset="0"/>
              </a:rPr>
              <a:t>They would have feelings of guilt about the tiny of the tiniest things. </a:t>
            </a:r>
          </a:p>
        </p:txBody>
      </p:sp>
    </p:spTree>
    <p:extLst>
      <p:ext uri="{BB962C8B-B14F-4D97-AF65-F5344CB8AC3E}">
        <p14:creationId xmlns:p14="http://schemas.microsoft.com/office/powerpoint/2010/main" val="247543374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4A1914-6279-6748-A0BC-D0024EAED71A}"/>
              </a:ext>
            </a:extLst>
          </p:cNvPr>
          <p:cNvSpPr>
            <a:spLocks noGrp="1"/>
          </p:cNvSpPr>
          <p:nvPr>
            <p:ph idx="1"/>
          </p:nvPr>
        </p:nvSpPr>
        <p:spPr/>
        <p:txBody>
          <a:bodyPr>
            <a:normAutofit/>
          </a:bodyPr>
          <a:lstStyle/>
          <a:p>
            <a:pPr algn="just"/>
            <a:r>
              <a:rPr lang="en-IN" dirty="0">
                <a:latin typeface="Times New Roman" panose="02020603050405020304" pitchFamily="18" charset="0"/>
                <a:cs typeface="Times New Roman" panose="02020603050405020304" pitchFamily="18" charset="0"/>
              </a:rPr>
              <a:t>According to Sigmund Freud, human personality is complex and has more than a single component. In his famous psychoanalytic theory, Freud states that personality is composed of three elements known</a:t>
            </a:r>
          </a:p>
          <a:p>
            <a:pPr algn="just">
              <a:buFont typeface="Wingdings" pitchFamily="2" charset="2"/>
              <a:buChar char="ü"/>
            </a:pPr>
            <a:r>
              <a:rPr lang="en-IN" dirty="0">
                <a:latin typeface="Times New Roman" panose="02020603050405020304" pitchFamily="18" charset="0"/>
                <a:cs typeface="Times New Roman" panose="02020603050405020304" pitchFamily="18" charset="0"/>
              </a:rPr>
              <a:t>The id</a:t>
            </a:r>
          </a:p>
          <a:p>
            <a:pPr algn="just">
              <a:buFont typeface="Wingdings" pitchFamily="2" charset="2"/>
              <a:buChar char="ü"/>
            </a:pPr>
            <a:r>
              <a:rPr lang="en-IN" dirty="0">
                <a:latin typeface="Times New Roman" panose="02020603050405020304" pitchFamily="18" charset="0"/>
                <a:cs typeface="Times New Roman" panose="02020603050405020304" pitchFamily="18" charset="0"/>
              </a:rPr>
              <a:t>The ego</a:t>
            </a:r>
          </a:p>
          <a:p>
            <a:pPr algn="just">
              <a:buFont typeface="Wingdings" pitchFamily="2" charset="2"/>
              <a:buChar char="ü"/>
            </a:pPr>
            <a:r>
              <a:rPr lang="en-IN" dirty="0">
                <a:latin typeface="Times New Roman" panose="02020603050405020304" pitchFamily="18" charset="0"/>
                <a:cs typeface="Times New Roman" panose="02020603050405020304" pitchFamily="18" charset="0"/>
              </a:rPr>
              <a:t>The superego</a:t>
            </a:r>
          </a:p>
          <a:p>
            <a:pPr marL="0" indent="0" algn="just">
              <a:buNone/>
            </a:pPr>
            <a:r>
              <a:rPr lang="en-IN" dirty="0">
                <a:latin typeface="Times New Roman" panose="02020603050405020304" pitchFamily="18" charset="0"/>
                <a:cs typeface="Times New Roman" panose="02020603050405020304" pitchFamily="18" charset="0"/>
              </a:rPr>
              <a:t>These elements work together to create complex human behaviours.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005450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6B7BE03-A314-674A-98A0-E3B08D874718}"/>
              </a:ext>
            </a:extLst>
          </p:cNvPr>
          <p:cNvPicPr>
            <a:picLocks noGrp="1" noChangeAspect="1"/>
          </p:cNvPicPr>
          <p:nvPr>
            <p:ph idx="1"/>
          </p:nvPr>
        </p:nvPicPr>
        <p:blipFill>
          <a:blip r:embed="rId2"/>
          <a:stretch>
            <a:fillRect/>
          </a:stretch>
        </p:blipFill>
        <p:spPr>
          <a:xfrm>
            <a:off x="3363311" y="440218"/>
            <a:ext cx="4876800" cy="5878521"/>
          </a:xfrm>
          <a:prstGeom prst="rect">
            <a:avLst/>
          </a:prstGeom>
        </p:spPr>
      </p:pic>
    </p:spTree>
    <p:extLst>
      <p:ext uri="{BB962C8B-B14F-4D97-AF65-F5344CB8AC3E}">
        <p14:creationId xmlns:p14="http://schemas.microsoft.com/office/powerpoint/2010/main" val="123400879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EC369-9310-3445-8114-66CC8EC11D5A}"/>
              </a:ext>
            </a:extLst>
          </p:cNvPr>
          <p:cNvSpPr>
            <a:spLocks noGrp="1"/>
          </p:cNvSpPr>
          <p:nvPr>
            <p:ph type="title"/>
          </p:nvPr>
        </p:nvSpPr>
        <p:spPr/>
        <p:txBody>
          <a:bodyPr/>
          <a:lstStyle/>
          <a:p>
            <a:pPr algn="ctr"/>
            <a:r>
              <a:rPr lang="en-US" u="sng" dirty="0">
                <a:latin typeface="Times New Roman" panose="02020603050405020304" pitchFamily="18" charset="0"/>
                <a:cs typeface="Times New Roman" panose="02020603050405020304" pitchFamily="18" charset="0"/>
              </a:rPr>
              <a:t>Id</a:t>
            </a:r>
          </a:p>
        </p:txBody>
      </p:sp>
      <p:sp>
        <p:nvSpPr>
          <p:cNvPr id="3" name="Content Placeholder 2">
            <a:extLst>
              <a:ext uri="{FF2B5EF4-FFF2-40B4-BE49-F238E27FC236}">
                <a16:creationId xmlns:a16="http://schemas.microsoft.com/office/drawing/2014/main" id="{5958D375-AFB9-394E-8EDF-38C7676F6CF6}"/>
              </a:ext>
            </a:extLst>
          </p:cNvPr>
          <p:cNvSpPr>
            <a:spLocks noGrp="1"/>
          </p:cNvSpPr>
          <p:nvPr>
            <p:ph idx="1"/>
          </p:nvPr>
        </p:nvSpPr>
        <p:spPr/>
        <p:txBody>
          <a:bodyPr/>
          <a:lstStyle/>
          <a:p>
            <a:pPr algn="just" fontAlgn="base"/>
            <a:r>
              <a:rPr lang="en-IN" dirty="0">
                <a:latin typeface="Times New Roman" panose="02020603050405020304" pitchFamily="18" charset="0"/>
                <a:cs typeface="Times New Roman" panose="02020603050405020304" pitchFamily="18" charset="0"/>
              </a:rPr>
              <a:t>The id is driven by the </a:t>
            </a:r>
            <a:r>
              <a:rPr lang="en-IN" i="1" dirty="0">
                <a:latin typeface="Times New Roman" panose="02020603050405020304" pitchFamily="18" charset="0"/>
                <a:cs typeface="Times New Roman" panose="02020603050405020304" pitchFamily="18" charset="0"/>
              </a:rPr>
              <a:t>pleasure principle</a:t>
            </a:r>
            <a:r>
              <a:rPr lang="en-IN" dirty="0">
                <a:latin typeface="Times New Roman" panose="02020603050405020304" pitchFamily="18" charset="0"/>
                <a:cs typeface="Times New Roman" panose="02020603050405020304" pitchFamily="18" charset="0"/>
              </a:rPr>
              <a:t>, which strives for immediate gratification of all desires, wants, and needs.</a:t>
            </a:r>
            <a:endParaRPr lang="en-IN" baseline="30000" dirty="0">
              <a:latin typeface="Times New Roman" panose="02020603050405020304" pitchFamily="18" charset="0"/>
              <a:cs typeface="Times New Roman" panose="02020603050405020304" pitchFamily="18" charset="0"/>
            </a:endParaRPr>
          </a:p>
          <a:p>
            <a:pPr algn="just"/>
            <a:r>
              <a:rPr lang="en-IN" dirty="0">
                <a:latin typeface="Times New Roman" panose="02020603050405020304" pitchFamily="18" charset="0"/>
                <a:cs typeface="Times New Roman" panose="02020603050405020304" pitchFamily="18" charset="0"/>
              </a:rPr>
              <a:t>﻿ If these needs are not satisfied immediately, the result is a state anxiety or tension. </a:t>
            </a:r>
          </a:p>
          <a:p>
            <a:pPr algn="just"/>
            <a:r>
              <a:rPr lang="en-IN" dirty="0">
                <a:latin typeface="Times New Roman" panose="02020603050405020304" pitchFamily="18" charset="0"/>
                <a:cs typeface="Times New Roman" panose="02020603050405020304" pitchFamily="18" charset="0"/>
              </a:rPr>
              <a:t>The id is the only component of personality that is present at birth. </a:t>
            </a:r>
          </a:p>
          <a:p>
            <a:pPr algn="just"/>
            <a:r>
              <a:rPr lang="en-IN" dirty="0">
                <a:latin typeface="Times New Roman" panose="02020603050405020304" pitchFamily="18" charset="0"/>
                <a:cs typeface="Times New Roman" panose="02020603050405020304" pitchFamily="18" charset="0"/>
              </a:rPr>
              <a:t>This aspect of personality is entirely unconscious and includes instinctive and primitive behaviours.</a:t>
            </a:r>
          </a:p>
          <a:p>
            <a:pPr algn="just"/>
            <a:r>
              <a:rPr lang="en-IN" dirty="0">
                <a:latin typeface="Times New Roman" panose="02020603050405020304" pitchFamily="18" charset="0"/>
                <a:cs typeface="Times New Roman" panose="02020603050405020304" pitchFamily="18" charset="0"/>
              </a:rPr>
              <a:t>The id is very important early in life because it ensures that an infant's needs are met.</a:t>
            </a:r>
          </a:p>
          <a:p>
            <a:endParaRPr lang="en-US" dirty="0"/>
          </a:p>
        </p:txBody>
      </p:sp>
    </p:spTree>
    <p:extLst>
      <p:ext uri="{BB962C8B-B14F-4D97-AF65-F5344CB8AC3E}">
        <p14:creationId xmlns:p14="http://schemas.microsoft.com/office/powerpoint/2010/main" val="71411165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04E2A-A8AD-1146-882D-4A302AA790A2}"/>
              </a:ext>
            </a:extLst>
          </p:cNvPr>
          <p:cNvSpPr>
            <a:spLocks noGrp="1"/>
          </p:cNvSpPr>
          <p:nvPr>
            <p:ph type="title"/>
          </p:nvPr>
        </p:nvSpPr>
        <p:spPr/>
        <p:txBody>
          <a:bodyPr/>
          <a:lstStyle/>
          <a:p>
            <a:pPr algn="ctr"/>
            <a:r>
              <a:rPr lang="en-US" u="sng" dirty="0">
                <a:latin typeface="Times New Roman" panose="02020603050405020304" pitchFamily="18" charset="0"/>
                <a:cs typeface="Times New Roman" panose="02020603050405020304" pitchFamily="18" charset="0"/>
              </a:rPr>
              <a:t>Ego</a:t>
            </a:r>
            <a:r>
              <a:rPr lang="en-US" dirty="0">
                <a:latin typeface="Times New Roman" panose="02020603050405020304" pitchFamily="18" charset="0"/>
                <a:cs typeface="Times New Roman" panose="02020603050405020304" pitchFamily="18" charset="0"/>
              </a:rPr>
              <a:t> </a:t>
            </a:r>
          </a:p>
        </p:txBody>
      </p:sp>
      <p:sp>
        <p:nvSpPr>
          <p:cNvPr id="3" name="Content Placeholder 2">
            <a:extLst>
              <a:ext uri="{FF2B5EF4-FFF2-40B4-BE49-F238E27FC236}">
                <a16:creationId xmlns:a16="http://schemas.microsoft.com/office/drawing/2014/main" id="{4CC7D33C-2D15-264D-A7A5-67ED66C0B969}"/>
              </a:ext>
            </a:extLst>
          </p:cNvPr>
          <p:cNvSpPr>
            <a:spLocks noGrp="1"/>
          </p:cNvSpPr>
          <p:nvPr>
            <p:ph idx="1"/>
          </p:nvPr>
        </p:nvSpPr>
        <p:spPr>
          <a:xfrm>
            <a:off x="838200" y="1825625"/>
            <a:ext cx="10515600" cy="4785382"/>
          </a:xfrm>
        </p:spPr>
        <p:txBody>
          <a:bodyPr>
            <a:normAutofit/>
          </a:bodyPr>
          <a:lstStyle/>
          <a:p>
            <a:pPr algn="just"/>
            <a:r>
              <a:rPr lang="en-IN" dirty="0">
                <a:latin typeface="Times New Roman" panose="02020603050405020304" pitchFamily="18" charset="0"/>
                <a:cs typeface="Times New Roman" panose="02020603050405020304" pitchFamily="18" charset="0"/>
              </a:rPr>
              <a:t>The ego operates based on the, </a:t>
            </a:r>
            <a:r>
              <a:rPr lang="en-IN" i="1" dirty="0">
                <a:latin typeface="Times New Roman" panose="02020603050405020304" pitchFamily="18" charset="0"/>
                <a:cs typeface="Times New Roman" panose="02020603050405020304" pitchFamily="18" charset="0"/>
              </a:rPr>
              <a:t>reality principle</a:t>
            </a:r>
            <a:r>
              <a:rPr lang="en-IN" dirty="0">
                <a:latin typeface="Times New Roman" panose="02020603050405020304" pitchFamily="18" charset="0"/>
                <a:cs typeface="Times New Roman" panose="02020603050405020304" pitchFamily="18" charset="0"/>
              </a:rPr>
              <a:t>,  which strives to satisfy the id's desires in realistic and socially appropriate ways.</a:t>
            </a:r>
          </a:p>
          <a:p>
            <a:pPr algn="just"/>
            <a:r>
              <a:rPr lang="en-IN" dirty="0">
                <a:latin typeface="Times New Roman" panose="02020603050405020304" pitchFamily="18" charset="0"/>
                <a:cs typeface="Times New Roman" panose="02020603050405020304" pitchFamily="18" charset="0"/>
              </a:rPr>
              <a:t> The reality principle weighs the costs and benefits of an action before deciding to act upon or abandon impulses.</a:t>
            </a:r>
          </a:p>
          <a:p>
            <a:pPr algn="just" fontAlgn="base"/>
            <a:r>
              <a:rPr lang="en-IN" dirty="0">
                <a:latin typeface="Times New Roman" panose="02020603050405020304" pitchFamily="18" charset="0"/>
                <a:cs typeface="Times New Roman" panose="02020603050405020304" pitchFamily="18" charset="0"/>
              </a:rPr>
              <a:t>The ego functions in the conscious, preconscious, and unconscious mind.</a:t>
            </a:r>
          </a:p>
          <a:p>
            <a:pPr algn="just" fontAlgn="base"/>
            <a:r>
              <a:rPr lang="en-IN" dirty="0">
                <a:latin typeface="Times New Roman" panose="02020603050405020304" pitchFamily="18" charset="0"/>
                <a:cs typeface="Times New Roman" panose="02020603050405020304" pitchFamily="18" charset="0"/>
              </a:rPr>
              <a:t>The ego is the component of personality that is responsible for dealing with reality. </a:t>
            </a:r>
          </a:p>
          <a:p>
            <a:pPr algn="just"/>
            <a:r>
              <a:rPr lang="en-IN" dirty="0">
                <a:latin typeface="Times New Roman" panose="02020603050405020304" pitchFamily="18" charset="0"/>
                <a:cs typeface="Times New Roman" panose="02020603050405020304" pitchFamily="18" charset="0"/>
              </a:rPr>
              <a:t>The ego develops from the id and ensures that the impulses of the id can be expressed in a manner acceptable in the real world.</a:t>
            </a:r>
          </a:p>
        </p:txBody>
      </p:sp>
    </p:spTree>
    <p:extLst>
      <p:ext uri="{BB962C8B-B14F-4D97-AF65-F5344CB8AC3E}">
        <p14:creationId xmlns:p14="http://schemas.microsoft.com/office/powerpoint/2010/main" val="314872728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76FEC-6FD5-F145-8164-5EC2817FD87B}"/>
              </a:ext>
            </a:extLst>
          </p:cNvPr>
          <p:cNvSpPr>
            <a:spLocks noGrp="1"/>
          </p:cNvSpPr>
          <p:nvPr>
            <p:ph type="title"/>
          </p:nvPr>
        </p:nvSpPr>
        <p:spPr/>
        <p:txBody>
          <a:bodyPr/>
          <a:lstStyle/>
          <a:p>
            <a:pPr algn="ctr"/>
            <a:r>
              <a:rPr lang="en-US" u="sng" dirty="0">
                <a:latin typeface="Times New Roman" panose="02020603050405020304" pitchFamily="18" charset="0"/>
                <a:cs typeface="Times New Roman" panose="02020603050405020304" pitchFamily="18" charset="0"/>
              </a:rPr>
              <a:t>Superego</a:t>
            </a:r>
          </a:p>
        </p:txBody>
      </p:sp>
      <p:sp>
        <p:nvSpPr>
          <p:cNvPr id="3" name="Content Placeholder 2">
            <a:extLst>
              <a:ext uri="{FF2B5EF4-FFF2-40B4-BE49-F238E27FC236}">
                <a16:creationId xmlns:a16="http://schemas.microsoft.com/office/drawing/2014/main" id="{2A3B317F-2CA5-294C-A588-5735F6B99121}"/>
              </a:ext>
            </a:extLst>
          </p:cNvPr>
          <p:cNvSpPr>
            <a:spLocks noGrp="1"/>
          </p:cNvSpPr>
          <p:nvPr>
            <p:ph idx="1"/>
          </p:nvPr>
        </p:nvSpPr>
        <p:spPr/>
        <p:txBody>
          <a:bodyPr/>
          <a:lstStyle/>
          <a:p>
            <a:pPr algn="just" fontAlgn="base"/>
            <a:r>
              <a:rPr lang="en-IN" dirty="0">
                <a:latin typeface="Times New Roman" panose="02020603050405020304" pitchFamily="18" charset="0"/>
                <a:cs typeface="Times New Roman" panose="02020603050405020304" pitchFamily="18" charset="0"/>
              </a:rPr>
              <a:t>The superego begins to emerge at around age five.</a:t>
            </a:r>
          </a:p>
          <a:p>
            <a:pPr algn="just" fontAlgn="base"/>
            <a:r>
              <a:rPr lang="en-IN" dirty="0">
                <a:latin typeface="Times New Roman" panose="02020603050405020304" pitchFamily="18" charset="0"/>
                <a:cs typeface="Times New Roman" panose="02020603050405020304" pitchFamily="18" charset="0"/>
              </a:rPr>
              <a:t>The superego holds the internalized moral standards and ideals that we acquire from our parents and society (our sense of right and wrong)</a:t>
            </a:r>
          </a:p>
          <a:p>
            <a:pPr algn="just" fontAlgn="base"/>
            <a:r>
              <a:rPr lang="en-IN" dirty="0">
                <a:latin typeface="Times New Roman" panose="02020603050405020304" pitchFamily="18" charset="0"/>
                <a:cs typeface="Times New Roman" panose="02020603050405020304" pitchFamily="18" charset="0"/>
              </a:rPr>
              <a:t>The superego provides guidelines for making judgments.</a:t>
            </a:r>
          </a:p>
          <a:p>
            <a:pPr algn="just" fontAlgn="base"/>
            <a:r>
              <a:rPr lang="en-IN" dirty="0">
                <a:latin typeface="Times New Roman" panose="02020603050405020304" pitchFamily="18" charset="0"/>
                <a:cs typeface="Times New Roman" panose="02020603050405020304" pitchFamily="18" charset="0"/>
              </a:rPr>
              <a:t>The superego tries to perfect and civilize our behaviour. It works to suppress all unacceptable urges of the id and struggles to make the ego act upon idealistic standards rather that upon realistic principles.</a:t>
            </a:r>
          </a:p>
          <a:p>
            <a:pPr algn="just" fontAlgn="base"/>
            <a:endParaRPr lang="en-IN"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47959123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710B30C-A92C-6E4C-AE6E-A5A46167C36A}"/>
              </a:ext>
            </a:extLst>
          </p:cNvPr>
          <p:cNvPicPr>
            <a:picLocks noGrp="1" noChangeAspect="1"/>
          </p:cNvPicPr>
          <p:nvPr>
            <p:ph idx="1"/>
          </p:nvPr>
        </p:nvPicPr>
        <p:blipFill>
          <a:blip r:embed="rId2"/>
          <a:stretch>
            <a:fillRect/>
          </a:stretch>
        </p:blipFill>
        <p:spPr>
          <a:xfrm>
            <a:off x="841591" y="1025554"/>
            <a:ext cx="10782851" cy="4884681"/>
          </a:xfrm>
          <a:prstGeom prst="rect">
            <a:avLst/>
          </a:prstGeom>
        </p:spPr>
      </p:pic>
    </p:spTree>
    <p:extLst>
      <p:ext uri="{BB962C8B-B14F-4D97-AF65-F5344CB8AC3E}">
        <p14:creationId xmlns:p14="http://schemas.microsoft.com/office/powerpoint/2010/main" val="369759290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B4C04-87E1-9A4B-883F-714C56820602}"/>
              </a:ext>
            </a:extLst>
          </p:cNvPr>
          <p:cNvSpPr>
            <a:spLocks noGrp="1"/>
          </p:cNvSpPr>
          <p:nvPr>
            <p:ph type="title"/>
          </p:nvPr>
        </p:nvSpPr>
        <p:spPr/>
        <p:txBody>
          <a:bodyPr/>
          <a:lstStyle/>
          <a:p>
            <a:pPr algn="ctr"/>
            <a:r>
              <a:rPr lang="en-US" u="sng" dirty="0">
                <a:latin typeface="Times New Roman" panose="02020603050405020304" pitchFamily="18" charset="0"/>
                <a:cs typeface="Times New Roman" panose="02020603050405020304" pitchFamily="18" charset="0"/>
              </a:rPr>
              <a:t>How Id impacts your life when it dominates. </a:t>
            </a:r>
          </a:p>
        </p:txBody>
      </p:sp>
      <p:sp>
        <p:nvSpPr>
          <p:cNvPr id="3" name="Content Placeholder 2">
            <a:extLst>
              <a:ext uri="{FF2B5EF4-FFF2-40B4-BE49-F238E27FC236}">
                <a16:creationId xmlns:a16="http://schemas.microsoft.com/office/drawing/2014/main" id="{507C1ABC-0336-6241-BD66-7925A24C0E37}"/>
              </a:ext>
            </a:extLst>
          </p:cNvPr>
          <p:cNvSpPr>
            <a:spLocks noGrp="1"/>
          </p:cNvSpPr>
          <p:nvPr>
            <p:ph idx="1"/>
          </p:nvPr>
        </p:nvSpPr>
        <p:spPr/>
        <p:txBody>
          <a:bodyPr/>
          <a:lstStyle/>
          <a:p>
            <a:pPr algn="just"/>
            <a:r>
              <a:rPr lang="en-US" dirty="0">
                <a:latin typeface="Times New Roman" panose="02020603050405020304" pitchFamily="18" charset="0"/>
                <a:cs typeface="Times New Roman" panose="02020603050405020304" pitchFamily="18" charset="0"/>
              </a:rPr>
              <a:t>If the id is too strong in a person, the need for gratification is very strong. </a:t>
            </a:r>
          </a:p>
          <a:p>
            <a:pPr algn="just"/>
            <a:r>
              <a:rPr lang="en-US" dirty="0">
                <a:latin typeface="Times New Roman" panose="02020603050405020304" pitchFamily="18" charset="0"/>
                <a:cs typeface="Times New Roman" panose="02020603050405020304" pitchFamily="18" charset="0"/>
              </a:rPr>
              <a:t>They are very impulsive, self gratification is their top priority. </a:t>
            </a:r>
          </a:p>
          <a:p>
            <a:pPr algn="just"/>
            <a:r>
              <a:rPr lang="en-US" dirty="0">
                <a:latin typeface="Times New Roman" panose="02020603050405020304" pitchFamily="18" charset="0"/>
                <a:cs typeface="Times New Roman" panose="02020603050405020304" pitchFamily="18" charset="0"/>
              </a:rPr>
              <a:t>They give into a variety of sexual activities that other people mind be very vary of. </a:t>
            </a:r>
          </a:p>
          <a:p>
            <a:pPr algn="just"/>
            <a:r>
              <a:rPr lang="en-US" dirty="0">
                <a:latin typeface="Times New Roman" panose="02020603050405020304" pitchFamily="18" charset="0"/>
                <a:cs typeface="Times New Roman" panose="02020603050405020304" pitchFamily="18" charset="0"/>
              </a:rPr>
              <a:t>The person becomes uncontrollable, impulsive, and even criminal. </a:t>
            </a:r>
          </a:p>
          <a:p>
            <a:pPr algn="just"/>
            <a:r>
              <a:rPr lang="en-US" dirty="0">
                <a:latin typeface="Times New Roman" panose="02020603050405020304" pitchFamily="18" charset="0"/>
                <a:cs typeface="Times New Roman" panose="02020603050405020304" pitchFamily="18" charset="0"/>
              </a:rPr>
              <a:t>They have a very maladaptive personality. </a:t>
            </a:r>
          </a:p>
          <a:p>
            <a:pPr algn="just"/>
            <a:r>
              <a:rPr lang="en-US" dirty="0">
                <a:latin typeface="Times New Roman" panose="02020603050405020304" pitchFamily="18" charset="0"/>
                <a:cs typeface="Times New Roman" panose="02020603050405020304" pitchFamily="18" charset="0"/>
              </a:rPr>
              <a:t>If their needs aren’t met immediately, they become very tense, anxious or angry. </a:t>
            </a:r>
          </a:p>
          <a:p>
            <a:pPr marL="0" indent="0">
              <a:buNone/>
            </a:pPr>
            <a:endParaRPr lang="en-US" dirty="0"/>
          </a:p>
        </p:txBody>
      </p:sp>
    </p:spTree>
    <p:extLst>
      <p:ext uri="{BB962C8B-B14F-4D97-AF65-F5344CB8AC3E}">
        <p14:creationId xmlns:p14="http://schemas.microsoft.com/office/powerpoint/2010/main" val="164460427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8F6D2-E257-4249-B83E-1C9B8C1FCA7E}"/>
              </a:ext>
            </a:extLst>
          </p:cNvPr>
          <p:cNvSpPr>
            <a:spLocks noGrp="1"/>
          </p:cNvSpPr>
          <p:nvPr>
            <p:ph type="title"/>
          </p:nvPr>
        </p:nvSpPr>
        <p:spPr/>
        <p:txBody>
          <a:bodyPr/>
          <a:lstStyle/>
          <a:p>
            <a:pPr algn="ctr"/>
            <a:r>
              <a:rPr lang="en-US" u="sng" dirty="0">
                <a:latin typeface="Times New Roman" panose="02020603050405020304" pitchFamily="18" charset="0"/>
                <a:cs typeface="Times New Roman" panose="02020603050405020304" pitchFamily="18" charset="0"/>
              </a:rPr>
              <a:t>How ego impacts our life when it dominates. </a:t>
            </a:r>
          </a:p>
        </p:txBody>
      </p:sp>
      <p:sp>
        <p:nvSpPr>
          <p:cNvPr id="3" name="Content Placeholder 2">
            <a:extLst>
              <a:ext uri="{FF2B5EF4-FFF2-40B4-BE49-F238E27FC236}">
                <a16:creationId xmlns:a16="http://schemas.microsoft.com/office/drawing/2014/main" id="{6EFB880D-BFD1-E24A-BB94-DA88FFE233CE}"/>
              </a:ext>
            </a:extLst>
          </p:cNvPr>
          <p:cNvSpPr>
            <a:spLocks noGrp="1"/>
          </p:cNvSpPr>
          <p:nvPr>
            <p:ph idx="1"/>
          </p:nvPr>
        </p:nvSpPr>
        <p:spPr>
          <a:xfrm>
            <a:off x="838200" y="2123089"/>
            <a:ext cx="10515600" cy="4053873"/>
          </a:xfrm>
        </p:spPr>
        <p:txBody>
          <a:bodyPr/>
          <a:lstStyle/>
          <a:p>
            <a:pPr algn="just"/>
            <a:r>
              <a:rPr lang="en-IN" dirty="0">
                <a:latin typeface="Times New Roman" panose="02020603050405020304" pitchFamily="18" charset="0"/>
                <a:cs typeface="Times New Roman" panose="02020603050405020304" pitchFamily="18" charset="0"/>
              </a:rPr>
              <a:t>If the ego has been build up too much, it </a:t>
            </a:r>
          </a:p>
          <a:p>
            <a:pPr algn="just">
              <a:buFont typeface="Wingdings" pitchFamily="2" charset="2"/>
              <a:buChar char="ü"/>
            </a:pPr>
            <a:r>
              <a:rPr lang="en-IN" dirty="0">
                <a:latin typeface="Times New Roman" panose="02020603050405020304" pitchFamily="18" charset="0"/>
                <a:cs typeface="Times New Roman" panose="02020603050405020304" pitchFamily="18" charset="0"/>
              </a:rPr>
              <a:t>Destroys the possibility of true emotional proximity to others,</a:t>
            </a:r>
          </a:p>
          <a:p>
            <a:pPr algn="just">
              <a:buFont typeface="Wingdings" pitchFamily="2" charset="2"/>
              <a:buChar char="ü"/>
            </a:pPr>
            <a:r>
              <a:rPr lang="en-IN" dirty="0">
                <a:latin typeface="Times New Roman" panose="02020603050405020304" pitchFamily="18" charset="0"/>
                <a:cs typeface="Times New Roman" panose="02020603050405020304" pitchFamily="18" charset="0"/>
              </a:rPr>
              <a:t>Prevents some other vital needs from being satisfied - feeling affiliated and accepting and preserving love in our lives.</a:t>
            </a:r>
          </a:p>
          <a:p>
            <a:pPr algn="just">
              <a:buFont typeface="Wingdings" pitchFamily="2" charset="2"/>
              <a:buChar char="ü"/>
            </a:pPr>
            <a:r>
              <a:rPr lang="en-IN" dirty="0">
                <a:latin typeface="Times New Roman" panose="02020603050405020304" pitchFamily="18" charset="0"/>
                <a:cs typeface="Times New Roman" panose="02020603050405020304" pitchFamily="18" charset="0"/>
              </a:rPr>
              <a:t>Doesn’t see situations in an objective and realistic manner. </a:t>
            </a:r>
          </a:p>
          <a:p>
            <a:pPr algn="just">
              <a:buFont typeface="Wingdings" pitchFamily="2" charset="2"/>
              <a:buChar char="ü"/>
            </a:pPr>
            <a:r>
              <a:rPr lang="en-IN" dirty="0">
                <a:latin typeface="Times New Roman" panose="02020603050405020304" pitchFamily="18" charset="0"/>
                <a:cs typeface="Times New Roman" panose="02020603050405020304" pitchFamily="18" charset="0"/>
              </a:rPr>
              <a:t>Compensates for the lack of self esteem with superficial means like, overeating, over working, sex, material gains.</a:t>
            </a:r>
          </a:p>
          <a:p>
            <a:pPr>
              <a:buFont typeface="Wingdings" pitchFamily="2" charset="2"/>
              <a:buChar char="ü"/>
            </a:pPr>
            <a:endParaRPr lang="en-IN" dirty="0"/>
          </a:p>
        </p:txBody>
      </p:sp>
    </p:spTree>
    <p:extLst>
      <p:ext uri="{BB962C8B-B14F-4D97-AF65-F5344CB8AC3E}">
        <p14:creationId xmlns:p14="http://schemas.microsoft.com/office/powerpoint/2010/main" val="226185052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569</TotalTime>
  <Words>684</Words>
  <Application>Microsoft Macintosh PowerPoint</Application>
  <PresentationFormat>Widescreen</PresentationFormat>
  <Paragraphs>49</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Id</vt:lpstr>
      <vt:lpstr>Ego </vt:lpstr>
      <vt:lpstr>Superego</vt:lpstr>
      <vt:lpstr>PowerPoint Presentation</vt:lpstr>
      <vt:lpstr>How Id impacts your life when it dominates. </vt:lpstr>
      <vt:lpstr>How ego impacts our life when it dominates. </vt:lpstr>
      <vt:lpstr>PowerPoint Presentation</vt:lpstr>
      <vt:lpstr>PowerPoint Presentation</vt:lpstr>
      <vt:lpstr>How superego impacts our life when it dominates. </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aadya chopra</dc:creator>
  <cp:lastModifiedBy>aadya chopra</cp:lastModifiedBy>
  <cp:revision>13</cp:revision>
  <dcterms:created xsi:type="dcterms:W3CDTF">2021-06-19T05:50:26Z</dcterms:created>
  <dcterms:modified xsi:type="dcterms:W3CDTF">2021-06-19T16:54:40Z</dcterms:modified>
</cp:coreProperties>
</file>