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CE6"/>
    <a:srgbClr val="ECC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75" d="100"/>
          <a:sy n="75" d="100"/>
        </p:scale>
        <p:origin x="320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4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9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2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8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0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8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4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3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9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1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143EF-621D-4826-A10B-151C75E4C0DB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DB674-4F58-45BD-8D3F-5F2083F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5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motionoflife.in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31984" y="5532437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en-US" sz="2400" dirty="0"/>
              <a:t>Presented by: Somya Singh (Psychologist)</a:t>
            </a:r>
            <a:br>
              <a:rPr lang="en-US" sz="2400" dirty="0"/>
            </a:br>
            <a:r>
              <a:rPr lang="en-US" sz="2400" dirty="0"/>
              <a:t>    Emotion of life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>
                <a:hlinkClick r:id="rId2"/>
              </a:rPr>
              <a:t>www.emotionoflife.in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03" y="424596"/>
            <a:ext cx="11663362" cy="4852988"/>
          </a:xfrm>
        </p:spPr>
      </p:pic>
    </p:spTree>
    <p:extLst>
      <p:ext uri="{BB962C8B-B14F-4D97-AF65-F5344CB8AC3E}">
        <p14:creationId xmlns:p14="http://schemas.microsoft.com/office/powerpoint/2010/main" val="127059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5A541-B0C1-4A21-8044-B21474047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501"/>
            <a:ext cx="10515600" cy="4351338"/>
          </a:xfrm>
        </p:spPr>
        <p:txBody>
          <a:bodyPr>
            <a:normAutofit/>
          </a:bodyPr>
          <a:lstStyle/>
          <a:p>
            <a:r>
              <a:rPr lang="en-CA" dirty="0"/>
              <a:t>Recognize your STRESS!</a:t>
            </a:r>
          </a:p>
          <a:p>
            <a:pPr marL="0" indent="0" algn="ctr">
              <a:buNone/>
            </a:pPr>
            <a:r>
              <a:rPr lang="en-CA" dirty="0"/>
              <a:t>	OBSERVE! OBSERVE! OBSERVE!</a:t>
            </a:r>
          </a:p>
          <a:p>
            <a:r>
              <a:rPr lang="en-CA" dirty="0"/>
              <a:t>Look for Signs!</a:t>
            </a:r>
          </a:p>
          <a:p>
            <a:r>
              <a:rPr lang="en-CA" dirty="0"/>
              <a:t>Prepare your body and mind!</a:t>
            </a:r>
          </a:p>
          <a:p>
            <a:pPr lvl="1"/>
            <a:r>
              <a:rPr lang="en-CA" dirty="0"/>
              <a:t>Meditation</a:t>
            </a:r>
          </a:p>
          <a:p>
            <a:pPr lvl="1"/>
            <a:r>
              <a:rPr lang="en-CA" dirty="0"/>
              <a:t>Exercise</a:t>
            </a:r>
          </a:p>
          <a:p>
            <a:pPr lvl="1"/>
            <a:r>
              <a:rPr lang="en-CA" dirty="0"/>
              <a:t>Eat Healthy</a:t>
            </a:r>
          </a:p>
          <a:p>
            <a:pPr lvl="1"/>
            <a:r>
              <a:rPr lang="en-CA" dirty="0"/>
              <a:t>Better planning ‘Work on the situation that induces stress’ for example: Novelty</a:t>
            </a:r>
          </a:p>
          <a:p>
            <a:pPr lvl="1"/>
            <a:r>
              <a:rPr lang="en-CA" dirty="0"/>
              <a:t>Establish a plan B for each situation that stresses you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A46563E-B9CE-4875-B822-2377E194E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Responding to stress in a “better way”</a:t>
            </a:r>
          </a:p>
        </p:txBody>
      </p:sp>
    </p:spTree>
    <p:extLst>
      <p:ext uri="{BB962C8B-B14F-4D97-AF65-F5344CB8AC3E}">
        <p14:creationId xmlns:p14="http://schemas.microsoft.com/office/powerpoint/2010/main" val="1883634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32100DE3-A665-4988-982E-C92404FE244D}"/>
              </a:ext>
            </a:extLst>
          </p:cNvPr>
          <p:cNvSpPr/>
          <p:nvPr/>
        </p:nvSpPr>
        <p:spPr>
          <a:xfrm>
            <a:off x="6963339" y="310505"/>
            <a:ext cx="2984993" cy="2536031"/>
          </a:xfrm>
          <a:prstGeom prst="ellipse">
            <a:avLst/>
          </a:prstGeom>
          <a:solidFill>
            <a:srgbClr val="F0CCE6"/>
          </a:solidFill>
          <a:ln>
            <a:solidFill>
              <a:srgbClr val="F0CC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98FEA34-B5DF-40F6-BCC0-DA7546C0DF9F}"/>
              </a:ext>
            </a:extLst>
          </p:cNvPr>
          <p:cNvSpPr/>
          <p:nvPr/>
        </p:nvSpPr>
        <p:spPr>
          <a:xfrm>
            <a:off x="6048137" y="2366475"/>
            <a:ext cx="2587863" cy="224785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969CCC9-0F28-45FA-8F26-89AFD7F464B1}"/>
              </a:ext>
            </a:extLst>
          </p:cNvPr>
          <p:cNvSpPr/>
          <p:nvPr/>
        </p:nvSpPr>
        <p:spPr>
          <a:xfrm>
            <a:off x="3826494" y="1851438"/>
            <a:ext cx="2664051" cy="226336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ED4AF21-EE98-45F8-9FD8-C87FE5D3284B}"/>
              </a:ext>
            </a:extLst>
          </p:cNvPr>
          <p:cNvSpPr/>
          <p:nvPr/>
        </p:nvSpPr>
        <p:spPr>
          <a:xfrm>
            <a:off x="2853266" y="3677578"/>
            <a:ext cx="2689725" cy="228517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5BAB1-E529-44F0-9945-39B6413B62A9}"/>
              </a:ext>
            </a:extLst>
          </p:cNvPr>
          <p:cNvSpPr/>
          <p:nvPr/>
        </p:nvSpPr>
        <p:spPr>
          <a:xfrm>
            <a:off x="778934" y="1700905"/>
            <a:ext cx="3031065" cy="2575173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E77C36-C6DB-47FF-8B54-5C7F38A11EDA}"/>
              </a:ext>
            </a:extLst>
          </p:cNvPr>
          <p:cNvSpPr txBox="1"/>
          <p:nvPr/>
        </p:nvSpPr>
        <p:spPr>
          <a:xfrm>
            <a:off x="1243709" y="2654255"/>
            <a:ext cx="214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Meditation</a:t>
            </a:r>
            <a:endParaRPr lang="en-CA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590D11-D8E0-48FE-98AC-83646764D38F}"/>
              </a:ext>
            </a:extLst>
          </p:cNvPr>
          <p:cNvSpPr txBox="1"/>
          <p:nvPr/>
        </p:nvSpPr>
        <p:spPr>
          <a:xfrm>
            <a:off x="3478285" y="4255254"/>
            <a:ext cx="2146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Physical activity</a:t>
            </a:r>
            <a:endParaRPr lang="en-CA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54FBB5-ED43-4D40-9DA4-E4BFDDAE20DE}"/>
              </a:ext>
            </a:extLst>
          </p:cNvPr>
          <p:cNvSpPr txBox="1"/>
          <p:nvPr/>
        </p:nvSpPr>
        <p:spPr>
          <a:xfrm>
            <a:off x="4388497" y="2691063"/>
            <a:ext cx="214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Hobbies</a:t>
            </a:r>
            <a:endParaRPr lang="en-CA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FAE457-5FB6-48BE-90DA-D1445F784134}"/>
              </a:ext>
            </a:extLst>
          </p:cNvPr>
          <p:cNvSpPr txBox="1"/>
          <p:nvPr/>
        </p:nvSpPr>
        <p:spPr>
          <a:xfrm>
            <a:off x="6685991" y="2976254"/>
            <a:ext cx="2146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Talk to a friend!</a:t>
            </a:r>
            <a:endParaRPr lang="en-CA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3A4D1D-181B-4AFA-BAB4-9C7F120BB9D4}"/>
              </a:ext>
            </a:extLst>
          </p:cNvPr>
          <p:cNvSpPr txBox="1"/>
          <p:nvPr/>
        </p:nvSpPr>
        <p:spPr>
          <a:xfrm>
            <a:off x="7770172" y="1023307"/>
            <a:ext cx="2146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Seek therapy</a:t>
            </a:r>
            <a:endParaRPr lang="en-CA" sz="32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04075E5-C3BD-4575-9586-AB2D5929C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Once again!! </a:t>
            </a:r>
          </a:p>
        </p:txBody>
      </p:sp>
    </p:spTree>
    <p:extLst>
      <p:ext uri="{BB962C8B-B14F-4D97-AF65-F5344CB8AC3E}">
        <p14:creationId xmlns:p14="http://schemas.microsoft.com/office/powerpoint/2010/main" val="10377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9317"/>
            <a:ext cx="9144000" cy="155049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What is Stress?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74277"/>
            <a:ext cx="9144000" cy="2983523"/>
          </a:xfrm>
        </p:spPr>
        <p:txBody>
          <a:bodyPr>
            <a:normAutofit/>
          </a:bodyPr>
          <a:lstStyle/>
          <a:p>
            <a:r>
              <a:rPr lang="en-US" sz="4800" dirty="0"/>
              <a:t>Stress is a response to situation which is cause by an event.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317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5422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Situations could be: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46031"/>
            <a:ext cx="9144000" cy="2930769"/>
          </a:xfrm>
        </p:spPr>
        <p:txBody>
          <a:bodyPr/>
          <a:lstStyle/>
          <a:p>
            <a:pPr algn="l"/>
            <a:r>
              <a:rPr lang="en-US" sz="3600" dirty="0"/>
              <a:t>A new situation</a:t>
            </a:r>
          </a:p>
          <a:p>
            <a:pPr algn="l"/>
            <a:r>
              <a:rPr lang="en-US" sz="3600" dirty="0"/>
              <a:t>Unpredictable situation</a:t>
            </a:r>
          </a:p>
          <a:p>
            <a:pPr algn="l"/>
            <a:r>
              <a:rPr lang="en-US" sz="3600" dirty="0"/>
              <a:t>Threat to Ego</a:t>
            </a:r>
          </a:p>
          <a:p>
            <a:pPr algn="l"/>
            <a:r>
              <a:rPr lang="en-US" sz="3600" dirty="0"/>
              <a:t>Sense of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27052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Types of Stress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20684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Distress: Stress with a negative impact</a:t>
            </a:r>
          </a:p>
          <a:p>
            <a:pPr algn="l"/>
            <a:r>
              <a:rPr lang="en-US" sz="3200" dirty="0"/>
              <a:t>Eustress: Optimal amount of amount of stress needed to function well</a:t>
            </a:r>
          </a:p>
        </p:txBody>
      </p:sp>
    </p:spTree>
    <p:extLst>
      <p:ext uri="{BB962C8B-B14F-4D97-AF65-F5344CB8AC3E}">
        <p14:creationId xmlns:p14="http://schemas.microsoft.com/office/powerpoint/2010/main" val="202470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877" y="606548"/>
            <a:ext cx="9144000" cy="17146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What kind of Experiences can cause stress?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877" y="2593852"/>
            <a:ext cx="9144000" cy="3173901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Catastrophes: Acute stress disorder and post-traumatic stress  disorder.</a:t>
            </a:r>
          </a:p>
          <a:p>
            <a:pPr algn="l"/>
            <a:r>
              <a:rPr lang="en-US" sz="3200" dirty="0"/>
              <a:t>Major life changes: Chronic stress</a:t>
            </a:r>
          </a:p>
          <a:p>
            <a:pPr algn="l"/>
            <a:r>
              <a:rPr lang="en-US" sz="3200" dirty="0"/>
              <a:t>Hassles: Daily life stress, frustration</a:t>
            </a:r>
          </a:p>
        </p:txBody>
      </p:sp>
    </p:spTree>
    <p:extLst>
      <p:ext uri="{BB962C8B-B14F-4D97-AF65-F5344CB8AC3E}">
        <p14:creationId xmlns:p14="http://schemas.microsoft.com/office/powerpoint/2010/main" val="87311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Lazarus’s Cognitive Appraisal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0831"/>
            <a:ext cx="10515600" cy="3926132"/>
          </a:xfrm>
        </p:spPr>
        <p:txBody>
          <a:bodyPr>
            <a:normAutofit/>
          </a:bodyPr>
          <a:lstStyle/>
          <a:p>
            <a:r>
              <a:rPr lang="en-US" sz="3200" dirty="0"/>
              <a:t>How a person perceive the stressor, determines how they will respond to it.</a:t>
            </a:r>
          </a:p>
          <a:p>
            <a:r>
              <a:rPr lang="en-US" sz="3200" dirty="0"/>
              <a:t>First step is primary appraisal: Identifying the stressor.</a:t>
            </a:r>
          </a:p>
          <a:p>
            <a:r>
              <a:rPr lang="en-US" sz="3200" dirty="0"/>
              <a:t>Second step is secondary appraisal: looking for available resource to deal with the stressor.</a:t>
            </a:r>
          </a:p>
        </p:txBody>
      </p:sp>
    </p:spTree>
    <p:extLst>
      <p:ext uri="{BB962C8B-B14F-4D97-AF65-F5344CB8AC3E}">
        <p14:creationId xmlns:p14="http://schemas.microsoft.com/office/powerpoint/2010/main" val="256586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Reaction to the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The General Adaptation Syndrome (GAS)</a:t>
            </a:r>
          </a:p>
          <a:p>
            <a:pPr marL="0" indent="0">
              <a:buNone/>
            </a:pPr>
            <a:r>
              <a:rPr lang="en-US" b="1" dirty="0"/>
              <a:t>Alarm</a:t>
            </a:r>
            <a:r>
              <a:rPr lang="en-US" dirty="0"/>
              <a:t>:  First reaction to the stressor. Fever, nausea, headache</a:t>
            </a:r>
          </a:p>
          <a:p>
            <a:pPr marL="0" indent="0">
              <a:buNone/>
            </a:pPr>
            <a:r>
              <a:rPr lang="en-US" b="1" dirty="0"/>
              <a:t>Resistance</a:t>
            </a:r>
            <a:r>
              <a:rPr lang="en-US" dirty="0"/>
              <a:t>: Stress hormones helps to fight off or resist. This stage will continue until the stressor is gone.</a:t>
            </a:r>
          </a:p>
          <a:p>
            <a:pPr marL="0" indent="0">
              <a:buNone/>
            </a:pPr>
            <a:r>
              <a:rPr lang="en-US" b="1" dirty="0"/>
              <a:t>Exhaustion</a:t>
            </a:r>
            <a:r>
              <a:rPr lang="en-US" dirty="0"/>
              <a:t>: When the body resources are gone, resistance ends. It will lead to serious health issues like high blood pressure, weakened immune system.</a:t>
            </a:r>
          </a:p>
        </p:txBody>
      </p:sp>
    </p:spTree>
    <p:extLst>
      <p:ext uri="{BB962C8B-B14F-4D97-AF65-F5344CB8AC3E}">
        <p14:creationId xmlns:p14="http://schemas.microsoft.com/office/powerpoint/2010/main" val="389819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How personality plays an important role in dealing with Stress?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Type A: hard working, ambitious</a:t>
            </a:r>
          </a:p>
          <a:p>
            <a:r>
              <a:rPr lang="en-US" sz="3200" dirty="0"/>
              <a:t>Type B: relaxed, take life easily</a:t>
            </a:r>
          </a:p>
          <a:p>
            <a:r>
              <a:rPr lang="en-US" sz="3200" dirty="0"/>
              <a:t>Type C: pleasant but repressed</a:t>
            </a:r>
          </a:p>
          <a:p>
            <a:r>
              <a:rPr lang="en-US" sz="3200" dirty="0"/>
              <a:t>Hardy: hard working but have lack of anger</a:t>
            </a:r>
          </a:p>
          <a:p>
            <a:r>
              <a:rPr lang="en-US" sz="3200" dirty="0"/>
              <a:t>Optimist: search for positive productive.</a:t>
            </a:r>
          </a:p>
        </p:txBody>
      </p:sp>
    </p:spTree>
    <p:extLst>
      <p:ext uri="{BB962C8B-B14F-4D97-AF65-F5344CB8AC3E}">
        <p14:creationId xmlns:p14="http://schemas.microsoft.com/office/powerpoint/2010/main" val="356265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Dealing with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Problem-focused coping: Eliminate or change the problem</a:t>
            </a:r>
          </a:p>
          <a:p>
            <a:r>
              <a:rPr lang="en-US" sz="3200" dirty="0"/>
              <a:t>Emotion-focused coping: used with problem-focused coping, by changing the emotional reactions.</a:t>
            </a:r>
          </a:p>
        </p:txBody>
      </p:sp>
    </p:spTree>
    <p:extLst>
      <p:ext uri="{BB962C8B-B14F-4D97-AF65-F5344CB8AC3E}">
        <p14:creationId xmlns:p14="http://schemas.microsoft.com/office/powerpoint/2010/main" val="99742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150</TotalTime>
  <Words>370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Office Theme</vt:lpstr>
      <vt:lpstr>Presented by: Somya Singh (Psychologist)     Emotion of life     www.emotionoflife.in </vt:lpstr>
      <vt:lpstr>What is Stress?</vt:lpstr>
      <vt:lpstr>Situations could be:</vt:lpstr>
      <vt:lpstr>Types of Stress</vt:lpstr>
      <vt:lpstr>What kind of Experiences can cause stress?</vt:lpstr>
      <vt:lpstr>Lazarus’s Cognitive Appraisal Approach</vt:lpstr>
      <vt:lpstr>Reaction to the stress</vt:lpstr>
      <vt:lpstr>How personality plays an important role in dealing with Stress?</vt:lpstr>
      <vt:lpstr>Dealing with Stress</vt:lpstr>
      <vt:lpstr>Responding to stress in a “better way”</vt:lpstr>
      <vt:lpstr>Once again!!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Presented by: Somya Singh (Psychologist)     Emotion of life     www.emotionoflife.in</dc:title>
  <dc:creator>vishwatej kumar</dc:creator>
  <cp:lastModifiedBy>Swati Singh</cp:lastModifiedBy>
  <cp:revision>15</cp:revision>
  <dcterms:created xsi:type="dcterms:W3CDTF">2020-10-03T17:12:20Z</dcterms:created>
  <dcterms:modified xsi:type="dcterms:W3CDTF">2020-10-04T00:47:11Z</dcterms:modified>
</cp:coreProperties>
</file>