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10801350" cy="7200900"/>
  <p:notesSz cx="6858000" cy="9144000"/>
  <p:defaultTextStyle>
    <a:defPPr>
      <a:defRPr lang="en-US"/>
    </a:defPPr>
    <a:lvl1pPr marL="0" algn="l" defTabSz="958657" rtl="0" eaLnBrk="1" latinLnBrk="0" hangingPunct="1">
      <a:defRPr sz="1900" kern="1200">
        <a:solidFill>
          <a:schemeClr val="tx1"/>
        </a:solidFill>
        <a:latin typeface="+mn-lt"/>
        <a:ea typeface="+mn-ea"/>
        <a:cs typeface="+mn-cs"/>
      </a:defRPr>
    </a:lvl1pPr>
    <a:lvl2pPr marL="479328" algn="l" defTabSz="958657" rtl="0" eaLnBrk="1" latinLnBrk="0" hangingPunct="1">
      <a:defRPr sz="1900" kern="1200">
        <a:solidFill>
          <a:schemeClr val="tx1"/>
        </a:solidFill>
        <a:latin typeface="+mn-lt"/>
        <a:ea typeface="+mn-ea"/>
        <a:cs typeface="+mn-cs"/>
      </a:defRPr>
    </a:lvl2pPr>
    <a:lvl3pPr marL="958657" algn="l" defTabSz="958657" rtl="0" eaLnBrk="1" latinLnBrk="0" hangingPunct="1">
      <a:defRPr sz="1900" kern="1200">
        <a:solidFill>
          <a:schemeClr val="tx1"/>
        </a:solidFill>
        <a:latin typeface="+mn-lt"/>
        <a:ea typeface="+mn-ea"/>
        <a:cs typeface="+mn-cs"/>
      </a:defRPr>
    </a:lvl3pPr>
    <a:lvl4pPr marL="1437985" algn="l" defTabSz="958657" rtl="0" eaLnBrk="1" latinLnBrk="0" hangingPunct="1">
      <a:defRPr sz="1900" kern="1200">
        <a:solidFill>
          <a:schemeClr val="tx1"/>
        </a:solidFill>
        <a:latin typeface="+mn-lt"/>
        <a:ea typeface="+mn-ea"/>
        <a:cs typeface="+mn-cs"/>
      </a:defRPr>
    </a:lvl4pPr>
    <a:lvl5pPr marL="1917314" algn="l" defTabSz="958657" rtl="0" eaLnBrk="1" latinLnBrk="0" hangingPunct="1">
      <a:defRPr sz="1900" kern="1200">
        <a:solidFill>
          <a:schemeClr val="tx1"/>
        </a:solidFill>
        <a:latin typeface="+mn-lt"/>
        <a:ea typeface="+mn-ea"/>
        <a:cs typeface="+mn-cs"/>
      </a:defRPr>
    </a:lvl5pPr>
    <a:lvl6pPr marL="2396642" algn="l" defTabSz="958657" rtl="0" eaLnBrk="1" latinLnBrk="0" hangingPunct="1">
      <a:defRPr sz="1900" kern="1200">
        <a:solidFill>
          <a:schemeClr val="tx1"/>
        </a:solidFill>
        <a:latin typeface="+mn-lt"/>
        <a:ea typeface="+mn-ea"/>
        <a:cs typeface="+mn-cs"/>
      </a:defRPr>
    </a:lvl6pPr>
    <a:lvl7pPr marL="2875971" algn="l" defTabSz="958657" rtl="0" eaLnBrk="1" latinLnBrk="0" hangingPunct="1">
      <a:defRPr sz="1900" kern="1200">
        <a:solidFill>
          <a:schemeClr val="tx1"/>
        </a:solidFill>
        <a:latin typeface="+mn-lt"/>
        <a:ea typeface="+mn-ea"/>
        <a:cs typeface="+mn-cs"/>
      </a:defRPr>
    </a:lvl7pPr>
    <a:lvl8pPr marL="3355299" algn="l" defTabSz="958657" rtl="0" eaLnBrk="1" latinLnBrk="0" hangingPunct="1">
      <a:defRPr sz="1900" kern="1200">
        <a:solidFill>
          <a:schemeClr val="tx1"/>
        </a:solidFill>
        <a:latin typeface="+mn-lt"/>
        <a:ea typeface="+mn-ea"/>
        <a:cs typeface="+mn-cs"/>
      </a:defRPr>
    </a:lvl8pPr>
    <a:lvl9pPr marL="3834628" algn="l" defTabSz="958657"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0" autoAdjust="0"/>
    <p:restoredTop sz="94723" autoAdjust="0"/>
  </p:normalViewPr>
  <p:slideViewPr>
    <p:cSldViewPr>
      <p:cViewPr varScale="1">
        <p:scale>
          <a:sx n="62" d="100"/>
          <a:sy n="62" d="100"/>
        </p:scale>
        <p:origin x="-1076" y="-72"/>
      </p:cViewPr>
      <p:guideLst>
        <p:guide orient="horz" pos="2268"/>
        <p:guide pos="3403"/>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03A50A-EEE9-49AB-8F02-DD3F6A1E949C}" type="datetimeFigureOut">
              <a:rPr lang="en-US" smtClean="0"/>
              <a:t>1/17/2022</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DEB217-4568-411A-A732-DE141CE0E26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58657" rtl="0" eaLnBrk="1" latinLnBrk="0" hangingPunct="1">
      <a:defRPr sz="1300" kern="1200">
        <a:solidFill>
          <a:schemeClr val="tx1"/>
        </a:solidFill>
        <a:latin typeface="+mn-lt"/>
        <a:ea typeface="+mn-ea"/>
        <a:cs typeface="+mn-cs"/>
      </a:defRPr>
    </a:lvl1pPr>
    <a:lvl2pPr marL="479328" algn="l" defTabSz="958657" rtl="0" eaLnBrk="1" latinLnBrk="0" hangingPunct="1">
      <a:defRPr sz="1300" kern="1200">
        <a:solidFill>
          <a:schemeClr val="tx1"/>
        </a:solidFill>
        <a:latin typeface="+mn-lt"/>
        <a:ea typeface="+mn-ea"/>
        <a:cs typeface="+mn-cs"/>
      </a:defRPr>
    </a:lvl2pPr>
    <a:lvl3pPr marL="958657" algn="l" defTabSz="958657" rtl="0" eaLnBrk="1" latinLnBrk="0" hangingPunct="1">
      <a:defRPr sz="1300" kern="1200">
        <a:solidFill>
          <a:schemeClr val="tx1"/>
        </a:solidFill>
        <a:latin typeface="+mn-lt"/>
        <a:ea typeface="+mn-ea"/>
        <a:cs typeface="+mn-cs"/>
      </a:defRPr>
    </a:lvl3pPr>
    <a:lvl4pPr marL="1437985" algn="l" defTabSz="958657" rtl="0" eaLnBrk="1" latinLnBrk="0" hangingPunct="1">
      <a:defRPr sz="1300" kern="1200">
        <a:solidFill>
          <a:schemeClr val="tx1"/>
        </a:solidFill>
        <a:latin typeface="+mn-lt"/>
        <a:ea typeface="+mn-ea"/>
        <a:cs typeface="+mn-cs"/>
      </a:defRPr>
    </a:lvl4pPr>
    <a:lvl5pPr marL="1917314" algn="l" defTabSz="958657" rtl="0" eaLnBrk="1" latinLnBrk="0" hangingPunct="1">
      <a:defRPr sz="1300" kern="1200">
        <a:solidFill>
          <a:schemeClr val="tx1"/>
        </a:solidFill>
        <a:latin typeface="+mn-lt"/>
        <a:ea typeface="+mn-ea"/>
        <a:cs typeface="+mn-cs"/>
      </a:defRPr>
    </a:lvl5pPr>
    <a:lvl6pPr marL="2396642" algn="l" defTabSz="958657" rtl="0" eaLnBrk="1" latinLnBrk="0" hangingPunct="1">
      <a:defRPr sz="1300" kern="1200">
        <a:solidFill>
          <a:schemeClr val="tx1"/>
        </a:solidFill>
        <a:latin typeface="+mn-lt"/>
        <a:ea typeface="+mn-ea"/>
        <a:cs typeface="+mn-cs"/>
      </a:defRPr>
    </a:lvl6pPr>
    <a:lvl7pPr marL="2875971" algn="l" defTabSz="958657" rtl="0" eaLnBrk="1" latinLnBrk="0" hangingPunct="1">
      <a:defRPr sz="1300" kern="1200">
        <a:solidFill>
          <a:schemeClr val="tx1"/>
        </a:solidFill>
        <a:latin typeface="+mn-lt"/>
        <a:ea typeface="+mn-ea"/>
        <a:cs typeface="+mn-cs"/>
      </a:defRPr>
    </a:lvl7pPr>
    <a:lvl8pPr marL="3355299" algn="l" defTabSz="958657" rtl="0" eaLnBrk="1" latinLnBrk="0" hangingPunct="1">
      <a:defRPr sz="1300" kern="1200">
        <a:solidFill>
          <a:schemeClr val="tx1"/>
        </a:solidFill>
        <a:latin typeface="+mn-lt"/>
        <a:ea typeface="+mn-ea"/>
        <a:cs typeface="+mn-cs"/>
      </a:defRPr>
    </a:lvl8pPr>
    <a:lvl9pPr marL="3834628" algn="l" defTabSz="958657"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897354"/>
            <a:ext cx="1080972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2870" tIns="51435" rIns="102870" bIns="51435" anchor="ctr"/>
          <a:lstStyle>
            <a:extLst/>
          </a:lstStyle>
          <a:p>
            <a:pPr algn="ctr" eaLnBrk="1" latinLnBrk="0" hangingPunct="1"/>
            <a:endParaRPr kumimoji="0" lang="en-US"/>
          </a:p>
        </p:txBody>
      </p:sp>
      <p:sp>
        <p:nvSpPr>
          <p:cNvPr id="9" name="Title 8"/>
          <p:cNvSpPr>
            <a:spLocks noGrp="1"/>
          </p:cNvSpPr>
          <p:nvPr>
            <p:ph type="ctrTitle"/>
          </p:nvPr>
        </p:nvSpPr>
        <p:spPr>
          <a:xfrm>
            <a:off x="810101" y="1840232"/>
            <a:ext cx="9181148" cy="1921249"/>
          </a:xfrm>
        </p:spPr>
        <p:txBody>
          <a:bodyPr vert="horz" anchor="b">
            <a:normAutofit/>
            <a:scene3d>
              <a:camera prst="orthographicFront"/>
              <a:lightRig rig="soft" dir="t"/>
            </a:scene3d>
            <a:sp3d prstMaterial="softEdge">
              <a:bevelT w="25400" h="25400"/>
            </a:sp3d>
          </a:bodyPr>
          <a:lstStyle>
            <a:lvl1pPr algn="r">
              <a:defRPr sz="54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810101" y="3792187"/>
            <a:ext cx="9181148" cy="1259689"/>
          </a:xfrm>
        </p:spPr>
        <p:txBody>
          <a:bodyPr lIns="51435" rIns="51435"/>
          <a:lstStyle>
            <a:lvl1pPr marL="0" marR="72009" indent="0" algn="r">
              <a:buNone/>
              <a:defRPr>
                <a:solidFill>
                  <a:schemeClr val="tx2"/>
                </a:solidFill>
              </a:defRPr>
            </a:lvl1pPr>
            <a:lvl2pPr marL="514350" indent="0" algn="ctr">
              <a:buNone/>
            </a:lvl2pPr>
            <a:lvl3pPr marL="1028700" indent="0" algn="ctr">
              <a:buNone/>
            </a:lvl3pPr>
            <a:lvl4pPr marL="1543050" indent="0" algn="ctr">
              <a:buNone/>
            </a:lvl4pPr>
            <a:lvl5pPr marL="2057400" indent="0" algn="ctr">
              <a:buNone/>
            </a:lvl5pPr>
            <a:lvl6pPr marL="2571750" indent="0" algn="ctr">
              <a:buNone/>
            </a:lvl6pPr>
            <a:lvl7pPr marL="3086100" indent="0" algn="ctr">
              <a:buNone/>
            </a:lvl7pPr>
            <a:lvl8pPr marL="3600450" indent="0" algn="ctr">
              <a:buNone/>
            </a:lvl8pPr>
            <a:lvl9pPr marL="4114800" indent="0" algn="ctr">
              <a:buNone/>
            </a:lvl9pPr>
            <a:extLst/>
          </a:lstStyle>
          <a:p>
            <a:r>
              <a:rPr kumimoji="0" lang="en-US" smtClean="0"/>
              <a:t>Click to edit Master subtitle style</a:t>
            </a:r>
            <a:endParaRPr kumimoji="0" lang="en-US"/>
          </a:p>
        </p:txBody>
      </p:sp>
      <p:grpSp>
        <p:nvGrpSpPr>
          <p:cNvPr id="2" name="Group 1"/>
          <p:cNvGrpSpPr/>
          <p:nvPr/>
        </p:nvGrpSpPr>
        <p:grpSpPr>
          <a:xfrm>
            <a:off x="-4447" y="5200650"/>
            <a:ext cx="10805797" cy="2007692"/>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AE9AC5F-0BF9-45F1-824F-EA210D86939E}" type="datetimeFigureOut">
              <a:rPr lang="en-US" smtClean="0"/>
              <a:t>1/17/2022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F87D78D-3AF4-462B-AE84-328F3975361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40068" y="1555396"/>
            <a:ext cx="9721215" cy="460537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E9AC5F-0BF9-45F1-824F-EA210D86939E}" type="datetimeFigureOut">
              <a:rPr lang="en-US" smtClean="0"/>
              <a:t>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87D78D-3AF4-462B-AE84-328F397536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84491" y="288373"/>
            <a:ext cx="2099636" cy="58723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40067" y="288373"/>
            <a:ext cx="7470934" cy="5872398"/>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E9AC5F-0BF9-45F1-824F-EA210D86939E}" type="datetimeFigureOut">
              <a:rPr lang="en-US" smtClean="0"/>
              <a:t>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87D78D-3AF4-462B-AE84-328F3975361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E9AC5F-0BF9-45F1-824F-EA210D86939E}" type="datetimeFigureOut">
              <a:rPr lang="en-US" smtClean="0"/>
              <a:t>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87D78D-3AF4-462B-AE84-328F3975361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53306" y="1112698"/>
            <a:ext cx="9181148" cy="1920240"/>
          </a:xfrm>
        </p:spPr>
        <p:txBody>
          <a:bodyPr vert="horz" anchor="b">
            <a:normAutofit/>
            <a:scene3d>
              <a:camera prst="orthographicFront"/>
              <a:lightRig rig="soft" dir="t"/>
            </a:scene3d>
            <a:sp3d prstMaterial="softEdge">
              <a:bevelT w="25400" h="25400"/>
            </a:sp3d>
          </a:bodyPr>
          <a:lstStyle>
            <a:lvl1pPr algn="r">
              <a:buNone/>
              <a:defRPr sz="54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33705" y="3078298"/>
            <a:ext cx="5400675" cy="1527632"/>
          </a:xfrm>
        </p:spPr>
        <p:txBody>
          <a:bodyPr lIns="102870" rIns="102870" anchor="t"/>
          <a:lstStyle>
            <a:lvl1pPr marL="0" indent="0" algn="l">
              <a:buNone/>
              <a:defRPr sz="26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AE9AC5F-0BF9-45F1-824F-EA210D86939E}" type="datetimeFigureOut">
              <a:rPr lang="en-US" smtClean="0"/>
              <a:t>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87D78D-3AF4-462B-AE84-328F39753616}" type="slidenum">
              <a:rPr lang="en-US" smtClean="0"/>
              <a:t>‹#›</a:t>
            </a:fld>
            <a:endParaRPr lang="en-US"/>
          </a:p>
        </p:txBody>
      </p:sp>
      <p:sp>
        <p:nvSpPr>
          <p:cNvPr id="7" name="Chevron 6"/>
          <p:cNvSpPr/>
          <p:nvPr/>
        </p:nvSpPr>
        <p:spPr>
          <a:xfrm>
            <a:off x="4295828" y="3155746"/>
            <a:ext cx="216027" cy="24003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2870" tIns="51435" rIns="102870" bIns="51435" anchor="ctr"/>
          <a:lstStyle>
            <a:extLst/>
          </a:lstStyle>
          <a:p>
            <a:pPr algn="l" eaLnBrk="1" latinLnBrk="0" hangingPunct="1"/>
            <a:endParaRPr kumimoji="0" lang="en-US"/>
          </a:p>
        </p:txBody>
      </p:sp>
      <p:sp>
        <p:nvSpPr>
          <p:cNvPr id="8" name="Chevron 7"/>
          <p:cNvSpPr/>
          <p:nvPr/>
        </p:nvSpPr>
        <p:spPr>
          <a:xfrm>
            <a:off x="4075624" y="3155746"/>
            <a:ext cx="216027" cy="24003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2870" tIns="51435" rIns="102870" bIns="51435"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40068" y="1555395"/>
            <a:ext cx="4770596" cy="4752261"/>
          </a:xfrm>
        </p:spPr>
        <p:txBody>
          <a:bodyPr/>
          <a:lstStyle>
            <a:lvl1pPr>
              <a:defRPr sz="3200"/>
            </a:lvl1pPr>
            <a:lvl2pPr>
              <a:defRPr sz="2700"/>
            </a:lvl2pPr>
            <a:lvl3pPr>
              <a:defRPr sz="23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490686" y="1555395"/>
            <a:ext cx="4770596" cy="4752261"/>
          </a:xfrm>
        </p:spPr>
        <p:txBody>
          <a:bodyPr/>
          <a:lstStyle>
            <a:lvl1pPr>
              <a:defRPr sz="3200"/>
            </a:lvl1pPr>
            <a:lvl2pPr>
              <a:defRPr sz="2700"/>
            </a:lvl2pPr>
            <a:lvl3pPr>
              <a:defRPr sz="23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E9AC5F-0BF9-45F1-824F-EA210D86939E}" type="datetimeFigureOut">
              <a:rPr lang="en-US" smtClean="0"/>
              <a:t>1/17/2022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F87D78D-3AF4-462B-AE84-328F3975361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40068" y="286703"/>
            <a:ext cx="9721215" cy="120015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40068" y="5680710"/>
            <a:ext cx="4772472" cy="800100"/>
          </a:xfrm>
          <a:solidFill>
            <a:schemeClr val="accent1"/>
          </a:solidFill>
          <a:ln w="9652">
            <a:solidFill>
              <a:schemeClr val="accent1"/>
            </a:solidFill>
            <a:miter lim="800000"/>
          </a:ln>
        </p:spPr>
        <p:txBody>
          <a:bodyPr lIns="205740" anchor="ctr"/>
          <a:lstStyle>
            <a:lvl1pPr marL="0" indent="0">
              <a:buNone/>
              <a:defRPr sz="2700" b="0">
                <a:solidFill>
                  <a:schemeClr val="bg1"/>
                </a:solidFill>
              </a:defRPr>
            </a:lvl1pPr>
            <a:lvl2pPr>
              <a:buNone/>
              <a:defRPr sz="23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486937" y="5680710"/>
            <a:ext cx="4774347" cy="800100"/>
          </a:xfrm>
          <a:solidFill>
            <a:schemeClr val="accent1"/>
          </a:solidFill>
          <a:ln w="9652">
            <a:solidFill>
              <a:schemeClr val="accent1"/>
            </a:solidFill>
            <a:miter lim="800000"/>
          </a:ln>
        </p:spPr>
        <p:txBody>
          <a:bodyPr lIns="205740" anchor="ctr"/>
          <a:lstStyle>
            <a:lvl1pPr marL="0" indent="0">
              <a:buNone/>
              <a:defRPr sz="2700" b="0">
                <a:solidFill>
                  <a:schemeClr val="bg1"/>
                </a:solidFill>
              </a:defRPr>
            </a:lvl1pPr>
            <a:lvl2pPr>
              <a:buNone/>
              <a:defRPr sz="23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40068" y="1516509"/>
            <a:ext cx="4772472" cy="4138851"/>
          </a:xfrm>
          <a:ln>
            <a:noFill/>
            <a:prstDash val="sysDash"/>
            <a:miter lim="800000"/>
          </a:ln>
        </p:spPr>
        <p:txBody>
          <a:bodyPr/>
          <a:lstStyle>
            <a:lvl1pPr>
              <a:defRPr sz="2700"/>
            </a:lvl1pPr>
            <a:lvl2pPr>
              <a:defRPr sz="23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486936" y="1516509"/>
            <a:ext cx="4774347" cy="4138851"/>
          </a:xfrm>
          <a:ln>
            <a:noFill/>
            <a:prstDash val="sysDash"/>
            <a:miter lim="800000"/>
          </a:ln>
        </p:spPr>
        <p:txBody>
          <a:bodyPr/>
          <a:lstStyle>
            <a:lvl1pPr>
              <a:spcBef>
                <a:spcPts val="0"/>
              </a:spcBef>
              <a:defRPr sz="2700"/>
            </a:lvl1pPr>
            <a:lvl2pPr>
              <a:defRPr sz="23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AE9AC5F-0BF9-45F1-824F-EA210D86939E}" type="datetimeFigureOut">
              <a:rPr lang="en-US" smtClean="0"/>
              <a:t>1/17/2022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F87D78D-3AF4-462B-AE84-328F3975361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AE9AC5F-0BF9-45F1-824F-EA210D86939E}" type="datetimeFigureOut">
              <a:rPr lang="en-US" smtClean="0"/>
              <a:t>1/17/2022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F87D78D-3AF4-462B-AE84-328F3975361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AE9AC5F-0BF9-45F1-824F-EA210D86939E}" type="datetimeFigureOut">
              <a:rPr lang="en-US" smtClean="0"/>
              <a:t>1/17/2022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F87D78D-3AF4-462B-AE84-328F397536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80135" y="5120640"/>
            <a:ext cx="8837848" cy="480060"/>
          </a:xfrm>
        </p:spPr>
        <p:txBody>
          <a:bodyPr vert="horz" anchor="t">
            <a:noAutofit/>
            <a:sp3d prstMaterial="softEdge">
              <a:bevelT w="0" h="0"/>
            </a:sp3d>
          </a:bodyPr>
          <a:lstStyle>
            <a:lvl1pPr algn="r">
              <a:buNone/>
              <a:defRPr sz="28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220652" y="5622857"/>
            <a:ext cx="4694987" cy="960120"/>
          </a:xfrm>
        </p:spPr>
        <p:txBody>
          <a:bodyPr/>
          <a:lstStyle>
            <a:lvl1pPr marL="0" indent="0" algn="r">
              <a:buNone/>
              <a:defRPr sz="1800"/>
            </a:lvl1pPr>
            <a:lvl2pPr>
              <a:buNone/>
              <a:defRPr sz="1400"/>
            </a:lvl2pPr>
            <a:lvl3pPr>
              <a:buNone/>
              <a:defRPr sz="1100"/>
            </a:lvl3pPr>
            <a:lvl4pPr>
              <a:buNone/>
              <a:defRPr sz="1000"/>
            </a:lvl4pPr>
            <a:lvl5pPr>
              <a:buNone/>
              <a:defRPr sz="10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080135" y="288036"/>
            <a:ext cx="8835504" cy="4800600"/>
          </a:xfrm>
        </p:spPr>
        <p:txBody>
          <a:bodyPr/>
          <a:lstStyle>
            <a:lvl1pPr>
              <a:defRPr sz="3600"/>
            </a:lvl1pPr>
            <a:lvl2pPr>
              <a:defRPr sz="3200"/>
            </a:lvl2pPr>
            <a:lvl3pPr>
              <a:defRPr sz="2700"/>
            </a:lvl3pPr>
            <a:lvl4pPr>
              <a:defRPr sz="2300"/>
            </a:lvl4pPr>
            <a:lvl5pPr>
              <a:defRPr sz="2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7946306" y="6728341"/>
            <a:ext cx="2268284" cy="384048"/>
          </a:xfrm>
        </p:spPr>
        <p:txBody>
          <a:bodyPr/>
          <a:lstStyle>
            <a:extLst/>
          </a:lstStyle>
          <a:p>
            <a:fld id="{6AE9AC5F-0BF9-45F1-824F-EA210D86939E}" type="datetimeFigureOut">
              <a:rPr lang="en-US" smtClean="0"/>
              <a:t>1/17/2022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F87D78D-3AF4-462B-AE84-328F3975361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348080" y="5715572"/>
            <a:ext cx="8461058" cy="680644"/>
          </a:xfrm>
          <a:noFill/>
        </p:spPr>
        <p:txBody>
          <a:bodyPr lIns="102870" tIns="0" rIns="102870" anchor="t"/>
          <a:lstStyle>
            <a:lvl1pPr marL="0" marR="20574" indent="0" algn="r">
              <a:buNone/>
              <a:defRPr sz="1600"/>
            </a:lvl1pPr>
            <a:lvl2pPr>
              <a:defRPr sz="1400"/>
            </a:lvl2pPr>
            <a:lvl3pPr>
              <a:defRPr sz="1100"/>
            </a:lvl3pPr>
            <a:lvl4pPr>
              <a:defRPr sz="1000"/>
            </a:lvl4pPr>
            <a:lvl5pPr>
              <a:defRPr sz="10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70034" y="199466"/>
            <a:ext cx="10261283" cy="4608576"/>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6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AE9AC5F-0BF9-45F1-824F-EA210D86939E}" type="datetimeFigureOut">
              <a:rPr lang="en-US" smtClean="0"/>
              <a:t>1/17/2022</a:t>
            </a:fld>
            <a:endParaRPr lang="en-US"/>
          </a:p>
        </p:txBody>
      </p:sp>
      <p:sp>
        <p:nvSpPr>
          <p:cNvPr id="6" name="Footer Placeholder 5"/>
          <p:cNvSpPr>
            <a:spLocks noGrp="1"/>
          </p:cNvSpPr>
          <p:nvPr>
            <p:ph type="ftr" sz="quarter" idx="11"/>
          </p:nvPr>
        </p:nvSpPr>
        <p:spPr>
          <a:xfrm>
            <a:off x="5173961" y="6728342"/>
            <a:ext cx="2776742" cy="383381"/>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F87D78D-3AF4-462B-AE84-328F39753616}" type="slidenum">
              <a:rPr lang="en-US" smtClean="0"/>
              <a:t>‹#›</a:t>
            </a:fld>
            <a:endParaRPr lang="en-US"/>
          </a:p>
        </p:txBody>
      </p:sp>
      <p:sp>
        <p:nvSpPr>
          <p:cNvPr id="2" name="Title 1"/>
          <p:cNvSpPr>
            <a:spLocks noGrp="1"/>
          </p:cNvSpPr>
          <p:nvPr>
            <p:ph type="title"/>
          </p:nvPr>
        </p:nvSpPr>
        <p:spPr>
          <a:xfrm>
            <a:off x="270034" y="5108378"/>
            <a:ext cx="9539104" cy="590806"/>
          </a:xfrm>
          <a:noFill/>
        </p:spPr>
        <p:txBody>
          <a:bodyPr anchor="t">
            <a:sp3d prstMaterial="softEdge"/>
          </a:bodyPr>
          <a:lstStyle>
            <a:lvl1pPr marR="0" algn="r">
              <a:buNone/>
              <a:defRPr sz="34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846291" y="5252093"/>
            <a:ext cx="4491116" cy="151526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2870" tIns="51435" rIns="102870" bIns="51435" anchor="t" compatLnSpc="1"/>
          <a:lstStyle>
            <a:extLst/>
          </a:lstStyle>
          <a:p>
            <a:endParaRPr kumimoji="0" lang="en-US"/>
          </a:p>
        </p:txBody>
      </p:sp>
      <p:sp>
        <p:nvSpPr>
          <p:cNvPr id="9" name="Freeform 8"/>
          <p:cNvSpPr>
            <a:spLocks/>
          </p:cNvSpPr>
          <p:nvPr/>
        </p:nvSpPr>
        <p:spPr bwMode="auto">
          <a:xfrm>
            <a:off x="-63268" y="6074274"/>
            <a:ext cx="4491116" cy="88011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2870" tIns="51435" rIns="102870" bIns="51435" anchor="t" compatLnSpc="1"/>
          <a:lstStyle>
            <a:extLst/>
          </a:lstStyle>
          <a:p>
            <a:endParaRPr kumimoji="0" lang="en-US"/>
          </a:p>
        </p:txBody>
      </p:sp>
      <p:sp>
        <p:nvSpPr>
          <p:cNvPr id="10" name="Right Triangle 9"/>
          <p:cNvSpPr>
            <a:spLocks/>
          </p:cNvSpPr>
          <p:nvPr/>
        </p:nvSpPr>
        <p:spPr bwMode="auto">
          <a:xfrm>
            <a:off x="-7137" y="6080816"/>
            <a:ext cx="4018983" cy="1134911"/>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2870" tIns="51435" rIns="102870" bIns="51435" anchor="ctr" compatLnSpc="1"/>
          <a:lstStyle>
            <a:extLst/>
          </a:lstStyle>
          <a:p>
            <a:pPr algn="ctr" eaLnBrk="1" latinLnBrk="0" hangingPunct="1"/>
            <a:endParaRPr kumimoji="0" lang="en-US"/>
          </a:p>
        </p:txBody>
      </p:sp>
      <p:cxnSp>
        <p:nvCxnSpPr>
          <p:cNvPr id="11" name="Straight Connector 10"/>
          <p:cNvCxnSpPr/>
          <p:nvPr/>
        </p:nvCxnSpPr>
        <p:spPr>
          <a:xfrm>
            <a:off x="-10911" y="6077126"/>
            <a:ext cx="4022758" cy="1138602"/>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0234482" y="5237862"/>
            <a:ext cx="216027" cy="24003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2870" tIns="51435" rIns="102870" bIns="51435" anchor="ctr"/>
          <a:lstStyle>
            <a:extLst/>
          </a:lstStyle>
          <a:p>
            <a:pPr algn="l" eaLnBrk="1" latinLnBrk="0" hangingPunct="1"/>
            <a:endParaRPr kumimoji="0" lang="en-US"/>
          </a:p>
        </p:txBody>
      </p:sp>
      <p:sp>
        <p:nvSpPr>
          <p:cNvPr id="13" name="Chevron 12"/>
          <p:cNvSpPr/>
          <p:nvPr/>
        </p:nvSpPr>
        <p:spPr>
          <a:xfrm>
            <a:off x="10014278" y="5237862"/>
            <a:ext cx="216027" cy="24003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2870" tIns="51435" rIns="102870" bIns="51435"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846291" y="5252093"/>
            <a:ext cx="4491116" cy="151526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2870" tIns="51435" rIns="102870" bIns="51435" anchor="t" compatLnSpc="1"/>
          <a:lstStyle>
            <a:extLst/>
          </a:lstStyle>
          <a:p>
            <a:endParaRPr kumimoji="0" lang="en-US"/>
          </a:p>
        </p:txBody>
      </p:sp>
      <p:sp>
        <p:nvSpPr>
          <p:cNvPr id="12" name="Freeform 11"/>
          <p:cNvSpPr>
            <a:spLocks/>
          </p:cNvSpPr>
          <p:nvPr/>
        </p:nvSpPr>
        <p:spPr bwMode="auto">
          <a:xfrm>
            <a:off x="-63268" y="6074274"/>
            <a:ext cx="4491116" cy="88011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2870" tIns="51435" rIns="102870" bIns="51435" anchor="t" compatLnSpc="1"/>
          <a:lstStyle>
            <a:extLst/>
          </a:lstStyle>
          <a:p>
            <a:endParaRPr kumimoji="0" lang="en-US"/>
          </a:p>
        </p:txBody>
      </p:sp>
      <p:sp>
        <p:nvSpPr>
          <p:cNvPr id="14" name="Right Triangle 13"/>
          <p:cNvSpPr>
            <a:spLocks/>
          </p:cNvSpPr>
          <p:nvPr/>
        </p:nvSpPr>
        <p:spPr bwMode="auto">
          <a:xfrm>
            <a:off x="-7137" y="6080816"/>
            <a:ext cx="4018983" cy="1134911"/>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2870" tIns="51435" rIns="102870" bIns="51435" anchor="ctr" compatLnSpc="1"/>
          <a:lstStyle>
            <a:extLst/>
          </a:lstStyle>
          <a:p>
            <a:pPr algn="ctr" eaLnBrk="1" latinLnBrk="0" hangingPunct="1"/>
            <a:endParaRPr kumimoji="0" lang="en-US"/>
          </a:p>
        </p:txBody>
      </p:sp>
      <p:cxnSp>
        <p:nvCxnSpPr>
          <p:cNvPr id="15" name="Straight Connector 14"/>
          <p:cNvCxnSpPr/>
          <p:nvPr/>
        </p:nvCxnSpPr>
        <p:spPr>
          <a:xfrm>
            <a:off x="-10911" y="6077126"/>
            <a:ext cx="4022758" cy="1138602"/>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540068" y="288370"/>
            <a:ext cx="9721215" cy="1200150"/>
          </a:xfrm>
          <a:prstGeom prst="rect">
            <a:avLst/>
          </a:prstGeom>
        </p:spPr>
        <p:txBody>
          <a:bodyPr vert="horz" lIns="102870" tIns="51435" rIns="102870" bIns="51435"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540068" y="1555395"/>
            <a:ext cx="9721215" cy="4752261"/>
          </a:xfrm>
          <a:prstGeom prst="rect">
            <a:avLst/>
          </a:prstGeom>
        </p:spPr>
        <p:txBody>
          <a:bodyPr vert="horz" lIns="102870" tIns="51435" rIns="102870" bIns="51435">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7946306" y="6728341"/>
            <a:ext cx="2268284" cy="384048"/>
          </a:xfrm>
          <a:prstGeom prst="rect">
            <a:avLst/>
          </a:prstGeom>
        </p:spPr>
        <p:txBody>
          <a:bodyPr vert="horz" lIns="102870" tIns="51435" rIns="102870" bIns="51435" anchor="b"/>
          <a:lstStyle>
            <a:lvl1pPr algn="l" eaLnBrk="1" latinLnBrk="0" hangingPunct="1">
              <a:defRPr kumimoji="0" sz="1100">
                <a:solidFill>
                  <a:schemeClr val="tx1"/>
                </a:solidFill>
              </a:defRPr>
            </a:lvl1pPr>
            <a:extLst/>
          </a:lstStyle>
          <a:p>
            <a:fld id="{6AE9AC5F-0BF9-45F1-824F-EA210D86939E}" type="datetimeFigureOut">
              <a:rPr lang="en-US" smtClean="0"/>
              <a:t>1/17/2022</a:t>
            </a:fld>
            <a:endParaRPr lang="en-US"/>
          </a:p>
        </p:txBody>
      </p:sp>
      <p:sp>
        <p:nvSpPr>
          <p:cNvPr id="22" name="Footer Placeholder 21"/>
          <p:cNvSpPr>
            <a:spLocks noGrp="1"/>
          </p:cNvSpPr>
          <p:nvPr>
            <p:ph type="ftr" sz="quarter" idx="3"/>
          </p:nvPr>
        </p:nvSpPr>
        <p:spPr>
          <a:xfrm>
            <a:off x="5173961" y="6728342"/>
            <a:ext cx="2776742" cy="383381"/>
          </a:xfrm>
          <a:prstGeom prst="rect">
            <a:avLst/>
          </a:prstGeom>
        </p:spPr>
        <p:txBody>
          <a:bodyPr vert="horz" lIns="102870" tIns="51435" rIns="102870" bIns="51435" anchor="b"/>
          <a:lstStyle>
            <a:lvl1pPr algn="r" eaLnBrk="1" latinLnBrk="0" hangingPunct="1">
              <a:defRPr kumimoji="0" sz="1100">
                <a:solidFill>
                  <a:schemeClr val="tx1"/>
                </a:solidFill>
              </a:defRPr>
            </a:lvl1pPr>
            <a:extLst/>
          </a:lstStyle>
          <a:p>
            <a:endParaRPr lang="en-US"/>
          </a:p>
        </p:txBody>
      </p:sp>
      <p:sp>
        <p:nvSpPr>
          <p:cNvPr id="18" name="Slide Number Placeholder 17"/>
          <p:cNvSpPr>
            <a:spLocks noGrp="1"/>
          </p:cNvSpPr>
          <p:nvPr>
            <p:ph type="sldNum" sz="quarter" idx="4"/>
          </p:nvPr>
        </p:nvSpPr>
        <p:spPr>
          <a:xfrm>
            <a:off x="10214590" y="6728342"/>
            <a:ext cx="432054" cy="383381"/>
          </a:xfrm>
          <a:prstGeom prst="rect">
            <a:avLst/>
          </a:prstGeom>
        </p:spPr>
        <p:txBody>
          <a:bodyPr vert="horz" lIns="102870" tIns="51435" rIns="102870" bIns="51435" anchor="b"/>
          <a:lstStyle>
            <a:lvl1pPr algn="r" eaLnBrk="1" latinLnBrk="0" hangingPunct="1">
              <a:defRPr kumimoji="0" sz="1100" b="0">
                <a:solidFill>
                  <a:schemeClr val="tx1"/>
                </a:solidFill>
              </a:defRPr>
            </a:lvl1pPr>
            <a:extLst/>
          </a:lstStyle>
          <a:p>
            <a:fld id="{5F87D78D-3AF4-462B-AE84-328F3975361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411480" indent="-288036" algn="l" rtl="0" eaLnBrk="1" latinLnBrk="0" hangingPunct="1">
        <a:spcBef>
          <a:spcPts val="450"/>
        </a:spcBef>
        <a:spcAft>
          <a:spcPts val="0"/>
        </a:spcAft>
        <a:buClr>
          <a:schemeClr val="accent1"/>
        </a:buClr>
        <a:buSzPct val="68000"/>
        <a:buFont typeface="Wingdings 3"/>
        <a:buChar char=""/>
        <a:defRPr kumimoji="0" sz="3000" kern="1200">
          <a:solidFill>
            <a:schemeClr val="tx1"/>
          </a:solidFill>
          <a:latin typeface="+mn-lt"/>
          <a:ea typeface="+mn-ea"/>
          <a:cs typeface="+mn-cs"/>
        </a:defRPr>
      </a:lvl1pPr>
      <a:lvl2pPr marL="699516" indent="-257175" algn="l" rtl="0" eaLnBrk="1" latinLnBrk="0" hangingPunct="1">
        <a:spcBef>
          <a:spcPts val="365"/>
        </a:spcBef>
        <a:buClr>
          <a:schemeClr val="accent1"/>
        </a:buClr>
        <a:buFont typeface="Verdana"/>
        <a:buChar char="◦"/>
        <a:defRPr kumimoji="0" sz="2600" kern="1200">
          <a:solidFill>
            <a:schemeClr val="tx1"/>
          </a:solidFill>
          <a:latin typeface="+mn-lt"/>
          <a:ea typeface="+mn-ea"/>
          <a:cs typeface="+mn-cs"/>
        </a:defRPr>
      </a:lvl2pPr>
      <a:lvl3pPr marL="966978" indent="-257175" algn="l" rtl="0" eaLnBrk="1" latinLnBrk="0" hangingPunct="1">
        <a:spcBef>
          <a:spcPts val="394"/>
        </a:spcBef>
        <a:buClr>
          <a:schemeClr val="accent2"/>
        </a:buClr>
        <a:buSzPct val="100000"/>
        <a:buFont typeface="Wingdings 2"/>
        <a:buChar char=""/>
        <a:defRPr kumimoji="0" sz="2400" kern="1200">
          <a:solidFill>
            <a:schemeClr val="tx1"/>
          </a:solidFill>
          <a:latin typeface="+mn-lt"/>
          <a:ea typeface="+mn-ea"/>
          <a:cs typeface="+mn-cs"/>
        </a:defRPr>
      </a:lvl3pPr>
      <a:lvl4pPr marL="1285875" indent="-257175" algn="l" rtl="0" eaLnBrk="1" latinLnBrk="0" hangingPunct="1">
        <a:spcBef>
          <a:spcPts val="394"/>
        </a:spcBef>
        <a:buClr>
          <a:schemeClr val="accent2"/>
        </a:buClr>
        <a:buFont typeface="Wingdings 2"/>
        <a:buChar char=""/>
        <a:defRPr kumimoji="0" sz="2100" kern="1200">
          <a:solidFill>
            <a:schemeClr val="tx1"/>
          </a:solidFill>
          <a:latin typeface="+mn-lt"/>
          <a:ea typeface="+mn-ea"/>
          <a:cs typeface="+mn-cs"/>
        </a:defRPr>
      </a:lvl4pPr>
      <a:lvl5pPr marL="1543050" indent="-257175" algn="l" rtl="0" eaLnBrk="1" latinLnBrk="0" hangingPunct="1">
        <a:spcBef>
          <a:spcPts val="394"/>
        </a:spcBef>
        <a:buClr>
          <a:schemeClr val="accent2"/>
        </a:buClr>
        <a:buFont typeface="Wingdings 2"/>
        <a:buChar char=""/>
        <a:defRPr kumimoji="0" sz="2000" kern="1200">
          <a:solidFill>
            <a:schemeClr val="tx1"/>
          </a:solidFill>
          <a:latin typeface="+mn-lt"/>
          <a:ea typeface="+mn-ea"/>
          <a:cs typeface="+mn-cs"/>
        </a:defRPr>
      </a:lvl5pPr>
      <a:lvl6pPr marL="1800225" indent="-257175" algn="l" rtl="0" eaLnBrk="1" latinLnBrk="0" hangingPunct="1">
        <a:spcBef>
          <a:spcPts val="394"/>
        </a:spcBef>
        <a:buClr>
          <a:schemeClr val="accent3"/>
        </a:buClr>
        <a:buFont typeface="Wingdings 2"/>
        <a:buChar char=""/>
        <a:defRPr kumimoji="0" sz="2000" kern="1200">
          <a:solidFill>
            <a:schemeClr val="tx1"/>
          </a:solidFill>
          <a:latin typeface="+mn-lt"/>
          <a:ea typeface="+mn-ea"/>
          <a:cs typeface="+mn-cs"/>
        </a:defRPr>
      </a:lvl6pPr>
      <a:lvl7pPr marL="2057400" indent="-257175" algn="l" rtl="0" eaLnBrk="1" latinLnBrk="0" hangingPunct="1">
        <a:spcBef>
          <a:spcPts val="394"/>
        </a:spcBef>
        <a:buClr>
          <a:schemeClr val="accent3"/>
        </a:buClr>
        <a:buFont typeface="Wingdings 2"/>
        <a:buChar char=""/>
        <a:defRPr kumimoji="0" sz="1800" kern="1200">
          <a:solidFill>
            <a:schemeClr val="tx1"/>
          </a:solidFill>
          <a:latin typeface="+mn-lt"/>
          <a:ea typeface="+mn-ea"/>
          <a:cs typeface="+mn-cs"/>
        </a:defRPr>
      </a:lvl7pPr>
      <a:lvl8pPr marL="2314575" indent="-257175" algn="l" rtl="0" eaLnBrk="1" latinLnBrk="0" hangingPunct="1">
        <a:spcBef>
          <a:spcPts val="394"/>
        </a:spcBef>
        <a:buClr>
          <a:schemeClr val="accent3"/>
        </a:buClr>
        <a:buFont typeface="Wingdings 2"/>
        <a:buChar char=""/>
        <a:defRPr kumimoji="0" sz="1800" kern="1200">
          <a:solidFill>
            <a:schemeClr val="tx1"/>
          </a:solidFill>
          <a:latin typeface="+mn-lt"/>
          <a:ea typeface="+mn-ea"/>
          <a:cs typeface="+mn-cs"/>
        </a:defRPr>
      </a:lvl8pPr>
      <a:lvl9pPr marL="2571750" indent="-257175" algn="l" rtl="0" eaLnBrk="1" latinLnBrk="0" hangingPunct="1">
        <a:spcBef>
          <a:spcPts val="394"/>
        </a:spcBef>
        <a:buClr>
          <a:schemeClr val="accent3"/>
        </a:buClr>
        <a:buFont typeface="Wingdings 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514350" algn="l" rtl="0" eaLnBrk="1" latinLnBrk="0" hangingPunct="1">
        <a:defRPr kumimoji="0" kern="1200">
          <a:solidFill>
            <a:schemeClr val="tx1"/>
          </a:solidFill>
          <a:latin typeface="+mn-lt"/>
          <a:ea typeface="+mn-ea"/>
          <a:cs typeface="+mn-cs"/>
        </a:defRPr>
      </a:lvl2pPr>
      <a:lvl3pPr marL="1028700" algn="l" rtl="0" eaLnBrk="1" latinLnBrk="0" hangingPunct="1">
        <a:defRPr kumimoji="0" kern="1200">
          <a:solidFill>
            <a:schemeClr val="tx1"/>
          </a:solidFill>
          <a:latin typeface="+mn-lt"/>
          <a:ea typeface="+mn-ea"/>
          <a:cs typeface="+mn-cs"/>
        </a:defRPr>
      </a:lvl3pPr>
      <a:lvl4pPr marL="1543050" algn="l" rtl="0" eaLnBrk="1" latinLnBrk="0" hangingPunct="1">
        <a:defRPr kumimoji="0" kern="1200">
          <a:solidFill>
            <a:schemeClr val="tx1"/>
          </a:solidFill>
          <a:latin typeface="+mn-lt"/>
          <a:ea typeface="+mn-ea"/>
          <a:cs typeface="+mn-cs"/>
        </a:defRPr>
      </a:lvl4pPr>
      <a:lvl5pPr marL="2057400" algn="l" rtl="0" eaLnBrk="1" latinLnBrk="0" hangingPunct="1">
        <a:defRPr kumimoji="0" kern="1200">
          <a:solidFill>
            <a:schemeClr val="tx1"/>
          </a:solidFill>
          <a:latin typeface="+mn-lt"/>
          <a:ea typeface="+mn-ea"/>
          <a:cs typeface="+mn-cs"/>
        </a:defRPr>
      </a:lvl5pPr>
      <a:lvl6pPr marL="2571750" algn="l" rtl="0" eaLnBrk="1" latinLnBrk="0" hangingPunct="1">
        <a:defRPr kumimoji="0" kern="1200">
          <a:solidFill>
            <a:schemeClr val="tx1"/>
          </a:solidFill>
          <a:latin typeface="+mn-lt"/>
          <a:ea typeface="+mn-ea"/>
          <a:cs typeface="+mn-cs"/>
        </a:defRPr>
      </a:lvl6pPr>
      <a:lvl7pPr marL="3086100" algn="l" rtl="0" eaLnBrk="1" latinLnBrk="0" hangingPunct="1">
        <a:defRPr kumimoji="0" kern="1200">
          <a:solidFill>
            <a:schemeClr val="tx1"/>
          </a:solidFill>
          <a:latin typeface="+mn-lt"/>
          <a:ea typeface="+mn-ea"/>
          <a:cs typeface="+mn-cs"/>
        </a:defRPr>
      </a:lvl7pPr>
      <a:lvl8pPr marL="3600450" algn="l" rtl="0" eaLnBrk="1" latinLnBrk="0" hangingPunct="1">
        <a:defRPr kumimoji="0" kern="1200">
          <a:solidFill>
            <a:schemeClr val="tx1"/>
          </a:solidFill>
          <a:latin typeface="+mn-lt"/>
          <a:ea typeface="+mn-ea"/>
          <a:cs typeface="+mn-cs"/>
        </a:defRPr>
      </a:lvl8pPr>
      <a:lvl9pPr marL="41148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2957" y="2028814"/>
            <a:ext cx="8715436" cy="661097"/>
          </a:xfrm>
        </p:spPr>
        <p:txBody>
          <a:bodyPr>
            <a:noAutofit/>
          </a:bodyPr>
          <a:lstStyle/>
          <a:p>
            <a:r>
              <a:rPr lang="en-IN" sz="4400" dirty="0" smtClean="0">
                <a:effectLst>
                  <a:outerShdw blurRad="38100" dist="38100" dir="2700000" algn="tl">
                    <a:srgbClr val="000000">
                      <a:alpha val="43137"/>
                    </a:srgbClr>
                  </a:outerShdw>
                </a:effectLst>
                <a:latin typeface="Hobo Std" pitchFamily="34" charset="0"/>
              </a:rPr>
              <a:t>What is mental contamination?</a:t>
            </a:r>
            <a:endParaRPr lang="en-US" sz="4400" dirty="0">
              <a:effectLst>
                <a:outerShdw blurRad="38100" dist="38100" dir="2700000" algn="tl">
                  <a:srgbClr val="000000">
                    <a:alpha val="43137"/>
                  </a:srgbClr>
                </a:outerShdw>
              </a:effectLst>
              <a:latin typeface="Hobo Std" pitchFamily="34" charset="0"/>
            </a:endParaRPr>
          </a:p>
        </p:txBody>
      </p:sp>
      <p:sp>
        <p:nvSpPr>
          <p:cNvPr id="3" name="Subtitle 2"/>
          <p:cNvSpPr>
            <a:spLocks noGrp="1"/>
          </p:cNvSpPr>
          <p:nvPr>
            <p:ph type="subTitle" idx="1"/>
          </p:nvPr>
        </p:nvSpPr>
        <p:spPr>
          <a:xfrm>
            <a:off x="542891" y="3529012"/>
            <a:ext cx="9787006" cy="1259689"/>
          </a:xfrm>
        </p:spPr>
        <p:txBody>
          <a:bodyPr>
            <a:noAutofit/>
          </a:bodyPr>
          <a:lstStyle/>
          <a:p>
            <a:r>
              <a:rPr lang="en-US" sz="2400" b="1" dirty="0" smtClean="0">
                <a:effectLst>
                  <a:outerShdw blurRad="38100" dist="38100" dir="2700000" algn="tl">
                    <a:srgbClr val="000000">
                      <a:alpha val="43137"/>
                    </a:srgbClr>
                  </a:outerShdw>
                </a:effectLst>
                <a:latin typeface="Chaparral Pro Light" pitchFamily="18" charset="0"/>
              </a:rPr>
              <a:t>Mental contamination occurs when individuals experience feelings of internal dirtiness and distress in the absence of physical contact with a contaminant. Women who experience sexual trauma frequently report mental </a:t>
            </a:r>
            <a:r>
              <a:rPr lang="en-US" sz="2400" b="1" dirty="0" smtClean="0">
                <a:effectLst>
                  <a:outerShdw blurRad="38100" dist="38100" dir="2700000" algn="tl">
                    <a:srgbClr val="000000">
                      <a:alpha val="43137"/>
                    </a:srgbClr>
                  </a:outerShdw>
                </a:effectLst>
                <a:latin typeface="Chaparral Pro Light" pitchFamily="18" charset="0"/>
              </a:rPr>
              <a:t>contamination.</a:t>
            </a:r>
            <a:endParaRPr lang="en-US" sz="2400" b="1" dirty="0">
              <a:effectLst>
                <a:outerShdw blurRad="38100" dist="38100" dir="2700000" algn="tl">
                  <a:srgbClr val="000000">
                    <a:alpha val="43137"/>
                  </a:srgbClr>
                </a:outerShdw>
              </a:effectLst>
              <a:latin typeface="Chaparral Pro Light"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IN" sz="3200" dirty="0" smtClean="0">
                <a:solidFill>
                  <a:schemeClr val="accent3">
                    <a:lumMod val="75000"/>
                  </a:schemeClr>
                </a:solidFill>
                <a:effectLst>
                  <a:outerShdw blurRad="38100" dist="38100" dir="2700000" algn="tl">
                    <a:srgbClr val="000000">
                      <a:alpha val="43137"/>
                    </a:srgbClr>
                  </a:outerShdw>
                </a:effectLst>
                <a:latin typeface="Hobo Std" pitchFamily="34" charset="0"/>
              </a:rPr>
              <a:t>Obsessions</a:t>
            </a:r>
          </a:p>
          <a:p>
            <a:r>
              <a:rPr lang="en-US" sz="2400" b="1" dirty="0" smtClean="0">
                <a:solidFill>
                  <a:schemeClr val="accent5">
                    <a:lumMod val="50000"/>
                  </a:schemeClr>
                </a:solidFill>
                <a:latin typeface="Cambria Math" pitchFamily="18" charset="0"/>
                <a:ea typeface="Cambria Math" pitchFamily="18" charset="0"/>
              </a:rPr>
              <a:t>Fearing imagined contaminants such as words or phrases that may trigger the memory of a situation that caused mental harm</a:t>
            </a:r>
          </a:p>
          <a:p>
            <a:r>
              <a:rPr lang="en-US" sz="2400" b="1" dirty="0" smtClean="0">
                <a:solidFill>
                  <a:schemeClr val="accent5">
                    <a:lumMod val="50000"/>
                  </a:schemeClr>
                </a:solidFill>
                <a:latin typeface="Cambria Math" pitchFamily="18" charset="0"/>
                <a:ea typeface="Cambria Math" pitchFamily="18" charset="0"/>
              </a:rPr>
              <a:t>Fearing people who have caused harm or done wrong by the individual</a:t>
            </a:r>
          </a:p>
          <a:p>
            <a:r>
              <a:rPr lang="en-US" sz="2400" b="1" dirty="0" smtClean="0">
                <a:solidFill>
                  <a:schemeClr val="accent5">
                    <a:lumMod val="50000"/>
                  </a:schemeClr>
                </a:solidFill>
                <a:latin typeface="Cambria Math" pitchFamily="18" charset="0"/>
                <a:ea typeface="Cambria Math" pitchFamily="18" charset="0"/>
              </a:rPr>
              <a:t>Feelings of great personal responsibility for the internal contaminant such as a memory or scenario and experiencing great shame or guilt</a:t>
            </a:r>
            <a:r>
              <a:rPr lang="en-US" sz="2400" dirty="0" smtClean="0">
                <a:latin typeface="Cambria Math" pitchFamily="18" charset="0"/>
                <a:ea typeface="Cambria Math" pitchFamily="18" charset="0"/>
              </a:rPr>
              <a:t>.</a:t>
            </a:r>
          </a:p>
          <a:p>
            <a:pPr>
              <a:buFont typeface="Wingdings" pitchFamily="2" charset="2"/>
              <a:buChar char="§"/>
            </a:pPr>
            <a:endParaRPr lang="en-US" sz="2400" dirty="0">
              <a:solidFill>
                <a:schemeClr val="accent3">
                  <a:lumMod val="75000"/>
                </a:schemeClr>
              </a:solidFill>
              <a:effectLst>
                <a:outerShdw blurRad="38100" dist="38100" dir="2700000" algn="tl">
                  <a:srgbClr val="000000">
                    <a:alpha val="43137"/>
                  </a:srgbClr>
                </a:outerShdw>
              </a:effectLst>
              <a:latin typeface="Hobo Std" pitchFamily="34" charset="0"/>
            </a:endParaRPr>
          </a:p>
        </p:txBody>
      </p:sp>
      <p:sp>
        <p:nvSpPr>
          <p:cNvPr id="3" name="Title 2"/>
          <p:cNvSpPr>
            <a:spLocks noGrp="1"/>
          </p:cNvSpPr>
          <p:nvPr>
            <p:ph type="title"/>
          </p:nvPr>
        </p:nvSpPr>
        <p:spPr>
          <a:xfrm>
            <a:off x="1757337" y="314302"/>
            <a:ext cx="8003879" cy="740312"/>
          </a:xfrm>
        </p:spPr>
        <p:txBody>
          <a:bodyPr>
            <a:normAutofit/>
          </a:bodyPr>
          <a:lstStyle/>
          <a:p>
            <a:r>
              <a:rPr lang="en-IN" sz="3600" dirty="0" smtClean="0">
                <a:latin typeface="Hobo Std" pitchFamily="34" charset="0"/>
              </a:rPr>
              <a:t>Symptoms of mental contamination</a:t>
            </a:r>
            <a:endParaRPr lang="en-US" sz="3600" dirty="0">
              <a:latin typeface="Hobo Std"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0015" y="1885938"/>
            <a:ext cx="9721215" cy="4752261"/>
          </a:xfrm>
        </p:spPr>
        <p:txBody>
          <a:bodyPr/>
          <a:lstStyle/>
          <a:p>
            <a:r>
              <a:rPr lang="en-US" sz="2400" b="1" dirty="0" smtClean="0">
                <a:latin typeface="Cambria Math" pitchFamily="18" charset="0"/>
                <a:ea typeface="Cambria Math" pitchFamily="18" charset="0"/>
              </a:rPr>
              <a:t>Ritualistic acts performed to neutralize mental contaminants.</a:t>
            </a:r>
          </a:p>
          <a:p>
            <a:r>
              <a:rPr lang="en-US" sz="2400" b="1" dirty="0" smtClean="0">
                <a:latin typeface="Cambria Math" pitchFamily="18" charset="0"/>
                <a:ea typeface="Cambria Math" pitchFamily="18" charset="0"/>
              </a:rPr>
              <a:t>Avoidance of people, places, memories, words or images that the individual believes to cause mental contamination.</a:t>
            </a:r>
          </a:p>
          <a:p>
            <a:r>
              <a:rPr lang="en-US" sz="2400" b="1" dirty="0" smtClean="0">
                <a:latin typeface="Cambria Math" pitchFamily="18" charset="0"/>
                <a:ea typeface="Cambria Math" pitchFamily="18" charset="0"/>
              </a:rPr>
              <a:t>Inability to name people, objects or thoughts that cause mental contamination.</a:t>
            </a:r>
          </a:p>
          <a:p>
            <a:endParaRPr lang="en-US" dirty="0"/>
          </a:p>
        </p:txBody>
      </p:sp>
      <p:sp>
        <p:nvSpPr>
          <p:cNvPr id="3" name="Title 2"/>
          <p:cNvSpPr>
            <a:spLocks noGrp="1"/>
          </p:cNvSpPr>
          <p:nvPr>
            <p:ph type="title"/>
          </p:nvPr>
        </p:nvSpPr>
        <p:spPr>
          <a:xfrm>
            <a:off x="542891" y="742930"/>
            <a:ext cx="9721215" cy="1200150"/>
          </a:xfrm>
        </p:spPr>
        <p:txBody>
          <a:bodyPr>
            <a:normAutofit/>
          </a:bodyPr>
          <a:lstStyle/>
          <a:p>
            <a:r>
              <a:rPr lang="en-IN" sz="3200" dirty="0" smtClean="0">
                <a:solidFill>
                  <a:schemeClr val="accent3">
                    <a:lumMod val="50000"/>
                  </a:schemeClr>
                </a:solidFill>
                <a:latin typeface="Hobo Std" pitchFamily="34" charset="0"/>
              </a:rPr>
              <a:t>Compulsions</a:t>
            </a:r>
            <a:endParaRPr lang="en-US" sz="3200" dirty="0">
              <a:solidFill>
                <a:schemeClr val="accent3">
                  <a:lumMod val="50000"/>
                </a:schemeClr>
              </a:solidFill>
              <a:latin typeface="Hobo Std"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1717" y="1028682"/>
            <a:ext cx="6000792" cy="646331"/>
          </a:xfrm>
          <a:prstGeom prst="rect">
            <a:avLst/>
          </a:prstGeom>
          <a:noFill/>
        </p:spPr>
        <p:txBody>
          <a:bodyPr wrap="square" rtlCol="0">
            <a:spAutoFit/>
          </a:bodyPr>
          <a:lstStyle/>
          <a:p>
            <a:r>
              <a:rPr lang="en-IN" sz="3600" dirty="0" smtClean="0">
                <a:solidFill>
                  <a:schemeClr val="accent5">
                    <a:lumMod val="75000"/>
                  </a:schemeClr>
                </a:solidFill>
                <a:effectLst>
                  <a:outerShdw blurRad="38100" dist="38100" dir="2700000" algn="tl">
                    <a:srgbClr val="000000">
                      <a:alpha val="43137"/>
                    </a:srgbClr>
                  </a:outerShdw>
                </a:effectLst>
                <a:latin typeface="Hobo Std" pitchFamily="34" charset="0"/>
              </a:rPr>
              <a:t>Why does it occur?</a:t>
            </a:r>
            <a:endParaRPr lang="en-US" sz="3600" dirty="0">
              <a:solidFill>
                <a:schemeClr val="accent5">
                  <a:lumMod val="75000"/>
                </a:schemeClr>
              </a:solidFill>
              <a:effectLst>
                <a:outerShdw blurRad="38100" dist="38100" dir="2700000" algn="tl">
                  <a:srgbClr val="000000">
                    <a:alpha val="43137"/>
                  </a:srgbClr>
                </a:outerShdw>
              </a:effectLst>
              <a:latin typeface="Hobo Std" pitchFamily="34" charset="0"/>
            </a:endParaRPr>
          </a:p>
        </p:txBody>
      </p:sp>
      <p:sp>
        <p:nvSpPr>
          <p:cNvPr id="3" name="TextBox 2"/>
          <p:cNvSpPr txBox="1"/>
          <p:nvPr/>
        </p:nvSpPr>
        <p:spPr>
          <a:xfrm>
            <a:off x="1471585" y="2100252"/>
            <a:ext cx="7643866" cy="1938992"/>
          </a:xfrm>
          <a:prstGeom prst="rect">
            <a:avLst/>
          </a:prstGeom>
          <a:noFill/>
        </p:spPr>
        <p:txBody>
          <a:bodyPr wrap="square" rtlCol="0">
            <a:spAutoFit/>
          </a:bodyPr>
          <a:lstStyle/>
          <a:p>
            <a:r>
              <a:rPr lang="en-US" sz="2400" b="1" dirty="0">
                <a:latin typeface="Cambria Math" pitchFamily="18" charset="0"/>
                <a:ea typeface="Cambria Math" pitchFamily="18" charset="0"/>
              </a:rPr>
              <a:t>The source of mental contamination is not an external contaminant such as blood or dirt but human interaction. The emotional violations that can cause mental contamination include degradation, humiliation, painful criticism, and betrayal.</a:t>
            </a:r>
          </a:p>
        </p:txBody>
      </p:sp>
      <p:sp>
        <p:nvSpPr>
          <p:cNvPr id="4" name="TextBox 3"/>
          <p:cNvSpPr txBox="1"/>
          <p:nvPr/>
        </p:nvSpPr>
        <p:spPr>
          <a:xfrm>
            <a:off x="1471585" y="4243392"/>
            <a:ext cx="8286808" cy="1938992"/>
          </a:xfrm>
          <a:prstGeom prst="rect">
            <a:avLst/>
          </a:prstGeom>
          <a:noFill/>
        </p:spPr>
        <p:txBody>
          <a:bodyPr wrap="square" rtlCol="0">
            <a:spAutoFit/>
          </a:bodyPr>
          <a:lstStyle/>
          <a:p>
            <a:r>
              <a:rPr lang="en-US" sz="2400" b="1" dirty="0">
                <a:latin typeface="Cambria Math" pitchFamily="18" charset="0"/>
                <a:ea typeface="Cambria Math" pitchFamily="18" charset="0"/>
              </a:rPr>
              <a:t>In the aftermath of sexual trauma, people are more likely to report an urge to clean themselves in response to the traumatic memory being triggered, as well as an overall sense of feeling dirty. ... They often describe an overwhelming feeling of dirtiness and doom.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519" y="671492"/>
            <a:ext cx="8643998" cy="1200329"/>
          </a:xfrm>
          <a:prstGeom prst="rect">
            <a:avLst/>
          </a:prstGeom>
          <a:noFill/>
        </p:spPr>
        <p:txBody>
          <a:bodyPr wrap="square" rtlCol="0">
            <a:spAutoFit/>
          </a:bodyPr>
          <a:lstStyle/>
          <a:p>
            <a:r>
              <a:rPr lang="en-US" sz="2400" b="1" dirty="0" smtClean="0">
                <a:effectLst>
                  <a:outerShdw blurRad="38100" dist="38100" dir="2700000" algn="tl">
                    <a:srgbClr val="000000">
                      <a:alpha val="43137"/>
                    </a:srgbClr>
                  </a:outerShdw>
                </a:effectLst>
                <a:latin typeface="Cambria Math" pitchFamily="18" charset="0"/>
                <a:ea typeface="Cambria Math" pitchFamily="18" charset="0"/>
              </a:rPr>
              <a:t>‘Mental </a:t>
            </a:r>
            <a:r>
              <a:rPr lang="en-US" sz="2400" b="1" dirty="0">
                <a:effectLst>
                  <a:outerShdw blurRad="38100" dist="38100" dir="2700000" algn="tl">
                    <a:srgbClr val="000000">
                      <a:alpha val="43137"/>
                    </a:srgbClr>
                  </a:outerShdw>
                </a:effectLst>
                <a:latin typeface="Cambria Math" pitchFamily="18" charset="0"/>
                <a:ea typeface="Cambria Math" pitchFamily="18" charset="0"/>
              </a:rPr>
              <a:t>contamination’ leads to an internal sense of dirtiness, rather than being localized to a particular body part, and therefore can’t be cleansed away by hand washing.</a:t>
            </a:r>
          </a:p>
        </p:txBody>
      </p:sp>
      <p:sp>
        <p:nvSpPr>
          <p:cNvPr id="3" name="TextBox 2"/>
          <p:cNvSpPr txBox="1"/>
          <p:nvPr/>
        </p:nvSpPr>
        <p:spPr>
          <a:xfrm>
            <a:off x="1042957" y="2100252"/>
            <a:ext cx="8358246" cy="3785652"/>
          </a:xfrm>
          <a:prstGeom prst="rect">
            <a:avLst/>
          </a:prstGeom>
          <a:noFill/>
        </p:spPr>
        <p:txBody>
          <a:bodyPr wrap="square" rtlCol="0">
            <a:spAutoFit/>
          </a:bodyPr>
          <a:lstStyle/>
          <a:p>
            <a:r>
              <a:rPr lang="en-US" sz="2400" b="1" dirty="0">
                <a:effectLst>
                  <a:outerShdw blurRad="38100" dist="38100" dir="2700000" algn="tl">
                    <a:srgbClr val="000000">
                      <a:alpha val="43137"/>
                    </a:srgbClr>
                  </a:outerShdw>
                </a:effectLst>
                <a:latin typeface="Cambria Math" pitchFamily="18" charset="0"/>
                <a:ea typeface="Cambria Math" pitchFamily="18" charset="0"/>
              </a:rPr>
              <a:t>We can all understand the math behind contact contamination; you touch something dirty, your hands become dirty, you wash your hands, the dirt is gone, you feel relief. The process makes logical sense, as the cause is visible</a:t>
            </a:r>
            <a:r>
              <a:rPr lang="en-US" sz="2400" b="1" dirty="0" smtClean="0">
                <a:effectLst>
                  <a:outerShdw blurRad="38100" dist="38100" dir="2700000" algn="tl">
                    <a:srgbClr val="000000">
                      <a:alpha val="43137"/>
                    </a:srgbClr>
                  </a:outerShdw>
                </a:effectLst>
                <a:latin typeface="Cambria Math" pitchFamily="18" charset="0"/>
                <a:ea typeface="Cambria Math" pitchFamily="18" charset="0"/>
              </a:rPr>
              <a:t>.</a:t>
            </a:r>
          </a:p>
          <a:p>
            <a:endParaRPr lang="en-US" sz="2400" b="1" dirty="0">
              <a:effectLst>
                <a:outerShdw blurRad="38100" dist="38100" dir="2700000" algn="tl">
                  <a:srgbClr val="000000">
                    <a:alpha val="43137"/>
                  </a:srgbClr>
                </a:outerShdw>
              </a:effectLst>
              <a:latin typeface="Cambria Math" pitchFamily="18" charset="0"/>
              <a:ea typeface="Cambria Math" pitchFamily="18" charset="0"/>
            </a:endParaRPr>
          </a:p>
          <a:p>
            <a:r>
              <a:rPr lang="en-US" sz="2400" b="1" dirty="0" smtClean="0">
                <a:effectLst>
                  <a:outerShdw blurRad="38100" dist="38100" dir="2700000" algn="tl">
                    <a:srgbClr val="000000">
                      <a:alpha val="43137"/>
                    </a:srgbClr>
                  </a:outerShdw>
                </a:effectLst>
                <a:latin typeface="Cambria Math" pitchFamily="18" charset="0"/>
                <a:ea typeface="Cambria Math" pitchFamily="18" charset="0"/>
              </a:rPr>
              <a:t> </a:t>
            </a:r>
            <a:r>
              <a:rPr lang="en-US" sz="2400" b="1" dirty="0">
                <a:effectLst>
                  <a:outerShdw blurRad="38100" dist="38100" dir="2700000" algn="tl">
                    <a:srgbClr val="000000">
                      <a:alpha val="43137"/>
                    </a:srgbClr>
                  </a:outerShdw>
                </a:effectLst>
                <a:latin typeface="Cambria Math" pitchFamily="18" charset="0"/>
                <a:ea typeface="Cambria Math" pitchFamily="18" charset="0"/>
              </a:rPr>
              <a:t>Mental contamination can be seen in the same way, it just doesn’t require a visible cause, and often the cause is associated with a previous psychological or physical violation. Without this visible cause for their problems, the true source of discomfort is often unknown to sufferers.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614329" y="0"/>
            <a:ext cx="3643338" cy="1357322"/>
          </a:xfrm>
          <a:prstGeom prst="wedgeEllipseCallou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328709" y="242864"/>
            <a:ext cx="2428892" cy="830997"/>
          </a:xfrm>
          <a:prstGeom prst="rect">
            <a:avLst/>
          </a:prstGeom>
          <a:noFill/>
        </p:spPr>
        <p:txBody>
          <a:bodyPr wrap="square" rtlCol="0">
            <a:spAutoFit/>
          </a:bodyPr>
          <a:lstStyle/>
          <a:p>
            <a:r>
              <a:rPr lang="en-IN" sz="4800" b="1" dirty="0" smtClean="0">
                <a:effectLst>
                  <a:outerShdw blurRad="38100" dist="38100" dir="2700000" algn="tl">
                    <a:srgbClr val="000000">
                      <a:alpha val="43137"/>
                    </a:srgbClr>
                  </a:outerShdw>
                </a:effectLst>
                <a:latin typeface="Chaparral Pro Light" pitchFamily="18" charset="0"/>
              </a:rPr>
              <a:t>Imagine</a:t>
            </a:r>
            <a:endParaRPr lang="en-US" sz="4800" b="1" dirty="0">
              <a:effectLst>
                <a:outerShdw blurRad="38100" dist="38100" dir="2700000" algn="tl">
                  <a:srgbClr val="000000">
                    <a:alpha val="43137"/>
                  </a:srgbClr>
                </a:outerShdw>
              </a:effectLst>
              <a:latin typeface="Chaparral Pro Light" pitchFamily="18" charset="0"/>
            </a:endParaRPr>
          </a:p>
        </p:txBody>
      </p:sp>
      <p:sp>
        <p:nvSpPr>
          <p:cNvPr id="4" name="TextBox 3"/>
          <p:cNvSpPr txBox="1"/>
          <p:nvPr/>
        </p:nvSpPr>
        <p:spPr>
          <a:xfrm>
            <a:off x="328577" y="1957376"/>
            <a:ext cx="10001320" cy="4185761"/>
          </a:xfrm>
          <a:prstGeom prst="rect">
            <a:avLst/>
          </a:prstGeom>
          <a:noFill/>
        </p:spPr>
        <p:txBody>
          <a:bodyPr wrap="square" rtlCol="0">
            <a:spAutoFit/>
          </a:bodyPr>
          <a:lstStyle/>
          <a:p>
            <a:pPr>
              <a:buFont typeface="Arial" pitchFamily="34" charset="0"/>
              <a:buChar char="•"/>
            </a:pPr>
            <a:r>
              <a:rPr lang="en-US" b="1" dirty="0">
                <a:latin typeface="Chaparral Pro Light" pitchFamily="18" charset="0"/>
              </a:rPr>
              <a:t>Imagine you’re taking part in an experiment, you’re asked to try on a jumper which was brought from a charity shop, and report your feelings</a:t>
            </a:r>
            <a:r>
              <a:rPr lang="en-US" b="1" dirty="0" smtClean="0">
                <a:latin typeface="Chaparral Pro Light" pitchFamily="18" charset="0"/>
              </a:rPr>
              <a:t>. </a:t>
            </a:r>
            <a:r>
              <a:rPr lang="en-US" b="1" dirty="0">
                <a:latin typeface="Chaparral Pro Light" pitchFamily="18" charset="0"/>
              </a:rPr>
              <a:t>If you know the jumper is physically clean, you’d probably feel fine, no discomfort, you might even like wearing it. </a:t>
            </a:r>
            <a:endParaRPr lang="en-US" b="1" dirty="0" smtClean="0">
              <a:latin typeface="Chaparral Pro Light" pitchFamily="18" charset="0"/>
            </a:endParaRPr>
          </a:p>
          <a:p>
            <a:pPr>
              <a:buFont typeface="Arial" pitchFamily="34" charset="0"/>
              <a:buChar char="•"/>
            </a:pPr>
            <a:r>
              <a:rPr lang="en-US" b="1" dirty="0" smtClean="0">
                <a:latin typeface="Chaparral Pro Light" pitchFamily="18" charset="0"/>
              </a:rPr>
              <a:t>Now</a:t>
            </a:r>
            <a:r>
              <a:rPr lang="en-US" b="1" dirty="0">
                <a:latin typeface="Chaparral Pro Light" pitchFamily="18" charset="0"/>
              </a:rPr>
              <a:t>, imagine being told that the jumper belonged to a murderer, and suddenly for no explainable reason you aren’t okay with wearing it anymore. You have that disturbing, spine-tingling, and shivery feeling as if the jumper were made of tarantulas. </a:t>
            </a:r>
            <a:endParaRPr lang="en-US" b="1" dirty="0" smtClean="0">
              <a:latin typeface="Chaparral Pro Light" pitchFamily="18" charset="0"/>
            </a:endParaRPr>
          </a:p>
          <a:p>
            <a:pPr>
              <a:buFont typeface="Arial" pitchFamily="34" charset="0"/>
              <a:buChar char="•"/>
            </a:pPr>
            <a:r>
              <a:rPr lang="en-US" b="1" dirty="0" smtClean="0">
                <a:latin typeface="Chaparral Pro Light" pitchFamily="18" charset="0"/>
              </a:rPr>
              <a:t>Despite </a:t>
            </a:r>
            <a:r>
              <a:rPr lang="en-US" b="1" dirty="0">
                <a:latin typeface="Chaparral Pro Light" pitchFamily="18" charset="0"/>
              </a:rPr>
              <a:t>knowing the jumper is physically clean, there’s a cloud of dirtiness hanging over it, and you feel mentally contaminated</a:t>
            </a:r>
            <a:r>
              <a:rPr lang="en-US" b="1" dirty="0" smtClean="0">
                <a:latin typeface="Chaparral Pro Light" pitchFamily="18" charset="0"/>
              </a:rPr>
              <a:t>.</a:t>
            </a:r>
            <a:r>
              <a:rPr lang="en-US" b="1" dirty="0">
                <a:latin typeface="Chaparral Pro Light" pitchFamily="18" charset="0"/>
              </a:rPr>
              <a:t> Imagine you’re taking part in an experiment, you’re asked to try on a jumper which was brought from a charity shop, and report your feelings. If you know the jumper is physically clean, you’d probably feel fine, no discomfort, you might even like wearing it</a:t>
            </a:r>
            <a:r>
              <a:rPr lang="en-US" b="1" dirty="0" smtClean="0">
                <a:latin typeface="Chaparral Pro Light" pitchFamily="18" charset="0"/>
              </a:rPr>
              <a:t>.</a:t>
            </a:r>
          </a:p>
          <a:p>
            <a:pPr>
              <a:buFont typeface="Arial" pitchFamily="34" charset="0"/>
              <a:buChar char="•"/>
            </a:pPr>
            <a:r>
              <a:rPr lang="en-US" b="1" dirty="0" smtClean="0">
                <a:latin typeface="Chaparral Pro Light" pitchFamily="18" charset="0"/>
              </a:rPr>
              <a:t> </a:t>
            </a:r>
            <a:r>
              <a:rPr lang="en-US" b="1" dirty="0">
                <a:latin typeface="Chaparral Pro Light" pitchFamily="18" charset="0"/>
              </a:rPr>
              <a:t>Now, imagine being told that the jumper belonged to a murderer, and suddenly for no explainable reason you aren’t okay with wearing it anymore. You have that disturbing, spine-tingling, and shivery feeling as if the jumper were made of tarantulas. Despite knowing the jumper is physically clean, there’s a cloud of dirtiness hanging over it, and you feel mentally contaminated.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783" y="814368"/>
            <a:ext cx="4572032" cy="584775"/>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latin typeface="Hobo Std" pitchFamily="34" charset="0"/>
              </a:rPr>
              <a:t>How it can be treated?</a:t>
            </a:r>
            <a:endParaRPr lang="en-US" sz="3200" b="1" dirty="0">
              <a:effectLst>
                <a:outerShdw blurRad="38100" dist="38100" dir="2700000" algn="tl">
                  <a:srgbClr val="000000">
                    <a:alpha val="43137"/>
                  </a:srgbClr>
                </a:outerShdw>
              </a:effectLst>
              <a:latin typeface="Hobo Std" pitchFamily="34" charset="0"/>
            </a:endParaRPr>
          </a:p>
        </p:txBody>
      </p:sp>
      <p:sp>
        <p:nvSpPr>
          <p:cNvPr id="3" name="TextBox 2"/>
          <p:cNvSpPr txBox="1"/>
          <p:nvPr/>
        </p:nvSpPr>
        <p:spPr>
          <a:xfrm>
            <a:off x="1900213" y="1957376"/>
            <a:ext cx="7358114" cy="2554545"/>
          </a:xfrm>
          <a:prstGeom prst="rect">
            <a:avLst/>
          </a:prstGeom>
          <a:noFill/>
        </p:spPr>
        <p:txBody>
          <a:bodyPr wrap="square" rtlCol="0">
            <a:spAutoFit/>
          </a:bodyPr>
          <a:lstStyle/>
          <a:p>
            <a:pPr algn="ctr"/>
            <a:r>
              <a:rPr lang="en-US" sz="2000" b="1" dirty="0">
                <a:effectLst>
                  <a:outerShdw blurRad="38100" dist="38100" dir="2700000" algn="tl">
                    <a:srgbClr val="000000">
                      <a:alpha val="43137"/>
                    </a:srgbClr>
                  </a:outerShdw>
                </a:effectLst>
                <a:latin typeface="Cambria Math" pitchFamily="18" charset="0"/>
                <a:ea typeface="Cambria Math" pitchFamily="18" charset="0"/>
              </a:rPr>
              <a:t>Mental Contamination OCD is found to be effectively treated using Cognitive </a:t>
            </a:r>
            <a:r>
              <a:rPr lang="en-US" sz="2000" b="1" dirty="0" err="1">
                <a:effectLst>
                  <a:outerShdw blurRad="38100" dist="38100" dir="2700000" algn="tl">
                    <a:srgbClr val="000000">
                      <a:alpha val="43137"/>
                    </a:srgbClr>
                  </a:outerShdw>
                </a:effectLst>
                <a:latin typeface="Cambria Math" pitchFamily="18" charset="0"/>
                <a:ea typeface="Cambria Math" pitchFamily="18" charset="0"/>
              </a:rPr>
              <a:t>Behaviour</a:t>
            </a:r>
            <a:r>
              <a:rPr lang="en-US" sz="2000" b="1" dirty="0">
                <a:effectLst>
                  <a:outerShdw blurRad="38100" dist="38100" dir="2700000" algn="tl">
                    <a:srgbClr val="000000">
                      <a:alpha val="43137"/>
                    </a:srgbClr>
                  </a:outerShdw>
                </a:effectLst>
                <a:latin typeface="Cambria Math" pitchFamily="18" charset="0"/>
                <a:ea typeface="Cambria Math" pitchFamily="18" charset="0"/>
              </a:rPr>
              <a:t> Therapy with an emphasis on Exposure and Response Prevention (ERP). ERP involves exposing clients gradually to anxiety-inducing situations or memories and phrases and engaging in a process of desensitization. This allows clients to attribute new meaning or interpretation to intrusive thoughts about mental contamination and contaminants such that the imagined contaminants are no longer perceived to be harmful.</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TotalTime>
  <Words>630</Words>
  <Application>Microsoft Office PowerPoint</Application>
  <PresentationFormat>Custom</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What is mental contamination?</vt:lpstr>
      <vt:lpstr>Symptoms of mental contamination</vt:lpstr>
      <vt:lpstr>Compulsions</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mental contamination?</dc:title>
  <dc:creator>Windows User</dc:creator>
  <cp:lastModifiedBy>Windows User</cp:lastModifiedBy>
  <cp:revision>7</cp:revision>
  <dcterms:created xsi:type="dcterms:W3CDTF">2022-01-17T08:11:11Z</dcterms:created>
  <dcterms:modified xsi:type="dcterms:W3CDTF">2022-01-17T09:11:40Z</dcterms:modified>
</cp:coreProperties>
</file>