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74" r:id="rId6"/>
    <p:sldId id="260" r:id="rId7"/>
    <p:sldId id="261" r:id="rId8"/>
    <p:sldId id="262" r:id="rId9"/>
    <p:sldId id="268" r:id="rId10"/>
    <p:sldId id="269" r:id="rId11"/>
    <p:sldId id="270" r:id="rId12"/>
    <p:sldId id="271" r:id="rId13"/>
    <p:sldId id="272" r:id="rId14"/>
    <p:sldId id="273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84" y="-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BD23C-3E06-41C7-AC2B-A04C2ECC7E7E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6FC2C43-453D-4291-9CC2-3FCA5069B14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BD23C-3E06-41C7-AC2B-A04C2ECC7E7E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C2C43-453D-4291-9CC2-3FCA5069B14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56FC2C43-453D-4291-9CC2-3FCA5069B144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BD23C-3E06-41C7-AC2B-A04C2ECC7E7E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BD23C-3E06-41C7-AC2B-A04C2ECC7E7E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56FC2C43-453D-4291-9CC2-3FCA5069B14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BD23C-3E06-41C7-AC2B-A04C2ECC7E7E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6FC2C43-453D-4291-9CC2-3FCA5069B14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3E3BD23C-3E06-41C7-AC2B-A04C2ECC7E7E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C2C43-453D-4291-9CC2-3FCA5069B14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BD23C-3E06-41C7-AC2B-A04C2ECC7E7E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56FC2C43-453D-4291-9CC2-3FCA5069B144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BD23C-3E06-41C7-AC2B-A04C2ECC7E7E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56FC2C43-453D-4291-9CC2-3FCA5069B1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BD23C-3E06-41C7-AC2B-A04C2ECC7E7E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6FC2C43-453D-4291-9CC2-3FCA5069B1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6FC2C43-453D-4291-9CC2-3FCA5069B144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BD23C-3E06-41C7-AC2B-A04C2ECC7E7E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56FC2C43-453D-4291-9CC2-3FCA5069B14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3E3BD23C-3E06-41C7-AC2B-A04C2ECC7E7E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3E3BD23C-3E06-41C7-AC2B-A04C2ECC7E7E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6FC2C43-453D-4291-9CC2-3FCA5069B144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BY </a:t>
            </a:r>
          </a:p>
          <a:p>
            <a:r>
              <a:rPr lang="en-US" dirty="0" smtClean="0"/>
              <a:t>DANIYA ZABEEN</a:t>
            </a:r>
          </a:p>
          <a:p>
            <a:r>
              <a:rPr lang="en-US" dirty="0" smtClean="0"/>
              <a:t>PSYCHOLOGIST</a:t>
            </a:r>
          </a:p>
          <a:p>
            <a:r>
              <a:rPr lang="en-US" dirty="0" smtClean="0"/>
              <a:t>EMOTION OF LIFE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6600" dirty="0" smtClean="0"/>
              <a:t>PERSONALITY TYPE</a:t>
            </a:r>
            <a:endParaRPr lang="en-US" sz="6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6" name="Picture 2" descr="Personality Types&#10;TYPE A&#10;1. are always&#10;moving, walking, and eating&#10;rapidly;&#10;2. feel impatient with the rate at&#10;which most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0" name="Picture 2" descr="Proactive Personality:&#10;Identifies&#10;opportunities, shows&#10;initiative, takes action, and&#10;perseveres until meaningful&#10;change oc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674" name="Picture 2" descr="Emotional Stability&#10;Individuals high in this trait tend to experience emotional&#10;instability, anxiety, moodiness, irritabil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3445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698" name="Picture 2" descr="Main assumptions of theories&#10;• One: that personality traits are relatively stable and therefore&#10;predictable over time&#10;• Tw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746" name="Picture 2" descr="4–13&lt;br /&gt;Personality Structure (The “Big Five” Traits)&lt;br /&gt;Dimension&lt;br /&gt;Characteristics of a person&lt;br /&gt;Scoring +vely...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2770" name="Picture 2" descr="PERSONALITY ASSESSMENT &lt;ul&gt;&lt;li&gt;Personality is the measurement of personal characteristics &lt;/li&gt;&lt;/ul&gt;&lt;ul&gt;&lt;li&gt;Personality is...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3794" name="Picture 2" descr="Non projective Personality Test &lt;ul&gt;&lt;li&gt;Objective personality test are self report inventories about person typical behavi...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4818" name="Picture 2" descr="&lt;ul&gt;&lt;li&gt;Minnesota Multiphasic Personality Inventory – 2 &lt;/li&gt;&lt;/ul&gt;&lt;ul&gt;&lt;li&gt;It contains 567  true, false or cannot say quest...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5842" name="Picture 2" descr="&lt;ul&gt;&lt;li&gt;THE 16PF &lt;/li&gt;&lt;/ul&gt;&lt;ul&gt;&lt;li&gt;It is the test that assess sixteen basic dimension of personality &lt;/li&gt;&lt;/ul&gt;&lt;ul&gt;&lt;li&gt;Inc...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6866" name="Picture 2" descr="Projective Personality Tests &lt;ul&gt;&lt;li&gt;In projective personality tests subjects are required to respond to different stimuli...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ersonality-ppt-2-638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7890" name="Picture 2" descr="&lt;ul&gt;&lt;li&gt;The Rorschach Ink blot Test &lt;/li&gt;&lt;/ul&gt;&lt;ul&gt;&lt;li&gt;It contains series of ten pictures &lt;/li&gt;&lt;/ul&gt;&lt;ul&gt;&lt;li&gt;Subject describ...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8914" name="Picture 2" descr="&lt;ul&gt;&lt;li&gt;Thematic Apperception Test &lt;/li&gt;&lt;/ul&gt;&lt;ul&gt;&lt;li&gt;It contains series of pictures and scenes &lt;/li&gt;&lt;/ul&gt;&lt;ul&gt;&lt;li&gt;Subject m...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9938" name="Picture 2" descr="Personality pp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ersonality-ppt-3-638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ersonality-ppt-4-638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-17712" y="0"/>
            <a:ext cx="9161712" cy="68580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2" name="Picture 2" descr=" To ensure high performing employees in an &lt;/li&gt;&lt;/ul&gt;    organization.&lt;br /&gt;&lt;ul&gt;&lt;li&gt; To manage workforce diversity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ersonality-ppt-5-638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-17712" y="0"/>
            <a:ext cx="9161712" cy="68580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ersonality-ppt-6-638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The Myers-Briggs Type Indicator(MBTI)&#10;A personality test that taps four characteristics and&#10;classifies people into 1 of 16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 descr="Myers-&#10;Briggs&#10;Sixteen&#10;Primary&#10;Traits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112</TotalTime>
  <Words>9</Words>
  <Application>Microsoft Office PowerPoint</Application>
  <PresentationFormat>On-screen Show (4:3)</PresentationFormat>
  <Paragraphs>5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Civic</vt:lpstr>
      <vt:lpstr>PERSONALITY TYPE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PERSONALITY TYPE</dc:title>
  <dc:creator>shah</dc:creator>
  <cp:lastModifiedBy>shah</cp:lastModifiedBy>
  <cp:revision>22</cp:revision>
  <dcterms:created xsi:type="dcterms:W3CDTF">2021-01-09T18:38:39Z</dcterms:created>
  <dcterms:modified xsi:type="dcterms:W3CDTF">2021-01-09T20:31:00Z</dcterms:modified>
</cp:coreProperties>
</file>