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3"/>
    <p:sldMasterId id="2147483694" r:id="rId4"/>
    <p:sldMasterId id="2147483695" r:id="rId5"/>
    <p:sldMasterId id="214748369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6858000" cy="9144000"/>
  <p:embeddedFontLst>
    <p:embeddedFont>
      <p:font typeface="Ovo"/>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Ovo-regular.fntdata"/><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e3ee024ad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1e3ee024adf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e3ee024adf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e3ee024ad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e3ee024adf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e3ee024ad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e3ee024ad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e3ee024ad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e3ee024adf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e3ee024ad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e3ee024adf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e3ee024ad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2"/>
          <p:cNvSpPr/>
          <p:nvPr>
            <p:ph idx="2" type="pic"/>
          </p:nvPr>
        </p:nvSpPr>
        <p:spPr>
          <a:xfrm>
            <a:off x="5183188" y="987425"/>
            <a:ext cx="6172200" cy="4873625"/>
          </a:xfrm>
          <a:prstGeom prst="rect">
            <a:avLst/>
          </a:prstGeom>
          <a:noFill/>
          <a:ln>
            <a:noFill/>
          </a:ln>
        </p:spPr>
      </p:sp>
      <p:sp>
        <p:nvSpPr>
          <p:cNvPr id="139" name="Google Shape;139;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98989"/>
                </a:solidFill>
                <a:latin typeface="Calibri"/>
                <a:ea typeface="Calibri"/>
                <a:cs typeface="Calibri"/>
                <a:sym typeface="Calibri"/>
              </a:defRPr>
            </a:lvl1pPr>
            <a:lvl2pPr indent="0" lvl="1" marL="0" algn="r">
              <a:spcBef>
                <a:spcPts val="0"/>
              </a:spcBef>
              <a:buNone/>
              <a:defRPr b="0" i="0" sz="1200" u="none" cap="none" strike="noStrike">
                <a:solidFill>
                  <a:srgbClr val="898989"/>
                </a:solidFill>
                <a:latin typeface="Calibri"/>
                <a:ea typeface="Calibri"/>
                <a:cs typeface="Calibri"/>
                <a:sym typeface="Calibri"/>
              </a:defRPr>
            </a:lvl2pPr>
            <a:lvl3pPr indent="0" lvl="2" marL="0" algn="r">
              <a:spcBef>
                <a:spcPts val="0"/>
              </a:spcBef>
              <a:buNone/>
              <a:defRPr b="0" i="0" sz="1200" u="none" cap="none" strike="noStrike">
                <a:solidFill>
                  <a:srgbClr val="898989"/>
                </a:solidFill>
                <a:latin typeface="Calibri"/>
                <a:ea typeface="Calibri"/>
                <a:cs typeface="Calibri"/>
                <a:sym typeface="Calibri"/>
              </a:defRPr>
            </a:lvl3pPr>
            <a:lvl4pPr indent="0" lvl="3" marL="0" algn="r">
              <a:spcBef>
                <a:spcPts val="0"/>
              </a:spcBef>
              <a:buNone/>
              <a:defRPr b="0" i="0" sz="1200" u="none" cap="none" strike="noStrike">
                <a:solidFill>
                  <a:srgbClr val="898989"/>
                </a:solidFill>
                <a:latin typeface="Calibri"/>
                <a:ea typeface="Calibri"/>
                <a:cs typeface="Calibri"/>
                <a:sym typeface="Calibri"/>
              </a:defRPr>
            </a:lvl4pPr>
            <a:lvl5pPr indent="0" lvl="4" marL="0" algn="r">
              <a:spcBef>
                <a:spcPts val="0"/>
              </a:spcBef>
              <a:buNone/>
              <a:defRPr b="0" i="0" sz="1200" u="none" cap="none" strike="noStrike">
                <a:solidFill>
                  <a:srgbClr val="898989"/>
                </a:solidFill>
                <a:latin typeface="Calibri"/>
                <a:ea typeface="Calibri"/>
                <a:cs typeface="Calibri"/>
                <a:sym typeface="Calibri"/>
              </a:defRPr>
            </a:lvl5pPr>
            <a:lvl6pPr indent="0" lvl="5" marL="0" algn="r">
              <a:spcBef>
                <a:spcPts val="0"/>
              </a:spcBef>
              <a:buNone/>
              <a:defRPr b="0" i="0" sz="1200" u="none" cap="none" strike="noStrike">
                <a:solidFill>
                  <a:srgbClr val="898989"/>
                </a:solidFill>
                <a:latin typeface="Calibri"/>
                <a:ea typeface="Calibri"/>
                <a:cs typeface="Calibri"/>
                <a:sym typeface="Calibri"/>
              </a:defRPr>
            </a:lvl6pPr>
            <a:lvl7pPr indent="0" lvl="6" marL="0" algn="r">
              <a:spcBef>
                <a:spcPts val="0"/>
              </a:spcBef>
              <a:buNone/>
              <a:defRPr b="0" i="0" sz="1200" u="none" cap="none" strike="noStrike">
                <a:solidFill>
                  <a:srgbClr val="898989"/>
                </a:solidFill>
                <a:latin typeface="Calibri"/>
                <a:ea typeface="Calibri"/>
                <a:cs typeface="Calibri"/>
                <a:sym typeface="Calibri"/>
              </a:defRPr>
            </a:lvl7pPr>
            <a:lvl8pPr indent="0" lvl="7" marL="0" algn="r">
              <a:spcBef>
                <a:spcPts val="0"/>
              </a:spcBef>
              <a:buNone/>
              <a:defRPr b="0" i="0" sz="1200" u="none" cap="none" strike="noStrike">
                <a:solidFill>
                  <a:srgbClr val="898989"/>
                </a:solidFill>
                <a:latin typeface="Calibri"/>
                <a:ea typeface="Calibri"/>
                <a:cs typeface="Calibri"/>
                <a:sym typeface="Calibri"/>
              </a:defRPr>
            </a:lvl8pPr>
            <a:lvl9pPr indent="0" lvl="8" marL="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 name="Shape 165"/>
        <p:cNvGrpSpPr/>
        <p:nvPr/>
      </p:nvGrpSpPr>
      <p:grpSpPr>
        <a:xfrm>
          <a:off x="0" y="0"/>
          <a:ext cx="0" cy="0"/>
          <a:chOff x="0" y="0"/>
          <a:chExt cx="0" cy="0"/>
        </a:xfrm>
      </p:grpSpPr>
      <p:sp>
        <p:nvSpPr>
          <p:cNvPr id="166" name="Google Shape;166;p2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7" name="Google Shape;167;p2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68" name="Google Shape;168;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1" name="Shape 171"/>
        <p:cNvGrpSpPr/>
        <p:nvPr/>
      </p:nvGrpSpPr>
      <p:grpSpPr>
        <a:xfrm>
          <a:off x="0" y="0"/>
          <a:ext cx="0" cy="0"/>
          <a:chOff x="0" y="0"/>
          <a:chExt cx="0" cy="0"/>
        </a:xfrm>
      </p:grpSpPr>
      <p:sp>
        <p:nvSpPr>
          <p:cNvPr id="172" name="Google Shape;172;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 name="Google Shape;173;p2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2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9" name="Google Shape;179;p2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0" name="Google Shape;180;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 name="Google Shape;185;p3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6" name="Google Shape;186;p3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7" name="Google Shape;187;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 name="Google Shape;192;p3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3" name="Google Shape;193;p3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4" name="Google Shape;194;p3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5" name="Google Shape;195;p3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6" name="Google Shape;196;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1" name="Google Shape;201;p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4" name="Shape 204"/>
        <p:cNvGrpSpPr/>
        <p:nvPr/>
      </p:nvGrpSpPr>
      <p:grpSpPr>
        <a:xfrm>
          <a:off x="0" y="0"/>
          <a:ext cx="0" cy="0"/>
          <a:chOff x="0" y="0"/>
          <a:chExt cx="0" cy="0"/>
        </a:xfrm>
      </p:grpSpPr>
      <p:sp>
        <p:nvSpPr>
          <p:cNvPr id="205" name="Google Shape;205;p3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6" name="Google Shape;206;p3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07" name="Google Shape;207;p3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08" name="Google Shape;208;p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1" name="Shape 211"/>
        <p:cNvGrpSpPr/>
        <p:nvPr/>
      </p:nvGrpSpPr>
      <p:grpSpPr>
        <a:xfrm>
          <a:off x="0" y="0"/>
          <a:ext cx="0" cy="0"/>
          <a:chOff x="0" y="0"/>
          <a:chExt cx="0" cy="0"/>
        </a:xfrm>
      </p:grpSpPr>
      <p:sp>
        <p:nvSpPr>
          <p:cNvPr id="212" name="Google Shape;212;p3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3" name="Google Shape;213;p34"/>
          <p:cNvSpPr/>
          <p:nvPr>
            <p:ph idx="2" type="pic"/>
          </p:nvPr>
        </p:nvSpPr>
        <p:spPr>
          <a:xfrm>
            <a:off x="2389717" y="612775"/>
            <a:ext cx="7315200" cy="4114800"/>
          </a:xfrm>
          <a:prstGeom prst="rect">
            <a:avLst/>
          </a:prstGeom>
          <a:noFill/>
          <a:ln>
            <a:noFill/>
          </a:ln>
        </p:spPr>
      </p:sp>
      <p:sp>
        <p:nvSpPr>
          <p:cNvPr id="214" name="Google Shape;214;p3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5" name="Google Shape;215;p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0" name="Google Shape;220;p35"/>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1" name="Google Shape;221;p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36"/>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6" name="Google Shape;226;p36"/>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p38"/>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8"/>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38"/>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
        <p:nvSpPr>
          <p:cNvPr id="243" name="Google Shape;243;p39"/>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9"/>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9"/>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6" name="Shape 246"/>
        <p:cNvGrpSpPr/>
        <p:nvPr/>
      </p:nvGrpSpPr>
      <p:grpSpPr>
        <a:xfrm>
          <a:off x="0" y="0"/>
          <a:ext cx="0" cy="0"/>
          <a:chOff x="0" y="0"/>
          <a:chExt cx="0" cy="0"/>
        </a:xfrm>
      </p:grpSpPr>
      <p:sp>
        <p:nvSpPr>
          <p:cNvPr id="247" name="Google Shape;247;p4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49" name="Google Shape;249;p40"/>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40"/>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40"/>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2" name="Shape 252"/>
        <p:cNvGrpSpPr/>
        <p:nvPr/>
      </p:nvGrpSpPr>
      <p:grpSpPr>
        <a:xfrm>
          <a:off x="0" y="0"/>
          <a:ext cx="0" cy="0"/>
          <a:chOff x="0" y="0"/>
          <a:chExt cx="0" cy="0"/>
        </a:xfrm>
      </p:grpSpPr>
      <p:sp>
        <p:nvSpPr>
          <p:cNvPr id="253" name="Google Shape;253;p41"/>
          <p:cNvSpPr txBox="1"/>
          <p:nvPr>
            <p:ph type="title"/>
          </p:nvPr>
        </p:nvSpPr>
        <p:spPr>
          <a:xfrm>
            <a:off x="831851" y="171056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41"/>
          <p:cNvSpPr txBox="1"/>
          <p:nvPr>
            <p:ph idx="1" type="body"/>
          </p:nvPr>
        </p:nvSpPr>
        <p:spPr>
          <a:xfrm>
            <a:off x="831851" y="459028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sz="1800">
                <a:solidFill>
                  <a:schemeClr val="lt1"/>
                </a:solidFill>
              </a:defRPr>
            </a:lvl1pPr>
            <a:lvl2pPr indent="-228600" lvl="1" marL="914400" algn="l">
              <a:lnSpc>
                <a:spcPct val="90000"/>
              </a:lnSpc>
              <a:spcBef>
                <a:spcPts val="375"/>
              </a:spcBef>
              <a:spcAft>
                <a:spcPts val="0"/>
              </a:spcAft>
              <a:buClr>
                <a:schemeClr val="lt1"/>
              </a:buClr>
              <a:buSzPts val="1500"/>
              <a:buNone/>
              <a:defRPr sz="1500">
                <a:solidFill>
                  <a:schemeClr val="lt1"/>
                </a:solidFill>
              </a:defRPr>
            </a:lvl2pPr>
            <a:lvl3pPr indent="-228600" lvl="2" marL="1371600" algn="l">
              <a:lnSpc>
                <a:spcPct val="90000"/>
              </a:lnSpc>
              <a:spcBef>
                <a:spcPts val="375"/>
              </a:spcBef>
              <a:spcAft>
                <a:spcPts val="0"/>
              </a:spcAft>
              <a:buClr>
                <a:schemeClr val="lt1"/>
              </a:buClr>
              <a:buSzPts val="1350"/>
              <a:buNone/>
              <a:defRPr sz="1350">
                <a:solidFill>
                  <a:schemeClr val="lt1"/>
                </a:solidFill>
              </a:defRPr>
            </a:lvl3pPr>
            <a:lvl4pPr indent="-228600" lvl="3" marL="1828800" algn="l">
              <a:lnSpc>
                <a:spcPct val="90000"/>
              </a:lnSpc>
              <a:spcBef>
                <a:spcPts val="375"/>
              </a:spcBef>
              <a:spcAft>
                <a:spcPts val="0"/>
              </a:spcAft>
              <a:buClr>
                <a:schemeClr val="lt1"/>
              </a:buClr>
              <a:buSzPts val="1200"/>
              <a:buNone/>
              <a:defRPr sz="1200">
                <a:solidFill>
                  <a:schemeClr val="lt1"/>
                </a:solidFill>
              </a:defRPr>
            </a:lvl4pPr>
            <a:lvl5pPr indent="-228600" lvl="4" marL="2286000" algn="l">
              <a:lnSpc>
                <a:spcPct val="90000"/>
              </a:lnSpc>
              <a:spcBef>
                <a:spcPts val="375"/>
              </a:spcBef>
              <a:spcAft>
                <a:spcPts val="0"/>
              </a:spcAft>
              <a:buClr>
                <a:schemeClr val="lt1"/>
              </a:buClr>
              <a:buSzPts val="1200"/>
              <a:buNone/>
              <a:defRPr sz="1200">
                <a:solidFill>
                  <a:schemeClr val="lt1"/>
                </a:solidFill>
              </a:defRPr>
            </a:lvl5pPr>
            <a:lvl6pPr indent="-228600" lvl="5" marL="2743200" algn="l">
              <a:lnSpc>
                <a:spcPct val="90000"/>
              </a:lnSpc>
              <a:spcBef>
                <a:spcPts val="375"/>
              </a:spcBef>
              <a:spcAft>
                <a:spcPts val="0"/>
              </a:spcAft>
              <a:buClr>
                <a:schemeClr val="lt1"/>
              </a:buClr>
              <a:buSzPts val="1200"/>
              <a:buNone/>
              <a:defRPr sz="1200">
                <a:solidFill>
                  <a:schemeClr val="lt1"/>
                </a:solidFill>
              </a:defRPr>
            </a:lvl6pPr>
            <a:lvl7pPr indent="-228600" lvl="6" marL="3200400" algn="l">
              <a:lnSpc>
                <a:spcPct val="90000"/>
              </a:lnSpc>
              <a:spcBef>
                <a:spcPts val="375"/>
              </a:spcBef>
              <a:spcAft>
                <a:spcPts val="0"/>
              </a:spcAft>
              <a:buClr>
                <a:schemeClr val="lt1"/>
              </a:buClr>
              <a:buSzPts val="1200"/>
              <a:buNone/>
              <a:defRPr sz="1200">
                <a:solidFill>
                  <a:schemeClr val="lt1"/>
                </a:solidFill>
              </a:defRPr>
            </a:lvl7pPr>
            <a:lvl8pPr indent="-228600" lvl="7" marL="3657600" algn="l">
              <a:lnSpc>
                <a:spcPct val="90000"/>
              </a:lnSpc>
              <a:spcBef>
                <a:spcPts val="375"/>
              </a:spcBef>
              <a:spcAft>
                <a:spcPts val="0"/>
              </a:spcAft>
              <a:buClr>
                <a:schemeClr val="lt1"/>
              </a:buClr>
              <a:buSzPts val="1200"/>
              <a:buNone/>
              <a:defRPr sz="1200">
                <a:solidFill>
                  <a:schemeClr val="lt1"/>
                </a:solidFill>
              </a:defRPr>
            </a:lvl8pPr>
            <a:lvl9pPr indent="-228600" lvl="8" marL="4114800" algn="l">
              <a:lnSpc>
                <a:spcPct val="90000"/>
              </a:lnSpc>
              <a:spcBef>
                <a:spcPts val="375"/>
              </a:spcBef>
              <a:spcAft>
                <a:spcPts val="0"/>
              </a:spcAft>
              <a:buClr>
                <a:schemeClr val="lt1"/>
              </a:buClr>
              <a:buSzPts val="1200"/>
              <a:buNone/>
              <a:defRPr sz="1200">
                <a:solidFill>
                  <a:schemeClr val="lt1"/>
                </a:solidFill>
              </a:defRPr>
            </a:lvl9pPr>
          </a:lstStyle>
          <a:p/>
        </p:txBody>
      </p:sp>
      <p:sp>
        <p:nvSpPr>
          <p:cNvPr id="255" name="Google Shape;255;p41"/>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41"/>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1"/>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8" name="Shape 258"/>
        <p:cNvGrpSpPr/>
        <p:nvPr/>
      </p:nvGrpSpPr>
      <p:grpSpPr>
        <a:xfrm>
          <a:off x="0" y="0"/>
          <a:ext cx="0" cy="0"/>
          <a:chOff x="0" y="0"/>
          <a:chExt cx="0" cy="0"/>
        </a:xfrm>
      </p:grpSpPr>
      <p:sp>
        <p:nvSpPr>
          <p:cNvPr id="259" name="Google Shape;259;p42"/>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61" name="Google Shape;261;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62" name="Google Shape;262;p42"/>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42"/>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42"/>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5" name="Shape 265"/>
        <p:cNvGrpSpPr/>
        <p:nvPr/>
      </p:nvGrpSpPr>
      <p:grpSpPr>
        <a:xfrm>
          <a:off x="0" y="0"/>
          <a:ext cx="0" cy="0"/>
          <a:chOff x="0" y="0"/>
          <a:chExt cx="0" cy="0"/>
        </a:xfrm>
      </p:grpSpPr>
      <p:sp>
        <p:nvSpPr>
          <p:cNvPr id="266" name="Google Shape;266;p43"/>
          <p:cNvSpPr txBox="1"/>
          <p:nvPr>
            <p:ph type="title"/>
          </p:nvPr>
        </p:nvSpPr>
        <p:spPr>
          <a:xfrm>
            <a:off x="839788"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43"/>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b="1" sz="1800"/>
            </a:lvl1pPr>
            <a:lvl2pPr indent="-228600" lvl="1" marL="914400" algn="l">
              <a:lnSpc>
                <a:spcPct val="90000"/>
              </a:lnSpc>
              <a:spcBef>
                <a:spcPts val="375"/>
              </a:spcBef>
              <a:spcAft>
                <a:spcPts val="0"/>
              </a:spcAft>
              <a:buClr>
                <a:schemeClr val="lt1"/>
              </a:buClr>
              <a:buSzPts val="1500"/>
              <a:buNone/>
              <a:defRPr b="1" sz="1500"/>
            </a:lvl2pPr>
            <a:lvl3pPr indent="-228600" lvl="2" marL="1371600" algn="l">
              <a:lnSpc>
                <a:spcPct val="90000"/>
              </a:lnSpc>
              <a:spcBef>
                <a:spcPts val="375"/>
              </a:spcBef>
              <a:spcAft>
                <a:spcPts val="0"/>
              </a:spcAft>
              <a:buClr>
                <a:schemeClr val="lt1"/>
              </a:buClr>
              <a:buSzPts val="1350"/>
              <a:buNone/>
              <a:defRPr b="1" sz="1350"/>
            </a:lvl3pPr>
            <a:lvl4pPr indent="-228600" lvl="3" marL="1828800" algn="l">
              <a:lnSpc>
                <a:spcPct val="90000"/>
              </a:lnSpc>
              <a:spcBef>
                <a:spcPts val="375"/>
              </a:spcBef>
              <a:spcAft>
                <a:spcPts val="0"/>
              </a:spcAft>
              <a:buClr>
                <a:schemeClr val="lt1"/>
              </a:buClr>
              <a:buSzPts val="1200"/>
              <a:buNone/>
              <a:defRPr b="1" sz="1200"/>
            </a:lvl4pPr>
            <a:lvl5pPr indent="-228600" lvl="4" marL="2286000" algn="l">
              <a:lnSpc>
                <a:spcPct val="90000"/>
              </a:lnSpc>
              <a:spcBef>
                <a:spcPts val="375"/>
              </a:spcBef>
              <a:spcAft>
                <a:spcPts val="0"/>
              </a:spcAft>
              <a:buClr>
                <a:schemeClr val="lt1"/>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268" name="Google Shape;268;p43"/>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69" name="Google Shape;269;p43"/>
          <p:cNvSpPr txBox="1"/>
          <p:nvPr>
            <p:ph idx="3" type="body"/>
          </p:nvPr>
        </p:nvSpPr>
        <p:spPr>
          <a:xfrm>
            <a:off x="6172203"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b="1" sz="1800"/>
            </a:lvl1pPr>
            <a:lvl2pPr indent="-228600" lvl="1" marL="914400" algn="l">
              <a:lnSpc>
                <a:spcPct val="90000"/>
              </a:lnSpc>
              <a:spcBef>
                <a:spcPts val="375"/>
              </a:spcBef>
              <a:spcAft>
                <a:spcPts val="0"/>
              </a:spcAft>
              <a:buClr>
                <a:schemeClr val="lt1"/>
              </a:buClr>
              <a:buSzPts val="1500"/>
              <a:buNone/>
              <a:defRPr b="1" sz="1500"/>
            </a:lvl2pPr>
            <a:lvl3pPr indent="-228600" lvl="2" marL="1371600" algn="l">
              <a:lnSpc>
                <a:spcPct val="90000"/>
              </a:lnSpc>
              <a:spcBef>
                <a:spcPts val="375"/>
              </a:spcBef>
              <a:spcAft>
                <a:spcPts val="0"/>
              </a:spcAft>
              <a:buClr>
                <a:schemeClr val="lt1"/>
              </a:buClr>
              <a:buSzPts val="1350"/>
              <a:buNone/>
              <a:defRPr b="1" sz="1350"/>
            </a:lvl3pPr>
            <a:lvl4pPr indent="-228600" lvl="3" marL="1828800" algn="l">
              <a:lnSpc>
                <a:spcPct val="90000"/>
              </a:lnSpc>
              <a:spcBef>
                <a:spcPts val="375"/>
              </a:spcBef>
              <a:spcAft>
                <a:spcPts val="0"/>
              </a:spcAft>
              <a:buClr>
                <a:schemeClr val="lt1"/>
              </a:buClr>
              <a:buSzPts val="1200"/>
              <a:buNone/>
              <a:defRPr b="1" sz="1200"/>
            </a:lvl4pPr>
            <a:lvl5pPr indent="-228600" lvl="4" marL="2286000" algn="l">
              <a:lnSpc>
                <a:spcPct val="90000"/>
              </a:lnSpc>
              <a:spcBef>
                <a:spcPts val="375"/>
              </a:spcBef>
              <a:spcAft>
                <a:spcPts val="0"/>
              </a:spcAft>
              <a:buClr>
                <a:schemeClr val="lt1"/>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270" name="Google Shape;270;p43"/>
          <p:cNvSpPr txBox="1"/>
          <p:nvPr>
            <p:ph idx="4" type="body"/>
          </p:nvPr>
        </p:nvSpPr>
        <p:spPr>
          <a:xfrm>
            <a:off x="6172203"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71" name="Google Shape;271;p43"/>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3"/>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43"/>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4" name="Shape 274"/>
        <p:cNvGrpSpPr/>
        <p:nvPr/>
      </p:nvGrpSpPr>
      <p:grpSpPr>
        <a:xfrm>
          <a:off x="0" y="0"/>
          <a:ext cx="0" cy="0"/>
          <a:chOff x="0" y="0"/>
          <a:chExt cx="0" cy="0"/>
        </a:xfrm>
      </p:grpSpPr>
      <p:sp>
        <p:nvSpPr>
          <p:cNvPr id="275" name="Google Shape;275;p44"/>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44"/>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4"/>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4"/>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9" name="Shape 279"/>
        <p:cNvGrpSpPr/>
        <p:nvPr/>
      </p:nvGrpSpPr>
      <p:grpSpPr>
        <a:xfrm>
          <a:off x="0" y="0"/>
          <a:ext cx="0" cy="0"/>
          <a:chOff x="0" y="0"/>
          <a:chExt cx="0" cy="0"/>
        </a:xfrm>
      </p:grpSpPr>
      <p:sp>
        <p:nvSpPr>
          <p:cNvPr id="280" name="Google Shape;280;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45"/>
          <p:cNvSpPr txBox="1"/>
          <p:nvPr>
            <p:ph idx="1" type="body"/>
          </p:nvPr>
        </p:nvSpPr>
        <p:spPr>
          <a:xfrm>
            <a:off x="5183188" y="98824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lt1"/>
              </a:buClr>
              <a:buSzPts val="2400"/>
              <a:buChar char="•"/>
              <a:defRPr sz="2400"/>
            </a:lvl1pPr>
            <a:lvl2pPr indent="-361950" lvl="1" marL="914400" algn="l">
              <a:lnSpc>
                <a:spcPct val="90000"/>
              </a:lnSpc>
              <a:spcBef>
                <a:spcPts val="375"/>
              </a:spcBef>
              <a:spcAft>
                <a:spcPts val="0"/>
              </a:spcAft>
              <a:buClr>
                <a:schemeClr val="lt1"/>
              </a:buClr>
              <a:buSzPts val="2100"/>
              <a:buChar char="•"/>
              <a:defRPr sz="2100"/>
            </a:lvl2pPr>
            <a:lvl3pPr indent="-342900" lvl="2" marL="1371600" algn="l">
              <a:lnSpc>
                <a:spcPct val="90000"/>
              </a:lnSpc>
              <a:spcBef>
                <a:spcPts val="375"/>
              </a:spcBef>
              <a:spcAft>
                <a:spcPts val="0"/>
              </a:spcAft>
              <a:buClr>
                <a:schemeClr val="lt1"/>
              </a:buClr>
              <a:buSzPts val="1800"/>
              <a:buChar char="•"/>
              <a:defRPr sz="1800"/>
            </a:lvl3pPr>
            <a:lvl4pPr indent="-323850" lvl="3" marL="1828800" algn="l">
              <a:lnSpc>
                <a:spcPct val="90000"/>
              </a:lnSpc>
              <a:spcBef>
                <a:spcPts val="375"/>
              </a:spcBef>
              <a:spcAft>
                <a:spcPts val="0"/>
              </a:spcAft>
              <a:buClr>
                <a:schemeClr val="lt1"/>
              </a:buClr>
              <a:buSzPts val="1500"/>
              <a:buChar char="•"/>
              <a:defRPr sz="1500"/>
            </a:lvl4pPr>
            <a:lvl5pPr indent="-323850" lvl="4" marL="2286000" algn="l">
              <a:lnSpc>
                <a:spcPct val="90000"/>
              </a:lnSpc>
              <a:spcBef>
                <a:spcPts val="375"/>
              </a:spcBef>
              <a:spcAft>
                <a:spcPts val="0"/>
              </a:spcAft>
              <a:buClr>
                <a:schemeClr val="lt1"/>
              </a:buClr>
              <a:buSzPts val="1500"/>
              <a:buChar char="•"/>
              <a:defRPr sz="1500"/>
            </a:lvl5pPr>
            <a:lvl6pPr indent="-323850" lvl="5" marL="2743200" algn="l">
              <a:lnSpc>
                <a:spcPct val="90000"/>
              </a:lnSpc>
              <a:spcBef>
                <a:spcPts val="375"/>
              </a:spcBef>
              <a:spcAft>
                <a:spcPts val="0"/>
              </a:spcAft>
              <a:buClr>
                <a:schemeClr val="lt1"/>
              </a:buClr>
              <a:buSzPts val="1500"/>
              <a:buChar char="•"/>
              <a:defRPr sz="1500"/>
            </a:lvl6pPr>
            <a:lvl7pPr indent="-323850" lvl="6" marL="3200400" algn="l">
              <a:lnSpc>
                <a:spcPct val="90000"/>
              </a:lnSpc>
              <a:spcBef>
                <a:spcPts val="375"/>
              </a:spcBef>
              <a:spcAft>
                <a:spcPts val="0"/>
              </a:spcAft>
              <a:buClr>
                <a:schemeClr val="lt1"/>
              </a:buClr>
              <a:buSzPts val="1500"/>
              <a:buChar char="•"/>
              <a:defRPr sz="1500"/>
            </a:lvl7pPr>
            <a:lvl8pPr indent="-323850" lvl="7" marL="3657600" algn="l">
              <a:lnSpc>
                <a:spcPct val="90000"/>
              </a:lnSpc>
              <a:spcBef>
                <a:spcPts val="375"/>
              </a:spcBef>
              <a:spcAft>
                <a:spcPts val="0"/>
              </a:spcAft>
              <a:buClr>
                <a:schemeClr val="lt1"/>
              </a:buClr>
              <a:buSzPts val="1500"/>
              <a:buChar char="•"/>
              <a:defRPr sz="1500"/>
            </a:lvl8pPr>
            <a:lvl9pPr indent="-323850" lvl="8" marL="4114800" algn="l">
              <a:lnSpc>
                <a:spcPct val="90000"/>
              </a:lnSpc>
              <a:spcBef>
                <a:spcPts val="375"/>
              </a:spcBef>
              <a:spcAft>
                <a:spcPts val="0"/>
              </a:spcAft>
              <a:buClr>
                <a:schemeClr val="lt1"/>
              </a:buClr>
              <a:buSzPts val="1500"/>
              <a:buChar char="•"/>
              <a:defRPr sz="1500"/>
            </a:lvl9pPr>
          </a:lstStyle>
          <a:p/>
        </p:txBody>
      </p:sp>
      <p:sp>
        <p:nvSpPr>
          <p:cNvPr id="282" name="Google Shape;282;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200"/>
              <a:buNone/>
              <a:defRPr sz="12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283" name="Google Shape;283;p45"/>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45"/>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45"/>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6" name="Shape 286"/>
        <p:cNvGrpSpPr/>
        <p:nvPr/>
      </p:nvGrpSpPr>
      <p:grpSpPr>
        <a:xfrm>
          <a:off x="0" y="0"/>
          <a:ext cx="0" cy="0"/>
          <a:chOff x="0" y="0"/>
          <a:chExt cx="0" cy="0"/>
        </a:xfrm>
      </p:grpSpPr>
      <p:sp>
        <p:nvSpPr>
          <p:cNvPr id="287" name="Google Shape;287;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46"/>
          <p:cNvSpPr/>
          <p:nvPr>
            <p:ph idx="2" type="pic"/>
          </p:nvPr>
        </p:nvSpPr>
        <p:spPr>
          <a:xfrm>
            <a:off x="5183188" y="988247"/>
            <a:ext cx="6172200" cy="4873625"/>
          </a:xfrm>
          <a:prstGeom prst="rect">
            <a:avLst/>
          </a:prstGeom>
          <a:noFill/>
          <a:ln>
            <a:noFill/>
          </a:ln>
        </p:spPr>
      </p:sp>
      <p:sp>
        <p:nvSpPr>
          <p:cNvPr id="289" name="Google Shape;289;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200"/>
              <a:buNone/>
              <a:defRPr sz="12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290" name="Google Shape;290;p46"/>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46"/>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46"/>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3" name="Shape 293"/>
        <p:cNvGrpSpPr/>
        <p:nvPr/>
      </p:nvGrpSpPr>
      <p:grpSpPr>
        <a:xfrm>
          <a:off x="0" y="0"/>
          <a:ext cx="0" cy="0"/>
          <a:chOff x="0" y="0"/>
          <a:chExt cx="0" cy="0"/>
        </a:xfrm>
      </p:grpSpPr>
      <p:sp>
        <p:nvSpPr>
          <p:cNvPr id="294" name="Google Shape;294;p47"/>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96" name="Google Shape;296;p47"/>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47"/>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47"/>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9" name="Shape 299"/>
        <p:cNvGrpSpPr/>
        <p:nvPr/>
      </p:nvGrpSpPr>
      <p:grpSpPr>
        <a:xfrm>
          <a:off x="0" y="0"/>
          <a:ext cx="0" cy="0"/>
          <a:chOff x="0" y="0"/>
          <a:chExt cx="0" cy="0"/>
        </a:xfrm>
      </p:grpSpPr>
      <p:sp>
        <p:nvSpPr>
          <p:cNvPr id="300" name="Google Shape;300;p48"/>
          <p:cNvSpPr txBox="1"/>
          <p:nvPr>
            <p:ph type="title"/>
          </p:nvPr>
        </p:nvSpPr>
        <p:spPr>
          <a:xfrm rot="5400000">
            <a:off x="7133433"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1" name="Google Shape;301;p48"/>
          <p:cNvSpPr txBox="1"/>
          <p:nvPr>
            <p:ph idx="1" type="body"/>
          </p:nvPr>
        </p:nvSpPr>
        <p:spPr>
          <a:xfrm rot="5400000">
            <a:off x="1799434"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02" name="Google Shape;302;p48"/>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48"/>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48"/>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T template">
  <p:cSld name="VT template">
    <p:spTree>
      <p:nvGrpSpPr>
        <p:cNvPr id="305" name="Shape 305"/>
        <p:cNvGrpSpPr/>
        <p:nvPr/>
      </p:nvGrpSpPr>
      <p:grpSpPr>
        <a:xfrm>
          <a:off x="0" y="0"/>
          <a:ext cx="0" cy="0"/>
          <a:chOff x="0" y="0"/>
          <a:chExt cx="0" cy="0"/>
        </a:xfrm>
      </p:grpSpPr>
      <p:sp>
        <p:nvSpPr>
          <p:cNvPr id="306" name="Google Shape;306;p49"/>
          <p:cNvSpPr txBox="1"/>
          <p:nvPr>
            <p:ph type="title"/>
          </p:nvPr>
        </p:nvSpPr>
        <p:spPr>
          <a:xfrm>
            <a:off x="0" y="8834"/>
            <a:ext cx="8122488" cy="55667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350"/>
              <a:buFont typeface="Calibri"/>
              <a:buNone/>
              <a:defRPr sz="13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7" name="Google Shape;307;p49"/>
          <p:cNvSpPr txBox="1"/>
          <p:nvPr>
            <p:ph idx="1" type="body"/>
          </p:nvPr>
        </p:nvSpPr>
        <p:spPr>
          <a:xfrm>
            <a:off x="3" y="651698"/>
            <a:ext cx="6081276" cy="39542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2100"/>
              <a:buNone/>
              <a:defRPr sz="2100"/>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08" name="Google Shape;308;p49"/>
          <p:cNvSpPr/>
          <p:nvPr>
            <p:ph idx="2" type="pic"/>
          </p:nvPr>
        </p:nvSpPr>
        <p:spPr>
          <a:xfrm>
            <a:off x="6249638" y="651698"/>
            <a:ext cx="5772151" cy="3954255"/>
          </a:xfrm>
          <a:prstGeom prst="rect">
            <a:avLst/>
          </a:prstGeom>
          <a:noFill/>
          <a:ln>
            <a:noFill/>
          </a:ln>
        </p:spPr>
      </p:sp>
      <p:sp>
        <p:nvSpPr>
          <p:cNvPr id="309" name="Google Shape;309;p49"/>
          <p:cNvSpPr txBox="1"/>
          <p:nvPr>
            <p:ph idx="3" type="body"/>
          </p:nvPr>
        </p:nvSpPr>
        <p:spPr>
          <a:xfrm>
            <a:off x="133072" y="5114643"/>
            <a:ext cx="8981017" cy="1666875"/>
          </a:xfrm>
          <a:prstGeom prst="rect">
            <a:avLst/>
          </a:prstGeom>
          <a:noFill/>
          <a:ln>
            <a:noFill/>
          </a:ln>
        </p:spPr>
        <p:txBody>
          <a:bodyPr anchorCtr="0" anchor="b" bIns="45700" lIns="91425" spcFirstLastPara="1" rIns="91425" wrap="square" tIns="45700">
            <a:normAutofit/>
          </a:bodyPr>
          <a:lstStyle>
            <a:lvl1pPr indent="-228600" lvl="0" marL="457200" marR="0" algn="l">
              <a:lnSpc>
                <a:spcPct val="100000"/>
              </a:lnSpc>
              <a:spcBef>
                <a:spcPts val="360"/>
              </a:spcBef>
              <a:spcAft>
                <a:spcPts val="0"/>
              </a:spcAft>
              <a:buClr>
                <a:schemeClr val="lt1"/>
              </a:buClr>
              <a:buSzPts val="1800"/>
              <a:buFont typeface="Arial"/>
              <a:buNone/>
              <a:defRPr sz="1800">
                <a:latin typeface="Ovo"/>
                <a:ea typeface="Ovo"/>
                <a:cs typeface="Ovo"/>
                <a:sym typeface="Ovo"/>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310" name="Google Shape;310;p49"/>
          <p:cNvSpPr txBox="1"/>
          <p:nvPr>
            <p:ph idx="4" type="body"/>
          </p:nvPr>
        </p:nvSpPr>
        <p:spPr>
          <a:xfrm>
            <a:off x="9113543" y="6361043"/>
            <a:ext cx="2907700" cy="41965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750"/>
              </a:spcBef>
              <a:spcAft>
                <a:spcPts val="0"/>
              </a:spcAft>
              <a:buClr>
                <a:schemeClr val="lt1"/>
              </a:buClr>
              <a:buSzPts val="1500"/>
              <a:buNone/>
              <a:defRPr sz="1500"/>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theme" Target="../theme/theme1.xml"/><Relationship Id="rId12" Type="http://schemas.openxmlformats.org/officeDocument/2006/relationships/slideLayout" Target="../slideLayouts/slideLayout4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57" name="Google Shape;157;p2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8" name="Google Shape;158;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989"/>
                </a:solidFill>
                <a:latin typeface="Calibri"/>
                <a:ea typeface="Calibri"/>
                <a:cs typeface="Calibri"/>
                <a:sym typeface="Calibri"/>
              </a:defRPr>
            </a:lvl1pPr>
            <a:lvl2pPr indent="0" lvl="1" marL="0" marR="0" rtl="0" algn="r">
              <a:spcBef>
                <a:spcPts val="0"/>
              </a:spcBef>
              <a:buNone/>
              <a:defRPr b="0" i="0" sz="1200" u="none" cap="none" strike="noStrike">
                <a:solidFill>
                  <a:srgbClr val="898989"/>
                </a:solidFill>
                <a:latin typeface="Calibri"/>
                <a:ea typeface="Calibri"/>
                <a:cs typeface="Calibri"/>
                <a:sym typeface="Calibri"/>
              </a:defRPr>
            </a:lvl2pPr>
            <a:lvl3pPr indent="0" lvl="2" marL="0" marR="0" rtl="0" algn="r">
              <a:spcBef>
                <a:spcPts val="0"/>
              </a:spcBef>
              <a:buNone/>
              <a:defRPr b="0" i="0" sz="1200" u="none" cap="none" strike="noStrike">
                <a:solidFill>
                  <a:srgbClr val="898989"/>
                </a:solidFill>
                <a:latin typeface="Calibri"/>
                <a:ea typeface="Calibri"/>
                <a:cs typeface="Calibri"/>
                <a:sym typeface="Calibri"/>
              </a:defRPr>
            </a:lvl3pPr>
            <a:lvl4pPr indent="0" lvl="3" marL="0" marR="0" rtl="0" algn="r">
              <a:spcBef>
                <a:spcPts val="0"/>
              </a:spcBef>
              <a:buNone/>
              <a:defRPr b="0" i="0" sz="1200" u="none" cap="none" strike="noStrike">
                <a:solidFill>
                  <a:srgbClr val="898989"/>
                </a:solidFill>
                <a:latin typeface="Calibri"/>
                <a:ea typeface="Calibri"/>
                <a:cs typeface="Calibri"/>
                <a:sym typeface="Calibri"/>
              </a:defRPr>
            </a:lvl4pPr>
            <a:lvl5pPr indent="0" lvl="4" marL="0" marR="0" rtl="0" algn="r">
              <a:spcBef>
                <a:spcPts val="0"/>
              </a:spcBef>
              <a:buNone/>
              <a:defRPr b="0" i="0" sz="1200" u="none" cap="none" strike="noStrike">
                <a:solidFill>
                  <a:srgbClr val="898989"/>
                </a:solidFill>
                <a:latin typeface="Calibri"/>
                <a:ea typeface="Calibri"/>
                <a:cs typeface="Calibri"/>
                <a:sym typeface="Calibri"/>
              </a:defRPr>
            </a:lvl5pPr>
            <a:lvl6pPr indent="0" lvl="5" marL="0" marR="0" rtl="0" algn="r">
              <a:spcBef>
                <a:spcPts val="0"/>
              </a:spcBef>
              <a:buNone/>
              <a:defRPr b="0" i="0" sz="1200" u="none" cap="none" strike="noStrike">
                <a:solidFill>
                  <a:srgbClr val="898989"/>
                </a:solidFill>
                <a:latin typeface="Calibri"/>
                <a:ea typeface="Calibri"/>
                <a:cs typeface="Calibri"/>
                <a:sym typeface="Calibri"/>
              </a:defRPr>
            </a:lvl6pPr>
            <a:lvl7pPr indent="0" lvl="6" marL="0" marR="0" rtl="0" algn="r">
              <a:spcBef>
                <a:spcPts val="0"/>
              </a:spcBef>
              <a:buNone/>
              <a:defRPr b="0" i="0" sz="1200" u="none" cap="none" strike="noStrike">
                <a:solidFill>
                  <a:srgbClr val="898989"/>
                </a:solidFill>
                <a:latin typeface="Calibri"/>
                <a:ea typeface="Calibri"/>
                <a:cs typeface="Calibri"/>
                <a:sym typeface="Calibri"/>
              </a:defRPr>
            </a:lvl7pPr>
            <a:lvl8pPr indent="0" lvl="7" marL="0" marR="0" rtl="0" algn="r">
              <a:spcBef>
                <a:spcPts val="0"/>
              </a:spcBef>
              <a:buNone/>
              <a:defRPr b="0" i="0" sz="1200" u="none" cap="none" strike="noStrike">
                <a:solidFill>
                  <a:srgbClr val="898989"/>
                </a:solidFill>
                <a:latin typeface="Calibri"/>
                <a:ea typeface="Calibri"/>
                <a:cs typeface="Calibri"/>
                <a:sym typeface="Calibri"/>
              </a:defRPr>
            </a:lvl8pPr>
            <a:lvl9pPr indent="0" lvl="8" marL="0" marR="0" rtl="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0" name="Shape 230"/>
        <p:cNvGrpSpPr/>
        <p:nvPr/>
      </p:nvGrpSpPr>
      <p:grpSpPr>
        <a:xfrm>
          <a:off x="0" y="0"/>
          <a:ext cx="0" cy="0"/>
          <a:chOff x="0" y="0"/>
          <a:chExt cx="0" cy="0"/>
        </a:xfrm>
      </p:grpSpPr>
      <p:sp>
        <p:nvSpPr>
          <p:cNvPr id="231" name="Google Shape;231;p37"/>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233" name="Google Shape;233;p37"/>
          <p:cNvSpPr txBox="1"/>
          <p:nvPr>
            <p:ph idx="10" type="dt"/>
          </p:nvPr>
        </p:nvSpPr>
        <p:spPr>
          <a:xfrm>
            <a:off x="838200" y="635717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34" name="Google Shape;234;p37"/>
          <p:cNvSpPr txBox="1"/>
          <p:nvPr>
            <p:ph idx="11" type="ftr"/>
          </p:nvPr>
        </p:nvSpPr>
        <p:spPr>
          <a:xfrm>
            <a:off x="4038600" y="635717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35" name="Google Shape;235;p37"/>
          <p:cNvSpPr txBox="1"/>
          <p:nvPr>
            <p:ph idx="12" type="sldNum"/>
          </p:nvPr>
        </p:nvSpPr>
        <p:spPr>
          <a:xfrm>
            <a:off x="8610600" y="635717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FFFFFF"/>
                </a:solidFill>
                <a:latin typeface="Calibri"/>
                <a:ea typeface="Calibri"/>
                <a:cs typeface="Calibri"/>
                <a:sym typeface="Calibri"/>
              </a:defRPr>
            </a:lvl1pPr>
            <a:lvl2pPr indent="0" lvl="1" marL="0" marR="0" rtl="0" algn="r">
              <a:spcBef>
                <a:spcPts val="0"/>
              </a:spcBef>
              <a:buNone/>
              <a:defRPr sz="900">
                <a:solidFill>
                  <a:srgbClr val="FFFFFF"/>
                </a:solidFill>
                <a:latin typeface="Calibri"/>
                <a:ea typeface="Calibri"/>
                <a:cs typeface="Calibri"/>
                <a:sym typeface="Calibri"/>
              </a:defRPr>
            </a:lvl2pPr>
            <a:lvl3pPr indent="0" lvl="2" marL="0" marR="0" rtl="0" algn="r">
              <a:spcBef>
                <a:spcPts val="0"/>
              </a:spcBef>
              <a:buNone/>
              <a:defRPr sz="900">
                <a:solidFill>
                  <a:srgbClr val="FFFFFF"/>
                </a:solidFill>
                <a:latin typeface="Calibri"/>
                <a:ea typeface="Calibri"/>
                <a:cs typeface="Calibri"/>
                <a:sym typeface="Calibri"/>
              </a:defRPr>
            </a:lvl3pPr>
            <a:lvl4pPr indent="0" lvl="3" marL="0" marR="0" rtl="0" algn="r">
              <a:spcBef>
                <a:spcPts val="0"/>
              </a:spcBef>
              <a:buNone/>
              <a:defRPr sz="900">
                <a:solidFill>
                  <a:srgbClr val="FFFFFF"/>
                </a:solidFill>
                <a:latin typeface="Calibri"/>
                <a:ea typeface="Calibri"/>
                <a:cs typeface="Calibri"/>
                <a:sym typeface="Calibri"/>
              </a:defRPr>
            </a:lvl4pPr>
            <a:lvl5pPr indent="0" lvl="4" marL="0" marR="0" rtl="0" algn="r">
              <a:spcBef>
                <a:spcPts val="0"/>
              </a:spcBef>
              <a:buNone/>
              <a:defRPr sz="900">
                <a:solidFill>
                  <a:srgbClr val="FFFFFF"/>
                </a:solidFill>
                <a:latin typeface="Calibri"/>
                <a:ea typeface="Calibri"/>
                <a:cs typeface="Calibri"/>
                <a:sym typeface="Calibri"/>
              </a:defRPr>
            </a:lvl5pPr>
            <a:lvl6pPr indent="0" lvl="5" marL="0" marR="0" rtl="0" algn="r">
              <a:spcBef>
                <a:spcPts val="0"/>
              </a:spcBef>
              <a:buNone/>
              <a:defRPr sz="900">
                <a:solidFill>
                  <a:srgbClr val="FFFFFF"/>
                </a:solidFill>
                <a:latin typeface="Calibri"/>
                <a:ea typeface="Calibri"/>
                <a:cs typeface="Calibri"/>
                <a:sym typeface="Calibri"/>
              </a:defRPr>
            </a:lvl6pPr>
            <a:lvl7pPr indent="0" lvl="6" marL="0" marR="0" rtl="0" algn="r">
              <a:spcBef>
                <a:spcPts val="0"/>
              </a:spcBef>
              <a:buNone/>
              <a:defRPr sz="900">
                <a:solidFill>
                  <a:srgbClr val="FFFFFF"/>
                </a:solidFill>
                <a:latin typeface="Calibri"/>
                <a:ea typeface="Calibri"/>
                <a:cs typeface="Calibri"/>
                <a:sym typeface="Calibri"/>
              </a:defRPr>
            </a:lvl7pPr>
            <a:lvl8pPr indent="0" lvl="7" marL="0" marR="0" rtl="0" algn="r">
              <a:spcBef>
                <a:spcPts val="0"/>
              </a:spcBef>
              <a:buNone/>
              <a:defRPr sz="900">
                <a:solidFill>
                  <a:srgbClr val="FFFFFF"/>
                </a:solidFill>
                <a:latin typeface="Calibri"/>
                <a:ea typeface="Calibri"/>
                <a:cs typeface="Calibri"/>
                <a:sym typeface="Calibri"/>
              </a:defRPr>
            </a:lvl8pPr>
            <a:lvl9pPr indent="0" lvl="8" marL="0" marR="0" rtl="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hyperlink" Target="https://www.goodreads.com/work/quotes/3532896" TargetMode="External"/><Relationship Id="rId4" Type="http://schemas.openxmlformats.org/officeDocument/2006/relationships/hyperlink" Target="https://www.goodreads.com/work/quotes/353289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hyperlink" Target="https://encyclopedia.ushmm.org/content/en/article/martin-niemoeller-first-they-came-for-the-socialis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0"/>
          <p:cNvSpPr txBox="1"/>
          <p:nvPr>
            <p:ph type="ctrTitle"/>
          </p:nvPr>
        </p:nvSpPr>
        <p:spPr>
          <a:xfrm>
            <a:off x="4479250" y="351175"/>
            <a:ext cx="7023600" cy="1191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The Butterfly Project</a:t>
            </a:r>
            <a:endParaRPr/>
          </a:p>
        </p:txBody>
      </p:sp>
      <p:sp>
        <p:nvSpPr>
          <p:cNvPr id="316" name="Google Shape;316;p50"/>
          <p:cNvSpPr txBox="1"/>
          <p:nvPr>
            <p:ph idx="1" type="subTitle"/>
          </p:nvPr>
        </p:nvSpPr>
        <p:spPr>
          <a:xfrm>
            <a:off x="311425" y="4138763"/>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dk1"/>
              </a:buClr>
              <a:buSzPts val="2400"/>
              <a:buNone/>
            </a:pPr>
            <a:r>
              <a:rPr lang="en-US" sz="3100"/>
              <a:t>Community One Initiative</a:t>
            </a:r>
            <a:endParaRPr sz="3100"/>
          </a:p>
          <a:p>
            <a:pPr indent="0" lvl="0" marL="0" rtl="0" algn="ctr">
              <a:lnSpc>
                <a:spcPct val="90000"/>
              </a:lnSpc>
              <a:spcBef>
                <a:spcPts val="1000"/>
              </a:spcBef>
              <a:spcAft>
                <a:spcPts val="0"/>
              </a:spcAft>
              <a:buClr>
                <a:schemeClr val="dk1"/>
              </a:buClr>
              <a:buSzPts val="2400"/>
              <a:buNone/>
            </a:pPr>
            <a:r>
              <a:rPr lang="en-US" sz="3100"/>
              <a:t>Temple Beth Shalom Foundation</a:t>
            </a:r>
            <a:endParaRPr sz="3100"/>
          </a:p>
        </p:txBody>
      </p:sp>
      <p:pic>
        <p:nvPicPr>
          <p:cNvPr id="317" name="Google Shape;317;p50"/>
          <p:cNvPicPr preferRelativeResize="0"/>
          <p:nvPr/>
        </p:nvPicPr>
        <p:blipFill>
          <a:blip r:embed="rId3">
            <a:alphaModFix/>
          </a:blip>
          <a:stretch>
            <a:fillRect/>
          </a:stretch>
        </p:blipFill>
        <p:spPr>
          <a:xfrm>
            <a:off x="172275" y="0"/>
            <a:ext cx="3945275" cy="3697350"/>
          </a:xfrm>
          <a:prstGeom prst="rect">
            <a:avLst/>
          </a:prstGeom>
          <a:noFill/>
          <a:ln>
            <a:noFill/>
          </a:ln>
        </p:spPr>
      </p:pic>
      <p:pic>
        <p:nvPicPr>
          <p:cNvPr id="318" name="Google Shape;318;p50"/>
          <p:cNvPicPr preferRelativeResize="0"/>
          <p:nvPr/>
        </p:nvPicPr>
        <p:blipFill>
          <a:blip r:embed="rId4">
            <a:alphaModFix/>
          </a:blip>
          <a:stretch>
            <a:fillRect/>
          </a:stretch>
        </p:blipFill>
        <p:spPr>
          <a:xfrm>
            <a:off x="9984425" y="3697350"/>
            <a:ext cx="2207572" cy="2855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descr="http://www.jewishvirtuallibrary.org/images/stlouis.jpg" id="365" name="Google Shape;365;p59"/>
          <p:cNvPicPr preferRelativeResize="0"/>
          <p:nvPr/>
        </p:nvPicPr>
        <p:blipFill rotWithShape="1">
          <a:blip r:embed="rId3">
            <a:alphaModFix/>
          </a:blip>
          <a:srcRect b="0" l="0" r="0" t="0"/>
          <a:stretch/>
        </p:blipFill>
        <p:spPr>
          <a:xfrm>
            <a:off x="1172826" y="593025"/>
            <a:ext cx="5076826" cy="3733800"/>
          </a:xfrm>
          <a:prstGeom prst="rect">
            <a:avLst/>
          </a:prstGeom>
          <a:noFill/>
          <a:ln>
            <a:noFill/>
          </a:ln>
        </p:spPr>
      </p:pic>
      <p:pic>
        <p:nvPicPr>
          <p:cNvPr descr="Product Details" id="366" name="Google Shape;366;p59"/>
          <p:cNvPicPr preferRelativeResize="0"/>
          <p:nvPr/>
        </p:nvPicPr>
        <p:blipFill rotWithShape="1">
          <a:blip r:embed="rId4">
            <a:alphaModFix/>
          </a:blip>
          <a:srcRect b="0" l="0" r="0" t="0"/>
          <a:stretch/>
        </p:blipFill>
        <p:spPr>
          <a:xfrm>
            <a:off x="6934200" y="3429000"/>
            <a:ext cx="3048000" cy="3048000"/>
          </a:xfrm>
          <a:prstGeom prst="rect">
            <a:avLst/>
          </a:prstGeom>
          <a:noFill/>
          <a:ln>
            <a:noFill/>
          </a:ln>
        </p:spPr>
      </p:pic>
      <p:sp>
        <p:nvSpPr>
          <p:cNvPr id="367" name="Google Shape;367;p59"/>
          <p:cNvSpPr txBox="1"/>
          <p:nvPr/>
        </p:nvSpPr>
        <p:spPr>
          <a:xfrm>
            <a:off x="7620000" y="762001"/>
            <a:ext cx="2667000" cy="2062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3200"/>
              <a:buFont typeface="Arial"/>
              <a:buNone/>
            </a:pPr>
            <a:r>
              <a:rPr lang="en-US" sz="3200">
                <a:solidFill>
                  <a:srgbClr val="000000"/>
                </a:solidFill>
                <a:latin typeface="Arial"/>
                <a:ea typeface="Arial"/>
                <a:cs typeface="Arial"/>
                <a:sym typeface="Arial"/>
              </a:rPr>
              <a:t>Being an Upstander!</a:t>
            </a:r>
            <a:endParaRPr/>
          </a:p>
          <a:p>
            <a:pPr indent="0" lvl="0" marL="0" marR="0" rtl="0" algn="l">
              <a:spcBef>
                <a:spcPts val="0"/>
              </a:spcBef>
              <a:spcAft>
                <a:spcPts val="0"/>
              </a:spcAft>
              <a:buClr>
                <a:srgbClr val="000000"/>
              </a:buClr>
              <a:buSzPts val="3200"/>
              <a:buFont typeface="Arial"/>
              <a:buNone/>
            </a:pPr>
            <a:r>
              <a:rPr lang="en-US" sz="3200">
                <a:solidFill>
                  <a:srgbClr val="000000"/>
                </a:solidFill>
                <a:latin typeface="Arial"/>
                <a:ea typeface="Arial"/>
                <a:cs typeface="Arial"/>
                <a:sym typeface="Arial"/>
              </a:rPr>
              <a:t>Being a bystander!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descr="View Artifact" id="372" name="Google Shape;372;p60"/>
          <p:cNvPicPr preferRelativeResize="0"/>
          <p:nvPr/>
        </p:nvPicPr>
        <p:blipFill rotWithShape="1">
          <a:blip r:embed="rId3">
            <a:alphaModFix/>
          </a:blip>
          <a:srcRect b="0" l="0" r="0" t="0"/>
          <a:stretch/>
        </p:blipFill>
        <p:spPr>
          <a:xfrm>
            <a:off x="1752600" y="838201"/>
            <a:ext cx="8737600" cy="4841875"/>
          </a:xfrm>
          <a:prstGeom prst="rect">
            <a:avLst/>
          </a:prstGeom>
          <a:noFill/>
          <a:ln>
            <a:noFill/>
          </a:ln>
        </p:spPr>
      </p:pic>
      <p:sp>
        <p:nvSpPr>
          <p:cNvPr id="373" name="Google Shape;373;p60"/>
          <p:cNvSpPr/>
          <p:nvPr/>
        </p:nvSpPr>
        <p:spPr>
          <a:xfrm>
            <a:off x="2362201" y="1066800"/>
            <a:ext cx="112077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1800"/>
              <a:buFont typeface="Arial"/>
              <a:buNone/>
            </a:pPr>
            <a:r>
              <a:rPr lang="en-US" sz="1800">
                <a:solidFill>
                  <a:srgbClr val="FFFFFF"/>
                </a:solidFill>
                <a:latin typeface="Arial"/>
                <a:ea typeface="Arial"/>
                <a:cs typeface="Arial"/>
                <a:sym typeface="Arial"/>
              </a:rPr>
              <a:t>Denmark</a:t>
            </a:r>
            <a:endParaRPr sz="18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descr="http://www.jewishvirtuallibrary.org/jsource/images/stlouismap.jpg" id="378" name="Google Shape;378;p61"/>
          <p:cNvPicPr preferRelativeResize="0"/>
          <p:nvPr/>
        </p:nvPicPr>
        <p:blipFill rotWithShape="1">
          <a:blip r:embed="rId3">
            <a:alphaModFix/>
          </a:blip>
          <a:srcRect b="0" l="0" r="0" t="0"/>
          <a:stretch/>
        </p:blipFill>
        <p:spPr>
          <a:xfrm>
            <a:off x="841525" y="167200"/>
            <a:ext cx="8912075" cy="5843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A picture containing indoor, window, building, photo&#10;&#10;Description automatically generated" id="383" name="Google Shape;383;p62"/>
          <p:cNvPicPr preferRelativeResize="0"/>
          <p:nvPr/>
        </p:nvPicPr>
        <p:blipFill rotWithShape="1">
          <a:blip r:embed="rId3">
            <a:alphaModFix/>
          </a:blip>
          <a:srcRect b="0" l="0" r="0" t="0"/>
          <a:stretch/>
        </p:blipFill>
        <p:spPr>
          <a:xfrm>
            <a:off x="2895600" y="79525"/>
            <a:ext cx="9144002" cy="6858001"/>
          </a:xfrm>
          <a:prstGeom prst="rect">
            <a:avLst/>
          </a:prstGeom>
          <a:noFill/>
          <a:ln>
            <a:noFill/>
          </a:ln>
        </p:spPr>
      </p:pic>
      <p:sp>
        <p:nvSpPr>
          <p:cNvPr id="384" name="Google Shape;384;p62"/>
          <p:cNvSpPr txBox="1"/>
          <p:nvPr/>
        </p:nvSpPr>
        <p:spPr>
          <a:xfrm>
            <a:off x="165650" y="748750"/>
            <a:ext cx="2405100" cy="511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alibri"/>
                <a:ea typeface="Calibri"/>
                <a:cs typeface="Calibri"/>
                <a:sym typeface="Calibri"/>
              </a:rPr>
              <a:t>It’s more than just ART!</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It’s an act of Kavod and Zachor.   Honoring and remembering.</a:t>
            </a:r>
            <a:endParaRPr sz="2000">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Pledging to be an upstander yourself and inspiring and empowering others .  When they see your butterfly display to learn the story and put these values into action.</a:t>
            </a:r>
            <a:endParaRPr sz="2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3"/>
          <p:cNvSpPr txBox="1"/>
          <p:nvPr/>
        </p:nvSpPr>
        <p:spPr>
          <a:xfrm>
            <a:off x="483700" y="172275"/>
            <a:ext cx="9621000" cy="727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i="1" lang="en-US" sz="2400">
                <a:solidFill>
                  <a:srgbClr val="333333"/>
                </a:solidFill>
                <a:latin typeface="Times New Roman"/>
                <a:ea typeface="Times New Roman"/>
                <a:cs typeface="Times New Roman"/>
                <a:sym typeface="Times New Roman"/>
              </a:rPr>
              <a:t>The Butterfly</a:t>
            </a:r>
            <a:r>
              <a:rPr b="1" lang="en-US" sz="2400">
                <a:solidFill>
                  <a:srgbClr val="333333"/>
                </a:solidFill>
                <a:latin typeface="Times New Roman"/>
                <a:ea typeface="Times New Roman"/>
                <a:cs typeface="Times New Roman"/>
                <a:sym typeface="Times New Roman"/>
              </a:rPr>
              <a:t> by Pavel Friedman Terezin April 1942</a:t>
            </a:r>
            <a:endParaRPr b="1" sz="2400">
              <a:solidFill>
                <a:srgbClr val="333333"/>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sz="2400">
                <a:solidFill>
                  <a:srgbClr val="333333"/>
                </a:solidFill>
                <a:latin typeface="Times New Roman"/>
                <a:ea typeface="Times New Roman"/>
                <a:cs typeface="Times New Roman"/>
                <a:sym typeface="Times New Roman"/>
              </a:rPr>
              <a:t>The last, the very last,</a:t>
            </a:r>
            <a:br>
              <a:rPr b="1" lang="en-US" sz="2400">
                <a:solidFill>
                  <a:srgbClr val="333333"/>
                </a:solidFill>
                <a:latin typeface="Times New Roman"/>
                <a:ea typeface="Times New Roman"/>
                <a:cs typeface="Times New Roman"/>
                <a:sym typeface="Times New Roman"/>
              </a:rPr>
            </a:br>
            <a:r>
              <a:rPr b="1" lang="en-US" sz="2400">
                <a:solidFill>
                  <a:srgbClr val="333333"/>
                </a:solidFill>
                <a:latin typeface="Times New Roman"/>
                <a:ea typeface="Times New Roman"/>
                <a:cs typeface="Times New Roman"/>
                <a:sym typeface="Times New Roman"/>
              </a:rPr>
              <a:t> So richly, brightly, dazzlingly yellow.</a:t>
            </a:r>
            <a:br>
              <a:rPr b="1" lang="en-US" sz="2400">
                <a:solidFill>
                  <a:srgbClr val="333333"/>
                </a:solidFill>
                <a:latin typeface="Times New Roman"/>
                <a:ea typeface="Times New Roman"/>
                <a:cs typeface="Times New Roman"/>
                <a:sym typeface="Times New Roman"/>
              </a:rPr>
            </a:br>
            <a:r>
              <a:rPr b="1" lang="en-US" sz="2400">
                <a:solidFill>
                  <a:srgbClr val="333333"/>
                </a:solidFill>
                <a:latin typeface="Times New Roman"/>
                <a:ea typeface="Times New Roman"/>
                <a:cs typeface="Times New Roman"/>
                <a:sym typeface="Times New Roman"/>
              </a:rPr>
              <a:t> Perhaps if the sun’s tears would sing  against a white stone…</a:t>
            </a:r>
            <a:endParaRPr b="1" sz="2400">
              <a:solidFill>
                <a:srgbClr val="333333"/>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2400">
                <a:solidFill>
                  <a:srgbClr val="333333"/>
                </a:solidFill>
                <a:latin typeface="Times New Roman"/>
                <a:ea typeface="Times New Roman"/>
                <a:cs typeface="Times New Roman"/>
                <a:sym typeface="Times New Roman"/>
              </a:rPr>
              <a:t>Such, such a yellow</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Is carried lightly ‘way up high.</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It went away I’m sure because it wished to kiss the world goodbye.</a:t>
            </a:r>
            <a:endParaRPr sz="2400">
              <a:solidFill>
                <a:srgbClr val="333333"/>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2400">
                <a:solidFill>
                  <a:srgbClr val="333333"/>
                </a:solidFill>
                <a:latin typeface="Times New Roman"/>
                <a:ea typeface="Times New Roman"/>
                <a:cs typeface="Times New Roman"/>
                <a:sym typeface="Times New Roman"/>
              </a:rPr>
              <a:t>For seven weeks I’ve lived in here,  penned up inside this ghetto</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But I have found my people here.</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The dandelions call to me and the white chestnut candles in the court.</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Only I never saw another butterfly.</a:t>
            </a:r>
            <a:endParaRPr sz="2400">
              <a:solidFill>
                <a:srgbClr val="333333"/>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2400">
                <a:solidFill>
                  <a:srgbClr val="333333"/>
                </a:solidFill>
                <a:latin typeface="Times New Roman"/>
                <a:ea typeface="Times New Roman"/>
                <a:cs typeface="Times New Roman"/>
                <a:sym typeface="Times New Roman"/>
              </a:rPr>
              <a:t>That butterfly was the last one.</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Butterflies don’t live in here,  In the ghetto.</a:t>
            </a:r>
            <a:endParaRPr sz="2400">
              <a:solidFill>
                <a:srgbClr val="333333"/>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descr="Theresienstadt | FDM travel" id="394" name="Google Shape;394;p64"/>
          <p:cNvPicPr preferRelativeResize="0"/>
          <p:nvPr/>
        </p:nvPicPr>
        <p:blipFill rotWithShape="1">
          <a:blip r:embed="rId3">
            <a:alphaModFix/>
          </a:blip>
          <a:srcRect b="0" l="0" r="0" t="0"/>
          <a:stretch/>
        </p:blipFill>
        <p:spPr>
          <a:xfrm>
            <a:off x="214119" y="257563"/>
            <a:ext cx="6093375" cy="4003589"/>
          </a:xfrm>
          <a:prstGeom prst="rect">
            <a:avLst/>
          </a:prstGeom>
          <a:noFill/>
          <a:ln>
            <a:noFill/>
          </a:ln>
        </p:spPr>
      </p:pic>
      <p:pic>
        <p:nvPicPr>
          <p:cNvPr descr="Theresienstadt Concentration Camp &amp; Ghetto Facts - Video &amp; Lesson  Transcript | Study.com" id="395" name="Google Shape;395;p64"/>
          <p:cNvPicPr preferRelativeResize="0"/>
          <p:nvPr/>
        </p:nvPicPr>
        <p:blipFill rotWithShape="1">
          <a:blip r:embed="rId4">
            <a:alphaModFix/>
          </a:blip>
          <a:srcRect b="0" l="0" r="0" t="0"/>
          <a:stretch/>
        </p:blipFill>
        <p:spPr>
          <a:xfrm>
            <a:off x="4878743" y="3076768"/>
            <a:ext cx="6085727" cy="34080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5"/>
          <p:cNvSpPr txBox="1"/>
          <p:nvPr/>
        </p:nvSpPr>
        <p:spPr>
          <a:xfrm>
            <a:off x="1974058" y="1314451"/>
            <a:ext cx="7793831"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00">
                <a:solidFill>
                  <a:srgbClr val="FFFFFF"/>
                </a:solidFill>
                <a:latin typeface="Calibri"/>
                <a:ea typeface="Calibri"/>
                <a:cs typeface="Calibri"/>
                <a:sym typeface="Calibri"/>
              </a:rPr>
              <a:t>“In spite of everything I still believe that people are really good at heart. I simply can’t build up my hopes on a foundation consisting of confusion, misery, and death. I see the world gradually being turned into a wilderness, I hear the ever approaching thunder, which will destroy us too, I can feel the sufferings of millions and yet, if I look up into the heavens, I think that it will all come right, that this cruelty too will end, and that peace and tranquility will return again.” </a:t>
            </a:r>
            <a:br>
              <a:rPr lang="en-US" sz="1350">
                <a:solidFill>
                  <a:srgbClr val="FFFFFF"/>
                </a:solidFill>
                <a:latin typeface="Calibri"/>
                <a:ea typeface="Calibri"/>
                <a:cs typeface="Calibri"/>
                <a:sym typeface="Calibri"/>
              </a:rPr>
            </a:br>
            <a:r>
              <a:rPr lang="en-US" sz="1350">
                <a:solidFill>
                  <a:srgbClr val="FFFFFF"/>
                </a:solidFill>
                <a:latin typeface="Calibri"/>
                <a:ea typeface="Calibri"/>
                <a:cs typeface="Calibri"/>
                <a:sym typeface="Calibri"/>
              </a:rPr>
              <a:t>― </a:t>
            </a:r>
            <a:r>
              <a:rPr b="1" lang="en-US" sz="1350">
                <a:solidFill>
                  <a:srgbClr val="FFFFFF"/>
                </a:solidFill>
                <a:latin typeface="Calibri"/>
                <a:ea typeface="Calibri"/>
                <a:cs typeface="Calibri"/>
                <a:sym typeface="Calibri"/>
              </a:rPr>
              <a:t>Anne Frank, </a:t>
            </a:r>
            <a:r>
              <a:rPr b="1" lang="en-US" sz="1350" u="sng">
                <a:solidFill>
                  <a:srgbClr val="FFFFFF"/>
                </a:solidFill>
                <a:latin typeface="Calibri"/>
                <a:ea typeface="Calibri"/>
                <a:cs typeface="Calibri"/>
                <a:sym typeface="Calibri"/>
                <a:hlinkClick r:id="rId3">
                  <a:extLst>
                    <a:ext uri="{A12FA001-AC4F-418D-AE19-62706E023703}">
                      <ahyp:hlinkClr val="tx"/>
                    </a:ext>
                  </a:extLst>
                </a:hlinkClick>
              </a:rPr>
              <a:t>The Diary of a Young Girl</a:t>
            </a:r>
            <a:r>
              <a:rPr lang="en-US" sz="1350" u="sng">
                <a:solidFill>
                  <a:srgbClr val="FFFFFF"/>
                </a:solidFill>
                <a:latin typeface="Calibri"/>
                <a:ea typeface="Calibri"/>
                <a:cs typeface="Calibri"/>
                <a:sym typeface="Calibri"/>
                <a:hlinkClick r:id="rId4">
                  <a:extLst>
                    <a:ext uri="{A12FA001-AC4F-418D-AE19-62706E023703}">
                      <ahyp:hlinkClr val="tx"/>
                    </a:ext>
                  </a:extLst>
                </a:hlinkClick>
              </a:rPr>
              <a:t> https://www.goodreads.com/author/quotes/3720.Anne_Frank </a:t>
            </a:r>
            <a:endParaRPr/>
          </a:p>
          <a:p>
            <a:pPr indent="0" lvl="0" marL="0" marR="0" rtl="0" algn="l">
              <a:spcBef>
                <a:spcPts val="0"/>
              </a:spcBef>
              <a:spcAft>
                <a:spcPts val="0"/>
              </a:spcAft>
              <a:buNone/>
            </a:pPr>
            <a:r>
              <a:t/>
            </a:r>
            <a:endParaRPr sz="135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descr="Image result for anne frank tree" id="405" name="Google Shape;405;p66"/>
          <p:cNvPicPr preferRelativeResize="0"/>
          <p:nvPr/>
        </p:nvPicPr>
        <p:blipFill rotWithShape="1">
          <a:blip r:embed="rId3">
            <a:alphaModFix/>
          </a:blip>
          <a:srcRect b="0" l="0" r="0" t="0"/>
          <a:stretch/>
        </p:blipFill>
        <p:spPr>
          <a:xfrm>
            <a:off x="1638300" y="1164431"/>
            <a:ext cx="3100388" cy="4133850"/>
          </a:xfrm>
          <a:prstGeom prst="rect">
            <a:avLst/>
          </a:prstGeom>
          <a:noFill/>
          <a:ln>
            <a:noFill/>
          </a:ln>
        </p:spPr>
      </p:pic>
      <p:sp>
        <p:nvSpPr>
          <p:cNvPr id="406" name="Google Shape;406;p66"/>
          <p:cNvSpPr txBox="1"/>
          <p:nvPr/>
        </p:nvSpPr>
        <p:spPr>
          <a:xfrm>
            <a:off x="5038726" y="992982"/>
            <a:ext cx="5514975"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FF"/>
                </a:solidFill>
                <a:latin typeface="Calibri"/>
                <a:ea typeface="Calibri"/>
                <a:cs typeface="Calibri"/>
                <a:sym typeface="Calibri"/>
              </a:rPr>
              <a:t>Anne Frank wrote about the tree in her diary three times.</a:t>
            </a:r>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23 February 1944</a:t>
            </a:r>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The two of us looked out at the blue sky, the bare chestnut tree glistening with dew, the seagulls and other birds glinting with silver as they swooped through the air, and we were so moved and entranced that we couldn’t speak. </a:t>
            </a:r>
            <a:endParaRPr/>
          </a:p>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18 April 1944</a:t>
            </a:r>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April is glorious, not too hot and not too cold, with occasional light showers. Our chestnut tree is in leaf, and here and there you can already see a few small blossoms.</a:t>
            </a:r>
            <a:endParaRPr/>
          </a:p>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 13 May 1944</a:t>
            </a:r>
            <a:endParaRPr/>
          </a:p>
          <a:p>
            <a:pPr indent="0" lvl="0" marL="0" marR="0" rtl="0" algn="l">
              <a:spcBef>
                <a:spcPts val="0"/>
              </a:spcBef>
              <a:spcAft>
                <a:spcPts val="0"/>
              </a:spcAft>
              <a:buNone/>
            </a:pPr>
            <a:r>
              <a:rPr lang="en-US" sz="1800">
                <a:solidFill>
                  <a:srgbClr val="FFFFFF"/>
                </a:solidFill>
                <a:latin typeface="Calibri"/>
                <a:ea typeface="Calibri"/>
                <a:cs typeface="Calibri"/>
                <a:sym typeface="Calibri"/>
              </a:rPr>
              <a:t>Our chestnut tree is in full bloom. It’s covered with leaves and is even more beautiful than last year.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descr="Image result for anne frank tree sapling project" id="411" name="Google Shape;411;p67"/>
          <p:cNvPicPr preferRelativeResize="0"/>
          <p:nvPr/>
        </p:nvPicPr>
        <p:blipFill rotWithShape="1">
          <a:blip r:embed="rId3">
            <a:alphaModFix/>
          </a:blip>
          <a:srcRect b="0" l="0" r="0" t="0"/>
          <a:stretch/>
        </p:blipFill>
        <p:spPr>
          <a:xfrm>
            <a:off x="1781175" y="1182149"/>
            <a:ext cx="4407694" cy="2468309"/>
          </a:xfrm>
          <a:prstGeom prst="rect">
            <a:avLst/>
          </a:prstGeom>
          <a:noFill/>
          <a:ln>
            <a:noFill/>
          </a:ln>
        </p:spPr>
      </p:pic>
      <p:pic>
        <p:nvPicPr>
          <p:cNvPr descr="Image result for anne frank tree sapling project" id="412" name="Google Shape;412;p67"/>
          <p:cNvPicPr preferRelativeResize="0"/>
          <p:nvPr/>
        </p:nvPicPr>
        <p:blipFill rotWithShape="1">
          <a:blip r:embed="rId4">
            <a:alphaModFix/>
          </a:blip>
          <a:srcRect b="0" l="0" r="0" t="0"/>
          <a:stretch/>
        </p:blipFill>
        <p:spPr>
          <a:xfrm>
            <a:off x="5095876" y="2260998"/>
            <a:ext cx="4811316" cy="32017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descr="Brass bricks known as Stolperstein, or &quot;stumbling stones,&quot; in front of a home in Raesfeld, Germany, where five members of a single family were forcibly removed by the Nazis. Across Germany, the stones commemorate the millions of victims of the Nazi regime." id="417" name="Google Shape;417;p68"/>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p:txBody>
      </p:sp>
      <p:pic>
        <p:nvPicPr>
          <p:cNvPr descr="https://encrypted-tbn3.gstatic.com/images?q=tbn:ANd9GcT_sb1EDbl-ulYGrKhYyVjoyMUbn_tjBWsN7aN9zDn0T6yl2k_j" id="418" name="Google Shape;418;p68"/>
          <p:cNvPicPr preferRelativeResize="0"/>
          <p:nvPr/>
        </p:nvPicPr>
        <p:blipFill rotWithShape="1">
          <a:blip r:embed="rId3">
            <a:alphaModFix/>
          </a:blip>
          <a:srcRect b="0" l="0" r="0" t="0"/>
          <a:stretch/>
        </p:blipFill>
        <p:spPr>
          <a:xfrm>
            <a:off x="188168" y="15875"/>
            <a:ext cx="4343400" cy="3252788"/>
          </a:xfrm>
          <a:prstGeom prst="rect">
            <a:avLst/>
          </a:prstGeom>
          <a:noFill/>
          <a:ln>
            <a:noFill/>
          </a:ln>
        </p:spPr>
      </p:pic>
      <p:sp>
        <p:nvSpPr>
          <p:cNvPr id="419" name="Google Shape;419;p68"/>
          <p:cNvSpPr txBox="1"/>
          <p:nvPr/>
        </p:nvSpPr>
        <p:spPr>
          <a:xfrm>
            <a:off x="4757518" y="168275"/>
            <a:ext cx="7246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3600"/>
              <a:buFont typeface="Arial"/>
              <a:buNone/>
            </a:pPr>
            <a:r>
              <a:rPr lang="en-US" sz="3600"/>
              <a:t>Stumble Stones and other acts of memory into action</a:t>
            </a:r>
            <a:endParaRPr/>
          </a:p>
        </p:txBody>
      </p:sp>
      <p:pic>
        <p:nvPicPr>
          <p:cNvPr id="420" name="Google Shape;420;p68"/>
          <p:cNvPicPr preferRelativeResize="0"/>
          <p:nvPr/>
        </p:nvPicPr>
        <p:blipFill rotWithShape="1">
          <a:blip r:embed="rId4">
            <a:alphaModFix/>
          </a:blip>
          <a:srcRect b="0" l="0" r="0" t="0"/>
          <a:stretch/>
        </p:blipFill>
        <p:spPr>
          <a:xfrm>
            <a:off x="312737" y="3069431"/>
            <a:ext cx="3923361" cy="3645601"/>
          </a:xfrm>
          <a:prstGeom prst="rect">
            <a:avLst/>
          </a:prstGeom>
          <a:noFill/>
          <a:ln>
            <a:noFill/>
          </a:ln>
        </p:spPr>
      </p:pic>
      <p:pic>
        <p:nvPicPr>
          <p:cNvPr descr="A picture containing building, basement, tiled&#10;&#10;Description automatically generated" id="421" name="Google Shape;421;p68"/>
          <p:cNvPicPr preferRelativeResize="0"/>
          <p:nvPr/>
        </p:nvPicPr>
        <p:blipFill rotWithShape="1">
          <a:blip r:embed="rId5">
            <a:alphaModFix/>
          </a:blip>
          <a:srcRect b="0" l="0" r="0" t="0"/>
          <a:stretch/>
        </p:blipFill>
        <p:spPr>
          <a:xfrm rot="5400000">
            <a:off x="4656136" y="1922462"/>
            <a:ext cx="4786443" cy="47864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A picture containing indoor, window, building, photo&#10;&#10;Description automatically generated" id="323" name="Google Shape;323;p51"/>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p69"/>
          <p:cNvPicPr preferRelativeResize="0"/>
          <p:nvPr/>
        </p:nvPicPr>
        <p:blipFill>
          <a:blip r:embed="rId3">
            <a:alphaModFix/>
          </a:blip>
          <a:stretch>
            <a:fillRect/>
          </a:stretch>
        </p:blipFill>
        <p:spPr>
          <a:xfrm>
            <a:off x="609600" y="76200"/>
            <a:ext cx="4462272" cy="6705600"/>
          </a:xfrm>
          <a:prstGeom prst="rect">
            <a:avLst/>
          </a:prstGeom>
          <a:noFill/>
          <a:ln>
            <a:noFill/>
          </a:ln>
        </p:spPr>
      </p:pic>
      <p:pic>
        <p:nvPicPr>
          <p:cNvPr id="427" name="Google Shape;427;p69"/>
          <p:cNvPicPr preferRelativeResize="0"/>
          <p:nvPr/>
        </p:nvPicPr>
        <p:blipFill>
          <a:blip r:embed="rId4">
            <a:alphaModFix/>
          </a:blip>
          <a:stretch>
            <a:fillRect/>
          </a:stretch>
        </p:blipFill>
        <p:spPr>
          <a:xfrm>
            <a:off x="5224272" y="152400"/>
            <a:ext cx="6553201" cy="6553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2"/>
          <p:cNvSpPr txBox="1"/>
          <p:nvPr/>
        </p:nvSpPr>
        <p:spPr>
          <a:xfrm>
            <a:off x="483700" y="172275"/>
            <a:ext cx="9621000" cy="727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i="1" lang="en-US" sz="2400">
                <a:solidFill>
                  <a:srgbClr val="333333"/>
                </a:solidFill>
                <a:latin typeface="Times New Roman"/>
                <a:ea typeface="Times New Roman"/>
                <a:cs typeface="Times New Roman"/>
                <a:sym typeface="Times New Roman"/>
              </a:rPr>
              <a:t>The Butterfly</a:t>
            </a:r>
            <a:r>
              <a:rPr b="1" lang="en-US" sz="2400">
                <a:solidFill>
                  <a:srgbClr val="333333"/>
                </a:solidFill>
                <a:latin typeface="Times New Roman"/>
                <a:ea typeface="Times New Roman"/>
                <a:cs typeface="Times New Roman"/>
                <a:sym typeface="Times New Roman"/>
              </a:rPr>
              <a:t> by Pavel Friedman Terezin April 1942</a:t>
            </a:r>
            <a:endParaRPr b="1" sz="2400">
              <a:solidFill>
                <a:srgbClr val="333333"/>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US" sz="2400">
                <a:solidFill>
                  <a:srgbClr val="333333"/>
                </a:solidFill>
                <a:latin typeface="Times New Roman"/>
                <a:ea typeface="Times New Roman"/>
                <a:cs typeface="Times New Roman"/>
                <a:sym typeface="Times New Roman"/>
              </a:rPr>
              <a:t>The last, the very last,</a:t>
            </a:r>
            <a:br>
              <a:rPr b="1" lang="en-US" sz="2400">
                <a:solidFill>
                  <a:srgbClr val="333333"/>
                </a:solidFill>
                <a:latin typeface="Times New Roman"/>
                <a:ea typeface="Times New Roman"/>
                <a:cs typeface="Times New Roman"/>
                <a:sym typeface="Times New Roman"/>
              </a:rPr>
            </a:br>
            <a:r>
              <a:rPr b="1" lang="en-US" sz="2400">
                <a:solidFill>
                  <a:srgbClr val="333333"/>
                </a:solidFill>
                <a:latin typeface="Times New Roman"/>
                <a:ea typeface="Times New Roman"/>
                <a:cs typeface="Times New Roman"/>
                <a:sym typeface="Times New Roman"/>
              </a:rPr>
              <a:t> So richly, brightly, dazzlingly yellow.</a:t>
            </a:r>
            <a:br>
              <a:rPr b="1" lang="en-US" sz="2400">
                <a:solidFill>
                  <a:srgbClr val="333333"/>
                </a:solidFill>
                <a:latin typeface="Times New Roman"/>
                <a:ea typeface="Times New Roman"/>
                <a:cs typeface="Times New Roman"/>
                <a:sym typeface="Times New Roman"/>
              </a:rPr>
            </a:br>
            <a:r>
              <a:rPr b="1" lang="en-US" sz="2400">
                <a:solidFill>
                  <a:srgbClr val="333333"/>
                </a:solidFill>
                <a:latin typeface="Times New Roman"/>
                <a:ea typeface="Times New Roman"/>
                <a:cs typeface="Times New Roman"/>
                <a:sym typeface="Times New Roman"/>
              </a:rPr>
              <a:t> Perhaps if the sun’s tears would sing  against a white stone…</a:t>
            </a:r>
            <a:endParaRPr b="1" sz="2400">
              <a:solidFill>
                <a:srgbClr val="333333"/>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2400">
                <a:solidFill>
                  <a:srgbClr val="333333"/>
                </a:solidFill>
                <a:latin typeface="Times New Roman"/>
                <a:ea typeface="Times New Roman"/>
                <a:cs typeface="Times New Roman"/>
                <a:sym typeface="Times New Roman"/>
              </a:rPr>
              <a:t>Such, such a yellow</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Is carried lightly ‘way up high.</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It went away I’m sure because it wished to kiss the world goodbye.</a:t>
            </a:r>
            <a:endParaRPr sz="2400">
              <a:solidFill>
                <a:srgbClr val="333333"/>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2400">
                <a:solidFill>
                  <a:srgbClr val="333333"/>
                </a:solidFill>
                <a:latin typeface="Times New Roman"/>
                <a:ea typeface="Times New Roman"/>
                <a:cs typeface="Times New Roman"/>
                <a:sym typeface="Times New Roman"/>
              </a:rPr>
              <a:t>For seven weeks I’ve lived in here,  penned up inside this ghetto</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But I have found my people here.</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The dandelions call to me and the white chestnut candles in the court.</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Only I never saw another butterfly.</a:t>
            </a:r>
            <a:endParaRPr sz="2400">
              <a:solidFill>
                <a:srgbClr val="333333"/>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2400">
                <a:solidFill>
                  <a:srgbClr val="333333"/>
                </a:solidFill>
                <a:latin typeface="Times New Roman"/>
                <a:ea typeface="Times New Roman"/>
                <a:cs typeface="Times New Roman"/>
                <a:sym typeface="Times New Roman"/>
              </a:rPr>
              <a:t>That butterfly was the last one.</a:t>
            </a:r>
            <a:br>
              <a:rPr lang="en-US" sz="2400">
                <a:solidFill>
                  <a:srgbClr val="333333"/>
                </a:solidFill>
                <a:latin typeface="Times New Roman"/>
                <a:ea typeface="Times New Roman"/>
                <a:cs typeface="Times New Roman"/>
                <a:sym typeface="Times New Roman"/>
              </a:rPr>
            </a:br>
            <a:r>
              <a:rPr lang="en-US" sz="2400">
                <a:solidFill>
                  <a:srgbClr val="333333"/>
                </a:solidFill>
                <a:latin typeface="Times New Roman"/>
                <a:ea typeface="Times New Roman"/>
                <a:cs typeface="Times New Roman"/>
                <a:sym typeface="Times New Roman"/>
              </a:rPr>
              <a:t> Butterflies don’t live in here,  In the ghetto.</a:t>
            </a:r>
            <a:endParaRPr sz="2400">
              <a:solidFill>
                <a:srgbClr val="333333"/>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3"/>
          <p:cNvSpPr txBox="1"/>
          <p:nvPr/>
        </p:nvSpPr>
        <p:spPr>
          <a:xfrm>
            <a:off x="895350" y="885825"/>
            <a:ext cx="11001300" cy="474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Holocaust</a:t>
            </a:r>
            <a:endParaRPr/>
          </a:p>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Shoah</a:t>
            </a:r>
            <a:endParaRPr/>
          </a:p>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World War II 1939 to 1945</a:t>
            </a:r>
            <a:endParaRPr/>
          </a:p>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Nazi Germany</a:t>
            </a:r>
            <a:endParaRPr/>
          </a:p>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Adolph Hitler</a:t>
            </a:r>
            <a:endParaRPr b="0" i="0" sz="24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a:p>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Concentration Camps</a:t>
            </a:r>
            <a:endParaRPr/>
          </a:p>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6 Million</a:t>
            </a:r>
            <a:endParaRPr/>
          </a:p>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Anti-Semitism</a:t>
            </a:r>
            <a:endParaRPr/>
          </a:p>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Genocide</a:t>
            </a:r>
            <a:endParaRPr/>
          </a:p>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Yellow Stars</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Scapegoat</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Upstander</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192.168.11.15\rabbi\My Documents\Holidays\Yom Hashaoh\Holocaust Map.jpg" id="338" name="Google Shape;338;p54"/>
          <p:cNvPicPr preferRelativeResize="0"/>
          <p:nvPr/>
        </p:nvPicPr>
        <p:blipFill rotWithShape="1">
          <a:blip r:embed="rId3">
            <a:alphaModFix/>
          </a:blip>
          <a:srcRect b="0" l="0" r="0" t="0"/>
          <a:stretch/>
        </p:blipFill>
        <p:spPr>
          <a:xfrm>
            <a:off x="233363" y="0"/>
            <a:ext cx="9396412" cy="6544792"/>
          </a:xfrm>
          <a:prstGeom prst="rect">
            <a:avLst/>
          </a:prstGeom>
          <a:noFill/>
          <a:ln>
            <a:noFill/>
          </a:ln>
        </p:spPr>
      </p:pic>
      <p:sp>
        <p:nvSpPr>
          <p:cNvPr id="339" name="Google Shape;339;p54"/>
          <p:cNvSpPr txBox="1"/>
          <p:nvPr/>
        </p:nvSpPr>
        <p:spPr>
          <a:xfrm>
            <a:off x="9877425" y="390525"/>
            <a:ext cx="208121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1/3 of the world Jewish population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5"/>
          <p:cNvSpPr txBox="1"/>
          <p:nvPr/>
        </p:nvSpPr>
        <p:spPr>
          <a:xfrm>
            <a:off x="2670300" y="2140225"/>
            <a:ext cx="7255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6000">
                <a:latin typeface="Calibri"/>
                <a:ea typeface="Calibri"/>
                <a:cs typeface="Calibri"/>
                <a:sym typeface="Calibri"/>
              </a:rPr>
              <a:t>Who is left Handed?</a:t>
            </a:r>
            <a:endParaRPr sz="6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6"/>
          <p:cNvSpPr txBox="1"/>
          <p:nvPr/>
        </p:nvSpPr>
        <p:spPr>
          <a:xfrm>
            <a:off x="1060200" y="371050"/>
            <a:ext cx="7951200" cy="517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latin typeface="Calibri"/>
                <a:ea typeface="Calibri"/>
                <a:cs typeface="Calibri"/>
                <a:sym typeface="Calibri"/>
              </a:rPr>
              <a:t>What does it mean to make a group a scapegoat?</a:t>
            </a:r>
            <a:endParaRPr sz="3600">
              <a:latin typeface="Calibri"/>
              <a:ea typeface="Calibri"/>
              <a:cs typeface="Calibri"/>
              <a:sym typeface="Calibri"/>
            </a:endParaRPr>
          </a:p>
          <a:p>
            <a:pPr indent="0" lvl="0" marL="0" rtl="0" algn="l">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rPr lang="en-US" sz="3600">
                <a:latin typeface="Calibri"/>
                <a:ea typeface="Calibri"/>
                <a:cs typeface="Calibri"/>
                <a:sym typeface="Calibri"/>
              </a:rPr>
              <a:t>How can we tell that we are focusing on a particular characteristic to demonize or attack?</a:t>
            </a:r>
            <a:endParaRPr sz="3600">
              <a:latin typeface="Calibri"/>
              <a:ea typeface="Calibri"/>
              <a:cs typeface="Calibri"/>
              <a:sym typeface="Calibri"/>
            </a:endParaRPr>
          </a:p>
          <a:p>
            <a:pPr indent="0" lvl="0" marL="0" rtl="0" algn="l">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rPr lang="en-US" sz="3600">
                <a:latin typeface="Calibri"/>
                <a:ea typeface="Calibri"/>
                <a:cs typeface="Calibri"/>
                <a:sym typeface="Calibri"/>
              </a:rPr>
              <a:t>What happens when scapegoating isn’t stopped?</a:t>
            </a:r>
            <a:endParaRPr sz="36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7"/>
          <p:cNvSpPr/>
          <p:nvPr/>
        </p:nvSpPr>
        <p:spPr>
          <a:xfrm>
            <a:off x="367750" y="231900"/>
            <a:ext cx="6705600" cy="535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800"/>
              <a:buFont typeface="Arial"/>
              <a:buNone/>
            </a:pPr>
            <a:r>
              <a:rPr b="1" lang="en-US" sz="2400">
                <a:solidFill>
                  <a:srgbClr val="000000"/>
                </a:solidFill>
                <a:latin typeface="Times New Roman"/>
                <a:ea typeface="Times New Roman"/>
                <a:cs typeface="Times New Roman"/>
                <a:sym typeface="Times New Roman"/>
              </a:rPr>
              <a:t>Martin Neimoller</a:t>
            </a:r>
            <a:endParaRPr sz="2400">
              <a:latin typeface="Times New Roman"/>
              <a:ea typeface="Times New Roman"/>
              <a:cs typeface="Times New Roman"/>
              <a:sym typeface="Times New Roman"/>
            </a:endParaRPr>
          </a:p>
          <a:p>
            <a:pPr indent="0" lvl="0" marL="0" marR="0" rtl="0" algn="l">
              <a:spcBef>
                <a:spcPts val="0"/>
              </a:spcBef>
              <a:spcAft>
                <a:spcPts val="0"/>
              </a:spcAft>
              <a:buClr>
                <a:srgbClr val="000000"/>
              </a:buClr>
              <a:buSzPts val="1800"/>
              <a:buFont typeface="Arial"/>
              <a:buNone/>
            </a:pPr>
            <a:r>
              <a:rPr b="1" lang="en-US" sz="2400">
                <a:solidFill>
                  <a:srgbClr val="000000"/>
                </a:solidFill>
                <a:latin typeface="Times New Roman"/>
                <a:ea typeface="Times New Roman"/>
                <a:cs typeface="Times New Roman"/>
                <a:sym typeface="Times New Roman"/>
              </a:rPr>
              <a:t>When the Nazis came for the communists,</a:t>
            </a:r>
            <a:br>
              <a:rPr b="1" lang="en-US" sz="2400">
                <a:solidFill>
                  <a:srgbClr val="000000"/>
                </a:solidFill>
                <a:latin typeface="Times New Roman"/>
                <a:ea typeface="Times New Roman"/>
                <a:cs typeface="Times New Roman"/>
                <a:sym typeface="Times New Roman"/>
              </a:rPr>
            </a:br>
            <a:r>
              <a:rPr b="1" lang="en-US" sz="2400">
                <a:solidFill>
                  <a:srgbClr val="000000"/>
                </a:solidFill>
                <a:latin typeface="Times New Roman"/>
                <a:ea typeface="Times New Roman"/>
                <a:cs typeface="Times New Roman"/>
                <a:sym typeface="Times New Roman"/>
              </a:rPr>
              <a:t>I remained silent;</a:t>
            </a:r>
            <a:r>
              <a:rPr b="1" lang="en-US" sz="2400">
                <a:latin typeface="Times New Roman"/>
                <a:ea typeface="Times New Roman"/>
                <a:cs typeface="Times New Roman"/>
                <a:sym typeface="Times New Roman"/>
              </a:rPr>
              <a:t>  </a:t>
            </a:r>
            <a:r>
              <a:rPr b="1" lang="en-US" sz="2400">
                <a:solidFill>
                  <a:srgbClr val="000000"/>
                </a:solidFill>
                <a:latin typeface="Times New Roman"/>
                <a:ea typeface="Times New Roman"/>
                <a:cs typeface="Times New Roman"/>
                <a:sym typeface="Times New Roman"/>
              </a:rPr>
              <a:t>I was not a communist.</a:t>
            </a:r>
            <a:br>
              <a:rPr b="1" lang="en-US" sz="2400">
                <a:solidFill>
                  <a:srgbClr val="000000"/>
                </a:solidFill>
                <a:latin typeface="Times New Roman"/>
                <a:ea typeface="Times New Roman"/>
                <a:cs typeface="Times New Roman"/>
                <a:sym typeface="Times New Roman"/>
              </a:rPr>
            </a:br>
            <a:br>
              <a:rPr b="1" lang="en-US" sz="2400">
                <a:solidFill>
                  <a:srgbClr val="000000"/>
                </a:solidFill>
                <a:latin typeface="Times New Roman"/>
                <a:ea typeface="Times New Roman"/>
                <a:cs typeface="Times New Roman"/>
                <a:sym typeface="Times New Roman"/>
              </a:rPr>
            </a:br>
            <a:r>
              <a:rPr b="1" lang="en-US" sz="2400">
                <a:solidFill>
                  <a:srgbClr val="000000"/>
                </a:solidFill>
                <a:latin typeface="Times New Roman"/>
                <a:ea typeface="Times New Roman"/>
                <a:cs typeface="Times New Roman"/>
                <a:sym typeface="Times New Roman"/>
              </a:rPr>
              <a:t>When they locked up the social democrats,</a:t>
            </a:r>
            <a:br>
              <a:rPr b="1" lang="en-US" sz="2400">
                <a:solidFill>
                  <a:srgbClr val="000000"/>
                </a:solidFill>
                <a:latin typeface="Times New Roman"/>
                <a:ea typeface="Times New Roman"/>
                <a:cs typeface="Times New Roman"/>
                <a:sym typeface="Times New Roman"/>
              </a:rPr>
            </a:br>
            <a:r>
              <a:rPr b="1" lang="en-US" sz="2400">
                <a:solidFill>
                  <a:srgbClr val="000000"/>
                </a:solidFill>
                <a:latin typeface="Times New Roman"/>
                <a:ea typeface="Times New Roman"/>
                <a:cs typeface="Times New Roman"/>
                <a:sym typeface="Times New Roman"/>
              </a:rPr>
              <a:t>I remained silent;</a:t>
            </a:r>
            <a:r>
              <a:rPr b="1" lang="en-US" sz="2400">
                <a:latin typeface="Times New Roman"/>
                <a:ea typeface="Times New Roman"/>
                <a:cs typeface="Times New Roman"/>
                <a:sym typeface="Times New Roman"/>
              </a:rPr>
              <a:t>  </a:t>
            </a:r>
            <a:r>
              <a:rPr b="1" lang="en-US" sz="2400">
                <a:solidFill>
                  <a:srgbClr val="000000"/>
                </a:solidFill>
                <a:latin typeface="Times New Roman"/>
                <a:ea typeface="Times New Roman"/>
                <a:cs typeface="Times New Roman"/>
                <a:sym typeface="Times New Roman"/>
              </a:rPr>
              <a:t>I was not a social democrat.</a:t>
            </a:r>
            <a:br>
              <a:rPr b="1" lang="en-US" sz="2400">
                <a:solidFill>
                  <a:srgbClr val="000000"/>
                </a:solidFill>
                <a:latin typeface="Times New Roman"/>
                <a:ea typeface="Times New Roman"/>
                <a:cs typeface="Times New Roman"/>
                <a:sym typeface="Times New Roman"/>
              </a:rPr>
            </a:br>
            <a:br>
              <a:rPr b="1" lang="en-US" sz="2400">
                <a:solidFill>
                  <a:srgbClr val="000000"/>
                </a:solidFill>
                <a:latin typeface="Times New Roman"/>
                <a:ea typeface="Times New Roman"/>
                <a:cs typeface="Times New Roman"/>
                <a:sym typeface="Times New Roman"/>
              </a:rPr>
            </a:br>
            <a:r>
              <a:rPr b="1" lang="en-US" sz="2400">
                <a:solidFill>
                  <a:srgbClr val="000000"/>
                </a:solidFill>
                <a:latin typeface="Times New Roman"/>
                <a:ea typeface="Times New Roman"/>
                <a:cs typeface="Times New Roman"/>
                <a:sym typeface="Times New Roman"/>
              </a:rPr>
              <a:t>When they came for the trade unionists,</a:t>
            </a:r>
            <a:br>
              <a:rPr b="1" lang="en-US" sz="2400">
                <a:solidFill>
                  <a:srgbClr val="000000"/>
                </a:solidFill>
                <a:latin typeface="Times New Roman"/>
                <a:ea typeface="Times New Roman"/>
                <a:cs typeface="Times New Roman"/>
                <a:sym typeface="Times New Roman"/>
              </a:rPr>
            </a:br>
            <a:r>
              <a:rPr b="1" lang="en-US" sz="2400">
                <a:solidFill>
                  <a:srgbClr val="000000"/>
                </a:solidFill>
                <a:latin typeface="Times New Roman"/>
                <a:ea typeface="Times New Roman"/>
                <a:cs typeface="Times New Roman"/>
                <a:sym typeface="Times New Roman"/>
              </a:rPr>
              <a:t>I did not speak out;</a:t>
            </a:r>
            <a:r>
              <a:rPr b="1" lang="en-US" sz="2400">
                <a:latin typeface="Times New Roman"/>
                <a:ea typeface="Times New Roman"/>
                <a:cs typeface="Times New Roman"/>
                <a:sym typeface="Times New Roman"/>
              </a:rPr>
              <a:t>  </a:t>
            </a:r>
            <a:r>
              <a:rPr b="1" lang="en-US" sz="2400">
                <a:solidFill>
                  <a:srgbClr val="000000"/>
                </a:solidFill>
                <a:latin typeface="Times New Roman"/>
                <a:ea typeface="Times New Roman"/>
                <a:cs typeface="Times New Roman"/>
                <a:sym typeface="Times New Roman"/>
              </a:rPr>
              <a:t>I was not a trade unionist.</a:t>
            </a:r>
            <a:br>
              <a:rPr b="1" lang="en-US" sz="2400">
                <a:solidFill>
                  <a:srgbClr val="000000"/>
                </a:solidFill>
                <a:latin typeface="Times New Roman"/>
                <a:ea typeface="Times New Roman"/>
                <a:cs typeface="Times New Roman"/>
                <a:sym typeface="Times New Roman"/>
              </a:rPr>
            </a:br>
            <a:br>
              <a:rPr b="1" lang="en-US" sz="2400">
                <a:solidFill>
                  <a:srgbClr val="000000"/>
                </a:solidFill>
                <a:latin typeface="Times New Roman"/>
                <a:ea typeface="Times New Roman"/>
                <a:cs typeface="Times New Roman"/>
                <a:sym typeface="Times New Roman"/>
              </a:rPr>
            </a:br>
            <a:r>
              <a:rPr b="1" lang="en-US" sz="2400">
                <a:solidFill>
                  <a:srgbClr val="000000"/>
                </a:solidFill>
                <a:latin typeface="Times New Roman"/>
                <a:ea typeface="Times New Roman"/>
                <a:cs typeface="Times New Roman"/>
                <a:sym typeface="Times New Roman"/>
              </a:rPr>
              <a:t>When they came for the Jews,</a:t>
            </a:r>
            <a:br>
              <a:rPr b="1" lang="en-US" sz="2400">
                <a:solidFill>
                  <a:srgbClr val="000000"/>
                </a:solidFill>
                <a:latin typeface="Times New Roman"/>
                <a:ea typeface="Times New Roman"/>
                <a:cs typeface="Times New Roman"/>
                <a:sym typeface="Times New Roman"/>
              </a:rPr>
            </a:br>
            <a:r>
              <a:rPr b="1" lang="en-US" sz="2400">
                <a:solidFill>
                  <a:srgbClr val="000000"/>
                </a:solidFill>
                <a:latin typeface="Times New Roman"/>
                <a:ea typeface="Times New Roman"/>
                <a:cs typeface="Times New Roman"/>
                <a:sym typeface="Times New Roman"/>
              </a:rPr>
              <a:t>I remained silent;</a:t>
            </a:r>
            <a:r>
              <a:rPr b="1" lang="en-US" sz="2400">
                <a:latin typeface="Times New Roman"/>
                <a:ea typeface="Times New Roman"/>
                <a:cs typeface="Times New Roman"/>
                <a:sym typeface="Times New Roman"/>
              </a:rPr>
              <a:t> </a:t>
            </a:r>
            <a:r>
              <a:rPr b="1" lang="en-US" sz="2400">
                <a:solidFill>
                  <a:srgbClr val="000000"/>
                </a:solidFill>
                <a:latin typeface="Times New Roman"/>
                <a:ea typeface="Times New Roman"/>
                <a:cs typeface="Times New Roman"/>
                <a:sym typeface="Times New Roman"/>
              </a:rPr>
              <a:t>I wasn't a Jew.</a:t>
            </a:r>
            <a:br>
              <a:rPr b="1" lang="en-US" sz="2400">
                <a:solidFill>
                  <a:srgbClr val="000000"/>
                </a:solidFill>
                <a:latin typeface="Times New Roman"/>
                <a:ea typeface="Times New Roman"/>
                <a:cs typeface="Times New Roman"/>
                <a:sym typeface="Times New Roman"/>
              </a:rPr>
            </a:br>
            <a:br>
              <a:rPr b="1" lang="en-US" sz="2400">
                <a:solidFill>
                  <a:srgbClr val="000000"/>
                </a:solidFill>
                <a:latin typeface="Times New Roman"/>
                <a:ea typeface="Times New Roman"/>
                <a:cs typeface="Times New Roman"/>
                <a:sym typeface="Times New Roman"/>
              </a:rPr>
            </a:br>
            <a:r>
              <a:rPr b="1" lang="en-US" sz="2400">
                <a:solidFill>
                  <a:srgbClr val="000000"/>
                </a:solidFill>
                <a:latin typeface="Times New Roman"/>
                <a:ea typeface="Times New Roman"/>
                <a:cs typeface="Times New Roman"/>
                <a:sym typeface="Times New Roman"/>
              </a:rPr>
              <a:t>When they came for me,</a:t>
            </a:r>
            <a:br>
              <a:rPr b="1" lang="en-US" sz="2400">
                <a:solidFill>
                  <a:srgbClr val="000000"/>
                </a:solidFill>
                <a:latin typeface="Times New Roman"/>
                <a:ea typeface="Times New Roman"/>
                <a:cs typeface="Times New Roman"/>
                <a:sym typeface="Times New Roman"/>
              </a:rPr>
            </a:br>
            <a:r>
              <a:rPr b="1" lang="en-US" sz="2400">
                <a:solidFill>
                  <a:srgbClr val="000000"/>
                </a:solidFill>
                <a:latin typeface="Times New Roman"/>
                <a:ea typeface="Times New Roman"/>
                <a:cs typeface="Times New Roman"/>
                <a:sym typeface="Times New Roman"/>
              </a:rPr>
              <a:t>there was no one left to speak out.</a:t>
            </a:r>
            <a:endParaRPr sz="2400">
              <a:solidFill>
                <a:srgbClr val="000000"/>
              </a:solidFill>
              <a:latin typeface="Times New Roman"/>
              <a:ea typeface="Times New Roman"/>
              <a:cs typeface="Times New Roman"/>
              <a:sym typeface="Times New Roman"/>
            </a:endParaRPr>
          </a:p>
        </p:txBody>
      </p:sp>
      <p:sp>
        <p:nvSpPr>
          <p:cNvPr id="355" name="Google Shape;355;p57"/>
          <p:cNvSpPr txBox="1"/>
          <p:nvPr/>
        </p:nvSpPr>
        <p:spPr>
          <a:xfrm>
            <a:off x="7500725" y="3173875"/>
            <a:ext cx="45522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highlight>
                  <a:schemeClr val="lt1"/>
                </a:highlight>
              </a:rPr>
              <a:t>Martin Niemöller (1892–1984) was a prominent Lutheran pastor in Germany. In the 1920s and early 1930s, he sympathized with many Nazi ideas and supported radically right-wing political movements. But after Adolf Hitler came to power in 1933, Niemöller became an outspoken critic of Hitler’s interference in the Protestant Church. He spent the last eight years of Nazi rule, from 1937 to 1945, in Nazi prisons and concentration camps. Niemöller is perhaps best remembered for his postwar statement,</a:t>
            </a:r>
            <a:endParaRPr sz="1600">
              <a:highlight>
                <a:schemeClr val="lt1"/>
              </a:highlight>
            </a:endParaRPr>
          </a:p>
          <a:p>
            <a:pPr indent="0" lvl="0" marL="0" rtl="0" algn="l">
              <a:spcBef>
                <a:spcPts val="0"/>
              </a:spcBef>
              <a:spcAft>
                <a:spcPts val="0"/>
              </a:spcAft>
              <a:buNone/>
            </a:pPr>
            <a:r>
              <a:rPr lang="en-US" sz="1600" u="sng">
                <a:solidFill>
                  <a:schemeClr val="hlink"/>
                </a:solidFill>
                <a:highlight>
                  <a:schemeClr val="lt1"/>
                </a:highlight>
                <a:hlinkClick r:id="rId3"/>
              </a:rPr>
              <a:t>https://encyclopedia.ushmm.org/content/en/article/martin-niemoeller-first-they-came-for-the-socialists</a:t>
            </a:r>
            <a:r>
              <a:rPr lang="en-US" sz="1600">
                <a:highlight>
                  <a:schemeClr val="lt1"/>
                </a:highlight>
              </a:rPr>
              <a:t> </a:t>
            </a:r>
            <a:endParaRPr sz="1600">
              <a:highlight>
                <a:schemeClr val="lt1"/>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descr="A couple of baseball players standing on a field&#10;&#10;Description automatically generated with low confidence" id="360" name="Google Shape;360;p58"/>
          <p:cNvPicPr preferRelativeResize="0"/>
          <p:nvPr/>
        </p:nvPicPr>
        <p:blipFill rotWithShape="1">
          <a:blip r:embed="rId3">
            <a:alphaModFix/>
          </a:blip>
          <a:srcRect b="0" l="0" r="0" t="0"/>
          <a:stretch/>
        </p:blipFill>
        <p:spPr>
          <a:xfrm>
            <a:off x="230755" y="289249"/>
            <a:ext cx="4956464"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