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sldIdLst>
    <p:sldId id="256" r:id="rId5"/>
    <p:sldId id="277" r:id="rId6"/>
    <p:sldId id="262" r:id="rId7"/>
    <p:sldId id="278" r:id="rId8"/>
    <p:sldId id="271" r:id="rId9"/>
    <p:sldId id="265" r:id="rId10"/>
    <p:sldId id="274" r:id="rId11"/>
    <p:sldId id="264" r:id="rId12"/>
    <p:sldId id="272" r:id="rId13"/>
    <p:sldId id="280" r:id="rId14"/>
    <p:sldId id="260" r:id="rId15"/>
    <p:sldId id="269" r:id="rId16"/>
    <p:sldId id="275" r:id="rId17"/>
    <p:sldId id="266" r:id="rId18"/>
    <p:sldId id="267" r:id="rId19"/>
    <p:sldId id="279"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4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E659E-034A-4F51-A202-C8A52A2B7660}" v="1215" dt="2023-05-31T21:04:12.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28" autoAdjust="0"/>
    <p:restoredTop sz="94660"/>
  </p:normalViewPr>
  <p:slideViewPr>
    <p:cSldViewPr snapToGrid="0">
      <p:cViewPr varScale="1">
        <p:scale>
          <a:sx n="89" d="100"/>
          <a:sy n="89" d="100"/>
        </p:scale>
        <p:origin x="7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hyperlink" Target="mailto:coi.ircfl@gmail.com" TargetMode="External"/><Relationship Id="rId1" Type="http://schemas.openxmlformats.org/officeDocument/2006/relationships/hyperlink" Target="http://www.communityoneinitiative.com/"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www.communityoneinititave.com/"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hyperlink" Target="mailto:coi.ircfl@gmail.com" TargetMode="External"/><Relationship Id="rId1" Type="http://schemas.openxmlformats.org/officeDocument/2006/relationships/hyperlink" Target="http://www.communityoneinitiative.com/"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communityoneinititave.com/" TargetMode="External"/><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503D8-9C74-41B7-A940-0613AB158F9A}" type="doc">
      <dgm:prSet loTypeId="urn:microsoft.com/office/officeart/2016/7/layout/BasicLinearProcessNumbered#1" loCatId="process" qsTypeId="urn:microsoft.com/office/officeart/2005/8/quickstyle/simple1" qsCatId="simple" csTypeId="urn:microsoft.com/office/officeart/2005/8/colors/colorful3" csCatId="colorful" phldr="1"/>
      <dgm:spPr/>
      <dgm:t>
        <a:bodyPr/>
        <a:lstStyle/>
        <a:p>
          <a:endParaRPr lang="en-US"/>
        </a:p>
      </dgm:t>
    </dgm:pt>
    <dgm:pt modelId="{78CCFD69-D842-4C07-8A49-7ABF3A8D49C1}">
      <dgm:prSet phldrT="[Text]" phldr="1"/>
      <dgm:spPr/>
      <dgm:t>
        <a:bodyPr/>
        <a:lstStyle/>
        <a:p>
          <a:endParaRPr lang="en-US"/>
        </a:p>
      </dgm:t>
    </dgm:pt>
    <dgm:pt modelId="{3CA6060F-9C4C-490B-9E54-CF45584E932A}" type="parTrans" cxnId="{44255E47-18AE-42D2-9E53-01481A653BA8}">
      <dgm:prSet/>
      <dgm:spPr/>
      <dgm:t>
        <a:bodyPr/>
        <a:lstStyle/>
        <a:p>
          <a:endParaRPr lang="en-US"/>
        </a:p>
      </dgm:t>
    </dgm:pt>
    <dgm:pt modelId="{A1056EBE-1507-4B37-92D5-95381A1B3C41}" type="sibTrans" cxnId="{44255E47-18AE-42D2-9E53-01481A653BA8}">
      <dgm:prSet phldrT="1" phldr="0"/>
      <dgm:spPr/>
      <dgm:t>
        <a:bodyPr/>
        <a:lstStyle/>
        <a:p>
          <a:r>
            <a:t>1</a:t>
          </a:r>
        </a:p>
      </dgm:t>
    </dgm:pt>
    <dgm:pt modelId="{FD22FE81-3A6C-4053-A04C-57DCE84299CA}">
      <dgm:prSet phldrT="[Text]" phldr="1"/>
      <dgm:spPr/>
      <dgm:t>
        <a:bodyPr/>
        <a:lstStyle/>
        <a:p>
          <a:endParaRPr lang="en-US"/>
        </a:p>
      </dgm:t>
    </dgm:pt>
    <dgm:pt modelId="{AFBE88AB-DE3C-41EA-B8F5-926FF442F017}" type="parTrans" cxnId="{11CBEA5D-6F9E-4580-9494-F12FBAA20168}">
      <dgm:prSet/>
      <dgm:spPr/>
      <dgm:t>
        <a:bodyPr/>
        <a:lstStyle/>
        <a:p>
          <a:endParaRPr lang="en-US"/>
        </a:p>
      </dgm:t>
    </dgm:pt>
    <dgm:pt modelId="{41AFF783-9210-4A2E-9C9B-737D111D357F}" type="sibTrans" cxnId="{11CBEA5D-6F9E-4580-9494-F12FBAA20168}">
      <dgm:prSet/>
      <dgm:spPr/>
      <dgm:t>
        <a:bodyPr/>
        <a:lstStyle/>
        <a:p>
          <a:endParaRPr lang="en-US"/>
        </a:p>
      </dgm:t>
    </dgm:pt>
    <dgm:pt modelId="{7E224901-B42A-4E23-8655-EF097363F715}">
      <dgm:prSet phldrT="[Text]" phldr="1"/>
      <dgm:spPr/>
      <dgm:t>
        <a:bodyPr/>
        <a:lstStyle/>
        <a:p>
          <a:endParaRPr lang="en-US"/>
        </a:p>
      </dgm:t>
    </dgm:pt>
    <dgm:pt modelId="{9202D8EF-19D6-4534-A7EB-AB34696467A8}" type="parTrans" cxnId="{1220CE7E-A784-438B-96BE-4FB35B996421}">
      <dgm:prSet/>
      <dgm:spPr/>
      <dgm:t>
        <a:bodyPr/>
        <a:lstStyle/>
        <a:p>
          <a:endParaRPr lang="en-US"/>
        </a:p>
      </dgm:t>
    </dgm:pt>
    <dgm:pt modelId="{96A32247-0D83-460D-9A8D-342D5E591FC8}" type="sibTrans" cxnId="{1220CE7E-A784-438B-96BE-4FB35B996421}">
      <dgm:prSet phldrT="2" phldr="0"/>
      <dgm:spPr/>
      <dgm:t>
        <a:bodyPr/>
        <a:lstStyle/>
        <a:p>
          <a:r>
            <a:t>2</a:t>
          </a:r>
        </a:p>
      </dgm:t>
    </dgm:pt>
    <dgm:pt modelId="{A6D11D17-197F-4557-B451-AE4728EEEF7C}">
      <dgm:prSet phldrT="[Text]" phldr="1"/>
      <dgm:spPr/>
      <dgm:t>
        <a:bodyPr/>
        <a:lstStyle/>
        <a:p>
          <a:endParaRPr lang="en-US"/>
        </a:p>
      </dgm:t>
    </dgm:pt>
    <dgm:pt modelId="{EBF702E1-CCD1-4041-AC02-B268F4A8D0C3}" type="parTrans" cxnId="{F95FFBC6-89A3-4344-9786-EC60B879CAF6}">
      <dgm:prSet/>
      <dgm:spPr/>
      <dgm:t>
        <a:bodyPr/>
        <a:lstStyle/>
        <a:p>
          <a:endParaRPr lang="en-US"/>
        </a:p>
      </dgm:t>
    </dgm:pt>
    <dgm:pt modelId="{63F5C016-75EB-413C-A188-6BDFFF1D5A11}" type="sibTrans" cxnId="{F95FFBC6-89A3-4344-9786-EC60B879CAF6}">
      <dgm:prSet/>
      <dgm:spPr/>
      <dgm:t>
        <a:bodyPr/>
        <a:lstStyle/>
        <a:p>
          <a:endParaRPr lang="en-US"/>
        </a:p>
      </dgm:t>
    </dgm:pt>
    <dgm:pt modelId="{D9958829-A47A-4C79-83B7-C0B12A694D97}">
      <dgm:prSet phldrT="[Text]" phldr="1"/>
      <dgm:spPr/>
      <dgm:t>
        <a:bodyPr/>
        <a:lstStyle/>
        <a:p>
          <a:endParaRPr lang="en-US"/>
        </a:p>
      </dgm:t>
    </dgm:pt>
    <dgm:pt modelId="{BAED2F61-EC84-4FA1-ABA6-B4598B75165E}" type="parTrans" cxnId="{563D3D20-30A5-490D-9FD4-9B521CFE2D55}">
      <dgm:prSet/>
      <dgm:spPr/>
      <dgm:t>
        <a:bodyPr/>
        <a:lstStyle/>
        <a:p>
          <a:endParaRPr lang="en-US"/>
        </a:p>
      </dgm:t>
    </dgm:pt>
    <dgm:pt modelId="{DA4AA576-AA84-4E58-B024-15AED0C3FC3F}" type="sibTrans" cxnId="{563D3D20-30A5-490D-9FD4-9B521CFE2D55}">
      <dgm:prSet phldrT="3" phldr="0"/>
      <dgm:spPr/>
      <dgm:t>
        <a:bodyPr/>
        <a:lstStyle/>
        <a:p>
          <a:r>
            <a:t>3</a:t>
          </a:r>
        </a:p>
      </dgm:t>
    </dgm:pt>
    <dgm:pt modelId="{33343E40-EBFA-4445-8ED8-CE2E8DED5A6D}">
      <dgm:prSet phldrT="[Text]" phldr="1"/>
      <dgm:spPr/>
      <dgm:t>
        <a:bodyPr/>
        <a:lstStyle/>
        <a:p>
          <a:endParaRPr lang="en-US"/>
        </a:p>
      </dgm:t>
    </dgm:pt>
    <dgm:pt modelId="{B82B6710-9B2C-4D7A-9ED9-57A39AB4511F}" type="parTrans" cxnId="{A9CD7ACB-7458-41BB-9FC4-5DF6F61B2AD2}">
      <dgm:prSet/>
      <dgm:spPr/>
      <dgm:t>
        <a:bodyPr/>
        <a:lstStyle/>
        <a:p>
          <a:endParaRPr lang="en-US"/>
        </a:p>
      </dgm:t>
    </dgm:pt>
    <dgm:pt modelId="{D9AA2EA8-83E0-4F1A-BCF2-CBEF77CD2710}" type="sibTrans" cxnId="{A9CD7ACB-7458-41BB-9FC4-5DF6F61B2AD2}">
      <dgm:prSet/>
      <dgm:spPr/>
      <dgm:t>
        <a:bodyPr/>
        <a:lstStyle/>
        <a:p>
          <a:endParaRPr lang="en-US"/>
        </a:p>
      </dgm:t>
    </dgm:pt>
    <dgm:pt modelId="{B9FD81AC-B674-405E-AC67-9C45ECC86F51}" type="pres">
      <dgm:prSet presAssocID="{389503D8-9C74-41B7-A940-0613AB158F9A}" presName="Name0" presStyleCnt="0">
        <dgm:presLayoutVars>
          <dgm:animLvl val="lvl"/>
          <dgm:resizeHandles val="exact"/>
        </dgm:presLayoutVars>
      </dgm:prSet>
      <dgm:spPr/>
    </dgm:pt>
    <dgm:pt modelId="{92448158-FC89-409C-8355-89E45D2F8077}" type="pres">
      <dgm:prSet presAssocID="{78CCFD69-D842-4C07-8A49-7ABF3A8D49C1}" presName="compositeNode" presStyleCnt="0">
        <dgm:presLayoutVars>
          <dgm:bulletEnabled val="1"/>
        </dgm:presLayoutVars>
      </dgm:prSet>
      <dgm:spPr/>
    </dgm:pt>
    <dgm:pt modelId="{76E9CD50-8CB6-44D4-9ABE-8C99161F1F0E}" type="pres">
      <dgm:prSet presAssocID="{78CCFD69-D842-4C07-8A49-7ABF3A8D49C1}" presName="bgRect" presStyleLbl="bgAccFollowNode1" presStyleIdx="0" presStyleCnt="3"/>
      <dgm:spPr/>
    </dgm:pt>
    <dgm:pt modelId="{ADD563E3-3C2A-42A0-AE8B-265B4E40E749}" type="pres">
      <dgm:prSet presAssocID="{A1056EBE-1507-4B37-92D5-95381A1B3C41}" presName="sibTransNodeCircle" presStyleLbl="alignNode1" presStyleIdx="0" presStyleCnt="6">
        <dgm:presLayoutVars>
          <dgm:chMax val="0"/>
          <dgm:bulletEnabled/>
        </dgm:presLayoutVars>
      </dgm:prSet>
      <dgm:spPr/>
    </dgm:pt>
    <dgm:pt modelId="{1F226A04-1D23-481E-AFCB-E42B2D1518C3}" type="pres">
      <dgm:prSet presAssocID="{78CCFD69-D842-4C07-8A49-7ABF3A8D49C1}" presName="bottomLine" presStyleLbl="alignNode1" presStyleIdx="1" presStyleCnt="6">
        <dgm:presLayoutVars/>
      </dgm:prSet>
      <dgm:spPr/>
    </dgm:pt>
    <dgm:pt modelId="{CB1F68B8-64A3-46F7-B994-CBCA237E6943}" type="pres">
      <dgm:prSet presAssocID="{78CCFD69-D842-4C07-8A49-7ABF3A8D49C1}" presName="nodeText" presStyleLbl="bgAccFollowNode1" presStyleIdx="0" presStyleCnt="3">
        <dgm:presLayoutVars>
          <dgm:bulletEnabled val="1"/>
        </dgm:presLayoutVars>
      </dgm:prSet>
      <dgm:spPr/>
    </dgm:pt>
    <dgm:pt modelId="{F2611662-1696-4882-9D84-6D3DEE58BCB3}" type="pres">
      <dgm:prSet presAssocID="{A1056EBE-1507-4B37-92D5-95381A1B3C41}" presName="sibTrans" presStyleCnt="0"/>
      <dgm:spPr/>
    </dgm:pt>
    <dgm:pt modelId="{A62ACF68-6F33-4ED3-A4A3-F41672E3531D}" type="pres">
      <dgm:prSet presAssocID="{7E224901-B42A-4E23-8655-EF097363F715}" presName="compositeNode" presStyleCnt="0">
        <dgm:presLayoutVars>
          <dgm:bulletEnabled val="1"/>
        </dgm:presLayoutVars>
      </dgm:prSet>
      <dgm:spPr/>
    </dgm:pt>
    <dgm:pt modelId="{72E2C962-B524-49EA-AEC8-D66F8126ACAD}" type="pres">
      <dgm:prSet presAssocID="{7E224901-B42A-4E23-8655-EF097363F715}" presName="bgRect" presStyleLbl="bgAccFollowNode1" presStyleIdx="1" presStyleCnt="3"/>
      <dgm:spPr/>
    </dgm:pt>
    <dgm:pt modelId="{7EB272E7-8C86-4920-B009-C0CB0801F1BA}" type="pres">
      <dgm:prSet presAssocID="{96A32247-0D83-460D-9A8D-342D5E591FC8}" presName="sibTransNodeCircle" presStyleLbl="alignNode1" presStyleIdx="2" presStyleCnt="6">
        <dgm:presLayoutVars>
          <dgm:chMax val="0"/>
          <dgm:bulletEnabled/>
        </dgm:presLayoutVars>
      </dgm:prSet>
      <dgm:spPr/>
    </dgm:pt>
    <dgm:pt modelId="{D9E0E86B-8011-41DB-80D6-A13EC52AEC89}" type="pres">
      <dgm:prSet presAssocID="{7E224901-B42A-4E23-8655-EF097363F715}" presName="bottomLine" presStyleLbl="alignNode1" presStyleIdx="3" presStyleCnt="6">
        <dgm:presLayoutVars/>
      </dgm:prSet>
      <dgm:spPr/>
    </dgm:pt>
    <dgm:pt modelId="{053DDB87-9713-4087-BE86-C61413082E24}" type="pres">
      <dgm:prSet presAssocID="{7E224901-B42A-4E23-8655-EF097363F715}" presName="nodeText" presStyleLbl="bgAccFollowNode1" presStyleIdx="1" presStyleCnt="3">
        <dgm:presLayoutVars>
          <dgm:bulletEnabled val="1"/>
        </dgm:presLayoutVars>
      </dgm:prSet>
      <dgm:spPr/>
    </dgm:pt>
    <dgm:pt modelId="{F593E15E-B8F4-4994-94C5-C0D29EB55E09}" type="pres">
      <dgm:prSet presAssocID="{96A32247-0D83-460D-9A8D-342D5E591FC8}" presName="sibTrans" presStyleCnt="0"/>
      <dgm:spPr/>
    </dgm:pt>
    <dgm:pt modelId="{386189E9-0962-4971-A916-CCBED4EB9D00}" type="pres">
      <dgm:prSet presAssocID="{D9958829-A47A-4C79-83B7-C0B12A694D97}" presName="compositeNode" presStyleCnt="0">
        <dgm:presLayoutVars>
          <dgm:bulletEnabled val="1"/>
        </dgm:presLayoutVars>
      </dgm:prSet>
      <dgm:spPr/>
    </dgm:pt>
    <dgm:pt modelId="{5E652AA7-147E-48B0-9E83-70524A42A50B}" type="pres">
      <dgm:prSet presAssocID="{D9958829-A47A-4C79-83B7-C0B12A694D97}" presName="bgRect" presStyleLbl="bgAccFollowNode1" presStyleIdx="2" presStyleCnt="3"/>
      <dgm:spPr/>
    </dgm:pt>
    <dgm:pt modelId="{371B7D97-120C-475F-BBF0-1FC56238E634}" type="pres">
      <dgm:prSet presAssocID="{DA4AA576-AA84-4E58-B024-15AED0C3FC3F}" presName="sibTransNodeCircle" presStyleLbl="alignNode1" presStyleIdx="4" presStyleCnt="6">
        <dgm:presLayoutVars>
          <dgm:chMax val="0"/>
          <dgm:bulletEnabled/>
        </dgm:presLayoutVars>
      </dgm:prSet>
      <dgm:spPr/>
    </dgm:pt>
    <dgm:pt modelId="{F378E80C-D79B-4B6A-BB0D-E4EDFA703B6A}" type="pres">
      <dgm:prSet presAssocID="{D9958829-A47A-4C79-83B7-C0B12A694D97}" presName="bottomLine" presStyleLbl="alignNode1" presStyleIdx="5" presStyleCnt="6">
        <dgm:presLayoutVars/>
      </dgm:prSet>
      <dgm:spPr/>
    </dgm:pt>
    <dgm:pt modelId="{521677BA-D56D-4E11-ABB1-43E29A4FE9C3}" type="pres">
      <dgm:prSet presAssocID="{D9958829-A47A-4C79-83B7-C0B12A694D97}" presName="nodeText" presStyleLbl="bgAccFollowNode1" presStyleIdx="2" presStyleCnt="3">
        <dgm:presLayoutVars>
          <dgm:bulletEnabled val="1"/>
        </dgm:presLayoutVars>
      </dgm:prSet>
      <dgm:spPr/>
    </dgm:pt>
  </dgm:ptLst>
  <dgm:cxnLst>
    <dgm:cxn modelId="{20704F09-FC50-4326-8904-831BE107E935}" type="presOf" srcId="{78CCFD69-D842-4C07-8A49-7ABF3A8D49C1}" destId="{CB1F68B8-64A3-46F7-B994-CBCA237E6943}" srcOrd="1" destOrd="0" presId="urn:microsoft.com/office/officeart/2016/7/layout/BasicLinearProcessNumbered#1"/>
    <dgm:cxn modelId="{B385331B-192A-4EB8-A408-438B57546D3B}" type="presOf" srcId="{33343E40-EBFA-4445-8ED8-CE2E8DED5A6D}" destId="{521677BA-D56D-4E11-ABB1-43E29A4FE9C3}" srcOrd="0" destOrd="1" presId="urn:microsoft.com/office/officeart/2016/7/layout/BasicLinearProcessNumbered#1"/>
    <dgm:cxn modelId="{563D3D20-30A5-490D-9FD4-9B521CFE2D55}" srcId="{389503D8-9C74-41B7-A940-0613AB158F9A}" destId="{D9958829-A47A-4C79-83B7-C0B12A694D97}" srcOrd="2" destOrd="0" parTransId="{BAED2F61-EC84-4FA1-ABA6-B4598B75165E}" sibTransId="{DA4AA576-AA84-4E58-B024-15AED0C3FC3F}"/>
    <dgm:cxn modelId="{11366E34-4CB2-4282-BB0C-D2564EDE9C16}" type="presOf" srcId="{D9958829-A47A-4C79-83B7-C0B12A694D97}" destId="{521677BA-D56D-4E11-ABB1-43E29A4FE9C3}" srcOrd="1" destOrd="0" presId="urn:microsoft.com/office/officeart/2016/7/layout/BasicLinearProcessNumbered#1"/>
    <dgm:cxn modelId="{BE2B0040-34B9-4FD3-B2B4-9DDC6BCBE292}" type="presOf" srcId="{FD22FE81-3A6C-4053-A04C-57DCE84299CA}" destId="{CB1F68B8-64A3-46F7-B994-CBCA237E6943}" srcOrd="0" destOrd="1" presId="urn:microsoft.com/office/officeart/2016/7/layout/BasicLinearProcessNumbered#1"/>
    <dgm:cxn modelId="{11CBEA5D-6F9E-4580-9494-F12FBAA20168}" srcId="{78CCFD69-D842-4C07-8A49-7ABF3A8D49C1}" destId="{FD22FE81-3A6C-4053-A04C-57DCE84299CA}" srcOrd="0" destOrd="0" parTransId="{AFBE88AB-DE3C-41EA-B8F5-926FF442F017}" sibTransId="{41AFF783-9210-4A2E-9C9B-737D111D357F}"/>
    <dgm:cxn modelId="{49129A61-205C-46D2-AD81-D3202CC7BC37}" type="presOf" srcId="{A6D11D17-197F-4557-B451-AE4728EEEF7C}" destId="{053DDB87-9713-4087-BE86-C61413082E24}" srcOrd="0" destOrd="1" presId="urn:microsoft.com/office/officeart/2016/7/layout/BasicLinearProcessNumbered#1"/>
    <dgm:cxn modelId="{44255E47-18AE-42D2-9E53-01481A653BA8}" srcId="{389503D8-9C74-41B7-A940-0613AB158F9A}" destId="{78CCFD69-D842-4C07-8A49-7ABF3A8D49C1}" srcOrd="0" destOrd="0" parTransId="{3CA6060F-9C4C-490B-9E54-CF45584E932A}" sibTransId="{A1056EBE-1507-4B37-92D5-95381A1B3C41}"/>
    <dgm:cxn modelId="{99DC1A6B-40C0-44A6-9018-FCF65D402316}" type="presOf" srcId="{389503D8-9C74-41B7-A940-0613AB158F9A}" destId="{B9FD81AC-B674-405E-AC67-9C45ECC86F51}" srcOrd="0" destOrd="0" presId="urn:microsoft.com/office/officeart/2016/7/layout/BasicLinearProcessNumbered#1"/>
    <dgm:cxn modelId="{1220CE7E-A784-438B-96BE-4FB35B996421}" srcId="{389503D8-9C74-41B7-A940-0613AB158F9A}" destId="{7E224901-B42A-4E23-8655-EF097363F715}" srcOrd="1" destOrd="0" parTransId="{9202D8EF-19D6-4534-A7EB-AB34696467A8}" sibTransId="{96A32247-0D83-460D-9A8D-342D5E591FC8}"/>
    <dgm:cxn modelId="{D97E9983-A536-41B2-84C7-EDA409529A72}" type="presOf" srcId="{D9958829-A47A-4C79-83B7-C0B12A694D97}" destId="{5E652AA7-147E-48B0-9E83-70524A42A50B}" srcOrd="0" destOrd="0" presId="urn:microsoft.com/office/officeart/2016/7/layout/BasicLinearProcessNumbered#1"/>
    <dgm:cxn modelId="{3D170186-B1DA-4EDE-93DB-9D67ADE9CF84}" type="presOf" srcId="{A1056EBE-1507-4B37-92D5-95381A1B3C41}" destId="{ADD563E3-3C2A-42A0-AE8B-265B4E40E749}" srcOrd="0" destOrd="0" presId="urn:microsoft.com/office/officeart/2016/7/layout/BasicLinearProcessNumbered#1"/>
    <dgm:cxn modelId="{FD334587-B5B5-4CE0-8520-7B74BB59822B}" type="presOf" srcId="{96A32247-0D83-460D-9A8D-342D5E591FC8}" destId="{7EB272E7-8C86-4920-B009-C0CB0801F1BA}" srcOrd="0" destOrd="0" presId="urn:microsoft.com/office/officeart/2016/7/layout/BasicLinearProcessNumbered#1"/>
    <dgm:cxn modelId="{0DCD0188-9E83-49C5-93ED-D186A69EB074}" type="presOf" srcId="{7E224901-B42A-4E23-8655-EF097363F715}" destId="{053DDB87-9713-4087-BE86-C61413082E24}" srcOrd="1" destOrd="0" presId="urn:microsoft.com/office/officeart/2016/7/layout/BasicLinearProcessNumbered#1"/>
    <dgm:cxn modelId="{182A91AE-4029-4AE1-947F-55F28783E39E}" type="presOf" srcId="{78CCFD69-D842-4C07-8A49-7ABF3A8D49C1}" destId="{76E9CD50-8CB6-44D4-9ABE-8C99161F1F0E}" srcOrd="0" destOrd="0" presId="urn:microsoft.com/office/officeart/2016/7/layout/BasicLinearProcessNumbered#1"/>
    <dgm:cxn modelId="{53CDD8BB-58E7-4CE9-85E7-BDC59BC88DAB}" type="presOf" srcId="{7E224901-B42A-4E23-8655-EF097363F715}" destId="{72E2C962-B524-49EA-AEC8-D66F8126ACAD}" srcOrd="0" destOrd="0" presId="urn:microsoft.com/office/officeart/2016/7/layout/BasicLinearProcessNumbered#1"/>
    <dgm:cxn modelId="{F95FFBC6-89A3-4344-9786-EC60B879CAF6}" srcId="{7E224901-B42A-4E23-8655-EF097363F715}" destId="{A6D11D17-197F-4557-B451-AE4728EEEF7C}" srcOrd="0" destOrd="0" parTransId="{EBF702E1-CCD1-4041-AC02-B268F4A8D0C3}" sibTransId="{63F5C016-75EB-413C-A188-6BDFFF1D5A11}"/>
    <dgm:cxn modelId="{FB33AACA-DB79-4A5A-AD97-4010AF7AD332}" type="presOf" srcId="{DA4AA576-AA84-4E58-B024-15AED0C3FC3F}" destId="{371B7D97-120C-475F-BBF0-1FC56238E634}" srcOrd="0" destOrd="0" presId="urn:microsoft.com/office/officeart/2016/7/layout/BasicLinearProcessNumbered#1"/>
    <dgm:cxn modelId="{A9CD7ACB-7458-41BB-9FC4-5DF6F61B2AD2}" srcId="{D9958829-A47A-4C79-83B7-C0B12A694D97}" destId="{33343E40-EBFA-4445-8ED8-CE2E8DED5A6D}" srcOrd="0" destOrd="0" parTransId="{B82B6710-9B2C-4D7A-9ED9-57A39AB4511F}" sibTransId="{D9AA2EA8-83E0-4F1A-BCF2-CBEF77CD2710}"/>
    <dgm:cxn modelId="{0AE305DB-F974-412F-B9BB-27F41E345C9E}" type="presParOf" srcId="{B9FD81AC-B674-405E-AC67-9C45ECC86F51}" destId="{92448158-FC89-409C-8355-89E45D2F8077}" srcOrd="0" destOrd="0" presId="urn:microsoft.com/office/officeart/2016/7/layout/BasicLinearProcessNumbered#1"/>
    <dgm:cxn modelId="{2E744650-B01D-45F3-A9B3-6CD238304A6B}" type="presParOf" srcId="{92448158-FC89-409C-8355-89E45D2F8077}" destId="{76E9CD50-8CB6-44D4-9ABE-8C99161F1F0E}" srcOrd="0" destOrd="0" presId="urn:microsoft.com/office/officeart/2016/7/layout/BasicLinearProcessNumbered#1"/>
    <dgm:cxn modelId="{5FE72423-905E-4546-87EF-B2772529C1F1}" type="presParOf" srcId="{92448158-FC89-409C-8355-89E45D2F8077}" destId="{ADD563E3-3C2A-42A0-AE8B-265B4E40E749}" srcOrd="1" destOrd="0" presId="urn:microsoft.com/office/officeart/2016/7/layout/BasicLinearProcessNumbered#1"/>
    <dgm:cxn modelId="{946BA007-4F8A-48F0-A722-F26CB6C6B2B3}" type="presParOf" srcId="{92448158-FC89-409C-8355-89E45D2F8077}" destId="{1F226A04-1D23-481E-AFCB-E42B2D1518C3}" srcOrd="2" destOrd="0" presId="urn:microsoft.com/office/officeart/2016/7/layout/BasicLinearProcessNumbered#1"/>
    <dgm:cxn modelId="{F6D84B8D-D677-4251-9761-F0A0EC1BE976}" type="presParOf" srcId="{92448158-FC89-409C-8355-89E45D2F8077}" destId="{CB1F68B8-64A3-46F7-B994-CBCA237E6943}" srcOrd="3" destOrd="0" presId="urn:microsoft.com/office/officeart/2016/7/layout/BasicLinearProcessNumbered#1"/>
    <dgm:cxn modelId="{3E1D05C7-46BC-465A-8867-4D0CC16A6367}" type="presParOf" srcId="{B9FD81AC-B674-405E-AC67-9C45ECC86F51}" destId="{F2611662-1696-4882-9D84-6D3DEE58BCB3}" srcOrd="1" destOrd="0" presId="urn:microsoft.com/office/officeart/2016/7/layout/BasicLinearProcessNumbered#1"/>
    <dgm:cxn modelId="{9A4004F5-814F-4236-AD2A-C37E68BC6E69}" type="presParOf" srcId="{B9FD81AC-B674-405E-AC67-9C45ECC86F51}" destId="{A62ACF68-6F33-4ED3-A4A3-F41672E3531D}" srcOrd="2" destOrd="0" presId="urn:microsoft.com/office/officeart/2016/7/layout/BasicLinearProcessNumbered#1"/>
    <dgm:cxn modelId="{79CDA9E7-C600-4D74-A707-CC0E6D9E4333}" type="presParOf" srcId="{A62ACF68-6F33-4ED3-A4A3-F41672E3531D}" destId="{72E2C962-B524-49EA-AEC8-D66F8126ACAD}" srcOrd="0" destOrd="0" presId="urn:microsoft.com/office/officeart/2016/7/layout/BasicLinearProcessNumbered#1"/>
    <dgm:cxn modelId="{193412A0-AC57-4C40-9EFE-A8E760E15C9C}" type="presParOf" srcId="{A62ACF68-6F33-4ED3-A4A3-F41672E3531D}" destId="{7EB272E7-8C86-4920-B009-C0CB0801F1BA}" srcOrd="1" destOrd="0" presId="urn:microsoft.com/office/officeart/2016/7/layout/BasicLinearProcessNumbered#1"/>
    <dgm:cxn modelId="{4D9F4FF1-2B3B-45F5-9DEE-37252A2B751C}" type="presParOf" srcId="{A62ACF68-6F33-4ED3-A4A3-F41672E3531D}" destId="{D9E0E86B-8011-41DB-80D6-A13EC52AEC89}" srcOrd="2" destOrd="0" presId="urn:microsoft.com/office/officeart/2016/7/layout/BasicLinearProcessNumbered#1"/>
    <dgm:cxn modelId="{B5038C94-00B9-436D-A733-F045E08E8104}" type="presParOf" srcId="{A62ACF68-6F33-4ED3-A4A3-F41672E3531D}" destId="{053DDB87-9713-4087-BE86-C61413082E24}" srcOrd="3" destOrd="0" presId="urn:microsoft.com/office/officeart/2016/7/layout/BasicLinearProcessNumbered#1"/>
    <dgm:cxn modelId="{1C60470D-192E-4AB7-B383-3203C93D26C0}" type="presParOf" srcId="{B9FD81AC-B674-405E-AC67-9C45ECC86F51}" destId="{F593E15E-B8F4-4994-94C5-C0D29EB55E09}" srcOrd="3" destOrd="0" presId="urn:microsoft.com/office/officeart/2016/7/layout/BasicLinearProcessNumbered#1"/>
    <dgm:cxn modelId="{A001DDDB-129F-4FA7-AEE7-29EAFB24436B}" type="presParOf" srcId="{B9FD81AC-B674-405E-AC67-9C45ECC86F51}" destId="{386189E9-0962-4971-A916-CCBED4EB9D00}" srcOrd="4" destOrd="0" presId="urn:microsoft.com/office/officeart/2016/7/layout/BasicLinearProcessNumbered#1"/>
    <dgm:cxn modelId="{1DF325A9-B144-467A-99E0-44CB1BA82529}" type="presParOf" srcId="{386189E9-0962-4971-A916-CCBED4EB9D00}" destId="{5E652AA7-147E-48B0-9E83-70524A42A50B}" srcOrd="0" destOrd="0" presId="urn:microsoft.com/office/officeart/2016/7/layout/BasicLinearProcessNumbered#1"/>
    <dgm:cxn modelId="{876B3156-3B14-4E4B-81DE-7C891FA90F53}" type="presParOf" srcId="{386189E9-0962-4971-A916-CCBED4EB9D00}" destId="{371B7D97-120C-475F-BBF0-1FC56238E634}" srcOrd="1" destOrd="0" presId="urn:microsoft.com/office/officeart/2016/7/layout/BasicLinearProcessNumbered#1"/>
    <dgm:cxn modelId="{8479095F-F7FD-4C5E-8DDC-F6608F59CDB8}" type="presParOf" srcId="{386189E9-0962-4971-A916-CCBED4EB9D00}" destId="{F378E80C-D79B-4B6A-BB0D-E4EDFA703B6A}" srcOrd="2" destOrd="0" presId="urn:microsoft.com/office/officeart/2016/7/layout/BasicLinearProcessNumbered#1"/>
    <dgm:cxn modelId="{64AFE9F3-5554-4339-A50F-8BFD96BD93C1}" type="presParOf" srcId="{386189E9-0962-4971-A916-CCBED4EB9D00}" destId="{521677BA-D56D-4E11-ABB1-43E29A4FE9C3}"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61126D5-EEDA-4E20-B489-09CFB7BF10A8}" type="doc">
      <dgm:prSet loTypeId="urn:microsoft.com/office/officeart/2016/7/layout/BasicLinearProcessNumbered#2" loCatId="process" qsTypeId="urn:microsoft.com/office/officeart/2005/8/quickstyle/simple1" qsCatId="simple" csTypeId="urn:microsoft.com/office/officeart/2005/8/colors/accent1_2" csCatId="accent1" phldr="1"/>
      <dgm:spPr/>
      <dgm:t>
        <a:bodyPr/>
        <a:lstStyle/>
        <a:p>
          <a:endParaRPr lang="en-US"/>
        </a:p>
      </dgm:t>
    </dgm:pt>
    <dgm:pt modelId="{02026F20-AAFC-4CD7-92D2-2B50D1FDFF5E}">
      <dgm:prSet/>
      <dgm:spPr/>
      <dgm:t>
        <a:bodyPr/>
        <a:lstStyle/>
        <a:p>
          <a:r>
            <a:rPr lang="en-US" dirty="0">
              <a:latin typeface="Arial" panose="020B0604020202020204" pitchFamily="34" charset="0"/>
              <a:cs typeface="Arial" panose="020B0604020202020204" pitchFamily="34" charset="0"/>
            </a:rPr>
            <a:t>Students will understand the significance of The Butterfly Project. </a:t>
          </a:r>
        </a:p>
      </dgm:t>
    </dgm:pt>
    <dgm:pt modelId="{C2A7600C-DFE1-4774-9678-D2404A7C6606}" type="parTrans" cxnId="{BF08F004-0AE2-47D0-B0CD-1494BB0D1C80}">
      <dgm:prSet/>
      <dgm:spPr/>
      <dgm:t>
        <a:bodyPr/>
        <a:lstStyle/>
        <a:p>
          <a:endParaRPr lang="en-US"/>
        </a:p>
      </dgm:t>
    </dgm:pt>
    <dgm:pt modelId="{E3988DF2-C7D6-44B6-81D4-0C4D99F3CF1A}" type="sibTrans" cxnId="{BF08F004-0AE2-47D0-B0CD-1494BB0D1C80}">
      <dgm:prSet phldrT="1" phldr="0"/>
      <dgm:spPr>
        <a:solidFill>
          <a:schemeClr val="tx1">
            <a:lumMod val="50000"/>
            <a:lumOff val="50000"/>
          </a:schemeClr>
        </a:solidFill>
      </dgm:spPr>
      <dgm:t>
        <a:bodyPr/>
        <a:lstStyle/>
        <a:p>
          <a:r>
            <a:rPr lang="en-US"/>
            <a:t>1</a:t>
          </a:r>
        </a:p>
      </dgm:t>
    </dgm:pt>
    <dgm:pt modelId="{3A818959-B0AF-46AF-BF84-6DE60DFA2293}">
      <dgm:prSet/>
      <dgm:spPr/>
      <dgm:t>
        <a:bodyPr/>
        <a:lstStyle/>
        <a:p>
          <a:r>
            <a:rPr lang="en-US" dirty="0">
              <a:latin typeface="Arial" panose="020B0604020202020204" pitchFamily="34" charset="0"/>
              <a:cs typeface="Arial" panose="020B0604020202020204" pitchFamily="34" charset="0"/>
            </a:rPr>
            <a:t>Students will create a tangible symbol of their respect for history.</a:t>
          </a:r>
        </a:p>
      </dgm:t>
    </dgm:pt>
    <dgm:pt modelId="{DB4F6565-84AB-466A-9EC2-36DCD763AFFC}" type="parTrans" cxnId="{EB7DC2F5-3CAF-43F6-A178-50F30C575436}">
      <dgm:prSet/>
      <dgm:spPr/>
      <dgm:t>
        <a:bodyPr/>
        <a:lstStyle/>
        <a:p>
          <a:endParaRPr lang="en-US"/>
        </a:p>
      </dgm:t>
    </dgm:pt>
    <dgm:pt modelId="{D608A197-8563-4872-AE1D-88CA3969801E}" type="sibTrans" cxnId="{EB7DC2F5-3CAF-43F6-A178-50F30C575436}">
      <dgm:prSet phldrT="2" phldr="0"/>
      <dgm:spPr>
        <a:solidFill>
          <a:schemeClr val="tx1">
            <a:lumMod val="50000"/>
            <a:lumOff val="50000"/>
          </a:schemeClr>
        </a:solidFill>
      </dgm:spPr>
      <dgm:t>
        <a:bodyPr/>
        <a:lstStyle/>
        <a:p>
          <a:r>
            <a:rPr lang="en-US"/>
            <a:t>2</a:t>
          </a:r>
        </a:p>
      </dgm:t>
    </dgm:pt>
    <dgm:pt modelId="{754BA91E-D98F-4B5F-8EB3-96CF687D0C79}">
      <dgm:prSet/>
      <dgm:spPr/>
      <dgm:t>
        <a:bodyPr/>
        <a:lstStyle/>
        <a:p>
          <a:r>
            <a:rPr lang="en-US" dirty="0">
              <a:latin typeface="Arial" panose="020B0604020202020204" pitchFamily="34" charset="0"/>
              <a:cs typeface="Arial" panose="020B0604020202020204" pitchFamily="34" charset="0"/>
            </a:rPr>
            <a:t>Students will understand the importance of tolerance and diversity.</a:t>
          </a:r>
        </a:p>
      </dgm:t>
    </dgm:pt>
    <dgm:pt modelId="{9BA8E70F-BC39-48E4-9D93-F1F3BC9F0AA8}" type="parTrans" cxnId="{4D776D91-EDC7-4CEE-9563-401B01E12C8D}">
      <dgm:prSet/>
      <dgm:spPr/>
      <dgm:t>
        <a:bodyPr/>
        <a:lstStyle/>
        <a:p>
          <a:endParaRPr lang="en-US"/>
        </a:p>
      </dgm:t>
    </dgm:pt>
    <dgm:pt modelId="{CDCB6453-6590-49D8-8BC0-11F9963308B4}" type="sibTrans" cxnId="{4D776D91-EDC7-4CEE-9563-401B01E12C8D}">
      <dgm:prSet phldrT="3" phldr="0"/>
      <dgm:spPr>
        <a:solidFill>
          <a:schemeClr val="tx2">
            <a:lumMod val="50000"/>
            <a:lumOff val="50000"/>
          </a:schemeClr>
        </a:solidFill>
      </dgm:spPr>
      <dgm:t>
        <a:bodyPr/>
        <a:lstStyle/>
        <a:p>
          <a:r>
            <a:rPr lang="en-US"/>
            <a:t>3</a:t>
          </a:r>
        </a:p>
      </dgm:t>
    </dgm:pt>
    <dgm:pt modelId="{F39BC48D-3125-4D78-888E-CB32A2278804}" type="pres">
      <dgm:prSet presAssocID="{961126D5-EEDA-4E20-B489-09CFB7BF10A8}" presName="Name0" presStyleCnt="0">
        <dgm:presLayoutVars>
          <dgm:animLvl val="lvl"/>
          <dgm:resizeHandles val="exact"/>
        </dgm:presLayoutVars>
      </dgm:prSet>
      <dgm:spPr/>
    </dgm:pt>
    <dgm:pt modelId="{34065C5D-B90D-49DF-901A-D20364C61250}" type="pres">
      <dgm:prSet presAssocID="{02026F20-AAFC-4CD7-92D2-2B50D1FDFF5E}" presName="compositeNode" presStyleCnt="0">
        <dgm:presLayoutVars>
          <dgm:bulletEnabled val="1"/>
        </dgm:presLayoutVars>
      </dgm:prSet>
      <dgm:spPr/>
    </dgm:pt>
    <dgm:pt modelId="{63FCD33D-2230-4985-A354-F816CE1F3EB4}" type="pres">
      <dgm:prSet presAssocID="{02026F20-AAFC-4CD7-92D2-2B50D1FDFF5E}" presName="bgRect" presStyleLbl="bgAccFollowNode1" presStyleIdx="0" presStyleCnt="3"/>
      <dgm:spPr/>
    </dgm:pt>
    <dgm:pt modelId="{82717FBF-8DD7-4035-9396-789CA7D87222}" type="pres">
      <dgm:prSet presAssocID="{E3988DF2-C7D6-44B6-81D4-0C4D99F3CF1A}" presName="sibTransNodeCircle" presStyleLbl="alignNode1" presStyleIdx="0" presStyleCnt="6">
        <dgm:presLayoutVars>
          <dgm:chMax val="0"/>
          <dgm:bulletEnabled/>
        </dgm:presLayoutVars>
      </dgm:prSet>
      <dgm:spPr/>
    </dgm:pt>
    <dgm:pt modelId="{F13431E1-027A-455E-A48E-4B01D6D82310}" type="pres">
      <dgm:prSet presAssocID="{02026F20-AAFC-4CD7-92D2-2B50D1FDFF5E}" presName="bottomLine" presStyleLbl="alignNode1" presStyleIdx="1" presStyleCnt="6">
        <dgm:presLayoutVars/>
      </dgm:prSet>
      <dgm:spPr/>
    </dgm:pt>
    <dgm:pt modelId="{49D6B679-2E74-455F-8A28-8115A4B6DE44}" type="pres">
      <dgm:prSet presAssocID="{02026F20-AAFC-4CD7-92D2-2B50D1FDFF5E}" presName="nodeText" presStyleLbl="bgAccFollowNode1" presStyleIdx="0" presStyleCnt="3">
        <dgm:presLayoutVars>
          <dgm:bulletEnabled val="1"/>
        </dgm:presLayoutVars>
      </dgm:prSet>
      <dgm:spPr/>
    </dgm:pt>
    <dgm:pt modelId="{8C577267-4519-4529-81D0-4720ECA86B07}" type="pres">
      <dgm:prSet presAssocID="{E3988DF2-C7D6-44B6-81D4-0C4D99F3CF1A}" presName="sibTrans" presStyleCnt="0"/>
      <dgm:spPr/>
    </dgm:pt>
    <dgm:pt modelId="{9230D55F-435A-4443-A8CF-CF4D6E805FBE}" type="pres">
      <dgm:prSet presAssocID="{3A818959-B0AF-46AF-BF84-6DE60DFA2293}" presName="compositeNode" presStyleCnt="0">
        <dgm:presLayoutVars>
          <dgm:bulletEnabled val="1"/>
        </dgm:presLayoutVars>
      </dgm:prSet>
      <dgm:spPr/>
    </dgm:pt>
    <dgm:pt modelId="{88974811-09A2-40BE-A6BA-E2ADC8EF8D09}" type="pres">
      <dgm:prSet presAssocID="{3A818959-B0AF-46AF-BF84-6DE60DFA2293}" presName="bgRect" presStyleLbl="bgAccFollowNode1" presStyleIdx="1" presStyleCnt="3"/>
      <dgm:spPr/>
    </dgm:pt>
    <dgm:pt modelId="{D854D639-FB06-4B50-BBA7-1B8EBCBCB503}" type="pres">
      <dgm:prSet presAssocID="{D608A197-8563-4872-AE1D-88CA3969801E}" presName="sibTransNodeCircle" presStyleLbl="alignNode1" presStyleIdx="2" presStyleCnt="6">
        <dgm:presLayoutVars>
          <dgm:chMax val="0"/>
          <dgm:bulletEnabled/>
        </dgm:presLayoutVars>
      </dgm:prSet>
      <dgm:spPr/>
    </dgm:pt>
    <dgm:pt modelId="{C031C034-D23E-4312-903B-F1908709AC13}" type="pres">
      <dgm:prSet presAssocID="{3A818959-B0AF-46AF-BF84-6DE60DFA2293}" presName="bottomLine" presStyleLbl="alignNode1" presStyleIdx="3" presStyleCnt="6">
        <dgm:presLayoutVars/>
      </dgm:prSet>
      <dgm:spPr/>
    </dgm:pt>
    <dgm:pt modelId="{BFFC9F06-C2C6-4E38-B040-020D6DBADE9C}" type="pres">
      <dgm:prSet presAssocID="{3A818959-B0AF-46AF-BF84-6DE60DFA2293}" presName="nodeText" presStyleLbl="bgAccFollowNode1" presStyleIdx="1" presStyleCnt="3">
        <dgm:presLayoutVars>
          <dgm:bulletEnabled val="1"/>
        </dgm:presLayoutVars>
      </dgm:prSet>
      <dgm:spPr/>
    </dgm:pt>
    <dgm:pt modelId="{FEF2EB5E-28B4-4D94-8A52-72ECA9C89961}" type="pres">
      <dgm:prSet presAssocID="{D608A197-8563-4872-AE1D-88CA3969801E}" presName="sibTrans" presStyleCnt="0"/>
      <dgm:spPr/>
    </dgm:pt>
    <dgm:pt modelId="{FD78CA5B-FD2C-4C8B-999B-E3300FFDDC58}" type="pres">
      <dgm:prSet presAssocID="{754BA91E-D98F-4B5F-8EB3-96CF687D0C79}" presName="compositeNode" presStyleCnt="0">
        <dgm:presLayoutVars>
          <dgm:bulletEnabled val="1"/>
        </dgm:presLayoutVars>
      </dgm:prSet>
      <dgm:spPr/>
    </dgm:pt>
    <dgm:pt modelId="{D411300B-8241-4980-B304-9C6601F1ECC7}" type="pres">
      <dgm:prSet presAssocID="{754BA91E-D98F-4B5F-8EB3-96CF687D0C79}" presName="bgRect" presStyleLbl="bgAccFollowNode1" presStyleIdx="2" presStyleCnt="3"/>
      <dgm:spPr/>
    </dgm:pt>
    <dgm:pt modelId="{B4F05B89-A950-40C7-9362-12274BE210E8}" type="pres">
      <dgm:prSet presAssocID="{CDCB6453-6590-49D8-8BC0-11F9963308B4}" presName="sibTransNodeCircle" presStyleLbl="alignNode1" presStyleIdx="4" presStyleCnt="6">
        <dgm:presLayoutVars>
          <dgm:chMax val="0"/>
          <dgm:bulletEnabled/>
        </dgm:presLayoutVars>
      </dgm:prSet>
      <dgm:spPr/>
    </dgm:pt>
    <dgm:pt modelId="{013334EB-58AF-470B-8DA3-AF524DC2AEBA}" type="pres">
      <dgm:prSet presAssocID="{754BA91E-D98F-4B5F-8EB3-96CF687D0C79}" presName="bottomLine" presStyleLbl="alignNode1" presStyleIdx="5" presStyleCnt="6">
        <dgm:presLayoutVars/>
      </dgm:prSet>
      <dgm:spPr/>
    </dgm:pt>
    <dgm:pt modelId="{CD6BF1A5-CCD7-4F7F-95AE-7076FAF2BFB3}" type="pres">
      <dgm:prSet presAssocID="{754BA91E-D98F-4B5F-8EB3-96CF687D0C79}" presName="nodeText" presStyleLbl="bgAccFollowNode1" presStyleIdx="2" presStyleCnt="3">
        <dgm:presLayoutVars>
          <dgm:bulletEnabled val="1"/>
        </dgm:presLayoutVars>
      </dgm:prSet>
      <dgm:spPr/>
    </dgm:pt>
  </dgm:ptLst>
  <dgm:cxnLst>
    <dgm:cxn modelId="{BF08F004-0AE2-47D0-B0CD-1494BB0D1C80}" srcId="{961126D5-EEDA-4E20-B489-09CFB7BF10A8}" destId="{02026F20-AAFC-4CD7-92D2-2B50D1FDFF5E}" srcOrd="0" destOrd="0" parTransId="{C2A7600C-DFE1-4774-9678-D2404A7C6606}" sibTransId="{E3988DF2-C7D6-44B6-81D4-0C4D99F3CF1A}"/>
    <dgm:cxn modelId="{DACDE925-9298-4303-84E4-204C0846DEF0}" type="presOf" srcId="{754BA91E-D98F-4B5F-8EB3-96CF687D0C79}" destId="{CD6BF1A5-CCD7-4F7F-95AE-7076FAF2BFB3}" srcOrd="1" destOrd="0" presId="urn:microsoft.com/office/officeart/2016/7/layout/BasicLinearProcessNumbered#2"/>
    <dgm:cxn modelId="{9F3FEC29-ACAF-4EEF-9225-66B9354FF114}" type="presOf" srcId="{02026F20-AAFC-4CD7-92D2-2B50D1FDFF5E}" destId="{63FCD33D-2230-4985-A354-F816CE1F3EB4}" srcOrd="0" destOrd="0" presId="urn:microsoft.com/office/officeart/2016/7/layout/BasicLinearProcessNumbered#2"/>
    <dgm:cxn modelId="{91D92075-CD02-4D0A-B650-D8FEA66A1538}" type="presOf" srcId="{D608A197-8563-4872-AE1D-88CA3969801E}" destId="{D854D639-FB06-4B50-BBA7-1B8EBCBCB503}" srcOrd="0" destOrd="0" presId="urn:microsoft.com/office/officeart/2016/7/layout/BasicLinearProcessNumbered#2"/>
    <dgm:cxn modelId="{E5658D76-73DB-446C-BD43-35C6DCC2E85E}" type="presOf" srcId="{3A818959-B0AF-46AF-BF84-6DE60DFA2293}" destId="{BFFC9F06-C2C6-4E38-B040-020D6DBADE9C}" srcOrd="1" destOrd="0" presId="urn:microsoft.com/office/officeart/2016/7/layout/BasicLinearProcessNumbered#2"/>
    <dgm:cxn modelId="{AF3A1581-457C-418D-93B3-9806DCC12EF1}" type="presOf" srcId="{E3988DF2-C7D6-44B6-81D4-0C4D99F3CF1A}" destId="{82717FBF-8DD7-4035-9396-789CA7D87222}" srcOrd="0" destOrd="0" presId="urn:microsoft.com/office/officeart/2016/7/layout/BasicLinearProcessNumbered#2"/>
    <dgm:cxn modelId="{4D776D91-EDC7-4CEE-9563-401B01E12C8D}" srcId="{961126D5-EEDA-4E20-B489-09CFB7BF10A8}" destId="{754BA91E-D98F-4B5F-8EB3-96CF687D0C79}" srcOrd="2" destOrd="0" parTransId="{9BA8E70F-BC39-48E4-9D93-F1F3BC9F0AA8}" sibTransId="{CDCB6453-6590-49D8-8BC0-11F9963308B4}"/>
    <dgm:cxn modelId="{A1F80B93-2984-4DD1-9FB3-507BDF644910}" type="presOf" srcId="{CDCB6453-6590-49D8-8BC0-11F9963308B4}" destId="{B4F05B89-A950-40C7-9362-12274BE210E8}" srcOrd="0" destOrd="0" presId="urn:microsoft.com/office/officeart/2016/7/layout/BasicLinearProcessNumbered#2"/>
    <dgm:cxn modelId="{B2131C9D-EF9C-4AE4-9B9B-6617E0B3FA7F}" type="presOf" srcId="{754BA91E-D98F-4B5F-8EB3-96CF687D0C79}" destId="{D411300B-8241-4980-B304-9C6601F1ECC7}" srcOrd="0" destOrd="0" presId="urn:microsoft.com/office/officeart/2016/7/layout/BasicLinearProcessNumbered#2"/>
    <dgm:cxn modelId="{2D69B6A4-493D-4D6D-BA8F-724B882B06B1}" type="presOf" srcId="{3A818959-B0AF-46AF-BF84-6DE60DFA2293}" destId="{88974811-09A2-40BE-A6BA-E2ADC8EF8D09}" srcOrd="0" destOrd="0" presId="urn:microsoft.com/office/officeart/2016/7/layout/BasicLinearProcessNumbered#2"/>
    <dgm:cxn modelId="{848AA8A5-D833-4FC5-BAAA-EC995EF768EB}" type="presOf" srcId="{961126D5-EEDA-4E20-B489-09CFB7BF10A8}" destId="{F39BC48D-3125-4D78-888E-CB32A2278804}" srcOrd="0" destOrd="0" presId="urn:microsoft.com/office/officeart/2016/7/layout/BasicLinearProcessNumbered#2"/>
    <dgm:cxn modelId="{E8EAC5E9-4733-4BEA-B8EC-1221E69F1F30}" type="presOf" srcId="{02026F20-AAFC-4CD7-92D2-2B50D1FDFF5E}" destId="{49D6B679-2E74-455F-8A28-8115A4B6DE44}" srcOrd="1" destOrd="0" presId="urn:microsoft.com/office/officeart/2016/7/layout/BasicLinearProcessNumbered#2"/>
    <dgm:cxn modelId="{EB7DC2F5-3CAF-43F6-A178-50F30C575436}" srcId="{961126D5-EEDA-4E20-B489-09CFB7BF10A8}" destId="{3A818959-B0AF-46AF-BF84-6DE60DFA2293}" srcOrd="1" destOrd="0" parTransId="{DB4F6565-84AB-466A-9EC2-36DCD763AFFC}" sibTransId="{D608A197-8563-4872-AE1D-88CA3969801E}"/>
    <dgm:cxn modelId="{1A08704B-D2D0-4A13-BD16-69B5D66AEC56}" type="presParOf" srcId="{F39BC48D-3125-4D78-888E-CB32A2278804}" destId="{34065C5D-B90D-49DF-901A-D20364C61250}" srcOrd="0" destOrd="0" presId="urn:microsoft.com/office/officeart/2016/7/layout/BasicLinearProcessNumbered#2"/>
    <dgm:cxn modelId="{813CC50C-872E-49DC-9CAF-150A2588BC8A}" type="presParOf" srcId="{34065C5D-B90D-49DF-901A-D20364C61250}" destId="{63FCD33D-2230-4985-A354-F816CE1F3EB4}" srcOrd="0" destOrd="0" presId="urn:microsoft.com/office/officeart/2016/7/layout/BasicLinearProcessNumbered#2"/>
    <dgm:cxn modelId="{8B741239-0C2E-4F15-AB76-C4913515AF45}" type="presParOf" srcId="{34065C5D-B90D-49DF-901A-D20364C61250}" destId="{82717FBF-8DD7-4035-9396-789CA7D87222}" srcOrd="1" destOrd="0" presId="urn:microsoft.com/office/officeart/2016/7/layout/BasicLinearProcessNumbered#2"/>
    <dgm:cxn modelId="{F6C89186-742C-4001-93EE-1AFB9A7ABF9D}" type="presParOf" srcId="{34065C5D-B90D-49DF-901A-D20364C61250}" destId="{F13431E1-027A-455E-A48E-4B01D6D82310}" srcOrd="2" destOrd="0" presId="urn:microsoft.com/office/officeart/2016/7/layout/BasicLinearProcessNumbered#2"/>
    <dgm:cxn modelId="{FB483E4A-4F9D-4251-AC7F-DAF49722C79B}" type="presParOf" srcId="{34065C5D-B90D-49DF-901A-D20364C61250}" destId="{49D6B679-2E74-455F-8A28-8115A4B6DE44}" srcOrd="3" destOrd="0" presId="urn:microsoft.com/office/officeart/2016/7/layout/BasicLinearProcessNumbered#2"/>
    <dgm:cxn modelId="{50D45261-E3AF-4E4A-87C6-DC96966DB159}" type="presParOf" srcId="{F39BC48D-3125-4D78-888E-CB32A2278804}" destId="{8C577267-4519-4529-81D0-4720ECA86B07}" srcOrd="1" destOrd="0" presId="urn:microsoft.com/office/officeart/2016/7/layout/BasicLinearProcessNumbered#2"/>
    <dgm:cxn modelId="{7CBB790C-5D12-491B-ADEF-BF3FC39D06C0}" type="presParOf" srcId="{F39BC48D-3125-4D78-888E-CB32A2278804}" destId="{9230D55F-435A-4443-A8CF-CF4D6E805FBE}" srcOrd="2" destOrd="0" presId="urn:microsoft.com/office/officeart/2016/7/layout/BasicLinearProcessNumbered#2"/>
    <dgm:cxn modelId="{8058B74B-6738-4229-9489-4E420C728099}" type="presParOf" srcId="{9230D55F-435A-4443-A8CF-CF4D6E805FBE}" destId="{88974811-09A2-40BE-A6BA-E2ADC8EF8D09}" srcOrd="0" destOrd="0" presId="urn:microsoft.com/office/officeart/2016/7/layout/BasicLinearProcessNumbered#2"/>
    <dgm:cxn modelId="{BEF48C9D-1F5A-4A21-9CD2-62734D939EBC}" type="presParOf" srcId="{9230D55F-435A-4443-A8CF-CF4D6E805FBE}" destId="{D854D639-FB06-4B50-BBA7-1B8EBCBCB503}" srcOrd="1" destOrd="0" presId="urn:microsoft.com/office/officeart/2016/7/layout/BasicLinearProcessNumbered#2"/>
    <dgm:cxn modelId="{E278708B-3E1B-4BF4-837F-C3E70655033D}" type="presParOf" srcId="{9230D55F-435A-4443-A8CF-CF4D6E805FBE}" destId="{C031C034-D23E-4312-903B-F1908709AC13}" srcOrd="2" destOrd="0" presId="urn:microsoft.com/office/officeart/2016/7/layout/BasicLinearProcessNumbered#2"/>
    <dgm:cxn modelId="{D0D06DA4-4416-4E78-839E-0FC870A39B25}" type="presParOf" srcId="{9230D55F-435A-4443-A8CF-CF4D6E805FBE}" destId="{BFFC9F06-C2C6-4E38-B040-020D6DBADE9C}" srcOrd="3" destOrd="0" presId="urn:microsoft.com/office/officeart/2016/7/layout/BasicLinearProcessNumbered#2"/>
    <dgm:cxn modelId="{A58AE367-74A2-4D4A-887A-DB1BC11C4D0C}" type="presParOf" srcId="{F39BC48D-3125-4D78-888E-CB32A2278804}" destId="{FEF2EB5E-28B4-4D94-8A52-72ECA9C89961}" srcOrd="3" destOrd="0" presId="urn:microsoft.com/office/officeart/2016/7/layout/BasicLinearProcessNumbered#2"/>
    <dgm:cxn modelId="{924F9AA3-A1C7-47CF-AC97-440CC602BB5A}" type="presParOf" srcId="{F39BC48D-3125-4D78-888E-CB32A2278804}" destId="{FD78CA5B-FD2C-4C8B-999B-E3300FFDDC58}" srcOrd="4" destOrd="0" presId="urn:microsoft.com/office/officeart/2016/7/layout/BasicLinearProcessNumbered#2"/>
    <dgm:cxn modelId="{157B0272-85BC-4D8D-BF40-A9A6FB8F2FEB}" type="presParOf" srcId="{FD78CA5B-FD2C-4C8B-999B-E3300FFDDC58}" destId="{D411300B-8241-4980-B304-9C6601F1ECC7}" srcOrd="0" destOrd="0" presId="urn:microsoft.com/office/officeart/2016/7/layout/BasicLinearProcessNumbered#2"/>
    <dgm:cxn modelId="{AE82C8EE-96D7-4076-BCC4-D8A01067DBC9}" type="presParOf" srcId="{FD78CA5B-FD2C-4C8B-999B-E3300FFDDC58}" destId="{B4F05B89-A950-40C7-9362-12274BE210E8}" srcOrd="1" destOrd="0" presId="urn:microsoft.com/office/officeart/2016/7/layout/BasicLinearProcessNumbered#2"/>
    <dgm:cxn modelId="{B984673E-8CEF-4A50-8BBD-45C83290B419}" type="presParOf" srcId="{FD78CA5B-FD2C-4C8B-999B-E3300FFDDC58}" destId="{013334EB-58AF-470B-8DA3-AF524DC2AEBA}" srcOrd="2" destOrd="0" presId="urn:microsoft.com/office/officeart/2016/7/layout/BasicLinearProcessNumbered#2"/>
    <dgm:cxn modelId="{CFEF2846-B137-4FC6-B69A-65FAA429181E}" type="presParOf" srcId="{FD78CA5B-FD2C-4C8B-999B-E3300FFDDC58}" destId="{CD6BF1A5-CCD7-4F7F-95AE-7076FAF2BFB3}" srcOrd="3" destOrd="0" presId="urn:microsoft.com/office/officeart/2016/7/layout/BasicLinearProcessNumbere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CDF9F-4028-4587-8733-43F41227129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09ACE172-8780-4FFA-BB1D-5832E28EE8A3}">
      <dgm:prSet/>
      <dgm:spPr/>
      <dgm:t>
        <a:bodyPr/>
        <a:lstStyle/>
        <a:p>
          <a:pPr>
            <a:defRPr cap="all"/>
          </a:pPr>
          <a:r>
            <a:rPr lang="en-US" dirty="0">
              <a:latin typeface="Arial" panose="020B0604020202020204" pitchFamily="34" charset="0"/>
              <a:cs typeface="Arial" panose="020B0604020202020204" pitchFamily="34" charset="0"/>
            </a:rPr>
            <a:t>Community One Initiative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Indian River Clay </a:t>
          </a:r>
        </a:p>
        <a:p>
          <a:pPr>
            <a:defRPr cap="all"/>
          </a:pPr>
          <a:r>
            <a:rPr lang="en-US" dirty="0">
              <a:latin typeface="Arial" panose="020B0604020202020204" pitchFamily="34" charset="0"/>
              <a:cs typeface="Arial" panose="020B0604020202020204" pitchFamily="34" charset="0"/>
            </a:rPr>
            <a:t>will provide supplies and the firing of pieces if needed</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A57D8168-A3F2-4EF4-B7E8-130C5B0210D8}" type="parTrans" cxnId="{B43C99B4-9127-442F-ADAF-8ED5BFD8F031}">
      <dgm:prSet/>
      <dgm:spPr/>
      <dgm:t>
        <a:bodyPr/>
        <a:lstStyle/>
        <a:p>
          <a:endParaRPr lang="en-US"/>
        </a:p>
      </dgm:t>
    </dgm:pt>
    <dgm:pt modelId="{D4ED7D5D-60FF-4DD2-8233-07263BD32168}" type="sibTrans" cxnId="{B43C99B4-9127-442F-ADAF-8ED5BFD8F031}">
      <dgm:prSet/>
      <dgm:spPr/>
      <dgm:t>
        <a:bodyPr/>
        <a:lstStyle/>
        <a:p>
          <a:endParaRPr lang="en-US"/>
        </a:p>
      </dgm:t>
    </dgm:pt>
    <dgm:pt modelId="{C664CA20-9C63-4A06-8AEB-6C2D1CE72AA0}">
      <dgm:prSet/>
      <dgm:spPr/>
      <dgm:t>
        <a:bodyPr/>
        <a:lstStyle/>
        <a:p>
          <a:pPr>
            <a:defRPr cap="all"/>
          </a:pPr>
          <a:r>
            <a:rPr lang="en-US" dirty="0">
              <a:latin typeface="Arial" panose="020B0604020202020204" pitchFamily="34" charset="0"/>
              <a:cs typeface="Arial" panose="020B0604020202020204" pitchFamily="34" charset="0"/>
            </a:rPr>
            <a:t>ceramic butterflies or clay molds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Paints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brushes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lesson plan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biography cards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54AD40D9-C326-4B4B-A4EC-11867CE02BB4}" type="parTrans" cxnId="{E926BFCC-6B0F-4CFD-96BB-B56F45B0FB4E}">
      <dgm:prSet/>
      <dgm:spPr/>
      <dgm:t>
        <a:bodyPr/>
        <a:lstStyle/>
        <a:p>
          <a:endParaRPr lang="en-US"/>
        </a:p>
      </dgm:t>
    </dgm:pt>
    <dgm:pt modelId="{1F11C4DF-79D9-4528-9EB4-E3342AF629D5}" type="sibTrans" cxnId="{E926BFCC-6B0F-4CFD-96BB-B56F45B0FB4E}">
      <dgm:prSet/>
      <dgm:spPr/>
      <dgm:t>
        <a:bodyPr/>
        <a:lstStyle/>
        <a:p>
          <a:endParaRPr lang="en-US"/>
        </a:p>
      </dgm:t>
    </dgm:pt>
    <dgm:pt modelId="{8FF8484D-A72A-4FE3-879A-3413C9A475F1}">
      <dgm:prSet/>
      <dgm:spPr/>
      <dgm:t>
        <a:bodyPr/>
        <a:lstStyle/>
        <a:p>
          <a:pPr>
            <a:defRPr cap="all"/>
          </a:pPr>
          <a:r>
            <a:rPr lang="en-US" dirty="0">
              <a:latin typeface="Arial" panose="020B0604020202020204" pitchFamily="34" charset="0"/>
              <a:cs typeface="Arial" panose="020B0604020202020204" pitchFamily="34" charset="0"/>
            </a:rPr>
            <a:t>Visit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www.communityoneinitiative.com</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or email</a:t>
          </a:r>
          <a:br>
            <a:rPr lang="en-US" dirty="0">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coi.ircfl@gmail.com</a:t>
          </a:r>
          <a:endParaRPr lang="en-US" dirty="0">
            <a:solidFill>
              <a:srgbClr val="002060"/>
            </a:solidFill>
            <a:latin typeface="Arial" panose="020B0604020202020204" pitchFamily="34" charset="0"/>
            <a:cs typeface="Arial" panose="020B0604020202020204" pitchFamily="34" charset="0"/>
          </a:endParaRPr>
        </a:p>
        <a:p>
          <a:pPr>
            <a:defRPr cap="all"/>
          </a:pPr>
          <a:r>
            <a:rPr lang="en-US" dirty="0">
              <a:latin typeface="Arial" panose="020B0604020202020204" pitchFamily="34" charset="0"/>
              <a:cs typeface="Arial" panose="020B0604020202020204" pitchFamily="34" charset="0"/>
            </a:rPr>
            <a:t>for resources</a:t>
          </a:r>
        </a:p>
      </dgm:t>
    </dgm:pt>
    <dgm:pt modelId="{C89BBA77-FE70-454B-80F5-86556FED02B7}" type="parTrans" cxnId="{85A81B8D-4E99-4584-B729-639F7B4E1DF2}">
      <dgm:prSet/>
      <dgm:spPr/>
      <dgm:t>
        <a:bodyPr/>
        <a:lstStyle/>
        <a:p>
          <a:endParaRPr lang="en-US"/>
        </a:p>
      </dgm:t>
    </dgm:pt>
    <dgm:pt modelId="{2366C623-2FD2-43C2-B661-B1E345457BEF}" type="sibTrans" cxnId="{85A81B8D-4E99-4584-B729-639F7B4E1DF2}">
      <dgm:prSet/>
      <dgm:spPr/>
      <dgm:t>
        <a:bodyPr/>
        <a:lstStyle/>
        <a:p>
          <a:endParaRPr lang="en-US"/>
        </a:p>
      </dgm:t>
    </dgm:pt>
    <dgm:pt modelId="{0023D5C4-217F-4055-AD24-B11369CB87C0}" type="pres">
      <dgm:prSet presAssocID="{1CDCDF9F-4028-4587-8733-43F41227129D}" presName="Name0" presStyleCnt="0">
        <dgm:presLayoutVars>
          <dgm:dir/>
          <dgm:animLvl val="lvl"/>
          <dgm:resizeHandles val="exact"/>
        </dgm:presLayoutVars>
      </dgm:prSet>
      <dgm:spPr/>
    </dgm:pt>
    <dgm:pt modelId="{B1D7840E-AAEB-4343-8866-70B1C9227337}" type="pres">
      <dgm:prSet presAssocID="{09ACE172-8780-4FFA-BB1D-5832E28EE8A3}" presName="linNode" presStyleCnt="0"/>
      <dgm:spPr/>
    </dgm:pt>
    <dgm:pt modelId="{3936694F-70D9-40C8-8BE3-6DEA54243A72}" type="pres">
      <dgm:prSet presAssocID="{09ACE172-8780-4FFA-BB1D-5832E28EE8A3}" presName="parentText" presStyleLbl="node1" presStyleIdx="0" presStyleCnt="3" custLinFactNeighborX="-75206" custLinFactNeighborY="41976">
        <dgm:presLayoutVars>
          <dgm:chMax val="1"/>
          <dgm:bulletEnabled val="1"/>
        </dgm:presLayoutVars>
      </dgm:prSet>
      <dgm:spPr/>
    </dgm:pt>
    <dgm:pt modelId="{BCD806E9-0B33-4D1D-9A90-C11BFD0F628C}" type="pres">
      <dgm:prSet presAssocID="{D4ED7D5D-60FF-4DD2-8233-07263BD32168}" presName="sp" presStyleCnt="0"/>
      <dgm:spPr/>
    </dgm:pt>
    <dgm:pt modelId="{978E93A6-117D-47BD-A85A-A4FD5411C106}" type="pres">
      <dgm:prSet presAssocID="{C664CA20-9C63-4A06-8AEB-6C2D1CE72AA0}" presName="linNode" presStyleCnt="0"/>
      <dgm:spPr/>
    </dgm:pt>
    <dgm:pt modelId="{3B81219F-9B1A-49E4-B942-4BEA61838743}" type="pres">
      <dgm:prSet presAssocID="{C664CA20-9C63-4A06-8AEB-6C2D1CE72AA0}" presName="parentText" presStyleLbl="node1" presStyleIdx="1" presStyleCnt="3" custLinFactNeighborX="72646" custLinFactNeighborY="-62588">
        <dgm:presLayoutVars>
          <dgm:chMax val="1"/>
          <dgm:bulletEnabled val="1"/>
        </dgm:presLayoutVars>
      </dgm:prSet>
      <dgm:spPr/>
    </dgm:pt>
    <dgm:pt modelId="{85F5EDB3-EA1C-4026-BFB6-1E12BE65C729}" type="pres">
      <dgm:prSet presAssocID="{1F11C4DF-79D9-4528-9EB4-E3342AF629D5}" presName="sp" presStyleCnt="0"/>
      <dgm:spPr/>
    </dgm:pt>
    <dgm:pt modelId="{07E16747-849C-4137-91A4-BDE3501E30CF}" type="pres">
      <dgm:prSet presAssocID="{8FF8484D-A72A-4FE3-879A-3413C9A475F1}" presName="linNode" presStyleCnt="0"/>
      <dgm:spPr/>
    </dgm:pt>
    <dgm:pt modelId="{63A4646A-76AF-4B2D-8ED4-B10CE2F427C8}" type="pres">
      <dgm:prSet presAssocID="{8FF8484D-A72A-4FE3-879A-3413C9A475F1}" presName="parentText" presStyleLbl="node1" presStyleIdx="2" presStyleCnt="3">
        <dgm:presLayoutVars>
          <dgm:chMax val="1"/>
          <dgm:bulletEnabled val="1"/>
        </dgm:presLayoutVars>
      </dgm:prSet>
      <dgm:spPr/>
    </dgm:pt>
  </dgm:ptLst>
  <dgm:cxnLst>
    <dgm:cxn modelId="{D6255240-3FDD-460F-B3D6-1BEFC3745EA3}" type="presOf" srcId="{1CDCDF9F-4028-4587-8733-43F41227129D}" destId="{0023D5C4-217F-4055-AD24-B11369CB87C0}" srcOrd="0" destOrd="0" presId="urn:microsoft.com/office/officeart/2005/8/layout/vList5"/>
    <dgm:cxn modelId="{85A81B8D-4E99-4584-B729-639F7B4E1DF2}" srcId="{1CDCDF9F-4028-4587-8733-43F41227129D}" destId="{8FF8484D-A72A-4FE3-879A-3413C9A475F1}" srcOrd="2" destOrd="0" parTransId="{C89BBA77-FE70-454B-80F5-86556FED02B7}" sibTransId="{2366C623-2FD2-43C2-B661-B1E345457BEF}"/>
    <dgm:cxn modelId="{B43C99B4-9127-442F-ADAF-8ED5BFD8F031}" srcId="{1CDCDF9F-4028-4587-8733-43F41227129D}" destId="{09ACE172-8780-4FFA-BB1D-5832E28EE8A3}" srcOrd="0" destOrd="0" parTransId="{A57D8168-A3F2-4EF4-B7E8-130C5B0210D8}" sibTransId="{D4ED7D5D-60FF-4DD2-8233-07263BD32168}"/>
    <dgm:cxn modelId="{A07870CC-3F5A-4D77-8CFE-152A42D9CEBB}" type="presOf" srcId="{C664CA20-9C63-4A06-8AEB-6C2D1CE72AA0}" destId="{3B81219F-9B1A-49E4-B942-4BEA61838743}" srcOrd="0" destOrd="0" presId="urn:microsoft.com/office/officeart/2005/8/layout/vList5"/>
    <dgm:cxn modelId="{E926BFCC-6B0F-4CFD-96BB-B56F45B0FB4E}" srcId="{1CDCDF9F-4028-4587-8733-43F41227129D}" destId="{C664CA20-9C63-4A06-8AEB-6C2D1CE72AA0}" srcOrd="1" destOrd="0" parTransId="{54AD40D9-C326-4B4B-A4EC-11867CE02BB4}" sibTransId="{1F11C4DF-79D9-4528-9EB4-E3342AF629D5}"/>
    <dgm:cxn modelId="{A6F3AAD7-2829-4D1E-99AC-3420D73EEEF7}" type="presOf" srcId="{09ACE172-8780-4FFA-BB1D-5832E28EE8A3}" destId="{3936694F-70D9-40C8-8BE3-6DEA54243A72}" srcOrd="0" destOrd="0" presId="urn:microsoft.com/office/officeart/2005/8/layout/vList5"/>
    <dgm:cxn modelId="{2A67E8EF-AC14-4AD5-96BD-65F0ABC193BE}" type="presOf" srcId="{8FF8484D-A72A-4FE3-879A-3413C9A475F1}" destId="{63A4646A-76AF-4B2D-8ED4-B10CE2F427C8}" srcOrd="0" destOrd="0" presId="urn:microsoft.com/office/officeart/2005/8/layout/vList5"/>
    <dgm:cxn modelId="{728A6977-7B89-43CD-BF78-843F114BE45B}" type="presParOf" srcId="{0023D5C4-217F-4055-AD24-B11369CB87C0}" destId="{B1D7840E-AAEB-4343-8866-70B1C9227337}" srcOrd="0" destOrd="0" presId="urn:microsoft.com/office/officeart/2005/8/layout/vList5"/>
    <dgm:cxn modelId="{BA217AB1-A487-4F94-8A3F-238CE1CFA9D1}" type="presParOf" srcId="{B1D7840E-AAEB-4343-8866-70B1C9227337}" destId="{3936694F-70D9-40C8-8BE3-6DEA54243A72}" srcOrd="0" destOrd="0" presId="urn:microsoft.com/office/officeart/2005/8/layout/vList5"/>
    <dgm:cxn modelId="{B8354CC8-41F7-4675-8465-2A1F95A9B443}" type="presParOf" srcId="{0023D5C4-217F-4055-AD24-B11369CB87C0}" destId="{BCD806E9-0B33-4D1D-9A90-C11BFD0F628C}" srcOrd="1" destOrd="0" presId="urn:microsoft.com/office/officeart/2005/8/layout/vList5"/>
    <dgm:cxn modelId="{77152CDC-F3EA-47CB-93A8-F797A912E358}" type="presParOf" srcId="{0023D5C4-217F-4055-AD24-B11369CB87C0}" destId="{978E93A6-117D-47BD-A85A-A4FD5411C106}" srcOrd="2" destOrd="0" presId="urn:microsoft.com/office/officeart/2005/8/layout/vList5"/>
    <dgm:cxn modelId="{4EFC0F65-1B3A-42B5-BE0A-0AAD9FFE71E2}" type="presParOf" srcId="{978E93A6-117D-47BD-A85A-A4FD5411C106}" destId="{3B81219F-9B1A-49E4-B942-4BEA61838743}" srcOrd="0" destOrd="0" presId="urn:microsoft.com/office/officeart/2005/8/layout/vList5"/>
    <dgm:cxn modelId="{A2BD1B05-97CB-4ADA-BF68-AF5BA93ABA5E}" type="presParOf" srcId="{0023D5C4-217F-4055-AD24-B11369CB87C0}" destId="{85F5EDB3-EA1C-4026-BFB6-1E12BE65C729}" srcOrd="3" destOrd="0" presId="urn:microsoft.com/office/officeart/2005/8/layout/vList5"/>
    <dgm:cxn modelId="{34EA5E50-EC2C-4A69-B796-4FD127C3C4B0}" type="presParOf" srcId="{0023D5C4-217F-4055-AD24-B11369CB87C0}" destId="{07E16747-849C-4137-91A4-BDE3501E30CF}" srcOrd="4" destOrd="0" presId="urn:microsoft.com/office/officeart/2005/8/layout/vList5"/>
    <dgm:cxn modelId="{C1498012-8830-4361-8224-3D2058F3FEB9}" type="presParOf" srcId="{07E16747-849C-4137-91A4-BDE3501E30CF}" destId="{63A4646A-76AF-4B2D-8ED4-B10CE2F427C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FA751-9588-4D9F-B09A-38C64CFE1F0C}"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5E419EF1-59CE-4B1A-A691-C5AA808D9D33}">
      <dgm:prSet/>
      <dgm:spPr/>
      <dgm:t>
        <a:bodyPr/>
        <a:lstStyle/>
        <a:p>
          <a:pPr>
            <a:defRPr cap="all"/>
          </a:pPr>
          <a:r>
            <a:rPr lang="en-US" dirty="0">
              <a:solidFill>
                <a:schemeClr val="tx1"/>
              </a:solidFill>
              <a:latin typeface="Arial" panose="020B0604020202020204" pitchFamily="34" charset="0"/>
              <a:cs typeface="Arial" panose="020B0604020202020204" pitchFamily="34" charset="0"/>
            </a:rPr>
            <a:t>Rabbi/Presenter</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or</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slideshow presentation</a:t>
          </a:r>
        </a:p>
      </dgm:t>
    </dgm:pt>
    <dgm:pt modelId="{89BE0E27-54B7-4F00-A1E8-92C16590B1A6}" type="parTrans" cxnId="{777449BD-25CF-4F63-93DB-07FC0C649A39}">
      <dgm:prSet/>
      <dgm:spPr/>
      <dgm:t>
        <a:bodyPr/>
        <a:lstStyle/>
        <a:p>
          <a:endParaRPr lang="en-US"/>
        </a:p>
      </dgm:t>
    </dgm:pt>
    <dgm:pt modelId="{8B1AF743-545D-4E91-8C6B-DC025B3D4A67}" type="sibTrans" cxnId="{777449BD-25CF-4F63-93DB-07FC0C649A39}">
      <dgm:prSet/>
      <dgm:spPr/>
      <dgm:t>
        <a:bodyPr/>
        <a:lstStyle/>
        <a:p>
          <a:endParaRPr lang="en-US"/>
        </a:p>
      </dgm:t>
    </dgm:pt>
    <dgm:pt modelId="{DA74B3F2-F3EB-413B-8CB8-532D11F8AF69}">
      <dgm:prSet/>
      <dgm:spPr/>
      <dgm:t>
        <a:bodyPr/>
        <a:lstStyle/>
        <a:p>
          <a:pPr>
            <a:defRPr cap="all"/>
          </a:pPr>
          <a:r>
            <a:rPr lang="en-US" dirty="0">
              <a:solidFill>
                <a:schemeClr val="tx1"/>
              </a:solidFill>
              <a:latin typeface="Arial" panose="020B0604020202020204" pitchFamily="34" charset="0"/>
              <a:cs typeface="Arial" panose="020B0604020202020204" pitchFamily="34" charset="0"/>
            </a:rPr>
            <a:t>Lesson plan guide</a:t>
          </a:r>
        </a:p>
      </dgm:t>
    </dgm:pt>
    <dgm:pt modelId="{CB8C6AB1-2C67-49C7-A335-348175735AE4}" type="parTrans" cxnId="{B21F4F55-CA3A-4CE1-B92C-E8046AD7068A}">
      <dgm:prSet/>
      <dgm:spPr/>
      <dgm:t>
        <a:bodyPr/>
        <a:lstStyle/>
        <a:p>
          <a:endParaRPr lang="en-US"/>
        </a:p>
      </dgm:t>
    </dgm:pt>
    <dgm:pt modelId="{F32A97DE-A230-496E-A842-DAB425619F90}" type="sibTrans" cxnId="{B21F4F55-CA3A-4CE1-B92C-E8046AD7068A}">
      <dgm:prSet/>
      <dgm:spPr/>
      <dgm:t>
        <a:bodyPr/>
        <a:lstStyle/>
        <a:p>
          <a:endParaRPr lang="en-US"/>
        </a:p>
      </dgm:t>
    </dgm:pt>
    <dgm:pt modelId="{D4FD6C9E-34A0-4DCC-8EB9-F0575EDF0BCC}">
      <dgm:prSet/>
      <dgm:spPr/>
      <dgm:t>
        <a:bodyPr/>
        <a:lstStyle/>
        <a:p>
          <a:pPr>
            <a:defRPr cap="all"/>
          </a:pPr>
          <a:r>
            <a:rPr lang="en-US" dirty="0">
              <a:solidFill>
                <a:schemeClr val="tx1"/>
              </a:solidFill>
              <a:latin typeface="Arial" panose="020B0604020202020204" pitchFamily="34" charset="0"/>
              <a:cs typeface="Arial" panose="020B0604020202020204" pitchFamily="34" charset="0"/>
              <a:hlinkClick xmlns:r="http://schemas.openxmlformats.org/officeDocument/2006/relationships" r:id="rId1"/>
            </a:rPr>
            <a:t>www.communityoneinititave.com</a:t>
          </a:r>
          <a:endParaRPr lang="en-US" dirty="0">
            <a:solidFill>
              <a:schemeClr val="tx1"/>
            </a:solidFill>
            <a:latin typeface="Arial" panose="020B0604020202020204" pitchFamily="34" charset="0"/>
            <a:cs typeface="Arial" panose="020B0604020202020204" pitchFamily="34" charset="0"/>
          </a:endParaRPr>
        </a:p>
        <a:p>
          <a:pPr>
            <a:defRPr cap="all"/>
          </a:pPr>
          <a:r>
            <a:rPr lang="en-US" dirty="0">
              <a:solidFill>
                <a:schemeClr val="tx1"/>
              </a:solidFill>
              <a:latin typeface="Arial" panose="020B0604020202020204" pitchFamily="34" charset="0"/>
              <a:cs typeface="Arial" panose="020B0604020202020204" pitchFamily="34" charset="0"/>
            </a:rPr>
            <a:t>Or</a:t>
          </a:r>
        </a:p>
        <a:p>
          <a:pPr>
            <a:defRPr cap="all"/>
          </a:pPr>
          <a:r>
            <a:rPr lang="en-US" dirty="0">
              <a:solidFill>
                <a:schemeClr val="tx1"/>
              </a:solidFill>
              <a:latin typeface="Arial" panose="020B0604020202020204" pitchFamily="34" charset="0"/>
              <a:cs typeface="Arial" panose="020B0604020202020204" pitchFamily="34" charset="0"/>
            </a:rPr>
            <a:t>Coi.ircfl@gmail.com</a:t>
          </a:r>
        </a:p>
      </dgm:t>
    </dgm:pt>
    <dgm:pt modelId="{AFD50EBB-10BE-4284-BDFC-CCD582CF0DBE}" type="parTrans" cxnId="{4102D67A-4FA8-4415-8CCE-978FF61257A5}">
      <dgm:prSet/>
      <dgm:spPr/>
      <dgm:t>
        <a:bodyPr/>
        <a:lstStyle/>
        <a:p>
          <a:endParaRPr lang="en-US"/>
        </a:p>
      </dgm:t>
    </dgm:pt>
    <dgm:pt modelId="{148CCF11-3A2A-4F21-B708-6C6C5727E66D}" type="sibTrans" cxnId="{4102D67A-4FA8-4415-8CCE-978FF61257A5}">
      <dgm:prSet/>
      <dgm:spPr/>
      <dgm:t>
        <a:bodyPr/>
        <a:lstStyle/>
        <a:p>
          <a:endParaRPr lang="en-US"/>
        </a:p>
      </dgm:t>
    </dgm:pt>
    <dgm:pt modelId="{F66DA40D-5184-40B4-AE22-B9F34AABDB5F}" type="pres">
      <dgm:prSet presAssocID="{9C6FA751-9588-4D9F-B09A-38C64CFE1F0C}" presName="root" presStyleCnt="0">
        <dgm:presLayoutVars>
          <dgm:dir/>
          <dgm:resizeHandles val="exact"/>
        </dgm:presLayoutVars>
      </dgm:prSet>
      <dgm:spPr/>
    </dgm:pt>
    <dgm:pt modelId="{CD38B6E1-A71A-4933-B97C-989B9116F5E8}" type="pres">
      <dgm:prSet presAssocID="{5E419EF1-59CE-4B1A-A691-C5AA808D9D33}" presName="compNode" presStyleCnt="0"/>
      <dgm:spPr/>
    </dgm:pt>
    <dgm:pt modelId="{EC89E080-BA0B-4C9F-BF9E-A5C5022707EC}" type="pres">
      <dgm:prSet presAssocID="{5E419EF1-59CE-4B1A-A691-C5AA808D9D33}" presName="iconBgRect" presStyleLbl="bgShp" presStyleIdx="0" presStyleCnt="3"/>
      <dgm:spPr/>
    </dgm:pt>
    <dgm:pt modelId="{027B591B-567D-495B-B5CD-DE46EDF2261B}" type="pres">
      <dgm:prSet presAssocID="{5E419EF1-59CE-4B1A-A691-C5AA808D9D3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ecturer"/>
        </a:ext>
      </dgm:extLst>
    </dgm:pt>
    <dgm:pt modelId="{05946731-E5BE-4D38-A6D6-0E3AD6D04938}" type="pres">
      <dgm:prSet presAssocID="{5E419EF1-59CE-4B1A-A691-C5AA808D9D33}" presName="spaceRect" presStyleCnt="0"/>
      <dgm:spPr/>
    </dgm:pt>
    <dgm:pt modelId="{CBFAC6F7-96B7-4E5D-8643-B8A5CE88EFD9}" type="pres">
      <dgm:prSet presAssocID="{5E419EF1-59CE-4B1A-A691-C5AA808D9D33}" presName="textRect" presStyleLbl="revTx" presStyleIdx="0" presStyleCnt="3">
        <dgm:presLayoutVars>
          <dgm:chMax val="1"/>
          <dgm:chPref val="1"/>
        </dgm:presLayoutVars>
      </dgm:prSet>
      <dgm:spPr/>
    </dgm:pt>
    <dgm:pt modelId="{04849520-9E15-4EEE-8B49-80EA8F019F78}" type="pres">
      <dgm:prSet presAssocID="{8B1AF743-545D-4E91-8C6B-DC025B3D4A67}" presName="sibTrans" presStyleCnt="0"/>
      <dgm:spPr/>
    </dgm:pt>
    <dgm:pt modelId="{DFB73051-3711-494D-879E-AABE441FC148}" type="pres">
      <dgm:prSet presAssocID="{DA74B3F2-F3EB-413B-8CB8-532D11F8AF69}" presName="compNode" presStyleCnt="0"/>
      <dgm:spPr/>
    </dgm:pt>
    <dgm:pt modelId="{FE0F928B-8A73-445C-90DE-4B8083D5DADC}" type="pres">
      <dgm:prSet presAssocID="{DA74B3F2-F3EB-413B-8CB8-532D11F8AF69}" presName="iconBgRect" presStyleLbl="bgShp" presStyleIdx="1" presStyleCnt="3"/>
      <dgm:spPr/>
    </dgm:pt>
    <dgm:pt modelId="{B559D8E2-54CD-43A1-A5F5-0CD3DB045BAF}" type="pres">
      <dgm:prSet presAssocID="{DA74B3F2-F3EB-413B-8CB8-532D11F8AF69}"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eacher"/>
        </a:ext>
      </dgm:extLst>
    </dgm:pt>
    <dgm:pt modelId="{9D7B5C81-D317-41C6-A7ED-BE7A36CCAD30}" type="pres">
      <dgm:prSet presAssocID="{DA74B3F2-F3EB-413B-8CB8-532D11F8AF69}" presName="spaceRect" presStyleCnt="0"/>
      <dgm:spPr/>
    </dgm:pt>
    <dgm:pt modelId="{49994041-AE44-45C4-A377-BFAED777E1D8}" type="pres">
      <dgm:prSet presAssocID="{DA74B3F2-F3EB-413B-8CB8-532D11F8AF69}" presName="textRect" presStyleLbl="revTx" presStyleIdx="1" presStyleCnt="3">
        <dgm:presLayoutVars>
          <dgm:chMax val="1"/>
          <dgm:chPref val="1"/>
        </dgm:presLayoutVars>
      </dgm:prSet>
      <dgm:spPr/>
    </dgm:pt>
    <dgm:pt modelId="{BCDEDF8C-42EB-4669-826D-A993DA832B2C}" type="pres">
      <dgm:prSet presAssocID="{F32A97DE-A230-496E-A842-DAB425619F90}" presName="sibTrans" presStyleCnt="0"/>
      <dgm:spPr/>
    </dgm:pt>
    <dgm:pt modelId="{BB3E93E9-10CF-4138-B988-6B6D666FC23F}" type="pres">
      <dgm:prSet presAssocID="{D4FD6C9E-34A0-4DCC-8EB9-F0575EDF0BCC}" presName="compNode" presStyleCnt="0"/>
      <dgm:spPr/>
    </dgm:pt>
    <dgm:pt modelId="{56C0823F-8E95-430B-9DB6-C71EFABD180C}" type="pres">
      <dgm:prSet presAssocID="{D4FD6C9E-34A0-4DCC-8EB9-F0575EDF0BCC}" presName="iconBgRect" presStyleLbl="bgShp" presStyleIdx="2" presStyleCnt="3"/>
      <dgm:spPr/>
    </dgm:pt>
    <dgm:pt modelId="{7E9819BC-B2E5-4A0D-A6FA-9A9F02B6AEBB}" type="pres">
      <dgm:prSet presAssocID="{D4FD6C9E-34A0-4DCC-8EB9-F0575EDF0BCC}"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arth Globe Americas"/>
        </a:ext>
      </dgm:extLst>
    </dgm:pt>
    <dgm:pt modelId="{6DDB9E1E-E4AE-4B70-B20D-379085D46C72}" type="pres">
      <dgm:prSet presAssocID="{D4FD6C9E-34A0-4DCC-8EB9-F0575EDF0BCC}" presName="spaceRect" presStyleCnt="0"/>
      <dgm:spPr/>
    </dgm:pt>
    <dgm:pt modelId="{D2CA0DBC-29EE-4724-8045-B2AC30521A25}" type="pres">
      <dgm:prSet presAssocID="{D4FD6C9E-34A0-4DCC-8EB9-F0575EDF0BCC}" presName="textRect" presStyleLbl="revTx" presStyleIdx="2" presStyleCnt="3">
        <dgm:presLayoutVars>
          <dgm:chMax val="1"/>
          <dgm:chPref val="1"/>
        </dgm:presLayoutVars>
      </dgm:prSet>
      <dgm:spPr/>
    </dgm:pt>
  </dgm:ptLst>
  <dgm:cxnLst>
    <dgm:cxn modelId="{B21F4F55-CA3A-4CE1-B92C-E8046AD7068A}" srcId="{9C6FA751-9588-4D9F-B09A-38C64CFE1F0C}" destId="{DA74B3F2-F3EB-413B-8CB8-532D11F8AF69}" srcOrd="1" destOrd="0" parTransId="{CB8C6AB1-2C67-49C7-A335-348175735AE4}" sibTransId="{F32A97DE-A230-496E-A842-DAB425619F90}"/>
    <dgm:cxn modelId="{4102D67A-4FA8-4415-8CCE-978FF61257A5}" srcId="{9C6FA751-9588-4D9F-B09A-38C64CFE1F0C}" destId="{D4FD6C9E-34A0-4DCC-8EB9-F0575EDF0BCC}" srcOrd="2" destOrd="0" parTransId="{AFD50EBB-10BE-4284-BDFC-CCD582CF0DBE}" sibTransId="{148CCF11-3A2A-4F21-B708-6C6C5727E66D}"/>
    <dgm:cxn modelId="{8E01F884-F037-4C2E-A59D-CE04BFAF2694}" type="presOf" srcId="{9C6FA751-9588-4D9F-B09A-38C64CFE1F0C}" destId="{F66DA40D-5184-40B4-AE22-B9F34AABDB5F}" srcOrd="0" destOrd="0" presId="urn:microsoft.com/office/officeart/2018/5/layout/IconCircleLabelList"/>
    <dgm:cxn modelId="{EAB1699D-1B1B-44D8-AD31-7148752CCFE6}" type="presOf" srcId="{D4FD6C9E-34A0-4DCC-8EB9-F0575EDF0BCC}" destId="{D2CA0DBC-29EE-4724-8045-B2AC30521A25}" srcOrd="0" destOrd="0" presId="urn:microsoft.com/office/officeart/2018/5/layout/IconCircleLabelList"/>
    <dgm:cxn modelId="{D0C2BDB5-7ECB-42F1-BE5C-D714FEA2D15E}" type="presOf" srcId="{DA74B3F2-F3EB-413B-8CB8-532D11F8AF69}" destId="{49994041-AE44-45C4-A377-BFAED777E1D8}" srcOrd="0" destOrd="0" presId="urn:microsoft.com/office/officeart/2018/5/layout/IconCircleLabelList"/>
    <dgm:cxn modelId="{777449BD-25CF-4F63-93DB-07FC0C649A39}" srcId="{9C6FA751-9588-4D9F-B09A-38C64CFE1F0C}" destId="{5E419EF1-59CE-4B1A-A691-C5AA808D9D33}" srcOrd="0" destOrd="0" parTransId="{89BE0E27-54B7-4F00-A1E8-92C16590B1A6}" sibTransId="{8B1AF743-545D-4E91-8C6B-DC025B3D4A67}"/>
    <dgm:cxn modelId="{6AC6CAE2-AFA0-421D-B643-76FF3575BD00}" type="presOf" srcId="{5E419EF1-59CE-4B1A-A691-C5AA808D9D33}" destId="{CBFAC6F7-96B7-4E5D-8643-B8A5CE88EFD9}" srcOrd="0" destOrd="0" presId="urn:microsoft.com/office/officeart/2018/5/layout/IconCircleLabelList"/>
    <dgm:cxn modelId="{0AE3D88A-F7DB-4BC4-BB3C-C781790BFFF7}" type="presParOf" srcId="{F66DA40D-5184-40B4-AE22-B9F34AABDB5F}" destId="{CD38B6E1-A71A-4933-B97C-989B9116F5E8}" srcOrd="0" destOrd="0" presId="urn:microsoft.com/office/officeart/2018/5/layout/IconCircleLabelList"/>
    <dgm:cxn modelId="{A65FEB93-EB75-4772-BCA8-6922387AE328}" type="presParOf" srcId="{CD38B6E1-A71A-4933-B97C-989B9116F5E8}" destId="{EC89E080-BA0B-4C9F-BF9E-A5C5022707EC}" srcOrd="0" destOrd="0" presId="urn:microsoft.com/office/officeart/2018/5/layout/IconCircleLabelList"/>
    <dgm:cxn modelId="{D0D3CC25-14FD-4BBE-9CBE-B5FC79C2397E}" type="presParOf" srcId="{CD38B6E1-A71A-4933-B97C-989B9116F5E8}" destId="{027B591B-567D-495B-B5CD-DE46EDF2261B}" srcOrd="1" destOrd="0" presId="urn:microsoft.com/office/officeart/2018/5/layout/IconCircleLabelList"/>
    <dgm:cxn modelId="{48BD1B74-F357-468A-8A63-7923C9ABBAD8}" type="presParOf" srcId="{CD38B6E1-A71A-4933-B97C-989B9116F5E8}" destId="{05946731-E5BE-4D38-A6D6-0E3AD6D04938}" srcOrd="2" destOrd="0" presId="urn:microsoft.com/office/officeart/2018/5/layout/IconCircleLabelList"/>
    <dgm:cxn modelId="{563F9F40-E6CF-47C6-A22F-1E33F607DD4D}" type="presParOf" srcId="{CD38B6E1-A71A-4933-B97C-989B9116F5E8}" destId="{CBFAC6F7-96B7-4E5D-8643-B8A5CE88EFD9}" srcOrd="3" destOrd="0" presId="urn:microsoft.com/office/officeart/2018/5/layout/IconCircleLabelList"/>
    <dgm:cxn modelId="{E35DB548-2ABB-429B-9A3C-180529282248}" type="presParOf" srcId="{F66DA40D-5184-40B4-AE22-B9F34AABDB5F}" destId="{04849520-9E15-4EEE-8B49-80EA8F019F78}" srcOrd="1" destOrd="0" presId="urn:microsoft.com/office/officeart/2018/5/layout/IconCircleLabelList"/>
    <dgm:cxn modelId="{832F4F17-395B-4F83-BF76-52CD0265B09C}" type="presParOf" srcId="{F66DA40D-5184-40B4-AE22-B9F34AABDB5F}" destId="{DFB73051-3711-494D-879E-AABE441FC148}" srcOrd="2" destOrd="0" presId="urn:microsoft.com/office/officeart/2018/5/layout/IconCircleLabelList"/>
    <dgm:cxn modelId="{9DEFAD95-056D-4E3F-BE55-4D4CD141AC4B}" type="presParOf" srcId="{DFB73051-3711-494D-879E-AABE441FC148}" destId="{FE0F928B-8A73-445C-90DE-4B8083D5DADC}" srcOrd="0" destOrd="0" presId="urn:microsoft.com/office/officeart/2018/5/layout/IconCircleLabelList"/>
    <dgm:cxn modelId="{7D846D24-0C68-4B24-87A5-C04720D737E9}" type="presParOf" srcId="{DFB73051-3711-494D-879E-AABE441FC148}" destId="{B559D8E2-54CD-43A1-A5F5-0CD3DB045BAF}" srcOrd="1" destOrd="0" presId="urn:microsoft.com/office/officeart/2018/5/layout/IconCircleLabelList"/>
    <dgm:cxn modelId="{99E6336F-29CF-47BE-BD00-400D6EE608CD}" type="presParOf" srcId="{DFB73051-3711-494D-879E-AABE441FC148}" destId="{9D7B5C81-D317-41C6-A7ED-BE7A36CCAD30}" srcOrd="2" destOrd="0" presId="urn:microsoft.com/office/officeart/2018/5/layout/IconCircleLabelList"/>
    <dgm:cxn modelId="{AAE42048-1E80-4A2B-8653-B9E9577FB19F}" type="presParOf" srcId="{DFB73051-3711-494D-879E-AABE441FC148}" destId="{49994041-AE44-45C4-A377-BFAED777E1D8}" srcOrd="3" destOrd="0" presId="urn:microsoft.com/office/officeart/2018/5/layout/IconCircleLabelList"/>
    <dgm:cxn modelId="{F613F8ED-E586-4C38-95B3-21DA7223C512}" type="presParOf" srcId="{F66DA40D-5184-40B4-AE22-B9F34AABDB5F}" destId="{BCDEDF8C-42EB-4669-826D-A993DA832B2C}" srcOrd="3" destOrd="0" presId="urn:microsoft.com/office/officeart/2018/5/layout/IconCircleLabelList"/>
    <dgm:cxn modelId="{0F5FE029-43C4-46F0-926C-585989382886}" type="presParOf" srcId="{F66DA40D-5184-40B4-AE22-B9F34AABDB5F}" destId="{BB3E93E9-10CF-4138-B988-6B6D666FC23F}" srcOrd="4" destOrd="0" presId="urn:microsoft.com/office/officeart/2018/5/layout/IconCircleLabelList"/>
    <dgm:cxn modelId="{3C247B14-FA0A-4AD5-9BF8-D8CA04D9C172}" type="presParOf" srcId="{BB3E93E9-10CF-4138-B988-6B6D666FC23F}" destId="{56C0823F-8E95-430B-9DB6-C71EFABD180C}" srcOrd="0" destOrd="0" presId="urn:microsoft.com/office/officeart/2018/5/layout/IconCircleLabelList"/>
    <dgm:cxn modelId="{133F33AF-FB63-4080-9C58-6A631CA06F9D}" type="presParOf" srcId="{BB3E93E9-10CF-4138-B988-6B6D666FC23F}" destId="{7E9819BC-B2E5-4A0D-A6FA-9A9F02B6AEBB}" srcOrd="1" destOrd="0" presId="urn:microsoft.com/office/officeart/2018/5/layout/IconCircleLabelList"/>
    <dgm:cxn modelId="{D510E9CA-D42C-4D2F-BE0C-1519176D3EBE}" type="presParOf" srcId="{BB3E93E9-10CF-4138-B988-6B6D666FC23F}" destId="{6DDB9E1E-E4AE-4B70-B20D-379085D46C72}" srcOrd="2" destOrd="0" presId="urn:microsoft.com/office/officeart/2018/5/layout/IconCircleLabelList"/>
    <dgm:cxn modelId="{7E7812B4-E383-4F17-B2F6-0E0A77D54889}" type="presParOf" srcId="{BB3E93E9-10CF-4138-B988-6B6D666FC23F}" destId="{D2CA0DBC-29EE-4724-8045-B2AC30521A2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36E06E-DF97-4282-AD04-728109F62DB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3EF2028-8440-4CA0-8F40-F0362B15D74B}">
      <dgm:prSet/>
      <dgm:spPr/>
      <dgm:t>
        <a:bodyPr/>
        <a:lstStyle/>
        <a:p>
          <a:r>
            <a:rPr lang="en-US" dirty="0">
              <a:latin typeface="Arial" panose="020B0604020202020204" pitchFamily="34" charset="0"/>
              <a:cs typeface="Arial" panose="020B0604020202020204" pitchFamily="34" charset="0"/>
            </a:rPr>
            <a:t>In order for the butterflies to count towards the total 1.5 million goal they must be made of clay.</a:t>
          </a:r>
        </a:p>
      </dgm:t>
    </dgm:pt>
    <dgm:pt modelId="{149410F2-BAE3-4F41-95A3-6035ADE524B6}" type="parTrans" cxnId="{ED25CE6B-3F01-4310-9551-2DB802033C68}">
      <dgm:prSet/>
      <dgm:spPr/>
      <dgm:t>
        <a:bodyPr/>
        <a:lstStyle/>
        <a:p>
          <a:endParaRPr lang="en-US"/>
        </a:p>
      </dgm:t>
    </dgm:pt>
    <dgm:pt modelId="{73F5DED3-676A-4445-AEA5-2F71C692EFD6}" type="sibTrans" cxnId="{ED25CE6B-3F01-4310-9551-2DB802033C68}">
      <dgm:prSet/>
      <dgm:spPr/>
      <dgm:t>
        <a:bodyPr/>
        <a:lstStyle/>
        <a:p>
          <a:endParaRPr lang="en-US"/>
        </a:p>
      </dgm:t>
    </dgm:pt>
    <dgm:pt modelId="{F2CAF092-3F55-45A1-8BA2-7AC69FA6A23C}">
      <dgm:prSet/>
      <dgm:spPr/>
      <dgm:t>
        <a:bodyPr/>
        <a:lstStyle/>
        <a:p>
          <a:r>
            <a:rPr lang="en-US" dirty="0">
              <a:latin typeface="Arial" panose="020B0604020202020204" pitchFamily="34" charset="0"/>
              <a:cs typeface="Arial" panose="020B0604020202020204" pitchFamily="34" charset="0"/>
            </a:rPr>
            <a:t>Create the butterflies and paint them in memory of the 1.5 million child lives lost. </a:t>
          </a:r>
        </a:p>
      </dgm:t>
    </dgm:pt>
    <dgm:pt modelId="{A37331ED-2C22-429F-AB42-380E558F6351}" type="parTrans" cxnId="{45DBFCEF-5AEA-4753-9B28-B27B5F4079DD}">
      <dgm:prSet/>
      <dgm:spPr/>
      <dgm:t>
        <a:bodyPr/>
        <a:lstStyle/>
        <a:p>
          <a:endParaRPr lang="en-US"/>
        </a:p>
      </dgm:t>
    </dgm:pt>
    <dgm:pt modelId="{7E250D38-7F9D-40E9-BF9A-28B894781404}" type="sibTrans" cxnId="{45DBFCEF-5AEA-4753-9B28-B27B5F4079DD}">
      <dgm:prSet/>
      <dgm:spPr/>
      <dgm:t>
        <a:bodyPr/>
        <a:lstStyle/>
        <a:p>
          <a:endParaRPr lang="en-US"/>
        </a:p>
      </dgm:t>
    </dgm:pt>
    <dgm:pt modelId="{04A8E636-51E5-49D4-B5AB-C23596DB0074}">
      <dgm:prSet/>
      <dgm:spPr/>
      <dgm:t>
        <a:bodyPr/>
        <a:lstStyle/>
        <a:p>
          <a:r>
            <a:rPr lang="en-US" dirty="0">
              <a:latin typeface="Arial" panose="020B0604020202020204" pitchFamily="34" charset="0"/>
              <a:cs typeface="Arial" panose="020B0604020202020204" pitchFamily="34" charset="0"/>
            </a:rPr>
            <a:t>Each butterfly is dedicated to a child with an accompanying biography card. </a:t>
          </a:r>
        </a:p>
      </dgm:t>
    </dgm:pt>
    <dgm:pt modelId="{B9728035-B774-47D4-877F-FE13675FA313}" type="parTrans" cxnId="{89CB92C0-E6F8-429C-B19F-C9943BA873D5}">
      <dgm:prSet/>
      <dgm:spPr/>
      <dgm:t>
        <a:bodyPr/>
        <a:lstStyle/>
        <a:p>
          <a:endParaRPr lang="en-US"/>
        </a:p>
      </dgm:t>
    </dgm:pt>
    <dgm:pt modelId="{6F769A8A-11CA-4A92-93D8-FDFB33EC6F6F}" type="sibTrans" cxnId="{89CB92C0-E6F8-429C-B19F-C9943BA873D5}">
      <dgm:prSet/>
      <dgm:spPr/>
      <dgm:t>
        <a:bodyPr/>
        <a:lstStyle/>
        <a:p>
          <a:endParaRPr lang="en-US"/>
        </a:p>
      </dgm:t>
    </dgm:pt>
    <dgm:pt modelId="{6EEBB1E8-2C96-433C-927B-8E9EF1C23301}" type="pres">
      <dgm:prSet presAssocID="{9436E06E-DF97-4282-AD04-728109F62DB9}" presName="hierChild1" presStyleCnt="0">
        <dgm:presLayoutVars>
          <dgm:chPref val="1"/>
          <dgm:dir/>
          <dgm:animOne val="branch"/>
          <dgm:animLvl val="lvl"/>
          <dgm:resizeHandles/>
        </dgm:presLayoutVars>
      </dgm:prSet>
      <dgm:spPr/>
    </dgm:pt>
    <dgm:pt modelId="{2E49B40D-E10C-4942-B418-89DABD19398E}" type="pres">
      <dgm:prSet presAssocID="{A3EF2028-8440-4CA0-8F40-F0362B15D74B}" presName="hierRoot1" presStyleCnt="0"/>
      <dgm:spPr/>
    </dgm:pt>
    <dgm:pt modelId="{F3C65D92-1C87-40F1-84EC-5B3E0C973C01}" type="pres">
      <dgm:prSet presAssocID="{A3EF2028-8440-4CA0-8F40-F0362B15D74B}" presName="composite" presStyleCnt="0"/>
      <dgm:spPr/>
    </dgm:pt>
    <dgm:pt modelId="{FA8570FD-B336-4405-8B17-ED97A6548EAB}" type="pres">
      <dgm:prSet presAssocID="{A3EF2028-8440-4CA0-8F40-F0362B15D74B}" presName="background" presStyleLbl="node0" presStyleIdx="0" presStyleCnt="3"/>
      <dgm:spPr/>
    </dgm:pt>
    <dgm:pt modelId="{F899E3F5-A4A9-4108-BA0F-09E254140FDF}" type="pres">
      <dgm:prSet presAssocID="{A3EF2028-8440-4CA0-8F40-F0362B15D74B}" presName="text" presStyleLbl="fgAcc0" presStyleIdx="0" presStyleCnt="3">
        <dgm:presLayoutVars>
          <dgm:chPref val="3"/>
        </dgm:presLayoutVars>
      </dgm:prSet>
      <dgm:spPr/>
    </dgm:pt>
    <dgm:pt modelId="{7EDEE0AE-4167-4B05-9EF9-7AD9F52F0F8E}" type="pres">
      <dgm:prSet presAssocID="{A3EF2028-8440-4CA0-8F40-F0362B15D74B}" presName="hierChild2" presStyleCnt="0"/>
      <dgm:spPr/>
    </dgm:pt>
    <dgm:pt modelId="{3D18F3F6-8383-4C08-A634-B4B3DBDF5BA5}" type="pres">
      <dgm:prSet presAssocID="{F2CAF092-3F55-45A1-8BA2-7AC69FA6A23C}" presName="hierRoot1" presStyleCnt="0"/>
      <dgm:spPr/>
    </dgm:pt>
    <dgm:pt modelId="{BE806003-573E-45BB-83B8-57024D06701A}" type="pres">
      <dgm:prSet presAssocID="{F2CAF092-3F55-45A1-8BA2-7AC69FA6A23C}" presName="composite" presStyleCnt="0"/>
      <dgm:spPr/>
    </dgm:pt>
    <dgm:pt modelId="{D8B62E13-D8A3-4163-A3CB-3FBD676A5402}" type="pres">
      <dgm:prSet presAssocID="{F2CAF092-3F55-45A1-8BA2-7AC69FA6A23C}" presName="background" presStyleLbl="node0" presStyleIdx="1" presStyleCnt="3"/>
      <dgm:spPr/>
    </dgm:pt>
    <dgm:pt modelId="{3B6743B2-EF0A-46C6-A7A4-29EF4EC993D8}" type="pres">
      <dgm:prSet presAssocID="{F2CAF092-3F55-45A1-8BA2-7AC69FA6A23C}" presName="text" presStyleLbl="fgAcc0" presStyleIdx="1" presStyleCnt="3">
        <dgm:presLayoutVars>
          <dgm:chPref val="3"/>
        </dgm:presLayoutVars>
      </dgm:prSet>
      <dgm:spPr/>
    </dgm:pt>
    <dgm:pt modelId="{386080F4-3392-4FD6-B4BA-98A88F2BB989}" type="pres">
      <dgm:prSet presAssocID="{F2CAF092-3F55-45A1-8BA2-7AC69FA6A23C}" presName="hierChild2" presStyleCnt="0"/>
      <dgm:spPr/>
    </dgm:pt>
    <dgm:pt modelId="{7A837EEE-1E06-428D-AF58-0F6D87D03C46}" type="pres">
      <dgm:prSet presAssocID="{04A8E636-51E5-49D4-B5AB-C23596DB0074}" presName="hierRoot1" presStyleCnt="0"/>
      <dgm:spPr/>
    </dgm:pt>
    <dgm:pt modelId="{3FE10827-A89A-4DCC-A071-F06A535F082D}" type="pres">
      <dgm:prSet presAssocID="{04A8E636-51E5-49D4-B5AB-C23596DB0074}" presName="composite" presStyleCnt="0"/>
      <dgm:spPr/>
    </dgm:pt>
    <dgm:pt modelId="{5A4A60D2-7E49-49E0-A34C-6B8EBC4945DA}" type="pres">
      <dgm:prSet presAssocID="{04A8E636-51E5-49D4-B5AB-C23596DB0074}" presName="background" presStyleLbl="node0" presStyleIdx="2" presStyleCnt="3"/>
      <dgm:spPr/>
    </dgm:pt>
    <dgm:pt modelId="{D4482706-A60B-4D70-A94C-B5EE7675509D}" type="pres">
      <dgm:prSet presAssocID="{04A8E636-51E5-49D4-B5AB-C23596DB0074}" presName="text" presStyleLbl="fgAcc0" presStyleIdx="2" presStyleCnt="3">
        <dgm:presLayoutVars>
          <dgm:chPref val="3"/>
        </dgm:presLayoutVars>
      </dgm:prSet>
      <dgm:spPr/>
    </dgm:pt>
    <dgm:pt modelId="{CB991F56-BDC3-4B49-AB95-5B6894B53FC2}" type="pres">
      <dgm:prSet presAssocID="{04A8E636-51E5-49D4-B5AB-C23596DB0074}" presName="hierChild2" presStyleCnt="0"/>
      <dgm:spPr/>
    </dgm:pt>
  </dgm:ptLst>
  <dgm:cxnLst>
    <dgm:cxn modelId="{DBF2442B-DFA9-4B51-AC82-24568C90DC8F}" type="presOf" srcId="{04A8E636-51E5-49D4-B5AB-C23596DB0074}" destId="{D4482706-A60B-4D70-A94C-B5EE7675509D}" srcOrd="0" destOrd="0" presId="urn:microsoft.com/office/officeart/2005/8/layout/hierarchy1"/>
    <dgm:cxn modelId="{ACC5DB66-5EF9-45A2-9B96-333C7F097176}" type="presOf" srcId="{9436E06E-DF97-4282-AD04-728109F62DB9}" destId="{6EEBB1E8-2C96-433C-927B-8E9EF1C23301}" srcOrd="0" destOrd="0" presId="urn:microsoft.com/office/officeart/2005/8/layout/hierarchy1"/>
    <dgm:cxn modelId="{ED25CE6B-3F01-4310-9551-2DB802033C68}" srcId="{9436E06E-DF97-4282-AD04-728109F62DB9}" destId="{A3EF2028-8440-4CA0-8F40-F0362B15D74B}" srcOrd="0" destOrd="0" parTransId="{149410F2-BAE3-4F41-95A3-6035ADE524B6}" sibTransId="{73F5DED3-676A-4445-AEA5-2F71C692EFD6}"/>
    <dgm:cxn modelId="{F97F7F70-0726-4E42-9C72-4BB098B7BA42}" type="presOf" srcId="{A3EF2028-8440-4CA0-8F40-F0362B15D74B}" destId="{F899E3F5-A4A9-4108-BA0F-09E254140FDF}" srcOrd="0" destOrd="0" presId="urn:microsoft.com/office/officeart/2005/8/layout/hierarchy1"/>
    <dgm:cxn modelId="{89CB92C0-E6F8-429C-B19F-C9943BA873D5}" srcId="{9436E06E-DF97-4282-AD04-728109F62DB9}" destId="{04A8E636-51E5-49D4-B5AB-C23596DB0074}" srcOrd="2" destOrd="0" parTransId="{B9728035-B774-47D4-877F-FE13675FA313}" sibTransId="{6F769A8A-11CA-4A92-93D8-FDFB33EC6F6F}"/>
    <dgm:cxn modelId="{68749CCA-44F5-4C59-A0EE-8C4A30FB8477}" type="presOf" srcId="{F2CAF092-3F55-45A1-8BA2-7AC69FA6A23C}" destId="{3B6743B2-EF0A-46C6-A7A4-29EF4EC993D8}" srcOrd="0" destOrd="0" presId="urn:microsoft.com/office/officeart/2005/8/layout/hierarchy1"/>
    <dgm:cxn modelId="{45DBFCEF-5AEA-4753-9B28-B27B5F4079DD}" srcId="{9436E06E-DF97-4282-AD04-728109F62DB9}" destId="{F2CAF092-3F55-45A1-8BA2-7AC69FA6A23C}" srcOrd="1" destOrd="0" parTransId="{A37331ED-2C22-429F-AB42-380E558F6351}" sibTransId="{7E250D38-7F9D-40E9-BF9A-28B894781404}"/>
    <dgm:cxn modelId="{71BEA84B-5004-4034-887D-66215B2F2E82}" type="presParOf" srcId="{6EEBB1E8-2C96-433C-927B-8E9EF1C23301}" destId="{2E49B40D-E10C-4942-B418-89DABD19398E}" srcOrd="0" destOrd="0" presId="urn:microsoft.com/office/officeart/2005/8/layout/hierarchy1"/>
    <dgm:cxn modelId="{7D0A4880-7E67-4998-B5DC-25B195C4736E}" type="presParOf" srcId="{2E49B40D-E10C-4942-B418-89DABD19398E}" destId="{F3C65D92-1C87-40F1-84EC-5B3E0C973C01}" srcOrd="0" destOrd="0" presId="urn:microsoft.com/office/officeart/2005/8/layout/hierarchy1"/>
    <dgm:cxn modelId="{0A9DB245-0FE5-468B-9B29-ED6FD7FA278B}" type="presParOf" srcId="{F3C65D92-1C87-40F1-84EC-5B3E0C973C01}" destId="{FA8570FD-B336-4405-8B17-ED97A6548EAB}" srcOrd="0" destOrd="0" presId="urn:microsoft.com/office/officeart/2005/8/layout/hierarchy1"/>
    <dgm:cxn modelId="{951644A4-D22A-42C6-BE51-0CD8F63A1325}" type="presParOf" srcId="{F3C65D92-1C87-40F1-84EC-5B3E0C973C01}" destId="{F899E3F5-A4A9-4108-BA0F-09E254140FDF}" srcOrd="1" destOrd="0" presId="urn:microsoft.com/office/officeart/2005/8/layout/hierarchy1"/>
    <dgm:cxn modelId="{ECDDACF2-CF39-45F8-90F9-2E8649FF94F1}" type="presParOf" srcId="{2E49B40D-E10C-4942-B418-89DABD19398E}" destId="{7EDEE0AE-4167-4B05-9EF9-7AD9F52F0F8E}" srcOrd="1" destOrd="0" presId="urn:microsoft.com/office/officeart/2005/8/layout/hierarchy1"/>
    <dgm:cxn modelId="{F2C3B4F4-AE84-40F5-A638-80ED7C576233}" type="presParOf" srcId="{6EEBB1E8-2C96-433C-927B-8E9EF1C23301}" destId="{3D18F3F6-8383-4C08-A634-B4B3DBDF5BA5}" srcOrd="1" destOrd="0" presId="urn:microsoft.com/office/officeart/2005/8/layout/hierarchy1"/>
    <dgm:cxn modelId="{7A06971C-5FFB-4E5E-8018-176BA262AF57}" type="presParOf" srcId="{3D18F3F6-8383-4C08-A634-B4B3DBDF5BA5}" destId="{BE806003-573E-45BB-83B8-57024D06701A}" srcOrd="0" destOrd="0" presId="urn:microsoft.com/office/officeart/2005/8/layout/hierarchy1"/>
    <dgm:cxn modelId="{7665DAB6-C2A8-422B-9FCE-6A0605D5CB8A}" type="presParOf" srcId="{BE806003-573E-45BB-83B8-57024D06701A}" destId="{D8B62E13-D8A3-4163-A3CB-3FBD676A5402}" srcOrd="0" destOrd="0" presId="urn:microsoft.com/office/officeart/2005/8/layout/hierarchy1"/>
    <dgm:cxn modelId="{C27612FB-DDC5-41C0-8A93-390413519EAD}" type="presParOf" srcId="{BE806003-573E-45BB-83B8-57024D06701A}" destId="{3B6743B2-EF0A-46C6-A7A4-29EF4EC993D8}" srcOrd="1" destOrd="0" presId="urn:microsoft.com/office/officeart/2005/8/layout/hierarchy1"/>
    <dgm:cxn modelId="{FFF38CD5-B6D5-4381-84CE-7B23A9176F56}" type="presParOf" srcId="{3D18F3F6-8383-4C08-A634-B4B3DBDF5BA5}" destId="{386080F4-3392-4FD6-B4BA-98A88F2BB989}" srcOrd="1" destOrd="0" presId="urn:microsoft.com/office/officeart/2005/8/layout/hierarchy1"/>
    <dgm:cxn modelId="{90988F67-4F11-439F-9459-E880E4938226}" type="presParOf" srcId="{6EEBB1E8-2C96-433C-927B-8E9EF1C23301}" destId="{7A837EEE-1E06-428D-AF58-0F6D87D03C46}" srcOrd="2" destOrd="0" presId="urn:microsoft.com/office/officeart/2005/8/layout/hierarchy1"/>
    <dgm:cxn modelId="{CF36E7D1-6826-41FF-AADB-C51E975E893A}" type="presParOf" srcId="{7A837EEE-1E06-428D-AF58-0F6D87D03C46}" destId="{3FE10827-A89A-4DCC-A071-F06A535F082D}" srcOrd="0" destOrd="0" presId="urn:microsoft.com/office/officeart/2005/8/layout/hierarchy1"/>
    <dgm:cxn modelId="{D2AF2C5B-7DD2-494A-80A4-6F06E3E2B39D}" type="presParOf" srcId="{3FE10827-A89A-4DCC-A071-F06A535F082D}" destId="{5A4A60D2-7E49-49E0-A34C-6B8EBC4945DA}" srcOrd="0" destOrd="0" presId="urn:microsoft.com/office/officeart/2005/8/layout/hierarchy1"/>
    <dgm:cxn modelId="{25856DE4-AD0C-4CA8-AE31-BD160FBD8E20}" type="presParOf" srcId="{3FE10827-A89A-4DCC-A071-F06A535F082D}" destId="{D4482706-A60B-4D70-A94C-B5EE7675509D}" srcOrd="1" destOrd="0" presId="urn:microsoft.com/office/officeart/2005/8/layout/hierarchy1"/>
    <dgm:cxn modelId="{D1369FC7-6110-4F75-A176-B41456DE883B}" type="presParOf" srcId="{7A837EEE-1E06-428D-AF58-0F6D87D03C46}" destId="{CB991F56-BDC3-4B49-AB95-5B6894B53FC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9CD50-8CB6-44D4-9ABE-8C99161F1F0E}">
      <dsp:nvSpPr>
        <dsp:cNvPr id="0" name=""/>
        <dsp:cNvSpPr/>
      </dsp:nvSpPr>
      <dsp:spPr>
        <a:xfrm>
          <a:off x="0" y="0"/>
          <a:ext cx="3301533" cy="364146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400" tIns="330200" rIns="257400" bIns="330200" numCol="1" spcCol="1270" anchor="t" anchorCtr="0">
          <a:noAutofit/>
        </a:bodyPr>
        <a:lstStyle/>
        <a:p>
          <a:pPr marL="0" lvl="0" indent="0" algn="l" defTabSz="1155700">
            <a:lnSpc>
              <a:spcPct val="90000"/>
            </a:lnSpc>
            <a:spcBef>
              <a:spcPct val="0"/>
            </a:spcBef>
            <a:spcAft>
              <a:spcPct val="35000"/>
            </a:spcAft>
            <a:buNone/>
          </a:pPr>
          <a:endParaRPr lang="en-US" sz="2600" kern="1200"/>
        </a:p>
        <a:p>
          <a:pPr marL="228600" lvl="1" indent="-228600" algn="l" defTabSz="889000">
            <a:lnSpc>
              <a:spcPct val="90000"/>
            </a:lnSpc>
            <a:spcBef>
              <a:spcPct val="0"/>
            </a:spcBef>
            <a:spcAft>
              <a:spcPct val="15000"/>
            </a:spcAft>
            <a:buChar char="•"/>
          </a:pPr>
          <a:endParaRPr lang="en-US" sz="2000" kern="1200"/>
        </a:p>
      </dsp:txBody>
      <dsp:txXfrm>
        <a:off x="0" y="1383756"/>
        <a:ext cx="3301533" cy="2184878"/>
      </dsp:txXfrm>
    </dsp:sp>
    <dsp:sp modelId="{ADD563E3-3C2A-42A0-AE8B-265B4E40E749}">
      <dsp:nvSpPr>
        <dsp:cNvPr id="0" name=""/>
        <dsp:cNvSpPr/>
      </dsp:nvSpPr>
      <dsp:spPr>
        <a:xfrm>
          <a:off x="1104546" y="364146"/>
          <a:ext cx="1092439" cy="1092439"/>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171" tIns="12700" rIns="85171" bIns="12700" numCol="1" spcCol="1270" anchor="ctr" anchorCtr="0">
          <a:noAutofit/>
        </a:bodyPr>
        <a:lstStyle/>
        <a:p>
          <a:pPr marL="0" lvl="0" indent="0" algn="ctr" defTabSz="2133600">
            <a:lnSpc>
              <a:spcPct val="90000"/>
            </a:lnSpc>
            <a:spcBef>
              <a:spcPct val="0"/>
            </a:spcBef>
            <a:spcAft>
              <a:spcPct val="35000"/>
            </a:spcAft>
            <a:buNone/>
          </a:pPr>
          <a:r>
            <a:rPr sz="4800" kern="1200"/>
            <a:t>1</a:t>
          </a:r>
        </a:p>
      </dsp:txBody>
      <dsp:txXfrm>
        <a:off x="1264530" y="524130"/>
        <a:ext cx="772471" cy="772471"/>
      </dsp:txXfrm>
    </dsp:sp>
    <dsp:sp modelId="{1F226A04-1D23-481E-AFCB-E42B2D1518C3}">
      <dsp:nvSpPr>
        <dsp:cNvPr id="0" name=""/>
        <dsp:cNvSpPr/>
      </dsp:nvSpPr>
      <dsp:spPr>
        <a:xfrm>
          <a:off x="0" y="3641392"/>
          <a:ext cx="3301533" cy="72"/>
        </a:xfrm>
        <a:prstGeom prst="rect">
          <a:avLst/>
        </a:prstGeom>
        <a:solidFill>
          <a:schemeClr val="accent3">
            <a:hueOff val="0"/>
            <a:satOff val="0"/>
            <a:lumOff val="-1726"/>
            <a:alphaOff val="0"/>
          </a:schemeClr>
        </a:solidFill>
        <a:ln w="12700" cap="flat" cmpd="sng" algn="ctr">
          <a:solidFill>
            <a:schemeClr val="accent3">
              <a:hueOff val="0"/>
              <a:satOff val="0"/>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2C962-B524-49EA-AEC8-D66F8126ACAD}">
      <dsp:nvSpPr>
        <dsp:cNvPr id="0" name=""/>
        <dsp:cNvSpPr/>
      </dsp:nvSpPr>
      <dsp:spPr>
        <a:xfrm>
          <a:off x="3631686" y="0"/>
          <a:ext cx="3301533" cy="3641464"/>
        </a:xfrm>
        <a:prstGeom prst="rect">
          <a:avLst/>
        </a:prstGeom>
        <a:solidFill>
          <a:schemeClr val="accent3">
            <a:tint val="40000"/>
            <a:alpha val="90000"/>
            <a:hueOff val="0"/>
            <a:satOff val="0"/>
            <a:lumOff val="-962"/>
            <a:alphaOff val="0"/>
          </a:schemeClr>
        </a:solidFill>
        <a:ln w="12700" cap="flat" cmpd="sng" algn="ctr">
          <a:solidFill>
            <a:schemeClr val="accent3">
              <a:tint val="40000"/>
              <a:alpha val="90000"/>
              <a:hueOff val="0"/>
              <a:satOff val="0"/>
              <a:lumOff val="-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400" tIns="330200" rIns="257400" bIns="330200" numCol="1" spcCol="1270" anchor="t" anchorCtr="0">
          <a:noAutofit/>
        </a:bodyPr>
        <a:lstStyle/>
        <a:p>
          <a:pPr marL="0" lvl="0" indent="0" algn="l" defTabSz="1155700">
            <a:lnSpc>
              <a:spcPct val="90000"/>
            </a:lnSpc>
            <a:spcBef>
              <a:spcPct val="0"/>
            </a:spcBef>
            <a:spcAft>
              <a:spcPct val="35000"/>
            </a:spcAft>
            <a:buNone/>
          </a:pPr>
          <a:endParaRPr lang="en-US" sz="2600" kern="1200"/>
        </a:p>
        <a:p>
          <a:pPr marL="228600" lvl="1" indent="-228600" algn="l" defTabSz="889000">
            <a:lnSpc>
              <a:spcPct val="90000"/>
            </a:lnSpc>
            <a:spcBef>
              <a:spcPct val="0"/>
            </a:spcBef>
            <a:spcAft>
              <a:spcPct val="15000"/>
            </a:spcAft>
            <a:buChar char="•"/>
          </a:pPr>
          <a:endParaRPr lang="en-US" sz="2000" kern="1200"/>
        </a:p>
      </dsp:txBody>
      <dsp:txXfrm>
        <a:off x="3631686" y="1383756"/>
        <a:ext cx="3301533" cy="2184878"/>
      </dsp:txXfrm>
    </dsp:sp>
    <dsp:sp modelId="{7EB272E7-8C86-4920-B009-C0CB0801F1BA}">
      <dsp:nvSpPr>
        <dsp:cNvPr id="0" name=""/>
        <dsp:cNvSpPr/>
      </dsp:nvSpPr>
      <dsp:spPr>
        <a:xfrm>
          <a:off x="4736233" y="364146"/>
          <a:ext cx="1092439" cy="1092439"/>
        </a:xfrm>
        <a:prstGeom prst="ellipse">
          <a:avLst/>
        </a:prstGeom>
        <a:solidFill>
          <a:schemeClr val="accent3">
            <a:hueOff val="0"/>
            <a:satOff val="0"/>
            <a:lumOff val="-3451"/>
            <a:alphaOff val="0"/>
          </a:schemeClr>
        </a:solidFill>
        <a:ln w="12700" cap="flat" cmpd="sng" algn="ctr">
          <a:solidFill>
            <a:schemeClr val="accent3">
              <a:hueOff val="0"/>
              <a:satOff val="0"/>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171" tIns="12700" rIns="85171" bIns="12700" numCol="1" spcCol="1270" anchor="ctr" anchorCtr="0">
          <a:noAutofit/>
        </a:bodyPr>
        <a:lstStyle/>
        <a:p>
          <a:pPr marL="0" lvl="0" indent="0" algn="ctr" defTabSz="2133600">
            <a:lnSpc>
              <a:spcPct val="90000"/>
            </a:lnSpc>
            <a:spcBef>
              <a:spcPct val="0"/>
            </a:spcBef>
            <a:spcAft>
              <a:spcPct val="35000"/>
            </a:spcAft>
            <a:buNone/>
          </a:pPr>
          <a:r>
            <a:rPr sz="4800" kern="1200"/>
            <a:t>2</a:t>
          </a:r>
        </a:p>
      </dsp:txBody>
      <dsp:txXfrm>
        <a:off x="4896217" y="524130"/>
        <a:ext cx="772471" cy="772471"/>
      </dsp:txXfrm>
    </dsp:sp>
    <dsp:sp modelId="{D9E0E86B-8011-41DB-80D6-A13EC52AEC89}">
      <dsp:nvSpPr>
        <dsp:cNvPr id="0" name=""/>
        <dsp:cNvSpPr/>
      </dsp:nvSpPr>
      <dsp:spPr>
        <a:xfrm>
          <a:off x="3631686" y="3641392"/>
          <a:ext cx="3301533" cy="72"/>
        </a:xfrm>
        <a:prstGeom prst="rect">
          <a:avLst/>
        </a:prstGeom>
        <a:solidFill>
          <a:schemeClr val="accent3">
            <a:hueOff val="0"/>
            <a:satOff val="0"/>
            <a:lumOff val="-5177"/>
            <a:alphaOff val="0"/>
          </a:schemeClr>
        </a:solidFill>
        <a:ln w="12700" cap="flat" cmpd="sng" algn="ctr">
          <a:solidFill>
            <a:schemeClr val="accent3">
              <a:hueOff val="0"/>
              <a:satOff val="0"/>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52AA7-147E-48B0-9E83-70524A42A50B}">
      <dsp:nvSpPr>
        <dsp:cNvPr id="0" name=""/>
        <dsp:cNvSpPr/>
      </dsp:nvSpPr>
      <dsp:spPr>
        <a:xfrm>
          <a:off x="7263372" y="0"/>
          <a:ext cx="3301533" cy="3641464"/>
        </a:xfrm>
        <a:prstGeom prst="rect">
          <a:avLst/>
        </a:prstGeom>
        <a:solidFill>
          <a:schemeClr val="accent3">
            <a:tint val="40000"/>
            <a:alpha val="90000"/>
            <a:hueOff val="0"/>
            <a:satOff val="0"/>
            <a:lumOff val="-1924"/>
            <a:alphaOff val="0"/>
          </a:schemeClr>
        </a:solidFill>
        <a:ln w="12700" cap="flat" cmpd="sng" algn="ctr">
          <a:solidFill>
            <a:schemeClr val="accent3">
              <a:tint val="40000"/>
              <a:alpha val="90000"/>
              <a:hueOff val="0"/>
              <a:satOff val="0"/>
              <a:lumOff val="-19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7400" tIns="330200" rIns="257400" bIns="330200" numCol="1" spcCol="1270" anchor="t" anchorCtr="0">
          <a:noAutofit/>
        </a:bodyPr>
        <a:lstStyle/>
        <a:p>
          <a:pPr marL="0" lvl="0" indent="0" algn="l" defTabSz="1155700">
            <a:lnSpc>
              <a:spcPct val="90000"/>
            </a:lnSpc>
            <a:spcBef>
              <a:spcPct val="0"/>
            </a:spcBef>
            <a:spcAft>
              <a:spcPct val="35000"/>
            </a:spcAft>
            <a:buNone/>
          </a:pPr>
          <a:endParaRPr lang="en-US" sz="2600" kern="1200"/>
        </a:p>
        <a:p>
          <a:pPr marL="228600" lvl="1" indent="-228600" algn="l" defTabSz="889000">
            <a:lnSpc>
              <a:spcPct val="90000"/>
            </a:lnSpc>
            <a:spcBef>
              <a:spcPct val="0"/>
            </a:spcBef>
            <a:spcAft>
              <a:spcPct val="15000"/>
            </a:spcAft>
            <a:buChar char="•"/>
          </a:pPr>
          <a:endParaRPr lang="en-US" sz="2000" kern="1200"/>
        </a:p>
      </dsp:txBody>
      <dsp:txXfrm>
        <a:off x="7263372" y="1383756"/>
        <a:ext cx="3301533" cy="2184878"/>
      </dsp:txXfrm>
    </dsp:sp>
    <dsp:sp modelId="{371B7D97-120C-475F-BBF0-1FC56238E634}">
      <dsp:nvSpPr>
        <dsp:cNvPr id="0" name=""/>
        <dsp:cNvSpPr/>
      </dsp:nvSpPr>
      <dsp:spPr>
        <a:xfrm>
          <a:off x="8367919" y="364146"/>
          <a:ext cx="1092439" cy="1092439"/>
        </a:xfrm>
        <a:prstGeom prst="ellipse">
          <a:avLst/>
        </a:prstGeom>
        <a:solidFill>
          <a:schemeClr val="accent3">
            <a:hueOff val="0"/>
            <a:satOff val="0"/>
            <a:lumOff val="-6902"/>
            <a:alphaOff val="0"/>
          </a:schemeClr>
        </a:solidFill>
        <a:ln w="12700" cap="flat" cmpd="sng" algn="ctr">
          <a:solidFill>
            <a:schemeClr val="accent3">
              <a:hueOff val="0"/>
              <a:satOff val="0"/>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171" tIns="12700" rIns="85171" bIns="12700" numCol="1" spcCol="1270" anchor="ctr" anchorCtr="0">
          <a:noAutofit/>
        </a:bodyPr>
        <a:lstStyle/>
        <a:p>
          <a:pPr marL="0" lvl="0" indent="0" algn="ctr" defTabSz="2133600">
            <a:lnSpc>
              <a:spcPct val="90000"/>
            </a:lnSpc>
            <a:spcBef>
              <a:spcPct val="0"/>
            </a:spcBef>
            <a:spcAft>
              <a:spcPct val="35000"/>
            </a:spcAft>
            <a:buNone/>
          </a:pPr>
          <a:r>
            <a:rPr sz="4800" kern="1200"/>
            <a:t>3</a:t>
          </a:r>
        </a:p>
      </dsp:txBody>
      <dsp:txXfrm>
        <a:off x="8527903" y="524130"/>
        <a:ext cx="772471" cy="772471"/>
      </dsp:txXfrm>
    </dsp:sp>
    <dsp:sp modelId="{F378E80C-D79B-4B6A-BB0D-E4EDFA703B6A}">
      <dsp:nvSpPr>
        <dsp:cNvPr id="0" name=""/>
        <dsp:cNvSpPr/>
      </dsp:nvSpPr>
      <dsp:spPr>
        <a:xfrm>
          <a:off x="7263372" y="3641392"/>
          <a:ext cx="3301533" cy="72"/>
        </a:xfrm>
        <a:prstGeom prst="rect">
          <a:avLst/>
        </a:prstGeom>
        <a:solidFill>
          <a:schemeClr val="accent3">
            <a:hueOff val="0"/>
            <a:satOff val="0"/>
            <a:lumOff val="-8628"/>
            <a:alphaOff val="0"/>
          </a:schemeClr>
        </a:solidFill>
        <a:ln w="12700" cap="flat" cmpd="sng" algn="ctr">
          <a:solidFill>
            <a:schemeClr val="accent3">
              <a:hueOff val="0"/>
              <a:satOff val="0"/>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D33D-2230-4985-A354-F816CE1F3EB4}">
      <dsp:nvSpPr>
        <dsp:cNvPr id="0" name=""/>
        <dsp:cNvSpPr/>
      </dsp:nvSpPr>
      <dsp:spPr>
        <a:xfrm>
          <a:off x="0" y="0"/>
          <a:ext cx="3337205" cy="37608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182" tIns="330200" rIns="26018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Students will understand the significance of The Butterfly Project. </a:t>
          </a:r>
        </a:p>
      </dsp:txBody>
      <dsp:txXfrm>
        <a:off x="0" y="1429131"/>
        <a:ext cx="3337205" cy="2256523"/>
      </dsp:txXfrm>
    </dsp:sp>
    <dsp:sp modelId="{82717FBF-8DD7-4035-9396-789CA7D87222}">
      <dsp:nvSpPr>
        <dsp:cNvPr id="0" name=""/>
        <dsp:cNvSpPr/>
      </dsp:nvSpPr>
      <dsp:spPr>
        <a:xfrm>
          <a:off x="1104471" y="376087"/>
          <a:ext cx="1128261" cy="1128261"/>
        </a:xfrm>
        <a:prstGeom prst="ellipse">
          <a:avLst/>
        </a:prstGeom>
        <a:solidFill>
          <a:schemeClr val="tx1">
            <a:lumMod val="50000"/>
            <a:lumOff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964" tIns="12700" rIns="8796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9701" y="541317"/>
        <a:ext cx="797801" cy="797801"/>
      </dsp:txXfrm>
    </dsp:sp>
    <dsp:sp modelId="{F13431E1-027A-455E-A48E-4B01D6D82310}">
      <dsp:nvSpPr>
        <dsp:cNvPr id="0" name=""/>
        <dsp:cNvSpPr/>
      </dsp:nvSpPr>
      <dsp:spPr>
        <a:xfrm>
          <a:off x="0" y="3760801"/>
          <a:ext cx="3337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74811-09A2-40BE-A6BA-E2ADC8EF8D09}">
      <dsp:nvSpPr>
        <dsp:cNvPr id="0" name=""/>
        <dsp:cNvSpPr/>
      </dsp:nvSpPr>
      <dsp:spPr>
        <a:xfrm>
          <a:off x="3670925" y="0"/>
          <a:ext cx="3337205" cy="37608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182" tIns="330200" rIns="26018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Students will create a tangible symbol of their respect for history.</a:t>
          </a:r>
        </a:p>
      </dsp:txBody>
      <dsp:txXfrm>
        <a:off x="3670925" y="1429131"/>
        <a:ext cx="3337205" cy="2256523"/>
      </dsp:txXfrm>
    </dsp:sp>
    <dsp:sp modelId="{D854D639-FB06-4B50-BBA7-1B8EBCBCB503}">
      <dsp:nvSpPr>
        <dsp:cNvPr id="0" name=""/>
        <dsp:cNvSpPr/>
      </dsp:nvSpPr>
      <dsp:spPr>
        <a:xfrm>
          <a:off x="4775397" y="376087"/>
          <a:ext cx="1128261" cy="1128261"/>
        </a:xfrm>
        <a:prstGeom prst="ellipse">
          <a:avLst/>
        </a:prstGeom>
        <a:solidFill>
          <a:schemeClr val="tx1">
            <a:lumMod val="50000"/>
            <a:lumOff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964" tIns="12700" rIns="8796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40627" y="541317"/>
        <a:ext cx="797801" cy="797801"/>
      </dsp:txXfrm>
    </dsp:sp>
    <dsp:sp modelId="{C031C034-D23E-4312-903B-F1908709AC13}">
      <dsp:nvSpPr>
        <dsp:cNvPr id="0" name=""/>
        <dsp:cNvSpPr/>
      </dsp:nvSpPr>
      <dsp:spPr>
        <a:xfrm>
          <a:off x="3670925" y="3760801"/>
          <a:ext cx="3337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1300B-8241-4980-B304-9C6601F1ECC7}">
      <dsp:nvSpPr>
        <dsp:cNvPr id="0" name=""/>
        <dsp:cNvSpPr/>
      </dsp:nvSpPr>
      <dsp:spPr>
        <a:xfrm>
          <a:off x="7341851" y="0"/>
          <a:ext cx="3337205" cy="37608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0182" tIns="330200" rIns="260182" bIns="33020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Students will understand the importance of tolerance and diversity.</a:t>
          </a:r>
        </a:p>
      </dsp:txBody>
      <dsp:txXfrm>
        <a:off x="7341851" y="1429131"/>
        <a:ext cx="3337205" cy="2256523"/>
      </dsp:txXfrm>
    </dsp:sp>
    <dsp:sp modelId="{B4F05B89-A950-40C7-9362-12274BE210E8}">
      <dsp:nvSpPr>
        <dsp:cNvPr id="0" name=""/>
        <dsp:cNvSpPr/>
      </dsp:nvSpPr>
      <dsp:spPr>
        <a:xfrm>
          <a:off x="8446323" y="376087"/>
          <a:ext cx="1128261" cy="1128261"/>
        </a:xfrm>
        <a:prstGeom prst="ellipse">
          <a:avLst/>
        </a:prstGeom>
        <a:solidFill>
          <a:schemeClr val="tx2">
            <a:lumMod val="50000"/>
            <a:lumOff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964" tIns="12700" rIns="8796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611553" y="541317"/>
        <a:ext cx="797801" cy="797801"/>
      </dsp:txXfrm>
    </dsp:sp>
    <dsp:sp modelId="{013334EB-58AF-470B-8DA3-AF524DC2AEBA}">
      <dsp:nvSpPr>
        <dsp:cNvPr id="0" name=""/>
        <dsp:cNvSpPr/>
      </dsp:nvSpPr>
      <dsp:spPr>
        <a:xfrm>
          <a:off x="7341851" y="3760801"/>
          <a:ext cx="333720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6694F-70D9-40C8-8BE3-6DEA54243A72}">
      <dsp:nvSpPr>
        <dsp:cNvPr id="0" name=""/>
        <dsp:cNvSpPr/>
      </dsp:nvSpPr>
      <dsp:spPr>
        <a:xfrm>
          <a:off x="544158" y="556152"/>
          <a:ext cx="3976925" cy="13201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Community One Initiative </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 Indian River Clay </a:t>
          </a:r>
        </a:p>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will provide supplies and the firing of pieces if needed</a:t>
          </a:r>
          <a:br>
            <a:rPr lang="en-US" sz="1300" kern="1200" dirty="0">
              <a:latin typeface="Arial" panose="020B0604020202020204" pitchFamily="34" charset="0"/>
              <a:cs typeface="Arial" panose="020B0604020202020204" pitchFamily="34" charset="0"/>
            </a:rPr>
          </a:br>
          <a:endParaRPr lang="en-US" sz="1300" kern="1200" dirty="0">
            <a:latin typeface="Arial" panose="020B0604020202020204" pitchFamily="34" charset="0"/>
            <a:cs typeface="Arial" panose="020B0604020202020204" pitchFamily="34" charset="0"/>
          </a:endParaRPr>
        </a:p>
      </dsp:txBody>
      <dsp:txXfrm>
        <a:off x="608603" y="620597"/>
        <a:ext cx="3848035" cy="1191274"/>
      </dsp:txXfrm>
    </dsp:sp>
    <dsp:sp modelId="{3B81219F-9B1A-49E4-B942-4BEA61838743}">
      <dsp:nvSpPr>
        <dsp:cNvPr id="0" name=""/>
        <dsp:cNvSpPr/>
      </dsp:nvSpPr>
      <dsp:spPr>
        <a:xfrm>
          <a:off x="6424121" y="561908"/>
          <a:ext cx="3976925" cy="13201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ceramic butterflies or clay molds</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Paints</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brushes</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lesson plan</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biography cards</a:t>
          </a:r>
          <a:br>
            <a:rPr lang="en-US" sz="1300" kern="1200" dirty="0">
              <a:latin typeface="Arial" panose="020B0604020202020204" pitchFamily="34" charset="0"/>
              <a:cs typeface="Arial" panose="020B0604020202020204" pitchFamily="34" charset="0"/>
            </a:rPr>
          </a:br>
          <a:endParaRPr lang="en-US" sz="1300" kern="1200" dirty="0">
            <a:latin typeface="Arial" panose="020B0604020202020204" pitchFamily="34" charset="0"/>
            <a:cs typeface="Arial" panose="020B0604020202020204" pitchFamily="34" charset="0"/>
          </a:endParaRPr>
        </a:p>
      </dsp:txBody>
      <dsp:txXfrm>
        <a:off x="6488566" y="626353"/>
        <a:ext cx="3848035" cy="1191274"/>
      </dsp:txXfrm>
    </dsp:sp>
    <dsp:sp modelId="{63A4646A-76AF-4B2D-8ED4-B10CE2F427C8}">
      <dsp:nvSpPr>
        <dsp:cNvPr id="0" name=""/>
        <dsp:cNvSpPr/>
      </dsp:nvSpPr>
      <dsp:spPr>
        <a:xfrm>
          <a:off x="3535044" y="2774346"/>
          <a:ext cx="3976925" cy="13201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Visit</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 </a:t>
          </a:r>
          <a:r>
            <a:rPr lang="en-US" sz="1300" kern="1200" dirty="0">
              <a:solidFill>
                <a:srgbClr val="00206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www.communityoneinitiative.com</a:t>
          </a:r>
          <a:br>
            <a:rPr lang="en-US" sz="1300" kern="1200" dirty="0">
              <a:latin typeface="Arial" panose="020B0604020202020204" pitchFamily="34" charset="0"/>
              <a:cs typeface="Arial" panose="020B0604020202020204" pitchFamily="34" charset="0"/>
            </a:rPr>
          </a:br>
          <a:r>
            <a:rPr lang="en-US" sz="1300" kern="1200" dirty="0">
              <a:latin typeface="Arial" panose="020B0604020202020204" pitchFamily="34" charset="0"/>
              <a:cs typeface="Arial" panose="020B0604020202020204" pitchFamily="34" charset="0"/>
            </a:rPr>
            <a:t> or email</a:t>
          </a:r>
          <a:br>
            <a:rPr lang="en-US" sz="1300" kern="1200" dirty="0">
              <a:latin typeface="Arial" panose="020B0604020202020204" pitchFamily="34" charset="0"/>
              <a:cs typeface="Arial" panose="020B0604020202020204" pitchFamily="34" charset="0"/>
            </a:rPr>
          </a:br>
          <a:r>
            <a:rPr lang="en-US" sz="1300" kern="1200" dirty="0">
              <a:solidFill>
                <a:srgbClr val="00206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coi.ircfl@gmail.com</a:t>
          </a:r>
          <a:endParaRPr lang="en-US" sz="1300" kern="1200" dirty="0">
            <a:solidFill>
              <a:srgbClr val="002060"/>
            </a:solidFill>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defRPr cap="all"/>
          </a:pPr>
          <a:r>
            <a:rPr lang="en-US" sz="1300" kern="1200" dirty="0">
              <a:latin typeface="Arial" panose="020B0604020202020204" pitchFamily="34" charset="0"/>
              <a:cs typeface="Arial" panose="020B0604020202020204" pitchFamily="34" charset="0"/>
            </a:rPr>
            <a:t>for resources</a:t>
          </a:r>
        </a:p>
      </dsp:txBody>
      <dsp:txXfrm>
        <a:off x="3599489" y="2838791"/>
        <a:ext cx="3848035" cy="1191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9E080-BA0B-4C9F-BF9E-A5C5022707EC}">
      <dsp:nvSpPr>
        <dsp:cNvPr id="0" name=""/>
        <dsp:cNvSpPr/>
      </dsp:nvSpPr>
      <dsp:spPr>
        <a:xfrm>
          <a:off x="712684" y="96969"/>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B591B-567D-495B-B5CD-DE46EDF2261B}">
      <dsp:nvSpPr>
        <dsp:cNvPr id="0" name=""/>
        <dsp:cNvSpPr/>
      </dsp:nvSpPr>
      <dsp:spPr>
        <a:xfrm>
          <a:off x="1129497" y="513782"/>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AC6F7-96B7-4E5D-8643-B8A5CE88EFD9}">
      <dsp:nvSpPr>
        <dsp:cNvPr id="0" name=""/>
        <dsp:cNvSpPr/>
      </dsp:nvSpPr>
      <dsp:spPr>
        <a:xfrm>
          <a:off x="87465"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solidFill>
                <a:schemeClr val="tx1"/>
              </a:solidFill>
              <a:latin typeface="Arial" panose="020B0604020202020204" pitchFamily="34" charset="0"/>
              <a:cs typeface="Arial" panose="020B0604020202020204" pitchFamily="34" charset="0"/>
            </a:rPr>
            <a:t>Rabbi/Presenter</a:t>
          </a:r>
          <a:br>
            <a:rPr lang="en-US" sz="1300" kern="1200" dirty="0">
              <a:solidFill>
                <a:schemeClr val="tx1"/>
              </a:solidFill>
              <a:latin typeface="Arial" panose="020B0604020202020204" pitchFamily="34" charset="0"/>
              <a:cs typeface="Arial" panose="020B0604020202020204" pitchFamily="34" charset="0"/>
            </a:rPr>
          </a:br>
          <a:r>
            <a:rPr lang="en-US" sz="1300" kern="1200" dirty="0">
              <a:solidFill>
                <a:schemeClr val="tx1"/>
              </a:solidFill>
              <a:latin typeface="Arial" panose="020B0604020202020204" pitchFamily="34" charset="0"/>
              <a:cs typeface="Arial" panose="020B0604020202020204" pitchFamily="34" charset="0"/>
            </a:rPr>
            <a:t>or</a:t>
          </a:r>
          <a:br>
            <a:rPr lang="en-US" sz="1300" kern="1200" dirty="0">
              <a:solidFill>
                <a:schemeClr val="tx1"/>
              </a:solidFill>
              <a:latin typeface="Arial" panose="020B0604020202020204" pitchFamily="34" charset="0"/>
              <a:cs typeface="Arial" panose="020B0604020202020204" pitchFamily="34" charset="0"/>
            </a:rPr>
          </a:br>
          <a:r>
            <a:rPr lang="en-US" sz="1300" kern="1200" dirty="0">
              <a:solidFill>
                <a:schemeClr val="tx1"/>
              </a:solidFill>
              <a:latin typeface="Arial" panose="020B0604020202020204" pitchFamily="34" charset="0"/>
              <a:cs typeface="Arial" panose="020B0604020202020204" pitchFamily="34" charset="0"/>
            </a:rPr>
            <a:t>slideshow presentation</a:t>
          </a:r>
        </a:p>
      </dsp:txBody>
      <dsp:txXfrm>
        <a:off x="87465" y="2661970"/>
        <a:ext cx="3206250" cy="720000"/>
      </dsp:txXfrm>
    </dsp:sp>
    <dsp:sp modelId="{FE0F928B-8A73-445C-90DE-4B8083D5DADC}">
      <dsp:nvSpPr>
        <dsp:cNvPr id="0" name=""/>
        <dsp:cNvSpPr/>
      </dsp:nvSpPr>
      <dsp:spPr>
        <a:xfrm>
          <a:off x="4480028" y="96969"/>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9D8E2-54CD-43A1-A5F5-0CD3DB045BAF}">
      <dsp:nvSpPr>
        <dsp:cNvPr id="0" name=""/>
        <dsp:cNvSpPr/>
      </dsp:nvSpPr>
      <dsp:spPr>
        <a:xfrm>
          <a:off x="4896840" y="513782"/>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994041-AE44-45C4-A377-BFAED777E1D8}">
      <dsp:nvSpPr>
        <dsp:cNvPr id="0" name=""/>
        <dsp:cNvSpPr/>
      </dsp:nvSpPr>
      <dsp:spPr>
        <a:xfrm>
          <a:off x="3854809"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solidFill>
                <a:schemeClr val="tx1"/>
              </a:solidFill>
              <a:latin typeface="Arial" panose="020B0604020202020204" pitchFamily="34" charset="0"/>
              <a:cs typeface="Arial" panose="020B0604020202020204" pitchFamily="34" charset="0"/>
            </a:rPr>
            <a:t>Lesson plan guide</a:t>
          </a:r>
        </a:p>
      </dsp:txBody>
      <dsp:txXfrm>
        <a:off x="3854809" y="2661970"/>
        <a:ext cx="3206250" cy="720000"/>
      </dsp:txXfrm>
    </dsp:sp>
    <dsp:sp modelId="{56C0823F-8E95-430B-9DB6-C71EFABD180C}">
      <dsp:nvSpPr>
        <dsp:cNvPr id="0" name=""/>
        <dsp:cNvSpPr/>
      </dsp:nvSpPr>
      <dsp:spPr>
        <a:xfrm>
          <a:off x="8247372" y="96969"/>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819BC-B2E5-4A0D-A6FA-9A9F02B6AEBB}">
      <dsp:nvSpPr>
        <dsp:cNvPr id="0" name=""/>
        <dsp:cNvSpPr/>
      </dsp:nvSpPr>
      <dsp:spPr>
        <a:xfrm>
          <a:off x="8664184" y="513782"/>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CA0DBC-29EE-4724-8045-B2AC30521A25}">
      <dsp:nvSpPr>
        <dsp:cNvPr id="0" name=""/>
        <dsp:cNvSpPr/>
      </dsp:nvSpPr>
      <dsp:spPr>
        <a:xfrm>
          <a:off x="7622153" y="2661970"/>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dirty="0">
              <a:solidFill>
                <a:schemeClr val="tx1"/>
              </a:solidFill>
              <a:latin typeface="Arial" panose="020B0604020202020204" pitchFamily="34" charset="0"/>
              <a:cs typeface="Arial" panose="020B0604020202020204" pitchFamily="34" charset="0"/>
              <a:hlinkClick xmlns:r="http://schemas.openxmlformats.org/officeDocument/2006/relationships" r:id="rId7"/>
            </a:rPr>
            <a:t>www.communityoneinititave.com</a:t>
          </a:r>
          <a:endParaRPr lang="en-US" sz="1300" kern="1200" dirty="0">
            <a:solidFill>
              <a:schemeClr val="tx1"/>
            </a:solidFill>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defRPr cap="all"/>
          </a:pPr>
          <a:r>
            <a:rPr lang="en-US" sz="1300" kern="1200" dirty="0">
              <a:solidFill>
                <a:schemeClr val="tx1"/>
              </a:solidFill>
              <a:latin typeface="Arial" panose="020B0604020202020204" pitchFamily="34" charset="0"/>
              <a:cs typeface="Arial" panose="020B0604020202020204" pitchFamily="34" charset="0"/>
            </a:rPr>
            <a:t>Or</a:t>
          </a:r>
        </a:p>
        <a:p>
          <a:pPr marL="0" lvl="0" indent="0" algn="ctr" defTabSz="577850">
            <a:lnSpc>
              <a:spcPct val="90000"/>
            </a:lnSpc>
            <a:spcBef>
              <a:spcPct val="0"/>
            </a:spcBef>
            <a:spcAft>
              <a:spcPct val="35000"/>
            </a:spcAft>
            <a:buNone/>
            <a:defRPr cap="all"/>
          </a:pPr>
          <a:r>
            <a:rPr lang="en-US" sz="1300" kern="1200" dirty="0">
              <a:solidFill>
                <a:schemeClr val="tx1"/>
              </a:solidFill>
              <a:latin typeface="Arial" panose="020B0604020202020204" pitchFamily="34" charset="0"/>
              <a:cs typeface="Arial" panose="020B0604020202020204" pitchFamily="34" charset="0"/>
            </a:rPr>
            <a:t>Coi.ircfl@gmail.com</a:t>
          </a:r>
        </a:p>
      </dsp:txBody>
      <dsp:txXfrm>
        <a:off x="7622153" y="2661970"/>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570FD-B336-4405-8B17-ED97A6548EAB}">
      <dsp:nvSpPr>
        <dsp:cNvPr id="0" name=""/>
        <dsp:cNvSpPr/>
      </dsp:nvSpPr>
      <dsp:spPr>
        <a:xfrm>
          <a:off x="0" y="81142"/>
          <a:ext cx="1941671" cy="1232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9E3F5-A4A9-4108-BA0F-09E254140FDF}">
      <dsp:nvSpPr>
        <dsp:cNvPr id="0" name=""/>
        <dsp:cNvSpPr/>
      </dsp:nvSpPr>
      <dsp:spPr>
        <a:xfrm>
          <a:off x="215741" y="286096"/>
          <a:ext cx="1941671" cy="1232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 order for the butterflies to count towards the total 1.5 million goal they must be made of clay.</a:t>
          </a:r>
        </a:p>
      </dsp:txBody>
      <dsp:txXfrm>
        <a:off x="251853" y="322208"/>
        <a:ext cx="1869447" cy="1160737"/>
      </dsp:txXfrm>
    </dsp:sp>
    <dsp:sp modelId="{D8B62E13-D8A3-4163-A3CB-3FBD676A5402}">
      <dsp:nvSpPr>
        <dsp:cNvPr id="0" name=""/>
        <dsp:cNvSpPr/>
      </dsp:nvSpPr>
      <dsp:spPr>
        <a:xfrm>
          <a:off x="2373154" y="81142"/>
          <a:ext cx="1941671" cy="1232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6743B2-EF0A-46C6-A7A4-29EF4EC993D8}">
      <dsp:nvSpPr>
        <dsp:cNvPr id="0" name=""/>
        <dsp:cNvSpPr/>
      </dsp:nvSpPr>
      <dsp:spPr>
        <a:xfrm>
          <a:off x="2588895" y="286096"/>
          <a:ext cx="1941671" cy="1232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Create the butterflies and paint them in memory of the 1.5 million child lives lost. </a:t>
          </a:r>
        </a:p>
      </dsp:txBody>
      <dsp:txXfrm>
        <a:off x="2625007" y="322208"/>
        <a:ext cx="1869447" cy="1160737"/>
      </dsp:txXfrm>
    </dsp:sp>
    <dsp:sp modelId="{5A4A60D2-7E49-49E0-A34C-6B8EBC4945DA}">
      <dsp:nvSpPr>
        <dsp:cNvPr id="0" name=""/>
        <dsp:cNvSpPr/>
      </dsp:nvSpPr>
      <dsp:spPr>
        <a:xfrm>
          <a:off x="4746308" y="81142"/>
          <a:ext cx="1941671" cy="12329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82706-A60B-4D70-A94C-B5EE7675509D}">
      <dsp:nvSpPr>
        <dsp:cNvPr id="0" name=""/>
        <dsp:cNvSpPr/>
      </dsp:nvSpPr>
      <dsp:spPr>
        <a:xfrm>
          <a:off x="4962049" y="286096"/>
          <a:ext cx="1941671" cy="12329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Each butterfly is dedicated to a child with an accompanying biography card. </a:t>
          </a:r>
        </a:p>
      </dsp:txBody>
      <dsp:txXfrm>
        <a:off x="4998161" y="322208"/>
        <a:ext cx="1869447" cy="116073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5D360CAE-DC03-4A13-80B9-6A83849F0181}">
          <dgm:prSet phldrT="1"/>
          <dgm:t>
            <a:bodyPr/>
            <a:lstStyle/>
            <a:p>
              <a:r>
                <a:t>1</a:t>
              </a:r>
            </a:p>
          </dgm:t>
        </dgm:pt>
        <dgm:pt modelId="201" type="sibTrans" cxnId="{B39FFA99-B3F0-4F2F-ABA5-A922EF8C67B6}">
          <dgm:prSet phldrT="2"/>
          <dgm:t>
            <a:bodyPr/>
            <a:lstStyle/>
            <a:p>
              <a:r>
                <a:t>2</a:t>
              </a:r>
            </a:p>
          </dgm:t>
        </dgm:pt>
        <dgm:pt modelId="301" type="sibTrans" cxnId="{91D3622D-3FD3-43BD-8DAC-B33C3138D428}">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2">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8T01:25:08.876"/>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5/31/2023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1692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6033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2746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893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549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6953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339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357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2469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76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5/31/2023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75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5/31/2023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392048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con.eduvision.tv/EmbedPlayer.aspx?qev=3SfVi13wT7SjhANOCAd5BDQQOCUTjbhawAKZHwCFOrFrTFG5jjXKIa7r426DaU9LebKN%252fU3rtibCBKCuXnZdEG3SohmtMc5Hqk4CSK1hlJ2lbN7GAyfSbKqfvWo7HvEjrdNFL0BOOpDdmQwgHB1jqfdY4LnRx%252bz8" TargetMode="External"/><Relationship Id="rId2" Type="http://schemas.openxmlformats.org/officeDocument/2006/relationships/hyperlink" Target="http://https/becon.eduvision.tv/EmbedPlayer.aspx?qev=3SfVi13wT7SjhANOCAd5BDQQOCUTjbhawAKZHwCFOrFrTFG5jjXKIa7r426DaU9LebKN%252fU3rtibCBKCuXnZdEG3SohmtMc5Hqk4CSK1hlJ2lbN7GAyfSbKqfvWo7HvEjrdNFL0BOOpDdmQwgHB1jqfdY4LnRx%252bz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jpeg"/><Relationship Id="rId7" Type="http://schemas.openxmlformats.org/officeDocument/2006/relationships/diagramColors" Target="../diagrams/colors5.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vimeo.com/17993543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3">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olorful butterflies on a black background&#10;&#10;Description automatically generated with medium confidence">
            <a:extLst>
              <a:ext uri="{FF2B5EF4-FFF2-40B4-BE49-F238E27FC236}">
                <a16:creationId xmlns:a16="http://schemas.microsoft.com/office/drawing/2014/main" id="{4894734D-94B8-5FFC-AE4B-176C67E731BC}"/>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t="26517" r="-1" b="2889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itle 1">
            <a:extLst>
              <a:ext uri="{FF2B5EF4-FFF2-40B4-BE49-F238E27FC236}">
                <a16:creationId xmlns:a16="http://schemas.microsoft.com/office/drawing/2014/main" id="{80E650EC-5DBA-FEB4-923A-0C8DBE937101}"/>
              </a:ext>
            </a:extLst>
          </p:cNvPr>
          <p:cNvSpPr>
            <a:spLocks noGrp="1"/>
          </p:cNvSpPr>
          <p:nvPr>
            <p:ph type="ctrTitle"/>
          </p:nvPr>
        </p:nvSpPr>
        <p:spPr>
          <a:xfrm>
            <a:off x="408791" y="1026747"/>
            <a:ext cx="11419241" cy="2387600"/>
          </a:xfrm>
        </p:spPr>
        <p:txBody>
          <a:bodyPr>
            <a:normAutofit/>
          </a:bodyPr>
          <a:lstStyle/>
          <a:p>
            <a:pPr algn="ctr">
              <a:lnSpc>
                <a:spcPct val="90000"/>
              </a:lnSpc>
            </a:pPr>
            <a:r>
              <a:rPr lang="en-US" b="1" dirty="0">
                <a:solidFill>
                  <a:schemeClr val="bg1"/>
                </a:solidFill>
                <a:latin typeface="Bradley Hand ITC" panose="03070402050302030203" pitchFamily="66" charset="0"/>
              </a:rPr>
              <a:t>The Butterfly Project</a:t>
            </a:r>
          </a:p>
        </p:txBody>
      </p:sp>
      <p:sp>
        <p:nvSpPr>
          <p:cNvPr id="3" name="Subtitle 2">
            <a:extLst>
              <a:ext uri="{FF2B5EF4-FFF2-40B4-BE49-F238E27FC236}">
                <a16:creationId xmlns:a16="http://schemas.microsoft.com/office/drawing/2014/main" id="{C6351050-5D55-FCFB-784B-67C97A56AD7D}"/>
              </a:ext>
            </a:extLst>
          </p:cNvPr>
          <p:cNvSpPr>
            <a:spLocks noGrp="1"/>
          </p:cNvSpPr>
          <p:nvPr>
            <p:ph type="subTitle" idx="1"/>
          </p:nvPr>
        </p:nvSpPr>
        <p:spPr>
          <a:xfrm>
            <a:off x="1524000" y="3927080"/>
            <a:ext cx="9144000" cy="1197323"/>
          </a:xfrm>
        </p:spPr>
        <p:txBody>
          <a:bodyPr>
            <a:normAutofit/>
          </a:bodyPr>
          <a:lstStyle/>
          <a:p>
            <a:pPr algn="ctr"/>
            <a:r>
              <a:rPr lang="en-US" sz="4800" b="1" dirty="0">
                <a:solidFill>
                  <a:schemeClr val="bg1"/>
                </a:solidFill>
                <a:latin typeface="Bradley Hand ITC" panose="03070402050302030203" pitchFamily="66" charset="0"/>
              </a:rPr>
              <a:t>Remembrance and Hope</a:t>
            </a:r>
          </a:p>
        </p:txBody>
      </p:sp>
      <p:sp>
        <p:nvSpPr>
          <p:cNvPr id="16"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graphics, graphic design, logo, clipart&#10;&#10;Description automatically generated">
            <a:extLst>
              <a:ext uri="{FF2B5EF4-FFF2-40B4-BE49-F238E27FC236}">
                <a16:creationId xmlns:a16="http://schemas.microsoft.com/office/drawing/2014/main" id="{C133ABAB-778B-8BE9-348C-3D41BB050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999" y="5453196"/>
            <a:ext cx="1149213" cy="1486691"/>
          </a:xfrm>
          <a:prstGeom prst="rect">
            <a:avLst/>
          </a:prstGeom>
        </p:spPr>
      </p:pic>
      <p:sp>
        <p:nvSpPr>
          <p:cNvPr id="4" name="TextBox 3">
            <a:extLst>
              <a:ext uri="{FF2B5EF4-FFF2-40B4-BE49-F238E27FC236}">
                <a16:creationId xmlns:a16="http://schemas.microsoft.com/office/drawing/2014/main" id="{800192FD-4C98-00D9-92B2-AECE0F86F013}"/>
              </a:ext>
            </a:extLst>
          </p:cNvPr>
          <p:cNvSpPr txBox="1"/>
          <p:nvPr/>
        </p:nvSpPr>
        <p:spPr>
          <a:xfrm>
            <a:off x="8912711" y="6056555"/>
            <a:ext cx="2350545" cy="369332"/>
          </a:xfrm>
          <a:prstGeom prst="rect">
            <a:avLst/>
          </a:prstGeom>
          <a:noFill/>
        </p:spPr>
        <p:txBody>
          <a:bodyPr wrap="square" rtlCol="0">
            <a:spAutoFit/>
          </a:bodyPr>
          <a:lstStyle/>
          <a:p>
            <a:r>
              <a:rPr lang="en-US" b="1" dirty="0">
                <a:latin typeface="Bradley Hand ITC" panose="03070402050302030203" pitchFamily="66" charset="0"/>
              </a:rPr>
              <a:t>Brought to you by:</a:t>
            </a:r>
          </a:p>
        </p:txBody>
      </p:sp>
    </p:spTree>
    <p:extLst>
      <p:ext uri="{BB962C8B-B14F-4D97-AF65-F5344CB8AC3E}">
        <p14:creationId xmlns:p14="http://schemas.microsoft.com/office/powerpoint/2010/main" val="167152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hlinkClick r:id="rId2"/>
            <a:extLst>
              <a:ext uri="{FF2B5EF4-FFF2-40B4-BE49-F238E27FC236}">
                <a16:creationId xmlns:a16="http://schemas.microsoft.com/office/drawing/2014/main" id="{59B547FD-04E6-3191-9813-AB68444D2926}"/>
              </a:ext>
            </a:extLst>
          </p:cNvPr>
          <p:cNvSpPr txBox="1"/>
          <p:nvPr/>
        </p:nvSpPr>
        <p:spPr>
          <a:xfrm>
            <a:off x="3590282" y="2574904"/>
            <a:ext cx="4908589" cy="1754326"/>
          </a:xfrm>
          <a:prstGeom prst="rect">
            <a:avLst/>
          </a:prstGeom>
          <a:noFill/>
        </p:spPr>
        <p:txBody>
          <a:bodyPr wrap="square" rtlCol="0">
            <a:spAutoFit/>
          </a:bodyPr>
          <a:lstStyle/>
          <a:p>
            <a:pPr algn="ctr"/>
            <a:r>
              <a:rPr lang="en-US" sz="5400" dirty="0">
                <a:latin typeface="Bradley Hand ITC" panose="03070402050302030203" pitchFamily="66" charset="0"/>
                <a:hlinkClick r:id="rId3">
                  <a:extLst>
                    <a:ext uri="{A12FA001-AC4F-418D-AE19-62706E023703}">
                      <ahyp:hlinkClr xmlns:ahyp="http://schemas.microsoft.com/office/drawing/2018/hyperlinkcolor" val="tx"/>
                    </a:ext>
                  </a:extLst>
                </a:hlinkClick>
              </a:rPr>
              <a:t>Impact</a:t>
            </a:r>
          </a:p>
          <a:p>
            <a:pPr algn="ctr"/>
            <a:r>
              <a:rPr lang="en-US" sz="5400" dirty="0">
                <a:latin typeface="Bradley Hand ITC" panose="03070402050302030203" pitchFamily="66" charset="0"/>
                <a:hlinkClick r:id="rId3">
                  <a:extLst>
                    <a:ext uri="{A12FA001-AC4F-418D-AE19-62706E023703}">
                      <ahyp:hlinkClr xmlns:ahyp="http://schemas.microsoft.com/office/drawing/2018/hyperlinkcolor" val="tx"/>
                    </a:ext>
                  </a:extLst>
                </a:hlinkClick>
              </a:rPr>
              <a:t>Broward Video</a:t>
            </a:r>
            <a:endParaRPr lang="en-US" sz="5400" dirty="0">
              <a:latin typeface="Bradley Hand ITC" panose="03070402050302030203" pitchFamily="66" charset="0"/>
            </a:endParaRPr>
          </a:p>
        </p:txBody>
      </p:sp>
    </p:spTree>
    <p:extLst>
      <p:ext uri="{BB962C8B-B14F-4D97-AF65-F5344CB8AC3E}">
        <p14:creationId xmlns:p14="http://schemas.microsoft.com/office/powerpoint/2010/main" val="419892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01CB-B8DD-E58C-1134-40049B8F9297}"/>
              </a:ext>
            </a:extLst>
          </p:cNvPr>
          <p:cNvSpPr>
            <a:spLocks noGrp="1"/>
          </p:cNvSpPr>
          <p:nvPr>
            <p:ph type="title"/>
          </p:nvPr>
        </p:nvSpPr>
        <p:spPr/>
        <p:txBody>
          <a:bodyPr>
            <a:normAutofit/>
          </a:bodyPr>
          <a:lstStyle/>
          <a:p>
            <a:r>
              <a:rPr lang="en-US" sz="7200" b="1" dirty="0">
                <a:latin typeface="Bradley Hand ITC" panose="03070402050302030203" pitchFamily="66" charset="0"/>
              </a:rPr>
              <a:t>Objectives</a:t>
            </a:r>
          </a:p>
        </p:txBody>
      </p:sp>
      <p:graphicFrame>
        <p:nvGraphicFramePr>
          <p:cNvPr id="11" name="Content Placeholder 2">
            <a:extLst>
              <a:ext uri="{FF2B5EF4-FFF2-40B4-BE49-F238E27FC236}">
                <a16:creationId xmlns:a16="http://schemas.microsoft.com/office/drawing/2014/main" id="{DF3E7D38-0882-26B9-DBB0-D29C4B1B9D17}"/>
              </a:ext>
            </a:extLst>
          </p:cNvPr>
          <p:cNvGraphicFramePr>
            <a:graphicFrameLocks noGrp="1"/>
          </p:cNvGraphicFramePr>
          <p:nvPr>
            <p:ph sz="half" idx="1"/>
            <p:extLst>
              <p:ext uri="{D42A27DB-BD31-4B8C-83A1-F6EECF244321}">
                <p14:modId xmlns:p14="http://schemas.microsoft.com/office/powerpoint/2010/main" val="2936804346"/>
              </p:ext>
            </p:extLst>
          </p:nvPr>
        </p:nvGraphicFramePr>
        <p:xfrm>
          <a:off x="838200" y="2404334"/>
          <a:ext cx="10564906" cy="3641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Content Placeholder 3">
            <a:extLst>
              <a:ext uri="{FF2B5EF4-FFF2-40B4-BE49-F238E27FC236}">
                <a16:creationId xmlns:a16="http://schemas.microsoft.com/office/drawing/2014/main" id="{0CC11F07-0969-9749-BAA7-6CB10880A46D}"/>
              </a:ext>
            </a:extLst>
          </p:cNvPr>
          <p:cNvGraphicFramePr>
            <a:graphicFrameLocks noGrp="1"/>
          </p:cNvGraphicFramePr>
          <p:nvPr>
            <p:ph sz="half" idx="2"/>
            <p:extLst>
              <p:ext uri="{D42A27DB-BD31-4B8C-83A1-F6EECF244321}">
                <p14:modId xmlns:p14="http://schemas.microsoft.com/office/powerpoint/2010/main" val="2060218681"/>
              </p:ext>
            </p:extLst>
          </p:nvPr>
        </p:nvGraphicFramePr>
        <p:xfrm>
          <a:off x="642649" y="1916205"/>
          <a:ext cx="10679057" cy="37608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A colorful butterflies on a black background&#10;&#10;Description automatically generated with medium confidence">
            <a:extLst>
              <a:ext uri="{FF2B5EF4-FFF2-40B4-BE49-F238E27FC236}">
                <a16:creationId xmlns:a16="http://schemas.microsoft.com/office/drawing/2014/main" id="{26BB9B4F-D338-F6DB-1514-CF5F7719E2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02167" y="-490011"/>
            <a:ext cx="2247184" cy="2557035"/>
          </a:xfrm>
          <a:prstGeom prst="rect">
            <a:avLst/>
          </a:prstGeom>
        </p:spPr>
      </p:pic>
    </p:spTree>
    <p:extLst>
      <p:ext uri="{BB962C8B-B14F-4D97-AF65-F5344CB8AC3E}">
        <p14:creationId xmlns:p14="http://schemas.microsoft.com/office/powerpoint/2010/main" val="77928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0" name="Rectangle 69">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C44A2-4A8F-8ACD-FB3B-414FBF33D3A6}"/>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7200" b="1" dirty="0">
                <a:latin typeface="Bradley Hand ITC" panose="03070402050302030203" pitchFamily="66" charset="0"/>
              </a:rPr>
              <a:t>Materials </a:t>
            </a:r>
          </a:p>
        </p:txBody>
      </p:sp>
      <p:sp>
        <p:nvSpPr>
          <p:cNvPr id="7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8A12E"/>
          </a:solidFill>
          <a:ln w="38100" cap="rnd">
            <a:solidFill>
              <a:srgbClr val="E8A1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olorful butterflies on a black background&#10;&#10;Description automatically generated with medium confidence">
            <a:extLst>
              <a:ext uri="{FF2B5EF4-FFF2-40B4-BE49-F238E27FC236}">
                <a16:creationId xmlns:a16="http://schemas.microsoft.com/office/drawing/2014/main" id="{3AC5B661-ED89-FE62-8939-61F75A423579}"/>
              </a:ext>
            </a:extLst>
          </p:cNvPr>
          <p:cNvPicPr>
            <a:picLocks noChangeAspect="1"/>
          </p:cNvPicPr>
          <p:nvPr/>
        </p:nvPicPr>
        <p:blipFill rotWithShape="1">
          <a:blip r:embed="rId2">
            <a:extLst>
              <a:ext uri="{28A0092B-C50C-407E-A947-70E740481C1C}">
                <a14:useLocalDpi xmlns:a14="http://schemas.microsoft.com/office/drawing/2010/main" val="0"/>
              </a:ext>
            </a:extLst>
          </a:blip>
          <a:srcRect t="3076" r="-2" b="5452"/>
          <a:stretch/>
        </p:blipFill>
        <p:spPr>
          <a:xfrm>
            <a:off x="9391167" y="-265669"/>
            <a:ext cx="2199847" cy="2286615"/>
          </a:xfrm>
          <a:prstGeom prst="rect">
            <a:avLst/>
          </a:prstGeom>
        </p:spPr>
      </p:pic>
      <p:graphicFrame>
        <p:nvGraphicFramePr>
          <p:cNvPr id="8" name="Content Placeholder 2">
            <a:extLst>
              <a:ext uri="{FF2B5EF4-FFF2-40B4-BE49-F238E27FC236}">
                <a16:creationId xmlns:a16="http://schemas.microsoft.com/office/drawing/2014/main" id="{3BDABF12-3E70-2063-F636-842F8EC80560}"/>
              </a:ext>
            </a:extLst>
          </p:cNvPr>
          <p:cNvGraphicFramePr>
            <a:graphicFrameLocks noGrp="1"/>
          </p:cNvGraphicFramePr>
          <p:nvPr>
            <p:ph sz="half" idx="1"/>
            <p:extLst>
              <p:ext uri="{D42A27DB-BD31-4B8C-83A1-F6EECF244321}">
                <p14:modId xmlns:p14="http://schemas.microsoft.com/office/powerpoint/2010/main" val="2536610147"/>
              </p:ext>
            </p:extLst>
          </p:nvPr>
        </p:nvGraphicFramePr>
        <p:xfrm>
          <a:off x="544000" y="1774334"/>
          <a:ext cx="11047014" cy="4096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1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E0970-8A74-9B35-28F2-055FE785000F}"/>
              </a:ext>
            </a:extLst>
          </p:cNvPr>
          <p:cNvSpPr>
            <a:spLocks noGrp="1"/>
          </p:cNvSpPr>
          <p:nvPr>
            <p:ph type="title"/>
          </p:nvPr>
        </p:nvSpPr>
        <p:spPr>
          <a:xfrm>
            <a:off x="635000" y="634029"/>
            <a:ext cx="10921640" cy="1314698"/>
          </a:xfrm>
        </p:spPr>
        <p:txBody>
          <a:bodyPr anchor="ctr">
            <a:normAutofit/>
          </a:bodyPr>
          <a:lstStyle/>
          <a:p>
            <a:r>
              <a:rPr lang="en-US" sz="6000" b="1" dirty="0">
                <a:latin typeface="Bradley Hand ITC" panose="03070402050302030203" pitchFamily="66" charset="0"/>
              </a:rPr>
              <a:t>Lesson Plan and Resources</a:t>
            </a:r>
          </a:p>
        </p:txBody>
      </p:sp>
      <p:sp>
        <p:nvSpPr>
          <p:cNvPr id="2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0FC0A92B-8FB1-D476-BAAC-540BFD087FFB}"/>
              </a:ext>
            </a:extLst>
          </p:cNvPr>
          <p:cNvGraphicFramePr>
            <a:graphicFrameLocks noGrp="1"/>
          </p:cNvGraphicFramePr>
          <p:nvPr>
            <p:ph idx="1"/>
            <p:extLst>
              <p:ext uri="{D42A27DB-BD31-4B8C-83A1-F6EECF244321}">
                <p14:modId xmlns:p14="http://schemas.microsoft.com/office/powerpoint/2010/main" val="1874306788"/>
              </p:ext>
            </p:extLst>
          </p:nvPr>
        </p:nvGraphicFramePr>
        <p:xfrm>
          <a:off x="632647" y="2805098"/>
          <a:ext cx="10915869" cy="3478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olorful butterflies on a black background&#10;&#10;Description automatically generated with medium confidence">
            <a:extLst>
              <a:ext uri="{FF2B5EF4-FFF2-40B4-BE49-F238E27FC236}">
                <a16:creationId xmlns:a16="http://schemas.microsoft.com/office/drawing/2014/main" id="{017887A1-3BCD-44E4-A162-6D781EEA67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3125" y="-270888"/>
            <a:ext cx="2571266" cy="2925803"/>
          </a:xfrm>
          <a:prstGeom prst="rect">
            <a:avLst/>
          </a:prstGeom>
        </p:spPr>
      </p:pic>
    </p:spTree>
    <p:extLst>
      <p:ext uri="{BB962C8B-B14F-4D97-AF65-F5344CB8AC3E}">
        <p14:creationId xmlns:p14="http://schemas.microsoft.com/office/powerpoint/2010/main" val="38624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C7392-0BA2-FB11-762C-CAC32C11E34B}"/>
              </a:ext>
            </a:extLst>
          </p:cNvPr>
          <p:cNvSpPr>
            <a:spLocks noGrp="1"/>
          </p:cNvSpPr>
          <p:nvPr>
            <p:ph type="title"/>
          </p:nvPr>
        </p:nvSpPr>
        <p:spPr>
          <a:xfrm>
            <a:off x="630936" y="4562856"/>
            <a:ext cx="3419856" cy="1600200"/>
          </a:xfrm>
        </p:spPr>
        <p:txBody>
          <a:bodyPr anchor="ctr">
            <a:normAutofit/>
          </a:bodyPr>
          <a:lstStyle/>
          <a:p>
            <a:r>
              <a:rPr lang="en-US" b="1">
                <a:latin typeface="Bradley Hand ITC" panose="03070402050302030203" pitchFamily="66" charset="0"/>
              </a:rPr>
              <a:t>Creating Butterflies</a:t>
            </a:r>
          </a:p>
        </p:txBody>
      </p:sp>
      <p:pic>
        <p:nvPicPr>
          <p:cNvPr id="9" name="Picture 8" descr="A picture containing butterfly, moths and butterflies, insect, invertebrate&#10;&#10;Description automatically generated">
            <a:extLst>
              <a:ext uri="{FF2B5EF4-FFF2-40B4-BE49-F238E27FC236}">
                <a16:creationId xmlns:a16="http://schemas.microsoft.com/office/drawing/2014/main" id="{89700E06-4959-8A4C-DB0E-6691518D5414}"/>
              </a:ext>
            </a:extLst>
          </p:cNvPr>
          <p:cNvPicPr>
            <a:picLocks noChangeAspect="1"/>
          </p:cNvPicPr>
          <p:nvPr/>
        </p:nvPicPr>
        <p:blipFill rotWithShape="1">
          <a:blip r:embed="rId2">
            <a:extLst>
              <a:ext uri="{28A0092B-C50C-407E-A947-70E740481C1C}">
                <a14:useLocalDpi xmlns:a14="http://schemas.microsoft.com/office/drawing/2010/main" val="0"/>
              </a:ext>
            </a:extLst>
          </a:blip>
          <a:srcRect t="403" r="-3" b="25457"/>
          <a:stretch/>
        </p:blipFill>
        <p:spPr>
          <a:xfrm>
            <a:off x="5" y="10"/>
            <a:ext cx="600537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11" name="Picture 10" descr="A picture containing person, text, plate, tableware&#10;&#10;Description automatically generated">
            <a:extLst>
              <a:ext uri="{FF2B5EF4-FFF2-40B4-BE49-F238E27FC236}">
                <a16:creationId xmlns:a16="http://schemas.microsoft.com/office/drawing/2014/main" id="{9DBC341A-573D-AF9D-0045-F206A2BE772C}"/>
              </a:ext>
            </a:extLst>
          </p:cNvPr>
          <p:cNvPicPr>
            <a:picLocks noChangeAspect="1"/>
          </p:cNvPicPr>
          <p:nvPr/>
        </p:nvPicPr>
        <p:blipFill rotWithShape="1">
          <a:blip r:embed="rId3">
            <a:extLst>
              <a:ext uri="{28A0092B-C50C-407E-A947-70E740481C1C}">
                <a14:useLocalDpi xmlns:a14="http://schemas.microsoft.com/office/drawing/2010/main" val="0"/>
              </a:ext>
            </a:extLst>
          </a:blip>
          <a:srcRect t="10310" r="-1" b="37404"/>
          <a:stretch/>
        </p:blipFill>
        <p:spPr>
          <a:xfrm>
            <a:off x="6185045" y="10"/>
            <a:ext cx="6006950"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C8CC52"/>
          </a:solidFill>
          <a:ln w="34925">
            <a:solidFill>
              <a:srgbClr val="C8CC5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988F5518-46E2-3704-80A9-4129E87047F3}"/>
              </a:ext>
            </a:extLst>
          </p:cNvPr>
          <p:cNvGraphicFramePr>
            <a:graphicFrameLocks noGrp="1"/>
          </p:cNvGraphicFramePr>
          <p:nvPr>
            <p:ph idx="1"/>
            <p:extLst>
              <p:ext uri="{D42A27DB-BD31-4B8C-83A1-F6EECF244321}">
                <p14:modId xmlns:p14="http://schemas.microsoft.com/office/powerpoint/2010/main" val="3049605149"/>
              </p:ext>
            </p:extLst>
          </p:nvPr>
        </p:nvGraphicFramePr>
        <p:xfrm>
          <a:off x="4654294" y="4562856"/>
          <a:ext cx="6903721"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95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157EE4E-8388-4895-A741-2D8502B8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F7F9FD-A9DD-1CEB-C68F-BF37AAEF358E}"/>
              </a:ext>
            </a:extLst>
          </p:cNvPr>
          <p:cNvSpPr>
            <a:spLocks noGrp="1"/>
          </p:cNvSpPr>
          <p:nvPr>
            <p:ph type="title"/>
          </p:nvPr>
        </p:nvSpPr>
        <p:spPr>
          <a:xfrm>
            <a:off x="6342320" y="365125"/>
            <a:ext cx="5295015" cy="2063808"/>
          </a:xfrm>
        </p:spPr>
        <p:txBody>
          <a:bodyPr anchor="b">
            <a:normAutofit/>
          </a:bodyPr>
          <a:lstStyle/>
          <a:p>
            <a:r>
              <a:rPr lang="en-US" b="1" dirty="0">
                <a:latin typeface="Bradley Hand ITC" panose="03070402050302030203" pitchFamily="66" charset="0"/>
              </a:rPr>
              <a:t>Butterfly Memorial</a:t>
            </a:r>
          </a:p>
        </p:txBody>
      </p:sp>
      <p:pic>
        <p:nvPicPr>
          <p:cNvPr id="9" name="Picture 8" descr="A picture containing tree, outdoor, plant, ground&#10;&#10;Description automatically generated">
            <a:extLst>
              <a:ext uri="{FF2B5EF4-FFF2-40B4-BE49-F238E27FC236}">
                <a16:creationId xmlns:a16="http://schemas.microsoft.com/office/drawing/2014/main" id="{A6159169-E770-2262-3BE1-BCE088919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2948" y="556178"/>
            <a:ext cx="3182311" cy="3182311"/>
          </a:xfrm>
          <a:prstGeom prst="rect">
            <a:avLst/>
          </a:prstGeom>
        </p:spPr>
      </p:pic>
      <p:pic>
        <p:nvPicPr>
          <p:cNvPr id="7" name="Picture 6" descr="A picture containing wall, indoor, art, gallery&#10;&#10;Description automatically generated">
            <a:extLst>
              <a:ext uri="{FF2B5EF4-FFF2-40B4-BE49-F238E27FC236}">
                <a16:creationId xmlns:a16="http://schemas.microsoft.com/office/drawing/2014/main" id="{FD52A548-EADE-5464-A717-E94B5D69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718" y="1865818"/>
            <a:ext cx="2496897" cy="1872672"/>
          </a:xfrm>
          <a:prstGeom prst="rect">
            <a:avLst/>
          </a:prstGeom>
        </p:spPr>
      </p:pic>
      <p:sp>
        <p:nvSpPr>
          <p:cNvPr id="16" name="Rectangle 6">
            <a:extLst>
              <a:ext uri="{FF2B5EF4-FFF2-40B4-BE49-F238E27FC236}">
                <a16:creationId xmlns:a16="http://schemas.microsoft.com/office/drawing/2014/main" id="{35AD8443-F80F-481A-A3DE-89A2D0BA7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320" y="265475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773A5"/>
          </a:solidFill>
          <a:ln w="38100" cap="rnd">
            <a:solidFill>
              <a:srgbClr val="F773A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splay of flowers and butterflies&#10;&#10;Description automatically generated with low confidence">
            <a:extLst>
              <a:ext uri="{FF2B5EF4-FFF2-40B4-BE49-F238E27FC236}">
                <a16:creationId xmlns:a16="http://schemas.microsoft.com/office/drawing/2014/main" id="{835AD219-C2A0-1E69-5462-D36084799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15" y="3844637"/>
            <a:ext cx="3182600" cy="2386950"/>
          </a:xfrm>
          <a:prstGeom prst="rect">
            <a:avLst/>
          </a:prstGeom>
        </p:spPr>
      </p:pic>
      <p:sp>
        <p:nvSpPr>
          <p:cNvPr id="3" name="Content Placeholder 2">
            <a:extLst>
              <a:ext uri="{FF2B5EF4-FFF2-40B4-BE49-F238E27FC236}">
                <a16:creationId xmlns:a16="http://schemas.microsoft.com/office/drawing/2014/main" id="{6FF51700-5F6C-03F4-BC11-BE460872FEAD}"/>
              </a:ext>
            </a:extLst>
          </p:cNvPr>
          <p:cNvSpPr>
            <a:spLocks noGrp="1"/>
          </p:cNvSpPr>
          <p:nvPr>
            <p:ph idx="1"/>
          </p:nvPr>
        </p:nvSpPr>
        <p:spPr>
          <a:xfrm>
            <a:off x="6342320" y="2908005"/>
            <a:ext cx="5295015" cy="3268957"/>
          </a:xfrm>
        </p:spPr>
        <p:txBody>
          <a:bodyPr>
            <a:normAutofit/>
          </a:bodyPr>
          <a:lstStyle/>
          <a:p>
            <a:pPr marL="0" indent="0">
              <a:buNone/>
            </a:pPr>
            <a:r>
              <a:rPr lang="en-US" dirty="0">
                <a:latin typeface="Arial" panose="020B0604020202020204" pitchFamily="34" charset="0"/>
                <a:cs typeface="Arial" panose="020B0604020202020204" pitchFamily="34" charset="0"/>
              </a:rPr>
              <a:t>Once the butterflies are complete, it’s time to display them.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4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32">
            <a:extLst>
              <a:ext uri="{FF2B5EF4-FFF2-40B4-BE49-F238E27FC236}">
                <a16:creationId xmlns:a16="http://schemas.microsoft.com/office/drawing/2014/main" id="{D4F87819-B70D-4927-B657-7D175613F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34">
            <a:extLst>
              <a:ext uri="{FF2B5EF4-FFF2-40B4-BE49-F238E27FC236}">
                <a16:creationId xmlns:a16="http://schemas.microsoft.com/office/drawing/2014/main" id="{DCB3820D-C773-4632-9F79-C890E1B2B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177668"/>
          </a:xfrm>
          <a:custGeom>
            <a:avLst/>
            <a:gdLst>
              <a:gd name="connsiteX0" fmla="*/ 6861986 w 12191999"/>
              <a:gd name="connsiteY0" fmla="*/ 6107659 h 6177668"/>
              <a:gd name="connsiteX1" fmla="*/ 6860986 w 12191999"/>
              <a:gd name="connsiteY1" fmla="*/ 6107739 h 6177668"/>
              <a:gd name="connsiteX2" fmla="*/ 6860759 w 12191999"/>
              <a:gd name="connsiteY2" fmla="*/ 6108287 h 6177668"/>
              <a:gd name="connsiteX3" fmla="*/ 0 w 12191999"/>
              <a:gd name="connsiteY3" fmla="*/ 0 h 6177668"/>
              <a:gd name="connsiteX4" fmla="*/ 12191999 w 12191999"/>
              <a:gd name="connsiteY4" fmla="*/ 0 h 6177668"/>
              <a:gd name="connsiteX5" fmla="*/ 12191999 w 12191999"/>
              <a:gd name="connsiteY5" fmla="*/ 5215324 h 6177668"/>
              <a:gd name="connsiteX6" fmla="*/ 12144282 w 12191999"/>
              <a:gd name="connsiteY6" fmla="*/ 5229900 h 6177668"/>
              <a:gd name="connsiteX7" fmla="*/ 11759192 w 12191999"/>
              <a:gd name="connsiteY7" fmla="*/ 5336208 h 6177668"/>
              <a:gd name="connsiteX8" fmla="*/ 10505159 w 12191999"/>
              <a:gd name="connsiteY8" fmla="*/ 5627228 h 6177668"/>
              <a:gd name="connsiteX9" fmla="*/ 9501755 w 12191999"/>
              <a:gd name="connsiteY9" fmla="*/ 5807012 h 6177668"/>
              <a:gd name="connsiteX10" fmla="*/ 8534155 w 12191999"/>
              <a:gd name="connsiteY10" fmla="*/ 5944240 h 6177668"/>
              <a:gd name="connsiteX11" fmla="*/ 7790171 w 12191999"/>
              <a:gd name="connsiteY11" fmla="*/ 6026297 h 6177668"/>
              <a:gd name="connsiteX12" fmla="*/ 7024337 w 12191999"/>
              <a:gd name="connsiteY12" fmla="*/ 6093812 h 6177668"/>
              <a:gd name="connsiteX13" fmla="*/ 7008892 w 12191999"/>
              <a:gd name="connsiteY13" fmla="*/ 6095938 h 6177668"/>
              <a:gd name="connsiteX14" fmla="*/ 6862735 w 12191999"/>
              <a:gd name="connsiteY14" fmla="*/ 6107599 h 6177668"/>
              <a:gd name="connsiteX15" fmla="*/ 6872248 w 12191999"/>
              <a:gd name="connsiteY15" fmla="*/ 6109467 h 6177668"/>
              <a:gd name="connsiteX16" fmla="*/ 6907812 w 12191999"/>
              <a:gd name="connsiteY16" fmla="*/ 6107715 h 6177668"/>
              <a:gd name="connsiteX17" fmla="*/ 6956484 w 12191999"/>
              <a:gd name="connsiteY17" fmla="*/ 6104658 h 6177668"/>
              <a:gd name="connsiteX18" fmla="*/ 7652688 w 12191999"/>
              <a:gd name="connsiteY18" fmla="*/ 6071273 h 6177668"/>
              <a:gd name="connsiteX19" fmla="*/ 8699923 w 12191999"/>
              <a:gd name="connsiteY19" fmla="*/ 5982083 h 6177668"/>
              <a:gd name="connsiteX20" fmla="*/ 9557819 w 12191999"/>
              <a:gd name="connsiteY20" fmla="*/ 5875435 h 6177668"/>
              <a:gd name="connsiteX21" fmla="*/ 10709534 w 12191999"/>
              <a:gd name="connsiteY21" fmla="*/ 5676156 h 6177668"/>
              <a:gd name="connsiteX22" fmla="*/ 12081554 w 12191999"/>
              <a:gd name="connsiteY22" fmla="*/ 5341561 h 6177668"/>
              <a:gd name="connsiteX23" fmla="*/ 12191999 w 12191999"/>
              <a:gd name="connsiteY23" fmla="*/ 5308238 h 6177668"/>
              <a:gd name="connsiteX24" fmla="*/ 12191999 w 12191999"/>
              <a:gd name="connsiteY24" fmla="*/ 5364054 h 6177668"/>
              <a:gd name="connsiteX25" fmla="*/ 11911964 w 12191999"/>
              <a:gd name="connsiteY25" fmla="*/ 5447316 h 6177668"/>
              <a:gd name="connsiteX26" fmla="*/ 11020049 w 12191999"/>
              <a:gd name="connsiteY26" fmla="*/ 5667491 h 6177668"/>
              <a:gd name="connsiteX27" fmla="*/ 10064425 w 12191999"/>
              <a:gd name="connsiteY27" fmla="*/ 5852245 h 6177668"/>
              <a:gd name="connsiteX28" fmla="*/ 9264124 w 12191999"/>
              <a:gd name="connsiteY28" fmla="*/ 5971252 h 6177668"/>
              <a:gd name="connsiteX29" fmla="*/ 8654182 w 12191999"/>
              <a:gd name="connsiteY29" fmla="*/ 6042605 h 6177668"/>
              <a:gd name="connsiteX30" fmla="*/ 7938866 w 12191999"/>
              <a:gd name="connsiteY30" fmla="*/ 6105677 h 6177668"/>
              <a:gd name="connsiteX31" fmla="*/ 7008089 w 12191999"/>
              <a:gd name="connsiteY31" fmla="*/ 6158427 h 6177668"/>
              <a:gd name="connsiteX32" fmla="*/ 6549390 w 12191999"/>
              <a:gd name="connsiteY32" fmla="*/ 6172697 h 6177668"/>
              <a:gd name="connsiteX33" fmla="*/ 6433696 w 12191999"/>
              <a:gd name="connsiteY33" fmla="*/ 6177668 h 6177668"/>
              <a:gd name="connsiteX34" fmla="*/ 6127899 w 12191999"/>
              <a:gd name="connsiteY34" fmla="*/ 6177668 h 6177668"/>
              <a:gd name="connsiteX35" fmla="*/ 6048391 w 12191999"/>
              <a:gd name="connsiteY35" fmla="*/ 6172953 h 6177668"/>
              <a:gd name="connsiteX36" fmla="*/ 5334221 w 12191999"/>
              <a:gd name="connsiteY36" fmla="*/ 6135747 h 6177668"/>
              <a:gd name="connsiteX37" fmla="*/ 4413510 w 12191999"/>
              <a:gd name="connsiteY37" fmla="*/ 6072039 h 6177668"/>
              <a:gd name="connsiteX38" fmla="*/ 3438265 w 12191999"/>
              <a:gd name="connsiteY38" fmla="*/ 5970870 h 6177668"/>
              <a:gd name="connsiteX39" fmla="*/ 2425303 w 12191999"/>
              <a:gd name="connsiteY39" fmla="*/ 5848805 h 6177668"/>
              <a:gd name="connsiteX40" fmla="*/ 1293973 w 12191999"/>
              <a:gd name="connsiteY40" fmla="*/ 5671060 h 6177668"/>
              <a:gd name="connsiteX41" fmla="*/ 126888 w 12191999"/>
              <a:gd name="connsiteY41" fmla="*/ 5425029 h 6177668"/>
              <a:gd name="connsiteX42" fmla="*/ 0 w 12191999"/>
              <a:gd name="connsiteY42" fmla="*/ 5392100 h 6177668"/>
              <a:gd name="connsiteX43" fmla="*/ 0 w 12191999"/>
              <a:gd name="connsiteY43" fmla="*/ 5333771 h 6177668"/>
              <a:gd name="connsiteX44" fmla="*/ 130837 w 12191999"/>
              <a:gd name="connsiteY44" fmla="*/ 5368509 h 6177668"/>
              <a:gd name="connsiteX45" fmla="*/ 660204 w 12191999"/>
              <a:gd name="connsiteY45" fmla="*/ 5490001 h 6177668"/>
              <a:gd name="connsiteX46" fmla="*/ 1831416 w 12191999"/>
              <a:gd name="connsiteY46" fmla="*/ 5705715 h 6177668"/>
              <a:gd name="connsiteX47" fmla="*/ 2677204 w 12191999"/>
              <a:gd name="connsiteY47" fmla="*/ 5825742 h 6177668"/>
              <a:gd name="connsiteX48" fmla="*/ 2644716 w 12191999"/>
              <a:gd name="connsiteY48" fmla="*/ 5815549 h 6177668"/>
              <a:gd name="connsiteX49" fmla="*/ 1173182 w 12191999"/>
              <a:gd name="connsiteY49" fmla="*/ 5474074 h 6177668"/>
              <a:gd name="connsiteX50" fmla="*/ 479527 w 12191999"/>
              <a:gd name="connsiteY50" fmla="*/ 5269379 h 6177668"/>
              <a:gd name="connsiteX51" fmla="*/ 0 w 12191999"/>
              <a:gd name="connsiteY51" fmla="*/ 5107083 h 617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olorful butterflies on a black background&#10;&#10;Description automatically generated with medium confidence">
            <a:extLst>
              <a:ext uri="{FF2B5EF4-FFF2-40B4-BE49-F238E27FC236}">
                <a16:creationId xmlns:a16="http://schemas.microsoft.com/office/drawing/2014/main" id="{C32549B9-0AC1-F0ED-829C-865706A507F9}"/>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t="26517" r="-1" b="28894"/>
          <a:stretch/>
        </p:blipFill>
        <p:spPr>
          <a:xfrm>
            <a:off x="20" y="10"/>
            <a:ext cx="12191979" cy="6177658"/>
          </a:xfrm>
          <a:custGeom>
            <a:avLst/>
            <a:gdLst/>
            <a:ahLst/>
            <a:cxnLst/>
            <a:rect l="l" t="t" r="r" b="b"/>
            <a:pathLst>
              <a:path w="12191999" h="6177668">
                <a:moveTo>
                  <a:pt x="6861986" y="6107659"/>
                </a:moveTo>
                <a:lnTo>
                  <a:pt x="6860986" y="6107739"/>
                </a:lnTo>
                <a:lnTo>
                  <a:pt x="6860759" y="6108287"/>
                </a:lnTo>
                <a:close/>
                <a:moveTo>
                  <a:pt x="0" y="0"/>
                </a:moveTo>
                <a:lnTo>
                  <a:pt x="12191999" y="0"/>
                </a:lnTo>
                <a:lnTo>
                  <a:pt x="12191999" y="5215324"/>
                </a:lnTo>
                <a:lnTo>
                  <a:pt x="12144282" y="5229900"/>
                </a:lnTo>
                <a:cubicBezTo>
                  <a:pt x="12016423" y="5267070"/>
                  <a:pt x="11888048" y="5302510"/>
                  <a:pt x="11759192" y="5336208"/>
                </a:cubicBezTo>
                <a:cubicBezTo>
                  <a:pt x="11344324" y="5446552"/>
                  <a:pt x="10926015" y="5542623"/>
                  <a:pt x="10505159" y="5627228"/>
                </a:cubicBezTo>
                <a:cubicBezTo>
                  <a:pt x="10171926" y="5694160"/>
                  <a:pt x="9837459" y="5754097"/>
                  <a:pt x="9501755" y="5807012"/>
                </a:cubicBezTo>
                <a:cubicBezTo>
                  <a:pt x="9180066" y="5857979"/>
                  <a:pt x="8857537" y="5903722"/>
                  <a:pt x="8534155" y="5944240"/>
                </a:cubicBezTo>
                <a:cubicBezTo>
                  <a:pt x="8286585" y="5975202"/>
                  <a:pt x="8038506" y="6001450"/>
                  <a:pt x="7790171" y="6026297"/>
                </a:cubicBezTo>
                <a:lnTo>
                  <a:pt x="7024337" y="6093812"/>
                </a:lnTo>
                <a:lnTo>
                  <a:pt x="7008892" y="6095938"/>
                </a:lnTo>
                <a:lnTo>
                  <a:pt x="6862735" y="6107599"/>
                </a:lnTo>
                <a:lnTo>
                  <a:pt x="6872248" y="6109467"/>
                </a:lnTo>
                <a:cubicBezTo>
                  <a:pt x="6883954" y="6109945"/>
                  <a:pt x="6896090" y="6107715"/>
                  <a:pt x="6907812" y="6107715"/>
                </a:cubicBezTo>
                <a:cubicBezTo>
                  <a:pt x="6923994" y="6107715"/>
                  <a:pt x="6940176" y="6105039"/>
                  <a:pt x="6956484" y="6104658"/>
                </a:cubicBezTo>
                <a:cubicBezTo>
                  <a:pt x="7188765" y="6099052"/>
                  <a:pt x="7420790" y="6086564"/>
                  <a:pt x="7652688" y="6071273"/>
                </a:cubicBezTo>
                <a:cubicBezTo>
                  <a:pt x="8002191" y="6048212"/>
                  <a:pt x="8351439" y="6019289"/>
                  <a:pt x="8699923" y="5982083"/>
                </a:cubicBezTo>
                <a:cubicBezTo>
                  <a:pt x="8986610" y="5952012"/>
                  <a:pt x="9272570" y="5916463"/>
                  <a:pt x="9557819" y="5875435"/>
                </a:cubicBezTo>
                <a:cubicBezTo>
                  <a:pt x="9943546" y="5819627"/>
                  <a:pt x="10327451" y="5753205"/>
                  <a:pt x="10709534" y="5676156"/>
                </a:cubicBezTo>
                <a:cubicBezTo>
                  <a:pt x="11171292" y="5582632"/>
                  <a:pt x="11629098" y="5472289"/>
                  <a:pt x="12081554" y="5341561"/>
                </a:cubicBezTo>
                <a:lnTo>
                  <a:pt x="12191999" y="5308238"/>
                </a:lnTo>
                <a:lnTo>
                  <a:pt x="12191999" y="5364054"/>
                </a:lnTo>
                <a:lnTo>
                  <a:pt x="11911964" y="5447316"/>
                </a:lnTo>
                <a:cubicBezTo>
                  <a:pt x="11616866" y="5529116"/>
                  <a:pt x="11319604" y="5601872"/>
                  <a:pt x="11020049" y="5667491"/>
                </a:cubicBezTo>
                <a:cubicBezTo>
                  <a:pt x="10703036" y="5737061"/>
                  <a:pt x="10384496" y="5798641"/>
                  <a:pt x="10064425" y="5852245"/>
                </a:cubicBezTo>
                <a:cubicBezTo>
                  <a:pt x="9798381" y="5896841"/>
                  <a:pt x="9531609" y="5936505"/>
                  <a:pt x="9264124" y="5971252"/>
                </a:cubicBezTo>
                <a:cubicBezTo>
                  <a:pt x="9061021" y="5997500"/>
                  <a:pt x="8857919" y="6022219"/>
                  <a:pt x="8654182" y="6042605"/>
                </a:cubicBezTo>
                <a:cubicBezTo>
                  <a:pt x="8416040" y="6065924"/>
                  <a:pt x="8177644" y="6087966"/>
                  <a:pt x="7938866" y="6105677"/>
                </a:cubicBezTo>
                <a:cubicBezTo>
                  <a:pt x="7628862" y="6128611"/>
                  <a:pt x="7318730" y="6146960"/>
                  <a:pt x="7008089" y="6158427"/>
                </a:cubicBezTo>
                <a:cubicBezTo>
                  <a:pt x="6855189" y="6164034"/>
                  <a:pt x="6702290" y="6167984"/>
                  <a:pt x="6549390" y="6172697"/>
                </a:cubicBezTo>
                <a:cubicBezTo>
                  <a:pt x="6510756" y="6170558"/>
                  <a:pt x="6472010" y="6172226"/>
                  <a:pt x="6433696" y="6177668"/>
                </a:cubicBezTo>
                <a:lnTo>
                  <a:pt x="6127899" y="6177668"/>
                </a:lnTo>
                <a:lnTo>
                  <a:pt x="6048391" y="6172953"/>
                </a:lnTo>
                <a:cubicBezTo>
                  <a:pt x="5810377" y="6160212"/>
                  <a:pt x="5572363" y="6146069"/>
                  <a:pt x="5334221" y="6135747"/>
                </a:cubicBezTo>
                <a:cubicBezTo>
                  <a:pt x="5026766" y="6123004"/>
                  <a:pt x="4719692" y="6101983"/>
                  <a:pt x="4413510" y="6072039"/>
                </a:cubicBezTo>
                <a:cubicBezTo>
                  <a:pt x="4088215" y="6040312"/>
                  <a:pt x="3763687" y="6004763"/>
                  <a:pt x="3438265" y="5970870"/>
                </a:cubicBezTo>
                <a:cubicBezTo>
                  <a:pt x="3099935" y="5935704"/>
                  <a:pt x="2762281" y="5895019"/>
                  <a:pt x="2425303" y="5848805"/>
                </a:cubicBezTo>
                <a:cubicBezTo>
                  <a:pt x="2047042" y="5797329"/>
                  <a:pt x="1669936" y="5738080"/>
                  <a:pt x="1293973" y="5671060"/>
                </a:cubicBezTo>
                <a:cubicBezTo>
                  <a:pt x="902168" y="5600534"/>
                  <a:pt x="512942" y="5519976"/>
                  <a:pt x="126888" y="5425029"/>
                </a:cubicBezTo>
                <a:lnTo>
                  <a:pt x="0" y="5392100"/>
                </a:lnTo>
                <a:lnTo>
                  <a:pt x="0" y="5333771"/>
                </a:lnTo>
                <a:lnTo>
                  <a:pt x="130837" y="5368509"/>
                </a:lnTo>
                <a:cubicBezTo>
                  <a:pt x="306720" y="5411799"/>
                  <a:pt x="483287" y="5452095"/>
                  <a:pt x="660204" y="5490001"/>
                </a:cubicBezTo>
                <a:cubicBezTo>
                  <a:pt x="1048569" y="5572948"/>
                  <a:pt x="1439228" y="5643664"/>
                  <a:pt x="1831416" y="5705715"/>
                </a:cubicBezTo>
                <a:cubicBezTo>
                  <a:pt x="2114917" y="5750440"/>
                  <a:pt x="2398801" y="5791595"/>
                  <a:pt x="2677204" y="5825742"/>
                </a:cubicBezTo>
                <a:cubicBezTo>
                  <a:pt x="2669177" y="5828418"/>
                  <a:pt x="2658222" y="5818097"/>
                  <a:pt x="2644716" y="5815549"/>
                </a:cubicBezTo>
                <a:cubicBezTo>
                  <a:pt x="2149740" y="5721171"/>
                  <a:pt x="1659233" y="5607352"/>
                  <a:pt x="1173182" y="5474074"/>
                </a:cubicBezTo>
                <a:cubicBezTo>
                  <a:pt x="940520" y="5410366"/>
                  <a:pt x="709302" y="5342134"/>
                  <a:pt x="479527" y="5269379"/>
                </a:cubicBezTo>
                <a:lnTo>
                  <a:pt x="0" y="5107083"/>
                </a:lnTo>
                <a:close/>
              </a:path>
            </a:pathLst>
          </a:custGeom>
        </p:spPr>
      </p:pic>
      <p:sp>
        <p:nvSpPr>
          <p:cNvPr id="2" name="TextBox 1">
            <a:extLst>
              <a:ext uri="{FF2B5EF4-FFF2-40B4-BE49-F238E27FC236}">
                <a16:creationId xmlns:a16="http://schemas.microsoft.com/office/drawing/2014/main" id="{F9CD3466-BDF2-CEB4-4455-A5B42455CAB6}"/>
              </a:ext>
            </a:extLst>
          </p:cNvPr>
          <p:cNvSpPr txBox="1"/>
          <p:nvPr/>
        </p:nvSpPr>
        <p:spPr>
          <a:xfrm>
            <a:off x="1524000" y="1026747"/>
            <a:ext cx="9144000" cy="238760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2600" b="1">
                <a:solidFill>
                  <a:schemeClr val="bg1"/>
                </a:solidFill>
                <a:latin typeface="+mj-lt"/>
                <a:ea typeface="+mj-ea"/>
                <a:cs typeface="+mj-cs"/>
              </a:rPr>
              <a:t>Have you done The Butterfly Project?</a:t>
            </a:r>
            <a:br>
              <a:rPr lang="en-US" sz="2600" b="1">
                <a:solidFill>
                  <a:schemeClr val="bg1"/>
                </a:solidFill>
                <a:latin typeface="+mj-lt"/>
                <a:ea typeface="+mj-ea"/>
                <a:cs typeface="+mj-cs"/>
              </a:rPr>
            </a:br>
            <a:endParaRPr lang="en-US" sz="2600" b="1">
              <a:solidFill>
                <a:schemeClr val="bg1"/>
              </a:solidFill>
              <a:latin typeface="+mj-lt"/>
              <a:ea typeface="+mj-ea"/>
              <a:cs typeface="+mj-cs"/>
            </a:endParaRPr>
          </a:p>
          <a:p>
            <a:pPr algn="ctr" defTabSz="914400">
              <a:lnSpc>
                <a:spcPct val="90000"/>
              </a:lnSpc>
              <a:spcBef>
                <a:spcPct val="0"/>
              </a:spcBef>
              <a:spcAft>
                <a:spcPts val="600"/>
              </a:spcAft>
            </a:pPr>
            <a:r>
              <a:rPr lang="en-US" sz="2600" b="1">
                <a:solidFill>
                  <a:schemeClr val="bg1"/>
                </a:solidFill>
                <a:latin typeface="+mj-lt"/>
                <a:ea typeface="+mj-ea"/>
                <a:cs typeface="+mj-cs"/>
              </a:rPr>
              <a:t>How did it go?</a:t>
            </a:r>
          </a:p>
          <a:p>
            <a:pPr algn="ctr" defTabSz="914400">
              <a:lnSpc>
                <a:spcPct val="90000"/>
              </a:lnSpc>
              <a:spcBef>
                <a:spcPct val="0"/>
              </a:spcBef>
              <a:spcAft>
                <a:spcPts val="600"/>
              </a:spcAft>
            </a:pPr>
            <a:endParaRPr lang="en-US" sz="2600" b="1">
              <a:solidFill>
                <a:schemeClr val="bg1"/>
              </a:solidFill>
              <a:latin typeface="+mj-lt"/>
              <a:ea typeface="+mj-ea"/>
              <a:cs typeface="+mj-cs"/>
            </a:endParaRPr>
          </a:p>
          <a:p>
            <a:pPr algn="ctr" defTabSz="914400">
              <a:lnSpc>
                <a:spcPct val="90000"/>
              </a:lnSpc>
              <a:spcBef>
                <a:spcPct val="0"/>
              </a:spcBef>
              <a:spcAft>
                <a:spcPts val="600"/>
              </a:spcAft>
            </a:pPr>
            <a:r>
              <a:rPr lang="en-US" sz="2600" b="1">
                <a:solidFill>
                  <a:schemeClr val="bg1"/>
                </a:solidFill>
                <a:latin typeface="+mj-lt"/>
                <a:ea typeface="+mj-ea"/>
                <a:cs typeface="+mj-cs"/>
              </a:rPr>
              <a:t>Do you have any questions?</a:t>
            </a:r>
          </a:p>
        </p:txBody>
      </p:sp>
      <p:sp>
        <p:nvSpPr>
          <p:cNvPr id="50" name="Rectangle 6">
            <a:extLst>
              <a:ext uri="{FF2B5EF4-FFF2-40B4-BE49-F238E27FC236}">
                <a16:creationId xmlns:a16="http://schemas.microsoft.com/office/drawing/2014/main" id="{DCB8EB4B-AFE9-41E8-95B0-F246E574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65005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6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E1BB8-DA5D-22DA-9E63-7456B0A5065C}"/>
              </a:ext>
            </a:extLst>
          </p:cNvPr>
          <p:cNvSpPr>
            <a:spLocks noGrp="1"/>
          </p:cNvSpPr>
          <p:nvPr>
            <p:ph type="title"/>
          </p:nvPr>
        </p:nvSpPr>
        <p:spPr>
          <a:xfrm>
            <a:off x="638884" y="3577923"/>
            <a:ext cx="10909640" cy="2011142"/>
          </a:xfrm>
        </p:spPr>
        <p:txBody>
          <a:bodyPr vert="horz" lIns="91440" tIns="45720" rIns="91440" bIns="45720" rtlCol="0" anchor="b">
            <a:normAutofit/>
          </a:bodyPr>
          <a:lstStyle/>
          <a:p>
            <a:pPr algn="ctr">
              <a:lnSpc>
                <a:spcPct val="90000"/>
              </a:lnSpc>
            </a:pPr>
            <a:r>
              <a:rPr lang="en-US" sz="7000" dirty="0"/>
              <a:t>Over 315,000 Butterflies</a:t>
            </a:r>
          </a:p>
        </p:txBody>
      </p:sp>
      <p:sp>
        <p:nvSpPr>
          <p:cNvPr id="4" name="Text Placeholder 3">
            <a:extLst>
              <a:ext uri="{FF2B5EF4-FFF2-40B4-BE49-F238E27FC236}">
                <a16:creationId xmlns:a16="http://schemas.microsoft.com/office/drawing/2014/main" id="{F251ECB8-8603-5A86-7D33-82DA9D26315D}"/>
              </a:ext>
            </a:extLst>
          </p:cNvPr>
          <p:cNvSpPr>
            <a:spLocks noGrp="1"/>
          </p:cNvSpPr>
          <p:nvPr>
            <p:ph type="body" sz="half" idx="2"/>
          </p:nvPr>
        </p:nvSpPr>
        <p:spPr>
          <a:xfrm>
            <a:off x="638881" y="5660607"/>
            <a:ext cx="10909643" cy="552659"/>
          </a:xfrm>
        </p:spPr>
        <p:txBody>
          <a:bodyPr vert="horz" lIns="91440" tIns="45720" rIns="91440" bIns="45720" rtlCol="0" anchor="t">
            <a:normAutofit/>
          </a:bodyPr>
          <a:lstStyle/>
          <a:p>
            <a:pPr algn="ctr"/>
            <a:r>
              <a:rPr lang="en-US" sz="2400" dirty="0">
                <a:latin typeface="Arial" panose="020B0604020202020204" pitchFamily="34" charset="0"/>
                <a:cs typeface="Arial" panose="020B0604020202020204" pitchFamily="34" charset="0"/>
              </a:rPr>
              <a:t>How many more from SDIRC?</a:t>
            </a:r>
          </a:p>
        </p:txBody>
      </p:sp>
      <p:pic>
        <p:nvPicPr>
          <p:cNvPr id="14" name="Picture Placeholder 13" descr="A colorful butterflies on a black background&#10;&#10;Description automatically generated with medium confidence">
            <a:extLst>
              <a:ext uri="{FF2B5EF4-FFF2-40B4-BE49-F238E27FC236}">
                <a16:creationId xmlns:a16="http://schemas.microsoft.com/office/drawing/2014/main" id="{1F0165E5-DA4A-BEE8-4E8B-E19A223472C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467" b="5467"/>
          <a:stretch>
            <a:fillRect/>
          </a:stretch>
        </p:blipFill>
        <p:spPr>
          <a:xfrm>
            <a:off x="4124960" y="379333"/>
            <a:ext cx="3937484" cy="3985182"/>
          </a:xfrm>
          <a:prstGeom prst="rect">
            <a:avLst/>
          </a:prstGeom>
        </p:spPr>
      </p:pic>
      <p:sp>
        <p:nvSpPr>
          <p:cNvPr id="2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E8A12E"/>
          </a:solidFill>
          <a:ln w="38100" cap="rnd">
            <a:solidFill>
              <a:srgbClr val="E8A1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8"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0"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27" name="Picture 26" descr="A picture containing graphics, logo, clipart, graphic design&#10;&#10;Description automatically generated">
            <a:extLst>
              <a:ext uri="{FF2B5EF4-FFF2-40B4-BE49-F238E27FC236}">
                <a16:creationId xmlns:a16="http://schemas.microsoft.com/office/drawing/2014/main" id="{B1ED638B-ECA2-5610-F6AF-693A69A49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279" y="5660607"/>
            <a:ext cx="918881" cy="1188720"/>
          </a:xfrm>
          <a:prstGeom prst="rect">
            <a:avLst/>
          </a:prstGeom>
        </p:spPr>
      </p:pic>
    </p:spTree>
    <p:extLst>
      <p:ext uri="{BB962C8B-B14F-4D97-AF65-F5344CB8AC3E}">
        <p14:creationId xmlns:p14="http://schemas.microsoft.com/office/powerpoint/2010/main" val="24140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F04291-62C1-5BE7-138F-419B7BA15043}"/>
              </a:ext>
            </a:extLst>
          </p:cNvPr>
          <p:cNvSpPr txBox="1"/>
          <p:nvPr/>
        </p:nvSpPr>
        <p:spPr>
          <a:xfrm>
            <a:off x="565484" y="683874"/>
            <a:ext cx="4058868" cy="3522366"/>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400" b="1" dirty="0">
                <a:latin typeface="Bradley Hand ITC" panose="03070402050302030203" pitchFamily="66" charset="0"/>
                <a:ea typeface="+mj-ea"/>
                <a:cs typeface="+mj-cs"/>
              </a:rPr>
              <a:t>Understanding</a:t>
            </a:r>
            <a:br>
              <a:rPr lang="en-US" sz="4400" b="1" dirty="0">
                <a:latin typeface="Bradley Hand ITC" panose="03070402050302030203" pitchFamily="66" charset="0"/>
                <a:ea typeface="+mj-ea"/>
                <a:cs typeface="+mj-cs"/>
              </a:rPr>
            </a:br>
            <a:r>
              <a:rPr lang="en-US" sz="4400" b="1" dirty="0">
                <a:latin typeface="Bradley Hand ITC" panose="03070402050302030203" pitchFamily="66" charset="0"/>
                <a:ea typeface="+mj-ea"/>
                <a:cs typeface="+mj-cs"/>
              </a:rPr>
              <a:t>and</a:t>
            </a:r>
            <a:br>
              <a:rPr lang="en-US" sz="4400" b="1" dirty="0">
                <a:latin typeface="Bradley Hand ITC" panose="03070402050302030203" pitchFamily="66" charset="0"/>
                <a:ea typeface="+mj-ea"/>
                <a:cs typeface="+mj-cs"/>
              </a:rPr>
            </a:br>
            <a:r>
              <a:rPr lang="en-US" sz="4400" b="1" dirty="0">
                <a:latin typeface="Bradley Hand ITC" panose="03070402050302030203" pitchFamily="66" charset="0"/>
                <a:ea typeface="+mj-ea"/>
                <a:cs typeface="+mj-cs"/>
              </a:rPr>
              <a:t>Significance</a:t>
            </a:r>
          </a:p>
        </p:txBody>
      </p:sp>
      <p:sp>
        <p:nvSpPr>
          <p:cNvPr id="2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E8A12E"/>
          </a:solidFill>
          <a:ln w="38100" cap="rnd">
            <a:solidFill>
              <a:srgbClr val="E8A1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orful butterflies on a black background&#10;&#10;Description automatically generated with medium confidence">
            <a:extLst>
              <a:ext uri="{FF2B5EF4-FFF2-40B4-BE49-F238E27FC236}">
                <a16:creationId xmlns:a16="http://schemas.microsoft.com/office/drawing/2014/main" id="{8D895720-CCED-4000-EE8E-F8C29B04C9E2}"/>
              </a:ext>
            </a:extLst>
          </p:cNvPr>
          <p:cNvPicPr>
            <a:picLocks noChangeAspect="1"/>
          </p:cNvPicPr>
          <p:nvPr/>
        </p:nvPicPr>
        <p:blipFill rotWithShape="1">
          <a:blip r:embed="rId2">
            <a:extLst>
              <a:ext uri="{28A0092B-C50C-407E-A947-70E740481C1C}">
                <a14:useLocalDpi xmlns:a14="http://schemas.microsoft.com/office/drawing/2010/main" val="0"/>
              </a:ext>
            </a:extLst>
          </a:blip>
          <a:srcRect t="4962" b="7304"/>
          <a:stretch/>
        </p:blipFill>
        <p:spPr>
          <a:xfrm>
            <a:off x="6000523" y="900886"/>
            <a:ext cx="5071551" cy="505622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7852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AB83D-080E-D111-7364-D027CA3D0466}"/>
              </a:ext>
            </a:extLst>
          </p:cNvPr>
          <p:cNvSpPr>
            <a:spLocks noGrp="1"/>
          </p:cNvSpPr>
          <p:nvPr>
            <p:ph type="title"/>
          </p:nvPr>
        </p:nvSpPr>
        <p:spPr>
          <a:xfrm>
            <a:off x="5297762" y="329184"/>
            <a:ext cx="6251110" cy="1783080"/>
          </a:xfrm>
        </p:spPr>
        <p:txBody>
          <a:bodyPr anchor="b">
            <a:normAutofit/>
          </a:bodyPr>
          <a:lstStyle/>
          <a:p>
            <a:r>
              <a:rPr lang="en-US" sz="7200" b="1" dirty="0">
                <a:latin typeface="Bradley Hand ITC" panose="03070402050302030203" pitchFamily="66" charset="0"/>
              </a:rPr>
              <a:t>Children</a:t>
            </a:r>
          </a:p>
        </p:txBody>
      </p:sp>
      <p:sp>
        <p:nvSpPr>
          <p:cNvPr id="4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D90DE"/>
          </a:solidFill>
          <a:ln w="38100" cap="rnd">
            <a:solidFill>
              <a:srgbClr val="4D90D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BBEAB-3D32-D63F-BF2F-03BD63600615}"/>
              </a:ext>
            </a:extLst>
          </p:cNvPr>
          <p:cNvSpPr>
            <a:spLocks noGrp="1"/>
          </p:cNvSpPr>
          <p:nvPr>
            <p:ph idx="1"/>
          </p:nvPr>
        </p:nvSpPr>
        <p:spPr>
          <a:xfrm>
            <a:off x="4940170" y="2743200"/>
            <a:ext cx="6965956" cy="3483864"/>
          </a:xfrm>
        </p:spPr>
        <p:txBody>
          <a:bodyPr>
            <a:noAutofit/>
          </a:bodyPr>
          <a:lstStyle/>
          <a:p>
            <a:pPr>
              <a:lnSpc>
                <a:spcPct val="100000"/>
              </a:lnSpc>
            </a:pPr>
            <a:r>
              <a:rPr lang="en-US" sz="1400" dirty="0">
                <a:latin typeface="Arial" panose="020B0604020202020204" pitchFamily="34" charset="0"/>
                <a:cs typeface="Arial" panose="020B0604020202020204" pitchFamily="34" charset="0"/>
              </a:rPr>
              <a:t>Suffering, fear, and loss. Many children were separated from their families, forced into ghettos and labor camps, and subjected to brutal conditions including starvation, disease, violence, and even medical experiments.</a:t>
            </a:r>
          </a:p>
          <a:p>
            <a:pPr>
              <a:lnSpc>
                <a:spcPct val="100000"/>
              </a:lnSpc>
            </a:pPr>
            <a:r>
              <a:rPr lang="en-US" sz="1400" dirty="0">
                <a:latin typeface="Arial" panose="020B0604020202020204" pitchFamily="34" charset="0"/>
                <a:cs typeface="Arial" panose="020B0604020202020204" pitchFamily="34" charset="0"/>
              </a:rPr>
              <a:t>1942, the “Final Solution”. Eliminate the Jews from Europe through mass murder. Children were among the primary targets of this operation. Murdered in concentration and extermination camps such as Auschwitz and Terezin.</a:t>
            </a:r>
          </a:p>
          <a:p>
            <a:pPr>
              <a:lnSpc>
                <a:spcPct val="100000"/>
              </a:lnSpc>
            </a:pPr>
            <a:r>
              <a:rPr lang="en-US" sz="1400" dirty="0">
                <a:latin typeface="Arial" panose="020B0604020202020204" pitchFamily="34" charset="0"/>
                <a:cs typeface="Arial" panose="020B0604020202020204" pitchFamily="34" charset="0"/>
              </a:rPr>
              <a:t>Roma or Sinti, disabled and LGBTQIA+, targeted and subjected to inhumane activities and treatment. </a:t>
            </a:r>
          </a:p>
          <a:p>
            <a:pPr>
              <a:lnSpc>
                <a:spcPct val="100000"/>
              </a:lnSpc>
            </a:pPr>
            <a:r>
              <a:rPr lang="en-US" sz="1400" dirty="0">
                <a:latin typeface="Arial" panose="020B0604020202020204" pitchFamily="34" charset="0"/>
                <a:cs typeface="Arial" panose="020B0604020202020204" pitchFamily="34" charset="0"/>
              </a:rPr>
              <a:t>In Terezin, out of the 15,000 children that went through there, only 100 survived. We have a little over 15,000 students in this district…</a:t>
            </a:r>
          </a:p>
          <a:p>
            <a:pPr>
              <a:lnSpc>
                <a:spcPct val="100000"/>
              </a:lnSpc>
            </a:pPr>
            <a:r>
              <a:rPr lang="en-US" sz="1400" dirty="0">
                <a:latin typeface="Arial" panose="020B0604020202020204" pitchFamily="34" charset="0"/>
                <a:cs typeface="Arial" panose="020B0604020202020204" pitchFamily="34" charset="0"/>
              </a:rPr>
              <a:t>Orphaned, left with no homes or families, faced with the daunting task of rebuilding their lives. Many chose to speak about what they had endured later in life and now we have the privilege of listening to their testimonies as a way to remember and ensure we never forget.</a:t>
            </a:r>
          </a:p>
        </p:txBody>
      </p:sp>
      <p:pic>
        <p:nvPicPr>
          <p:cNvPr id="11" name="Picture 10" descr="A picture containing outdoor, sky, railroad, building&#10;&#10;Description automatically generated">
            <a:extLst>
              <a:ext uri="{FF2B5EF4-FFF2-40B4-BE49-F238E27FC236}">
                <a16:creationId xmlns:a16="http://schemas.microsoft.com/office/drawing/2014/main" id="{7E4EB3FF-CC50-D153-0539-5A5536D590CB}"/>
              </a:ext>
            </a:extLst>
          </p:cNvPr>
          <p:cNvPicPr>
            <a:picLocks noChangeAspect="1"/>
          </p:cNvPicPr>
          <p:nvPr/>
        </p:nvPicPr>
        <p:blipFill rotWithShape="1">
          <a:blip r:embed="rId2">
            <a:extLst>
              <a:ext uri="{28A0092B-C50C-407E-A947-70E740481C1C}">
                <a14:useLocalDpi xmlns:a14="http://schemas.microsoft.com/office/drawing/2010/main" val="0"/>
              </a:ext>
            </a:extLst>
          </a:blip>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758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1000" b="-5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FD66DB-63AC-F3A9-A2CA-E19FA92EDC52}"/>
              </a:ext>
            </a:extLst>
          </p:cNvPr>
          <p:cNvSpPr txBox="1"/>
          <p:nvPr/>
        </p:nvSpPr>
        <p:spPr>
          <a:xfrm>
            <a:off x="1776483" y="293428"/>
            <a:ext cx="8639034" cy="6117829"/>
          </a:xfrm>
          <a:prstGeom prst="rect">
            <a:avLst/>
          </a:prstGeom>
          <a:noFill/>
        </p:spPr>
        <p:txBody>
          <a:bodyPr wrap="square" rtlCol="0">
            <a:spAutoFit/>
          </a:bodyPr>
          <a:lstStyle/>
          <a:p>
            <a:pPr marL="0" indent="0">
              <a:lnSpc>
                <a:spcPct val="150000"/>
              </a:lnSpc>
              <a:buNone/>
            </a:pPr>
            <a:r>
              <a:rPr lang="en-US" sz="2400" b="1" i="0">
                <a:effectLst/>
                <a:latin typeface="Arial" panose="020B0604020202020204" pitchFamily="34" charset="0"/>
                <a:cs typeface="Arial" panose="020B0604020202020204" pitchFamily="34" charset="0"/>
              </a:rPr>
              <a:t>“The Butterfly Project is a call to action through education, the arts and memorial making. We teach social justice through lessons of the Holocaust, educating participants about the dangers of hatred and bigotry to cultivate empathy and social responsibility. By painting ceramic butterflies, which are displayed as symbols of resilience and hope, participants remember the 1.5 million children killed during the Holocaust. In this work, The Butterfly Project honors our commitment to the Survivors to Never Forget.”</a:t>
            </a:r>
          </a:p>
          <a:p>
            <a:pPr marL="0" indent="0">
              <a:lnSpc>
                <a:spcPct val="150000"/>
              </a:lnSpc>
              <a:buNone/>
            </a:pPr>
            <a:r>
              <a:rPr lang="en-US" sz="2400" b="1" i="0">
                <a:effectLst/>
                <a:latin typeface="Arial" panose="020B0604020202020204" pitchFamily="34" charset="0"/>
                <a:cs typeface="Arial" panose="020B0604020202020204" pitchFamily="34" charset="0"/>
              </a:rPr>
              <a:t>- The Butterfly Project Mission</a:t>
            </a:r>
            <a:endParaRPr lang="en-US" sz="2400" b="1"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1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28A694-A2E3-FB91-B0E2-E058D4C977F1}"/>
              </a:ext>
            </a:extLst>
          </p:cNvPr>
          <p:cNvSpPr txBox="1"/>
          <p:nvPr/>
        </p:nvSpPr>
        <p:spPr>
          <a:xfrm>
            <a:off x="4158062" y="2598599"/>
            <a:ext cx="4082527" cy="1200329"/>
          </a:xfrm>
          <a:prstGeom prst="rect">
            <a:avLst/>
          </a:prstGeom>
          <a:noFill/>
        </p:spPr>
        <p:txBody>
          <a:bodyPr wrap="square" rtlCol="0">
            <a:spAutoFit/>
          </a:bodyPr>
          <a:lstStyle/>
          <a:p>
            <a:pPr algn="ctr"/>
            <a:r>
              <a:rPr lang="en-US" sz="3600" b="1" dirty="0">
                <a:latin typeface="Bradley Hand ITC" panose="03070402050302030203" pitchFamily="66" charset="0"/>
                <a:hlinkClick r:id="rId2">
                  <a:extLst>
                    <a:ext uri="{A12FA001-AC4F-418D-AE19-62706E023703}">
                      <ahyp:hlinkClr xmlns:ahyp="http://schemas.microsoft.com/office/drawing/2018/hyperlinkcolor" val="tx"/>
                    </a:ext>
                  </a:extLst>
                </a:hlinkClick>
              </a:rPr>
              <a:t>NOT The Last Butterfly Trailer</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val="5857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9B14B-A257-9360-6C4C-4C7B1C4C1852}"/>
              </a:ext>
            </a:extLst>
          </p:cNvPr>
          <p:cNvSpPr>
            <a:spLocks noGrp="1"/>
          </p:cNvSpPr>
          <p:nvPr>
            <p:ph type="title"/>
          </p:nvPr>
        </p:nvSpPr>
        <p:spPr>
          <a:xfrm>
            <a:off x="5297762" y="329184"/>
            <a:ext cx="6251110" cy="1783080"/>
          </a:xfrm>
        </p:spPr>
        <p:txBody>
          <a:bodyPr anchor="b">
            <a:normAutofit/>
          </a:bodyPr>
          <a:lstStyle/>
          <a:p>
            <a:pPr>
              <a:lnSpc>
                <a:spcPct val="90000"/>
              </a:lnSpc>
            </a:pPr>
            <a:r>
              <a:rPr lang="en-US" sz="5600" b="1">
                <a:latin typeface="Bradley Hand ITC" panose="03070402050302030203" pitchFamily="66" charset="0"/>
              </a:rPr>
              <a:t>Friedl (Frederika) Dicker-Brandeis</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7C37A2-9BC4-217C-4CAA-8235B9F50BD2}"/>
              </a:ext>
            </a:extLst>
          </p:cNvPr>
          <p:cNvSpPr>
            <a:spLocks noGrp="1"/>
          </p:cNvSpPr>
          <p:nvPr>
            <p:ph idx="1"/>
          </p:nvPr>
        </p:nvSpPr>
        <p:spPr>
          <a:xfrm>
            <a:off x="5297762" y="2706624"/>
            <a:ext cx="6251110" cy="3483864"/>
          </a:xfrm>
        </p:spPr>
        <p:txBody>
          <a:bodyPr>
            <a:normAutofit/>
          </a:bodyPr>
          <a:lstStyle/>
          <a:p>
            <a:pPr>
              <a:lnSpc>
                <a:spcPct val="100000"/>
              </a:lnSpc>
            </a:pPr>
            <a:r>
              <a:rPr lang="en-US" sz="1300" dirty="0">
                <a:latin typeface="Arial" panose="020B0604020202020204" pitchFamily="34" charset="0"/>
              </a:rPr>
              <a:t>B</a:t>
            </a:r>
            <a:r>
              <a:rPr lang="en-US" sz="1300" b="0" i="0" dirty="0">
                <a:effectLst/>
                <a:latin typeface="Arial" panose="020B0604020202020204" pitchFamily="34" charset="0"/>
              </a:rPr>
              <a:t>orn in 1898 in Vienna.</a:t>
            </a:r>
          </a:p>
          <a:p>
            <a:pPr>
              <a:lnSpc>
                <a:spcPct val="100000"/>
              </a:lnSpc>
            </a:pPr>
            <a:r>
              <a:rPr lang="en-US" sz="1300" b="0" i="0" dirty="0">
                <a:effectLst/>
                <a:latin typeface="Arial" panose="020B0604020202020204" pitchFamily="34" charset="0"/>
              </a:rPr>
              <a:t>She studied under the famous artists Franz </a:t>
            </a:r>
            <a:r>
              <a:rPr lang="en-US" sz="1300" b="0" i="0" dirty="0" err="1">
                <a:effectLst/>
                <a:latin typeface="Arial" panose="020B0604020202020204" pitchFamily="34" charset="0"/>
              </a:rPr>
              <a:t>Cizek</a:t>
            </a:r>
            <a:r>
              <a:rPr lang="en-US" sz="1300" b="0" i="0" dirty="0">
                <a:effectLst/>
                <a:latin typeface="Arial" panose="020B0604020202020204" pitchFamily="34" charset="0"/>
              </a:rPr>
              <a:t> and Johannes </a:t>
            </a:r>
            <a:r>
              <a:rPr lang="en-US" sz="1300" b="0" i="0" dirty="0" err="1">
                <a:effectLst/>
                <a:latin typeface="Arial" panose="020B0604020202020204" pitchFamily="34" charset="0"/>
              </a:rPr>
              <a:t>Itten</a:t>
            </a:r>
            <a:r>
              <a:rPr lang="en-US" sz="1300" b="0" i="0" dirty="0">
                <a:effectLst/>
                <a:latin typeface="Arial" panose="020B0604020202020204" pitchFamily="34" charset="0"/>
              </a:rPr>
              <a:t> and became a skilled painter, graphic artist, and designer. </a:t>
            </a:r>
          </a:p>
          <a:p>
            <a:pPr>
              <a:lnSpc>
                <a:spcPct val="100000"/>
              </a:lnSpc>
            </a:pPr>
            <a:r>
              <a:rPr lang="en-US" sz="1300" b="0" i="0" dirty="0">
                <a:effectLst/>
                <a:latin typeface="Arial" panose="020B0604020202020204" pitchFamily="34" charset="0"/>
              </a:rPr>
              <a:t>1942, </a:t>
            </a:r>
            <a:r>
              <a:rPr lang="en-US" sz="1300" b="0" i="0" dirty="0">
                <a:effectLst/>
                <a:latin typeface="Arial" panose="020B0604020202020204" pitchFamily="34" charset="0"/>
                <a:cs typeface="Arial" panose="020B0604020202020204" pitchFamily="34" charset="0"/>
              </a:rPr>
              <a:t>sent</a:t>
            </a:r>
            <a:r>
              <a:rPr lang="en-US" sz="1300" b="0" i="0" dirty="0">
                <a:effectLst/>
                <a:latin typeface="Arial" panose="020B0604020202020204" pitchFamily="34" charset="0"/>
              </a:rPr>
              <a:t> to the Terezin concentration camp. </a:t>
            </a:r>
          </a:p>
          <a:p>
            <a:pPr>
              <a:lnSpc>
                <a:spcPct val="100000"/>
              </a:lnSpc>
            </a:pPr>
            <a:r>
              <a:rPr lang="en-US" sz="1300" b="0" i="0" dirty="0">
                <a:effectLst/>
                <a:latin typeface="Arial" panose="020B0604020202020204" pitchFamily="34" charset="0"/>
              </a:rPr>
              <a:t>In Terezin, she began teaching art to children in secret.</a:t>
            </a:r>
          </a:p>
          <a:p>
            <a:pPr>
              <a:lnSpc>
                <a:spcPct val="100000"/>
              </a:lnSpc>
            </a:pPr>
            <a:r>
              <a:rPr lang="en-US" sz="1300" dirty="0">
                <a:latin typeface="Arial" panose="020B0604020202020204" pitchFamily="34" charset="0"/>
              </a:rPr>
              <a:t>1944, </a:t>
            </a:r>
            <a:r>
              <a:rPr lang="en-US" sz="1300" b="0" i="0" dirty="0">
                <a:effectLst/>
                <a:latin typeface="Arial" panose="020B0604020202020204" pitchFamily="34" charset="0"/>
              </a:rPr>
              <a:t>sent to Auschwitz, where she was murdered. </a:t>
            </a:r>
          </a:p>
          <a:p>
            <a:pPr>
              <a:lnSpc>
                <a:spcPct val="100000"/>
              </a:lnSpc>
            </a:pPr>
            <a:r>
              <a:rPr lang="en-US" sz="1300" dirty="0">
                <a:latin typeface="Arial" panose="020B0604020202020204" pitchFamily="34" charset="0"/>
                <a:cs typeface="Arial" panose="020B0604020202020204" pitchFamily="34" charset="0"/>
              </a:rPr>
              <a:t>After her death, over 4,500 pieces of student’s work was found. Most of them are now in the Jewish Museum in Prague. H</a:t>
            </a:r>
            <a:r>
              <a:rPr lang="en-US" sz="1300" b="0" i="0" dirty="0">
                <a:effectLst/>
                <a:latin typeface="Arial" panose="020B0604020202020204" pitchFamily="34" charset="0"/>
              </a:rPr>
              <a:t>er legacy lives on, and the art created by her and her students at Terezin is a powerful testimony to the strength of the human spirit in the face of adversity.</a:t>
            </a:r>
            <a:endParaRPr lang="en-US" sz="1300" dirty="0">
              <a:latin typeface="Arial" panose="020B0604020202020204" pitchFamily="34" charset="0"/>
              <a:cs typeface="Arial" panose="020B0604020202020204" pitchFamily="34" charset="0"/>
            </a:endParaRPr>
          </a:p>
        </p:txBody>
      </p:sp>
      <p:pic>
        <p:nvPicPr>
          <p:cNvPr id="5" name="Picture 4" descr="A close-up of a person&#10;&#10;Description automatically generated">
            <a:extLst>
              <a:ext uri="{FF2B5EF4-FFF2-40B4-BE49-F238E27FC236}">
                <a16:creationId xmlns:a16="http://schemas.microsoft.com/office/drawing/2014/main" id="{8DEE946C-7AD1-887E-1C83-90D55AC3EE12}"/>
              </a:ext>
            </a:extLst>
          </p:cNvPr>
          <p:cNvPicPr>
            <a:picLocks noChangeAspect="1"/>
          </p:cNvPicPr>
          <p:nvPr/>
        </p:nvPicPr>
        <p:blipFill rotWithShape="1">
          <a:blip r:embed="rId2">
            <a:extLst>
              <a:ext uri="{28A0092B-C50C-407E-A947-70E740481C1C}">
                <a14:useLocalDpi xmlns:a14="http://schemas.microsoft.com/office/drawing/2010/main" val="0"/>
              </a:ext>
            </a:extLst>
          </a:blip>
          <a:srcRect t="7904" r="2" b="190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20480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E8A1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B00C0A0-36C4-BB22-2F2D-E07BF5ABDAF0}"/>
              </a:ext>
            </a:extLst>
          </p:cNvPr>
          <p:cNvSpPr>
            <a:spLocks noGrp="1"/>
          </p:cNvSpPr>
          <p:nvPr>
            <p:ph type="title"/>
          </p:nvPr>
        </p:nvSpPr>
        <p:spPr>
          <a:xfrm>
            <a:off x="2256522" y="633689"/>
            <a:ext cx="6431597" cy="1316736"/>
          </a:xfrm>
        </p:spPr>
        <p:txBody>
          <a:bodyPr anchor="ctr">
            <a:normAutofit fontScale="90000"/>
          </a:bodyPr>
          <a:lstStyle/>
          <a:p>
            <a:pPr>
              <a:lnSpc>
                <a:spcPct val="90000"/>
              </a:lnSpc>
            </a:pPr>
            <a:r>
              <a:rPr lang="en-US" sz="7200" b="1" dirty="0">
                <a:latin typeface="Bradley Hand ITC" panose="03070402050302030203" pitchFamily="66" charset="0"/>
              </a:rPr>
              <a:t>Pavel Friedmann</a:t>
            </a:r>
          </a:p>
        </p:txBody>
      </p:sp>
      <p:sp>
        <p:nvSpPr>
          <p:cNvPr id="3" name="Content Placeholder 2">
            <a:extLst>
              <a:ext uri="{FF2B5EF4-FFF2-40B4-BE49-F238E27FC236}">
                <a16:creationId xmlns:a16="http://schemas.microsoft.com/office/drawing/2014/main" id="{18EBD6BF-D792-07BF-B30D-8F512D640884}"/>
              </a:ext>
            </a:extLst>
          </p:cNvPr>
          <p:cNvSpPr>
            <a:spLocks noGrp="1"/>
          </p:cNvSpPr>
          <p:nvPr>
            <p:ph idx="1"/>
          </p:nvPr>
        </p:nvSpPr>
        <p:spPr>
          <a:xfrm>
            <a:off x="2422033" y="2695046"/>
            <a:ext cx="7656839" cy="4092555"/>
          </a:xfrm>
        </p:spPr>
        <p:txBody>
          <a:bodyPr anchor="ctr">
            <a:noAutofit/>
          </a:bodyPr>
          <a:lstStyle/>
          <a:p>
            <a:pPr marL="0" indent="0">
              <a:lnSpc>
                <a:spcPct val="100000"/>
              </a:lnSpc>
              <a:buNone/>
            </a:pPr>
            <a:r>
              <a:rPr lang="en-US" sz="1400" dirty="0">
                <a:latin typeface="Arial" panose="020B0604020202020204" pitchFamily="34" charset="0"/>
                <a:cs typeface="Arial" panose="020B0604020202020204" pitchFamily="34" charset="0"/>
              </a:rPr>
              <a:t>The Butterfly Project was inspired by the poem “The Last Butterfly” written by Pavel Friedmann.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t>
            </a:r>
          </a:p>
          <a:p>
            <a:pPr>
              <a:lnSpc>
                <a:spcPct val="100000"/>
              </a:lnSpc>
            </a:pPr>
            <a:r>
              <a:rPr lang="en-US" sz="1400" dirty="0">
                <a:latin typeface="Arial" panose="020B0604020202020204" pitchFamily="34" charset="0"/>
                <a:cs typeface="Arial" panose="020B0604020202020204" pitchFamily="34" charset="0"/>
              </a:rPr>
              <a:t>Born January 7th, 1921 in Prague. </a:t>
            </a:r>
          </a:p>
          <a:p>
            <a:pPr>
              <a:lnSpc>
                <a:spcPct val="100000"/>
              </a:lnSpc>
            </a:pPr>
            <a:r>
              <a:rPr lang="en-US" sz="1400" dirty="0">
                <a:latin typeface="Arial" panose="020B0604020202020204" pitchFamily="34" charset="0"/>
                <a:cs typeface="Arial" panose="020B0604020202020204" pitchFamily="34" charset="0"/>
              </a:rPr>
              <a:t>1942, deported to Terezin, a camp-ghetto for Czech Jews.</a:t>
            </a:r>
          </a:p>
          <a:p>
            <a:pPr>
              <a:lnSpc>
                <a:spcPct val="100000"/>
              </a:lnSpc>
            </a:pPr>
            <a:r>
              <a:rPr lang="en-US" sz="1400" dirty="0">
                <a:latin typeface="Arial" panose="020B0604020202020204" pitchFamily="34" charset="0"/>
                <a:cs typeface="Arial" panose="020B0604020202020204" pitchFamily="34" charset="0"/>
              </a:rPr>
              <a:t>Wrote poems to process his situation.</a:t>
            </a:r>
          </a:p>
          <a:p>
            <a:pPr>
              <a:lnSpc>
                <a:spcPct val="100000"/>
              </a:lnSpc>
            </a:pPr>
            <a:r>
              <a:rPr lang="en-US" sz="1400" dirty="0">
                <a:latin typeface="Arial" panose="020B0604020202020204" pitchFamily="34" charset="0"/>
                <a:cs typeface="Arial" panose="020B0604020202020204" pitchFamily="34" charset="0"/>
              </a:rPr>
              <a:t>Murdered in Auschwitz.</a:t>
            </a:r>
          </a:p>
          <a:p>
            <a:pPr>
              <a:lnSpc>
                <a:spcPct val="100000"/>
              </a:lnSpc>
            </a:pPr>
            <a:r>
              <a:rPr lang="en-US" sz="1400" dirty="0">
                <a:latin typeface="Arial" panose="020B0604020202020204" pitchFamily="34" charset="0"/>
                <a:cs typeface="Arial" panose="020B0604020202020204" pitchFamily="34" charset="0"/>
              </a:rPr>
              <a:t>After the war, poems by Pavel Friedmann were discovered. </a:t>
            </a:r>
          </a:p>
          <a:p>
            <a:pPr marL="0" indent="0">
              <a:lnSpc>
                <a:spcPct val="100000"/>
              </a:lnSpc>
              <a:buNone/>
            </a:pP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5"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5"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26"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E8A12E"/>
          </a:solidFill>
          <a:ln w="34925">
            <a:solidFill>
              <a:srgbClr val="E8A1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orful butterflies on a black background&#10;&#10;Description automatically generated with medium confidence">
            <a:extLst>
              <a:ext uri="{FF2B5EF4-FFF2-40B4-BE49-F238E27FC236}">
                <a16:creationId xmlns:a16="http://schemas.microsoft.com/office/drawing/2014/main" id="{7F6D216D-D350-155D-A713-9BFD0BF09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2002" y="-48028"/>
            <a:ext cx="2188664" cy="2487119"/>
          </a:xfrm>
          <a:prstGeom prst="rect">
            <a:avLst/>
          </a:prstGeom>
        </p:spPr>
      </p:pic>
    </p:spTree>
    <p:extLst>
      <p:ext uri="{BB962C8B-B14F-4D97-AF65-F5344CB8AC3E}">
        <p14:creationId xmlns:p14="http://schemas.microsoft.com/office/powerpoint/2010/main" val="244160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9C8CB-FE2D-54F5-1BC5-EE6740B13C2C}"/>
              </a:ext>
            </a:extLst>
          </p:cNvPr>
          <p:cNvSpPr>
            <a:spLocks noGrp="1"/>
          </p:cNvSpPr>
          <p:nvPr>
            <p:ph type="title"/>
          </p:nvPr>
        </p:nvSpPr>
        <p:spPr>
          <a:xfrm>
            <a:off x="572493" y="238539"/>
            <a:ext cx="11047013" cy="1434415"/>
          </a:xfrm>
        </p:spPr>
        <p:txBody>
          <a:bodyPr anchor="b">
            <a:normAutofit/>
          </a:bodyPr>
          <a:lstStyle/>
          <a:p>
            <a:pPr>
              <a:lnSpc>
                <a:spcPct val="90000"/>
              </a:lnSpc>
            </a:pPr>
            <a:r>
              <a:rPr lang="en-US" sz="5600" b="1" dirty="0">
                <a:latin typeface="Bradley Hand ITC" panose="03070402050302030203" pitchFamily="66" charset="0"/>
              </a:rPr>
              <a:t>The Last Butterfly </a:t>
            </a:r>
            <a:r>
              <a:rPr lang="en-US" sz="3600" b="1" dirty="0">
                <a:latin typeface="Bradley Hand ITC" panose="03070402050302030203" pitchFamily="66" charset="0"/>
              </a:rPr>
              <a:t>by Pavel Friedmann</a:t>
            </a:r>
            <a:endParaRPr lang="en-US" sz="5600" b="1" dirty="0">
              <a:latin typeface="Bradley Hand ITC" panose="03070402050302030203" pitchFamily="66" charset="0"/>
            </a:endParaRP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8A12E"/>
          </a:solidFill>
          <a:ln w="38100" cap="rnd">
            <a:solidFill>
              <a:srgbClr val="E8A1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butterflies on a black background&#10;&#10;Description automatically generated with medium confidence">
            <a:extLst>
              <a:ext uri="{FF2B5EF4-FFF2-40B4-BE49-F238E27FC236}">
                <a16:creationId xmlns:a16="http://schemas.microsoft.com/office/drawing/2014/main" id="{1B0A65FC-8FE6-D5F5-5D89-D608E83ECEF2}"/>
              </a:ext>
            </a:extLst>
          </p:cNvPr>
          <p:cNvPicPr>
            <a:picLocks noChangeAspect="1"/>
          </p:cNvPicPr>
          <p:nvPr/>
        </p:nvPicPr>
        <p:blipFill rotWithShape="1">
          <a:blip r:embed="rId2">
            <a:extLst>
              <a:ext uri="{28A0092B-C50C-407E-A947-70E740481C1C}">
                <a14:useLocalDpi xmlns:a14="http://schemas.microsoft.com/office/drawing/2010/main" val="0"/>
              </a:ext>
            </a:extLst>
          </a:blip>
          <a:srcRect t="2131" r="-1" b="4508"/>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7B660EC9-D847-F0F2-8DA4-7254A5FDE572}"/>
              </a:ext>
            </a:extLst>
          </p:cNvPr>
          <p:cNvSpPr>
            <a:spLocks noGrp="1"/>
          </p:cNvSpPr>
          <p:nvPr>
            <p:ph idx="1"/>
          </p:nvPr>
        </p:nvSpPr>
        <p:spPr>
          <a:xfrm>
            <a:off x="4905955" y="2071316"/>
            <a:ext cx="6713552" cy="4114800"/>
          </a:xfrm>
        </p:spPr>
        <p:txBody>
          <a:bodyPr anchor="t">
            <a:normAutofit/>
          </a:bodyPr>
          <a:lstStyle/>
          <a:p>
            <a:pPr marL="0" indent="0">
              <a:lnSpc>
                <a:spcPct val="100000"/>
              </a:lnSpc>
              <a:buNone/>
            </a:pPr>
            <a:r>
              <a:rPr lang="en-US" sz="1300" b="1">
                <a:latin typeface="Arial" panose="020B0604020202020204" pitchFamily="34" charset="0"/>
                <a:cs typeface="Arial" panose="020B0604020202020204" pitchFamily="34" charset="0"/>
              </a:rPr>
              <a:t>The last, the very last,</a:t>
            </a:r>
          </a:p>
          <a:p>
            <a:pPr marL="0" indent="0">
              <a:lnSpc>
                <a:spcPct val="100000"/>
              </a:lnSpc>
              <a:buNone/>
            </a:pPr>
            <a:r>
              <a:rPr lang="en-US" sz="1300" b="1">
                <a:latin typeface="Arial" panose="020B0604020202020204" pitchFamily="34" charset="0"/>
                <a:cs typeface="Arial" panose="020B0604020202020204" pitchFamily="34" charset="0"/>
              </a:rPr>
              <a:t>So richly, brightly, dazzlingly yellow.</a:t>
            </a:r>
          </a:p>
          <a:p>
            <a:pPr marL="0" indent="0">
              <a:lnSpc>
                <a:spcPct val="100000"/>
              </a:lnSpc>
              <a:buNone/>
            </a:pPr>
            <a:r>
              <a:rPr lang="en-US" sz="1300" b="1">
                <a:latin typeface="Arial" panose="020B0604020202020204" pitchFamily="34" charset="0"/>
                <a:cs typeface="Arial" panose="020B0604020202020204" pitchFamily="34" charset="0"/>
              </a:rPr>
              <a:t>Perhaps if the sun’s tears would sing against a white stone…</a:t>
            </a:r>
          </a:p>
          <a:p>
            <a:pPr marL="0" indent="0">
              <a:lnSpc>
                <a:spcPct val="100000"/>
              </a:lnSpc>
              <a:buNone/>
            </a:pPr>
            <a:r>
              <a:rPr lang="en-US" sz="1300" b="1">
                <a:latin typeface="Arial" panose="020B0604020202020204" pitchFamily="34" charset="0"/>
                <a:cs typeface="Arial" panose="020B0604020202020204" pitchFamily="34" charset="0"/>
              </a:rPr>
              <a:t>Such, Such a yellow is carried lightly way up high.</a:t>
            </a:r>
          </a:p>
          <a:p>
            <a:pPr marL="0" indent="0">
              <a:lnSpc>
                <a:spcPct val="100000"/>
              </a:lnSpc>
              <a:buNone/>
            </a:pPr>
            <a:r>
              <a:rPr lang="en-US" sz="1300" b="1">
                <a:latin typeface="Arial" panose="020B0604020202020204" pitchFamily="34" charset="0"/>
                <a:cs typeface="Arial" panose="020B0604020202020204" pitchFamily="34" charset="0"/>
              </a:rPr>
              <a:t>It went away I’m sure because it wished to kiss the world goodbye.</a:t>
            </a:r>
          </a:p>
          <a:p>
            <a:pPr marL="0" indent="0">
              <a:lnSpc>
                <a:spcPct val="100000"/>
              </a:lnSpc>
              <a:buNone/>
            </a:pPr>
            <a:r>
              <a:rPr lang="en-US" sz="1300" b="1">
                <a:latin typeface="Arial" panose="020B0604020202020204" pitchFamily="34" charset="0"/>
                <a:cs typeface="Arial" panose="020B0604020202020204" pitchFamily="34" charset="0"/>
              </a:rPr>
              <a:t>For seven weeks I’ve lived here, penned up inside this ghetto</a:t>
            </a:r>
          </a:p>
          <a:p>
            <a:pPr marL="0" indent="0">
              <a:lnSpc>
                <a:spcPct val="100000"/>
              </a:lnSpc>
              <a:buNone/>
            </a:pPr>
            <a:r>
              <a:rPr lang="en-US" sz="1300" b="1">
                <a:latin typeface="Arial" panose="020B0604020202020204" pitchFamily="34" charset="0"/>
                <a:cs typeface="Arial" panose="020B0604020202020204" pitchFamily="34" charset="0"/>
              </a:rPr>
              <a:t>But I have found my people here.</a:t>
            </a:r>
          </a:p>
          <a:p>
            <a:pPr marL="0" indent="0">
              <a:lnSpc>
                <a:spcPct val="100000"/>
              </a:lnSpc>
              <a:buNone/>
            </a:pPr>
            <a:r>
              <a:rPr lang="en-US" sz="1300" b="1">
                <a:latin typeface="Arial" panose="020B0604020202020204" pitchFamily="34" charset="0"/>
                <a:cs typeface="Arial" panose="020B0604020202020204" pitchFamily="34" charset="0"/>
              </a:rPr>
              <a:t>The dandelions call to me</a:t>
            </a:r>
          </a:p>
          <a:p>
            <a:pPr marL="0" indent="0">
              <a:lnSpc>
                <a:spcPct val="100000"/>
              </a:lnSpc>
              <a:buNone/>
            </a:pPr>
            <a:r>
              <a:rPr lang="en-US" sz="1300" b="1">
                <a:latin typeface="Arial" panose="020B0604020202020204" pitchFamily="34" charset="0"/>
                <a:cs typeface="Arial" panose="020B0604020202020204" pitchFamily="34" charset="0"/>
              </a:rPr>
              <a:t>And the white chestnut candles in the court.</a:t>
            </a:r>
          </a:p>
          <a:p>
            <a:pPr marL="0" indent="0">
              <a:lnSpc>
                <a:spcPct val="100000"/>
              </a:lnSpc>
              <a:buNone/>
            </a:pPr>
            <a:r>
              <a:rPr lang="en-US" sz="1300" b="1">
                <a:latin typeface="Arial" panose="020B0604020202020204" pitchFamily="34" charset="0"/>
                <a:cs typeface="Arial" panose="020B0604020202020204" pitchFamily="34" charset="0"/>
              </a:rPr>
              <a:t>Only I never saw another butterfly.</a:t>
            </a:r>
          </a:p>
          <a:p>
            <a:pPr marL="0" indent="0">
              <a:lnSpc>
                <a:spcPct val="100000"/>
              </a:lnSpc>
              <a:buNone/>
            </a:pPr>
            <a:r>
              <a:rPr lang="en-US" sz="1300" b="1">
                <a:latin typeface="Arial" panose="020B0604020202020204" pitchFamily="34" charset="0"/>
                <a:cs typeface="Arial" panose="020B0604020202020204" pitchFamily="34" charset="0"/>
              </a:rPr>
              <a:t>That butterfly was the last one.</a:t>
            </a:r>
          </a:p>
          <a:p>
            <a:pPr marL="0" indent="0">
              <a:lnSpc>
                <a:spcPct val="100000"/>
              </a:lnSpc>
              <a:buNone/>
            </a:pPr>
            <a:r>
              <a:rPr lang="en-US" sz="1300" b="1">
                <a:latin typeface="Arial" panose="020B0604020202020204" pitchFamily="34" charset="0"/>
                <a:cs typeface="Arial" panose="020B0604020202020204" pitchFamily="34" charset="0"/>
              </a:rPr>
              <a:t>Butterflies don’t live here, in the ghetto.</a:t>
            </a:r>
          </a:p>
        </p:txBody>
      </p:sp>
    </p:spTree>
    <p:extLst>
      <p:ext uri="{BB962C8B-B14F-4D97-AF65-F5344CB8AC3E}">
        <p14:creationId xmlns:p14="http://schemas.microsoft.com/office/powerpoint/2010/main" val="257438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41718C-A494-D2A5-E01D-6E359A5C3850}"/>
              </a:ext>
            </a:extLst>
          </p:cNvPr>
          <p:cNvSpPr txBox="1"/>
          <p:nvPr/>
        </p:nvSpPr>
        <p:spPr>
          <a:xfrm>
            <a:off x="7854696" y="839762"/>
            <a:ext cx="3350077" cy="3569505"/>
          </a:xfrm>
          <a:prstGeom prst="rect">
            <a:avLst/>
          </a:prstGeom>
        </p:spPr>
        <p:txBody>
          <a:bodyPr vert="horz" lIns="91440" tIns="45720" rIns="91440" bIns="45720" rtlCol="0" anchor="b">
            <a:normAutofit/>
          </a:bodyPr>
          <a:lstStyle/>
          <a:p>
            <a:pPr defTabSz="914400">
              <a:spcBef>
                <a:spcPct val="0"/>
              </a:spcBef>
              <a:spcAft>
                <a:spcPts val="600"/>
              </a:spcAft>
            </a:pPr>
            <a:r>
              <a:rPr lang="en-US" sz="8800" b="1" dirty="0">
                <a:latin typeface="Bradley Hand ITC" panose="03070402050302030203" pitchFamily="66" charset="0"/>
                <a:ea typeface="+mj-ea"/>
                <a:cs typeface="+mj-cs"/>
              </a:rPr>
              <a:t>Impact</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E8A12E"/>
          </a:solidFill>
          <a:ln w="38100" cap="rnd">
            <a:solidFill>
              <a:srgbClr val="E8A1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butterflies on a black background&#10;&#10;Description automatically generated with medium confidence">
            <a:extLst>
              <a:ext uri="{FF2B5EF4-FFF2-40B4-BE49-F238E27FC236}">
                <a16:creationId xmlns:a16="http://schemas.microsoft.com/office/drawing/2014/main" id="{DE4CBFE9-47B7-52A1-8F3C-AC6535196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168" y="640080"/>
            <a:ext cx="4884360" cy="5550408"/>
          </a:xfrm>
          <a:prstGeom prst="rect">
            <a:avLst/>
          </a:prstGeom>
        </p:spPr>
      </p:pic>
    </p:spTree>
    <p:extLst>
      <p:ext uri="{BB962C8B-B14F-4D97-AF65-F5344CB8AC3E}">
        <p14:creationId xmlns:p14="http://schemas.microsoft.com/office/powerpoint/2010/main" val="156213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etchy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4DA5E38210B448B718E0C2FF554CC1" ma:contentTypeVersion="2" ma:contentTypeDescription="Create a new document." ma:contentTypeScope="" ma:versionID="9590cf61728ff87dec7a00b2e2bd4e15">
  <xsd:schema xmlns:xsd="http://www.w3.org/2001/XMLSchema" xmlns:xs="http://www.w3.org/2001/XMLSchema" xmlns:p="http://schemas.microsoft.com/office/2006/metadata/properties" xmlns:ns3="e9e739fb-bf42-44fb-9179-4f5ad6938f14" targetNamespace="http://schemas.microsoft.com/office/2006/metadata/properties" ma:root="true" ma:fieldsID="8149c8a9c17184a426c23aacbd0926f7" ns3:_="">
    <xsd:import namespace="e9e739fb-bf42-44fb-9179-4f5ad6938f1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739fb-bf42-44fb-9179-4f5ad6938f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3C6A52-297C-4489-A39F-A0F1959F34FE}">
  <ds:schemaRefs>
    <ds:schemaRef ds:uri="http://schemas.microsoft.com/sharepoint/v3/contenttype/forms"/>
  </ds:schemaRefs>
</ds:datastoreItem>
</file>

<file path=customXml/itemProps2.xml><?xml version="1.0" encoding="utf-8"?>
<ds:datastoreItem xmlns:ds="http://schemas.openxmlformats.org/officeDocument/2006/customXml" ds:itemID="{FCA93D90-B8DE-4171-97D2-88800B60E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e739fb-bf42-44fb-9179-4f5ad6938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E4F04-F830-4368-A765-42C68B70F331}">
  <ds:schemaRefs>
    <ds:schemaRef ds:uri="e9e739fb-bf42-44fb-9179-4f5ad6938f14"/>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 Boardroom</Template>
  <TotalTime>33799</TotalTime>
  <Words>817</Words>
  <Application>Microsoft Office PowerPoint</Application>
  <PresentationFormat>Widescreen</PresentationFormat>
  <Paragraphs>77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Bradley Hand ITC</vt:lpstr>
      <vt:lpstr>Modern Love</vt:lpstr>
      <vt:lpstr>The Hand</vt:lpstr>
      <vt:lpstr>SketchyVTI</vt:lpstr>
      <vt:lpstr>The Butterfly Project</vt:lpstr>
      <vt:lpstr>PowerPoint Presentation</vt:lpstr>
      <vt:lpstr>Children</vt:lpstr>
      <vt:lpstr>PowerPoint Presentation</vt:lpstr>
      <vt:lpstr>PowerPoint Presentation</vt:lpstr>
      <vt:lpstr>Friedl (Frederika) Dicker-Brandeis</vt:lpstr>
      <vt:lpstr>Pavel Friedmann</vt:lpstr>
      <vt:lpstr>The Last Butterfly by Pavel Friedmann</vt:lpstr>
      <vt:lpstr>PowerPoint Presentation</vt:lpstr>
      <vt:lpstr>PowerPoint Presentation</vt:lpstr>
      <vt:lpstr>Objectives</vt:lpstr>
      <vt:lpstr>Materials </vt:lpstr>
      <vt:lpstr>Lesson Plan and Resources</vt:lpstr>
      <vt:lpstr>Creating Butterflies</vt:lpstr>
      <vt:lpstr>Butterfly Memorial</vt:lpstr>
      <vt:lpstr>PowerPoint Presentation</vt:lpstr>
      <vt:lpstr>Over 315,000 Butterflies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Daniel</dc:creator>
  <cp:lastModifiedBy>Hannah Daniel</cp:lastModifiedBy>
  <cp:revision>2</cp:revision>
  <dcterms:created xsi:type="dcterms:W3CDTF">2023-05-05T21:15:27Z</dcterms:created>
  <dcterms:modified xsi:type="dcterms:W3CDTF">2023-05-31T21:25:12Z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0x010100764DA5E38210B448B718E0C2FF554CC1</vt:lpwstr>
  </property>
</Properties>
</file>