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handoutMasterIdLst>
    <p:handoutMasterId r:id="rId10"/>
  </p:handoutMasterIdLst>
  <p:sldIdLst>
    <p:sldId id="256" r:id="rId2"/>
    <p:sldId id="263" r:id="rId3"/>
    <p:sldId id="265" r:id="rId4"/>
    <p:sldId id="262" r:id="rId5"/>
    <p:sldId id="264" r:id="rId6"/>
    <p:sldId id="266" r:id="rId7"/>
    <p:sldId id="259"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85B"/>
    <a:srgbClr val="F2FCF4"/>
    <a:srgbClr val="FD36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62"/>
    <p:restoredTop sz="80892" autoAdjust="0"/>
  </p:normalViewPr>
  <p:slideViewPr>
    <p:cSldViewPr snapToGrid="0" snapToObjects="1">
      <p:cViewPr varScale="1">
        <p:scale>
          <a:sx n="105" d="100"/>
          <a:sy n="105" d="100"/>
        </p:scale>
        <p:origin x="2000"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5ED99D-E4A8-CB48-B477-49D406F8A31E}" type="datetimeFigureOut">
              <a:rPr lang="en-US" smtClean="0"/>
              <a:t>7/17/20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057CDE-7CF6-2A41-BF7F-B5E06EF10223}" type="slidenum">
              <a:rPr lang="en-US" smtClean="0"/>
              <a:t>‹#›</a:t>
            </a:fld>
            <a:endParaRPr lang="en-US"/>
          </a:p>
        </p:txBody>
      </p:sp>
    </p:spTree>
    <p:extLst>
      <p:ext uri="{BB962C8B-B14F-4D97-AF65-F5344CB8AC3E}">
        <p14:creationId xmlns:p14="http://schemas.microsoft.com/office/powerpoint/2010/main" val="27768248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817F0B-2FAD-2244-95D4-3979CE0E3364}" type="datetimeFigureOut">
              <a:rPr lang="en-US" smtClean="0"/>
              <a:t>7/17/20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18BB3A-E4D0-934D-B1AB-09DDDE51514C}" type="slidenum">
              <a:rPr lang="en-US" smtClean="0"/>
              <a:t>‹#›</a:t>
            </a:fld>
            <a:endParaRPr lang="en-US"/>
          </a:p>
        </p:txBody>
      </p:sp>
    </p:spTree>
    <p:extLst>
      <p:ext uri="{BB962C8B-B14F-4D97-AF65-F5344CB8AC3E}">
        <p14:creationId xmlns:p14="http://schemas.microsoft.com/office/powerpoint/2010/main" val="688644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18BB3A-E4D0-934D-B1AB-09DDDE51514C}" type="slidenum">
              <a:rPr lang="en-US" smtClean="0"/>
              <a:t>1</a:t>
            </a:fld>
            <a:endParaRPr lang="en-US"/>
          </a:p>
        </p:txBody>
      </p:sp>
    </p:spTree>
    <p:extLst>
      <p:ext uri="{BB962C8B-B14F-4D97-AF65-F5344CB8AC3E}">
        <p14:creationId xmlns:p14="http://schemas.microsoft.com/office/powerpoint/2010/main" val="305925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18BB3A-E4D0-934D-B1AB-09DDDE51514C}" type="slidenum">
              <a:rPr lang="en-US" smtClean="0"/>
              <a:t>4</a:t>
            </a:fld>
            <a:endParaRPr lang="en-US"/>
          </a:p>
        </p:txBody>
      </p:sp>
    </p:spTree>
    <p:extLst>
      <p:ext uri="{BB962C8B-B14F-4D97-AF65-F5344CB8AC3E}">
        <p14:creationId xmlns:p14="http://schemas.microsoft.com/office/powerpoint/2010/main" val="558017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your FIVE FINGER BREATHING TECHNIQUE and use it whenever you’re feeling anxious and need to calm yourself down.  It can be used anywhere and it your friends don’t know how to do it, well you do so. Show them how to do it.</a:t>
            </a:r>
          </a:p>
          <a:p>
            <a:endParaRPr lang="en-US" dirty="0"/>
          </a:p>
          <a:p>
            <a:r>
              <a:rPr lang="en-US" dirty="0"/>
              <a:t>                                                                                                                                                         EACH ONE TEACH ONE </a:t>
            </a:r>
          </a:p>
        </p:txBody>
      </p:sp>
      <p:sp>
        <p:nvSpPr>
          <p:cNvPr id="4" name="Slide Number Placeholder 3"/>
          <p:cNvSpPr>
            <a:spLocks noGrp="1"/>
          </p:cNvSpPr>
          <p:nvPr>
            <p:ph type="sldNum" sz="quarter" idx="5"/>
          </p:nvPr>
        </p:nvSpPr>
        <p:spPr/>
        <p:txBody>
          <a:bodyPr/>
          <a:lstStyle/>
          <a:p>
            <a:fld id="{A718BB3A-E4D0-934D-B1AB-09DDDE51514C}" type="slidenum">
              <a:rPr lang="en-US" smtClean="0"/>
              <a:t>5</a:t>
            </a:fld>
            <a:endParaRPr lang="en-US"/>
          </a:p>
        </p:txBody>
      </p:sp>
    </p:spTree>
    <p:extLst>
      <p:ext uri="{BB962C8B-B14F-4D97-AF65-F5344CB8AC3E}">
        <p14:creationId xmlns:p14="http://schemas.microsoft.com/office/powerpoint/2010/main" val="675296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this game?</a:t>
            </a:r>
          </a:p>
          <a:p>
            <a:endParaRPr lang="en-US" dirty="0"/>
          </a:p>
          <a:p>
            <a:r>
              <a:rPr lang="en-US" dirty="0"/>
              <a:t>Play it at home with your family members and see who gets closest to the minute.</a:t>
            </a:r>
          </a:p>
          <a:p>
            <a:endParaRPr lang="en-US" dirty="0"/>
          </a:p>
          <a:p>
            <a:endParaRPr lang="en-US" dirty="0"/>
          </a:p>
        </p:txBody>
      </p:sp>
      <p:sp>
        <p:nvSpPr>
          <p:cNvPr id="4" name="Slide Number Placeholder 3"/>
          <p:cNvSpPr>
            <a:spLocks noGrp="1"/>
          </p:cNvSpPr>
          <p:nvPr>
            <p:ph type="sldNum" sz="quarter" idx="5"/>
          </p:nvPr>
        </p:nvSpPr>
        <p:spPr/>
        <p:txBody>
          <a:bodyPr/>
          <a:lstStyle/>
          <a:p>
            <a:fld id="{A718BB3A-E4D0-934D-B1AB-09DDDE51514C}" type="slidenum">
              <a:rPr lang="en-US" smtClean="0"/>
              <a:t>6</a:t>
            </a:fld>
            <a:endParaRPr lang="en-US"/>
          </a:p>
        </p:txBody>
      </p:sp>
    </p:spTree>
    <p:extLst>
      <p:ext uri="{BB962C8B-B14F-4D97-AF65-F5344CB8AC3E}">
        <p14:creationId xmlns:p14="http://schemas.microsoft.com/office/powerpoint/2010/main" val="3039263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2BF654-5811-FF48-85EA-1A27309C8522}" type="slidenum">
              <a:rPr lang="en-US" smtClean="0"/>
              <a:t>7</a:t>
            </a:fld>
            <a:endParaRPr lang="en-US"/>
          </a:p>
        </p:txBody>
      </p:sp>
    </p:spTree>
    <p:extLst>
      <p:ext uri="{BB962C8B-B14F-4D97-AF65-F5344CB8AC3E}">
        <p14:creationId xmlns:p14="http://schemas.microsoft.com/office/powerpoint/2010/main" val="1256334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47AD105-345C-0243-B040-318CE91A2D5C}"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830808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AD105-345C-0243-B040-318CE91A2D5C}"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24309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AD105-345C-0243-B040-318CE91A2D5C}"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97696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7AD105-345C-0243-B040-318CE91A2D5C}"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25864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7AD105-345C-0243-B040-318CE91A2D5C}" type="datetimeFigureOut">
              <a:rPr lang="en-US" smtClean="0"/>
              <a:t>7/17/20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378542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7AD105-345C-0243-B040-318CE91A2D5C}"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210833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7AD105-345C-0243-B040-318CE91A2D5C}" type="datetimeFigureOut">
              <a:rPr lang="en-US" smtClean="0"/>
              <a:t>7/17/20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243647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7AD105-345C-0243-B040-318CE91A2D5C}" type="datetimeFigureOut">
              <a:rPr lang="en-US" smtClean="0"/>
              <a:t>7/17/20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52452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7AD105-345C-0243-B040-318CE91A2D5C}" type="datetimeFigureOut">
              <a:rPr lang="en-US" smtClean="0"/>
              <a:t>7/17/20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253976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AD105-345C-0243-B040-318CE91A2D5C}"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525432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7AD105-345C-0243-B040-318CE91A2D5C}" type="datetimeFigureOut">
              <a:rPr lang="en-US" smtClean="0"/>
              <a:t>7/17/20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417A6B-BA58-344C-8163-0EBF3A1480D9}" type="slidenum">
              <a:rPr lang="en-US" smtClean="0"/>
              <a:t>‹#›</a:t>
            </a:fld>
            <a:endParaRPr lang="en-US"/>
          </a:p>
        </p:txBody>
      </p:sp>
    </p:spTree>
    <p:extLst>
      <p:ext uri="{BB962C8B-B14F-4D97-AF65-F5344CB8AC3E}">
        <p14:creationId xmlns:p14="http://schemas.microsoft.com/office/powerpoint/2010/main" val="1278316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9000"/>
            <a:lum/>
          </a:blip>
          <a:srcRect/>
          <a:stretch>
            <a:fillRect l="-7000" t="-37000" r="-15000" b="-5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7AD105-345C-0243-B040-318CE91A2D5C}" type="datetimeFigureOut">
              <a:rPr lang="en-US" smtClean="0"/>
              <a:t>7/17/20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17A6B-BA58-344C-8163-0EBF3A1480D9}" type="slidenum">
              <a:rPr lang="en-US" smtClean="0"/>
              <a:t>‹#›</a:t>
            </a:fld>
            <a:endParaRPr lang="en-US"/>
          </a:p>
        </p:txBody>
      </p:sp>
    </p:spTree>
    <p:extLst>
      <p:ext uri="{BB962C8B-B14F-4D97-AF65-F5344CB8AC3E}">
        <p14:creationId xmlns:p14="http://schemas.microsoft.com/office/powerpoint/2010/main" val="1901245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139886">
            <a:off x="162396" y="1860564"/>
            <a:ext cx="11927574" cy="3233339"/>
          </a:xfrm>
        </p:spPr>
        <p:txBody>
          <a:bodyPr anchor="ctr">
            <a:noAutofit/>
          </a:bodyPr>
          <a:lstStyle/>
          <a:p>
            <a:r>
              <a:rPr lang="en-US" sz="7200" b="1" dirty="0">
                <a:solidFill>
                  <a:schemeClr val="bg2">
                    <a:lumMod val="25000"/>
                  </a:schemeClr>
                </a:solidFill>
                <a:latin typeface="Poor Richard" panose="02080502050505020702" pitchFamily="18" charset="0"/>
              </a:rPr>
              <a:t>This is only the beginning.</a:t>
            </a:r>
          </a:p>
        </p:txBody>
      </p:sp>
      <p:sp>
        <p:nvSpPr>
          <p:cNvPr id="16" name="TextBox 15">
            <a:extLst>
              <a:ext uri="{FF2B5EF4-FFF2-40B4-BE49-F238E27FC236}">
                <a16:creationId xmlns:a16="http://schemas.microsoft.com/office/drawing/2014/main" id="{6D3498DD-852C-2048-8AAB-6493BDE23F19}"/>
              </a:ext>
            </a:extLst>
          </p:cNvPr>
          <p:cNvSpPr txBox="1"/>
          <p:nvPr/>
        </p:nvSpPr>
        <p:spPr>
          <a:xfrm>
            <a:off x="5359260" y="105227"/>
            <a:ext cx="1473480" cy="369332"/>
          </a:xfrm>
          <a:prstGeom prst="rect">
            <a:avLst/>
          </a:prstGeom>
          <a:noFill/>
        </p:spPr>
        <p:txBody>
          <a:bodyPr wrap="none" rtlCol="0">
            <a:spAutoFit/>
          </a:bodyPr>
          <a:lstStyle/>
          <a:p>
            <a:r>
              <a:rPr lang="en-US" b="1" dirty="0">
                <a:ln>
                  <a:solidFill>
                    <a:schemeClr val="bg2"/>
                  </a:solidFill>
                </a:ln>
                <a:effectLst>
                  <a:glow rad="139700">
                    <a:schemeClr val="accent4">
                      <a:satMod val="175000"/>
                      <a:alpha val="40000"/>
                    </a:schemeClr>
                  </a:glow>
                </a:effectLst>
                <a:latin typeface="Eras Bold ITC" panose="020B0907030504020204" pitchFamily="34" charset="0"/>
              </a:rPr>
              <a:t>STEP ONE  </a:t>
            </a:r>
          </a:p>
        </p:txBody>
      </p:sp>
      <p:sp>
        <p:nvSpPr>
          <p:cNvPr id="6" name="Text Box 2" descr="sand cropped"/>
          <p:cNvSpPr txBox="1">
            <a:spLocks noChangeArrowheads="1"/>
          </p:cNvSpPr>
          <p:nvPr/>
        </p:nvSpPr>
        <p:spPr bwMode="auto">
          <a:xfrm>
            <a:off x="5214552" y="5189838"/>
            <a:ext cx="6833848" cy="1576972"/>
          </a:xfrm>
          <a:prstGeom prst="rect">
            <a:avLst/>
          </a:prstGeom>
          <a:noFill/>
          <a:ln>
            <a:noFill/>
          </a:ln>
          <a:effectLst/>
          <a:extLst>
            <a:ext uri="{909E8E84-426E-40DD-AFC4-6F175D3DCCD1}">
              <a14:hiddenFill xmlns:a14="http://schemas.microsoft.com/office/drawing/2010/main">
                <a:blipFill dpi="0" rotWithShape="0">
                  <a:blip>
                    <a:lum bright="-20000" contrast="40000"/>
                  </a:blip>
                  <a:srcRect/>
                  <a:stretch>
                    <a:fillRect/>
                  </a:stretch>
                </a:blip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GB" altLang="en-US" sz="3600" b="0" i="0" u="none" strike="noStrike" cap="none" normalizeH="0" baseline="0" dirty="0">
                <a:ln>
                  <a:solidFill>
                    <a:schemeClr val="tx1"/>
                  </a:solidFill>
                </a:ln>
                <a:solidFill>
                  <a:schemeClr val="bg1">
                    <a:lumMod val="50000"/>
                  </a:schemeClr>
                </a:solidFill>
                <a:effectLst/>
                <a:latin typeface="Poor Richard" panose="02080502050505020702" pitchFamily="18" charset="0"/>
              </a:rPr>
              <a:t>“A journey of a thousand </a:t>
            </a:r>
            <a:r>
              <a:rPr lang="en-GB" altLang="en-US" sz="3600" dirty="0">
                <a:ln>
                  <a:solidFill>
                    <a:schemeClr val="tx1"/>
                  </a:solidFill>
                </a:ln>
                <a:solidFill>
                  <a:schemeClr val="bg1">
                    <a:lumMod val="50000"/>
                  </a:schemeClr>
                </a:solidFill>
                <a:effectLst/>
                <a:latin typeface="Poor Richard" panose="02080502050505020702" pitchFamily="18" charset="0"/>
              </a:rPr>
              <a:t>m</a:t>
            </a:r>
            <a:r>
              <a:rPr kumimoji="0" lang="en-GB" altLang="en-US" sz="3600" b="0" i="0" u="none" strike="noStrike" cap="none" normalizeH="0" baseline="0" dirty="0">
                <a:ln>
                  <a:solidFill>
                    <a:schemeClr val="tx1"/>
                  </a:solidFill>
                </a:ln>
                <a:solidFill>
                  <a:schemeClr val="bg1">
                    <a:lumMod val="50000"/>
                  </a:schemeClr>
                </a:solidFill>
                <a:effectLst/>
                <a:latin typeface="Poor Richard" panose="02080502050505020702" pitchFamily="18" charset="0"/>
              </a:rPr>
              <a:t>iles begins with a single step”- Lao Tzu</a:t>
            </a:r>
            <a:endParaRPr kumimoji="0" lang="en-US" altLang="en-US" sz="3600" b="0" i="0" u="none" strike="noStrike" cap="none" normalizeH="0" baseline="0" dirty="0">
              <a:ln>
                <a:solidFill>
                  <a:schemeClr val="tx1"/>
                </a:solidFill>
              </a:ln>
              <a:solidFill>
                <a:schemeClr val="bg1">
                  <a:lumMod val="50000"/>
                </a:schemeClr>
              </a:solidFill>
              <a:effectLst/>
              <a:latin typeface="Poor Richard" panose="02080502050505020702"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261" y="105227"/>
            <a:ext cx="3403600" cy="2387600"/>
          </a:xfrm>
          <a:prstGeom prst="rect">
            <a:avLst/>
          </a:prstGeom>
        </p:spPr>
      </p:pic>
      <p:pic>
        <p:nvPicPr>
          <p:cNvPr id="7" name="Online Media 6" descr="Recorded Sound">
            <a:hlinkClick r:id="" action="ppaction://media"/>
            <a:extLst>
              <a:ext uri="{FF2B5EF4-FFF2-40B4-BE49-F238E27FC236}">
                <a16:creationId xmlns:a16="http://schemas.microsoft.com/office/drawing/2014/main" id="{E7253CE4-8807-874F-9BC6-A3E98021C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9175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96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C174-2D4A-8240-A700-4CAC44DC60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E4CD5D8-FD0B-E945-BB2A-4FA872FE0FC7}"/>
              </a:ext>
            </a:extLst>
          </p:cNvPr>
          <p:cNvPicPr>
            <a:picLocks noGrp="1" noChangeAspect="1"/>
          </p:cNvPicPr>
          <p:nvPr>
            <p:ph idx="1"/>
          </p:nvPr>
        </p:nvPicPr>
        <p:blipFill>
          <a:blip r:embed="rId4"/>
          <a:stretch>
            <a:fillRect/>
          </a:stretch>
        </p:blipFill>
        <p:spPr>
          <a:xfrm>
            <a:off x="0" y="0"/>
            <a:ext cx="12192000" cy="6858000"/>
          </a:xfrm>
        </p:spPr>
      </p:pic>
      <p:pic>
        <p:nvPicPr>
          <p:cNvPr id="6" name="Online Media 5" descr="Recorded Sound">
            <a:hlinkClick r:id="" action="ppaction://media"/>
            <a:extLst>
              <a:ext uri="{FF2B5EF4-FFF2-40B4-BE49-F238E27FC236}">
                <a16:creationId xmlns:a16="http://schemas.microsoft.com/office/drawing/2014/main" id="{7E09E256-448B-C44A-8491-0FAAE1ECE7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0418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C13B-6AD4-DC4D-AB22-AA43C68383F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0091C3-2782-774D-A84C-19310239C3AF}"/>
              </a:ext>
            </a:extLst>
          </p:cNvPr>
          <p:cNvPicPr>
            <a:picLocks noGrp="1" noChangeAspect="1"/>
          </p:cNvPicPr>
          <p:nvPr>
            <p:ph idx="1"/>
          </p:nvPr>
        </p:nvPicPr>
        <p:blipFill>
          <a:blip r:embed="rId4"/>
          <a:stretch>
            <a:fillRect/>
          </a:stretch>
        </p:blipFill>
        <p:spPr>
          <a:xfrm rot="956744">
            <a:off x="512064" y="1027906"/>
            <a:ext cx="3637280" cy="3637280"/>
          </a:xfrm>
        </p:spPr>
      </p:pic>
      <p:pic>
        <p:nvPicPr>
          <p:cNvPr id="7" name="Picture 6">
            <a:extLst>
              <a:ext uri="{FF2B5EF4-FFF2-40B4-BE49-F238E27FC236}">
                <a16:creationId xmlns:a16="http://schemas.microsoft.com/office/drawing/2014/main" id="{2B05F27A-E1D6-2645-821E-C0CD9C963F29}"/>
              </a:ext>
            </a:extLst>
          </p:cNvPr>
          <p:cNvPicPr>
            <a:picLocks noChangeAspect="1"/>
          </p:cNvPicPr>
          <p:nvPr/>
        </p:nvPicPr>
        <p:blipFill>
          <a:blip r:embed="rId5"/>
          <a:stretch>
            <a:fillRect/>
          </a:stretch>
        </p:blipFill>
        <p:spPr>
          <a:xfrm rot="21048155">
            <a:off x="5907809" y="225191"/>
            <a:ext cx="3064256" cy="3064256"/>
          </a:xfrm>
          <a:prstGeom prst="rect">
            <a:avLst/>
          </a:prstGeom>
        </p:spPr>
      </p:pic>
      <p:pic>
        <p:nvPicPr>
          <p:cNvPr id="9" name="Picture 8">
            <a:extLst>
              <a:ext uri="{FF2B5EF4-FFF2-40B4-BE49-F238E27FC236}">
                <a16:creationId xmlns:a16="http://schemas.microsoft.com/office/drawing/2014/main" id="{4F30B1F7-63B2-4A46-A219-BEBB4D4D9350}"/>
              </a:ext>
            </a:extLst>
          </p:cNvPr>
          <p:cNvPicPr>
            <a:picLocks noChangeAspect="1"/>
          </p:cNvPicPr>
          <p:nvPr/>
        </p:nvPicPr>
        <p:blipFill>
          <a:blip r:embed="rId6"/>
          <a:stretch>
            <a:fillRect/>
          </a:stretch>
        </p:blipFill>
        <p:spPr>
          <a:xfrm>
            <a:off x="3828288" y="2910706"/>
            <a:ext cx="2855861" cy="2855861"/>
          </a:xfrm>
          <a:prstGeom prst="rect">
            <a:avLst/>
          </a:prstGeom>
        </p:spPr>
      </p:pic>
      <p:pic>
        <p:nvPicPr>
          <p:cNvPr id="11" name="Picture 10">
            <a:extLst>
              <a:ext uri="{FF2B5EF4-FFF2-40B4-BE49-F238E27FC236}">
                <a16:creationId xmlns:a16="http://schemas.microsoft.com/office/drawing/2014/main" id="{B633B238-95D0-5242-A67C-752E5BDF4165}"/>
              </a:ext>
            </a:extLst>
          </p:cNvPr>
          <p:cNvPicPr>
            <a:picLocks noChangeAspect="1"/>
          </p:cNvPicPr>
          <p:nvPr/>
        </p:nvPicPr>
        <p:blipFill>
          <a:blip r:embed="rId7"/>
          <a:stretch>
            <a:fillRect/>
          </a:stretch>
        </p:blipFill>
        <p:spPr>
          <a:xfrm rot="845392">
            <a:off x="8595360" y="2905790"/>
            <a:ext cx="3060192" cy="3514641"/>
          </a:xfrm>
          <a:prstGeom prst="rect">
            <a:avLst/>
          </a:prstGeom>
        </p:spPr>
      </p:pic>
      <p:pic>
        <p:nvPicPr>
          <p:cNvPr id="13" name="Online Media 12" descr="Recorded Sound">
            <a:hlinkClick r:id="" action="ppaction://media"/>
            <a:extLst>
              <a:ext uri="{FF2B5EF4-FFF2-40B4-BE49-F238E27FC236}">
                <a16:creationId xmlns:a16="http://schemas.microsoft.com/office/drawing/2014/main" id="{BBD6823C-3DA3-3A44-9380-B88A16C35F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620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91514" y="235974"/>
            <a:ext cx="11900485" cy="5456903"/>
          </a:xfrm>
        </p:spPr>
      </p:pic>
      <p:sp>
        <p:nvSpPr>
          <p:cNvPr id="4" name="TextBox 3"/>
          <p:cNvSpPr txBox="1"/>
          <p:nvPr/>
        </p:nvSpPr>
        <p:spPr>
          <a:xfrm>
            <a:off x="-14015" y="6257337"/>
            <a:ext cx="12220030" cy="423193"/>
          </a:xfrm>
          <a:prstGeom prst="rect">
            <a:avLst/>
          </a:prstGeom>
          <a:noFill/>
        </p:spPr>
        <p:txBody>
          <a:bodyPr wrap="square" rtlCol="0">
            <a:spAutoFit/>
          </a:bodyPr>
          <a:lstStyle/>
          <a:p>
            <a:pPr algn="ctr"/>
            <a:r>
              <a:rPr lang="en-GB" sz="2150" b="1" dirty="0">
                <a:ln>
                  <a:solidFill>
                    <a:schemeClr val="tx1">
                      <a:lumMod val="50000"/>
                      <a:lumOff val="50000"/>
                    </a:schemeClr>
                  </a:solidFill>
                </a:ln>
                <a:effectLst>
                  <a:glow rad="139700">
                    <a:schemeClr val="accent4">
                      <a:satMod val="175000"/>
                      <a:alpha val="40000"/>
                    </a:schemeClr>
                  </a:glow>
                </a:effectLst>
                <a:latin typeface="Poor Richard" panose="02080502050505020702" pitchFamily="18" charset="0"/>
              </a:rPr>
              <a:t>Regardless of the impression others have of you – YOUR-self impression and the impressions we leave count the most!</a:t>
            </a:r>
          </a:p>
        </p:txBody>
      </p:sp>
      <p:pic>
        <p:nvPicPr>
          <p:cNvPr id="2" name="Online Media 1" descr="Recorded Sound">
            <a:hlinkClick r:id="" action="ppaction://media"/>
            <a:extLst>
              <a:ext uri="{FF2B5EF4-FFF2-40B4-BE49-F238E27FC236}">
                <a16:creationId xmlns:a16="http://schemas.microsoft.com/office/drawing/2014/main" id="{F8C39EB5-0FFB-BE49-A869-DAE6B0DD0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7064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62B2-260E-DA49-B0B1-453876EFFD58}"/>
              </a:ext>
            </a:extLst>
          </p:cNvPr>
          <p:cNvSpPr>
            <a:spLocks noGrp="1"/>
          </p:cNvSpPr>
          <p:nvPr>
            <p:ph type="title"/>
          </p:nvPr>
        </p:nvSpPr>
        <p:spPr/>
        <p:txBody>
          <a:bodyPr>
            <a:normAutofit/>
          </a:bodyPr>
          <a:lstStyle/>
          <a:p>
            <a:r>
              <a:rPr lang="en-US" sz="6000" b="1" dirty="0">
                <a:latin typeface="Baskerville" panose="02020502070401020303" pitchFamily="18" charset="0"/>
                <a:ea typeface="Baskerville" panose="02020502070401020303" pitchFamily="18" charset="0"/>
              </a:rPr>
              <a:t>Mindfulness Meditation</a:t>
            </a:r>
          </a:p>
        </p:txBody>
      </p:sp>
      <p:pic>
        <p:nvPicPr>
          <p:cNvPr id="5" name="Content Placeholder 4">
            <a:extLst>
              <a:ext uri="{FF2B5EF4-FFF2-40B4-BE49-F238E27FC236}">
                <a16:creationId xmlns:a16="http://schemas.microsoft.com/office/drawing/2014/main" id="{9A17D36F-FAA9-4F44-9E77-8C287EADC898}"/>
              </a:ext>
            </a:extLst>
          </p:cNvPr>
          <p:cNvPicPr>
            <a:picLocks noGrp="1" noChangeAspect="1"/>
          </p:cNvPicPr>
          <p:nvPr>
            <p:ph idx="1"/>
          </p:nvPr>
        </p:nvPicPr>
        <p:blipFill>
          <a:blip r:embed="rId3"/>
          <a:stretch>
            <a:fillRect/>
          </a:stretch>
        </p:blipFill>
        <p:spPr>
          <a:xfrm>
            <a:off x="3098800" y="1888330"/>
            <a:ext cx="3886200" cy="4521444"/>
          </a:xfrm>
        </p:spPr>
      </p:pic>
      <p:pic>
        <p:nvPicPr>
          <p:cNvPr id="7" name="Picture 6" descr="Macintosh HD:Users:davidjenkinson:Desktop:SuccessClub_Logo_Cyan.png">
            <a:extLst>
              <a:ext uri="{FF2B5EF4-FFF2-40B4-BE49-F238E27FC236}">
                <a16:creationId xmlns:a16="http://schemas.microsoft.com/office/drawing/2014/main" id="{BF14354D-F1E8-1644-9EB1-2DCEF342940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7738" y="6264656"/>
            <a:ext cx="1603080" cy="549377"/>
          </a:xfrm>
          <a:prstGeom prst="rect">
            <a:avLst/>
          </a:prstGeom>
          <a:noFill/>
          <a:ln>
            <a:noFill/>
          </a:ln>
        </p:spPr>
      </p:pic>
    </p:spTree>
    <p:extLst>
      <p:ext uri="{BB962C8B-B14F-4D97-AF65-F5344CB8AC3E}">
        <p14:creationId xmlns:p14="http://schemas.microsoft.com/office/powerpoint/2010/main" val="1835682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42C68-C995-C04E-8564-923F291185CD}"/>
              </a:ext>
            </a:extLst>
          </p:cNvPr>
          <p:cNvSpPr>
            <a:spLocks noGrp="1"/>
          </p:cNvSpPr>
          <p:nvPr>
            <p:ph type="title"/>
          </p:nvPr>
        </p:nvSpPr>
        <p:spPr/>
        <p:txBody>
          <a:bodyPr>
            <a:normAutofit/>
          </a:bodyPr>
          <a:lstStyle/>
          <a:p>
            <a:r>
              <a:rPr lang="en-US" sz="6000" b="1" dirty="0">
                <a:latin typeface="Baskerville" panose="02020502070401020303" pitchFamily="18" charset="0"/>
                <a:ea typeface="Baskerville" panose="02020502070401020303" pitchFamily="18" charset="0"/>
              </a:rPr>
              <a:t>1 Minute Challenge</a:t>
            </a:r>
          </a:p>
        </p:txBody>
      </p:sp>
      <p:pic>
        <p:nvPicPr>
          <p:cNvPr id="11" name="Content Placeholder 10">
            <a:extLst>
              <a:ext uri="{FF2B5EF4-FFF2-40B4-BE49-F238E27FC236}">
                <a16:creationId xmlns:a16="http://schemas.microsoft.com/office/drawing/2014/main" id="{502A11EA-A76A-C54A-B2BF-4D019897C813}"/>
              </a:ext>
            </a:extLst>
          </p:cNvPr>
          <p:cNvPicPr>
            <a:picLocks noGrp="1" noChangeAspect="1"/>
          </p:cNvPicPr>
          <p:nvPr>
            <p:ph idx="1"/>
          </p:nvPr>
        </p:nvPicPr>
        <p:blipFill>
          <a:blip r:embed="rId3"/>
          <a:stretch>
            <a:fillRect/>
          </a:stretch>
        </p:blipFill>
        <p:spPr>
          <a:xfrm>
            <a:off x="0" y="1426668"/>
            <a:ext cx="8953500" cy="5387366"/>
          </a:xfrm>
        </p:spPr>
      </p:pic>
      <p:pic>
        <p:nvPicPr>
          <p:cNvPr id="9" name="Picture 8" descr="Macintosh HD:Users:davidjenkinson:Desktop:SuccessClub_Logo_Cyan.png">
            <a:extLst>
              <a:ext uri="{FF2B5EF4-FFF2-40B4-BE49-F238E27FC236}">
                <a16:creationId xmlns:a16="http://schemas.microsoft.com/office/drawing/2014/main" id="{FBC0DD8A-B95C-C944-A994-5910CF86722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7738" y="6264656"/>
            <a:ext cx="1603080" cy="549377"/>
          </a:xfrm>
          <a:prstGeom prst="rect">
            <a:avLst/>
          </a:prstGeom>
          <a:noFill/>
          <a:ln>
            <a:noFill/>
          </a:ln>
        </p:spPr>
      </p:pic>
    </p:spTree>
    <p:extLst>
      <p:ext uri="{BB962C8B-B14F-4D97-AF65-F5344CB8AC3E}">
        <p14:creationId xmlns:p14="http://schemas.microsoft.com/office/powerpoint/2010/main" val="335569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55459" y="5498757"/>
            <a:ext cx="4036541" cy="1015663"/>
          </a:xfrm>
          <a:prstGeom prst="rect">
            <a:avLst/>
          </a:prstGeom>
          <a:noFill/>
        </p:spPr>
        <p:txBody>
          <a:bodyPr wrap="square" rtlCol="0">
            <a:spAutoFit/>
          </a:bodyPr>
          <a:lstStyle/>
          <a:p>
            <a:r>
              <a:rPr lang="en-GB" sz="3000" dirty="0">
                <a:effectLst>
                  <a:glow rad="101600">
                    <a:schemeClr val="accent4">
                      <a:satMod val="175000"/>
                      <a:alpha val="40000"/>
                    </a:schemeClr>
                  </a:glow>
                </a:effectLst>
                <a:latin typeface="Poor Richard" panose="02080502050505020702" pitchFamily="18" charset="0"/>
              </a:rPr>
              <a:t>“Teach the heart and the mind will follow”</a:t>
            </a:r>
          </a:p>
        </p:txBody>
      </p:sp>
      <p:sp>
        <p:nvSpPr>
          <p:cNvPr id="7" name="TextBox 6">
            <a:extLst>
              <a:ext uri="{FF2B5EF4-FFF2-40B4-BE49-F238E27FC236}">
                <a16:creationId xmlns:a16="http://schemas.microsoft.com/office/drawing/2014/main" id="{6D3498DD-852C-2048-8AAB-6493BDE23F19}"/>
              </a:ext>
            </a:extLst>
          </p:cNvPr>
          <p:cNvSpPr txBox="1"/>
          <p:nvPr/>
        </p:nvSpPr>
        <p:spPr>
          <a:xfrm>
            <a:off x="5331207" y="131700"/>
            <a:ext cx="300082" cy="369332"/>
          </a:xfrm>
          <a:prstGeom prst="rect">
            <a:avLst/>
          </a:prstGeom>
          <a:noFill/>
        </p:spPr>
        <p:txBody>
          <a:bodyPr wrap="none" rtlCol="0">
            <a:spAutoFit/>
          </a:bodyPr>
          <a:lstStyle/>
          <a:p>
            <a:r>
              <a:rPr lang="en-US" b="1" dirty="0">
                <a:ln>
                  <a:solidFill>
                    <a:schemeClr val="bg2"/>
                  </a:solidFill>
                </a:ln>
                <a:effectLst>
                  <a:glow rad="139700">
                    <a:schemeClr val="accent4">
                      <a:satMod val="175000"/>
                      <a:alpha val="40000"/>
                    </a:schemeClr>
                  </a:glow>
                </a:effectLst>
                <a:latin typeface="Eras Bold ITC" panose="020B0907030504020204" pitchFamily="34" charset="0"/>
              </a:rPr>
              <a:t>  </a:t>
            </a:r>
          </a:p>
        </p:txBody>
      </p:sp>
      <p:pic>
        <p:nvPicPr>
          <p:cNvPr id="5" name="Picture 4">
            <a:extLst>
              <a:ext uri="{FF2B5EF4-FFF2-40B4-BE49-F238E27FC236}">
                <a16:creationId xmlns:a16="http://schemas.microsoft.com/office/drawing/2014/main" id="{2A395590-3C80-EA4A-88C4-97486285EE63}"/>
              </a:ext>
            </a:extLst>
          </p:cNvPr>
          <p:cNvPicPr>
            <a:picLocks noChangeAspect="1"/>
          </p:cNvPicPr>
          <p:nvPr/>
        </p:nvPicPr>
        <p:blipFill>
          <a:blip r:embed="rId5"/>
          <a:stretch>
            <a:fillRect/>
          </a:stretch>
        </p:blipFill>
        <p:spPr>
          <a:xfrm>
            <a:off x="5290736" y="0"/>
            <a:ext cx="6901264" cy="5035138"/>
          </a:xfrm>
          <a:prstGeom prst="rect">
            <a:avLst/>
          </a:prstGeom>
        </p:spPr>
      </p:pic>
      <p:pic>
        <p:nvPicPr>
          <p:cNvPr id="9" name="Picture 8">
            <a:extLst>
              <a:ext uri="{FF2B5EF4-FFF2-40B4-BE49-F238E27FC236}">
                <a16:creationId xmlns:a16="http://schemas.microsoft.com/office/drawing/2014/main" id="{00A11162-76A6-7746-A680-2120EAC70C6E}"/>
              </a:ext>
            </a:extLst>
          </p:cNvPr>
          <p:cNvPicPr>
            <a:picLocks noChangeAspect="1"/>
          </p:cNvPicPr>
          <p:nvPr/>
        </p:nvPicPr>
        <p:blipFill>
          <a:blip r:embed="rId6"/>
          <a:stretch>
            <a:fillRect/>
          </a:stretch>
        </p:blipFill>
        <p:spPr>
          <a:xfrm rot="924262">
            <a:off x="690906" y="1785917"/>
            <a:ext cx="4431423" cy="4431423"/>
          </a:xfrm>
          <a:prstGeom prst="rect">
            <a:avLst/>
          </a:prstGeom>
        </p:spPr>
      </p:pic>
      <p:pic>
        <p:nvPicPr>
          <p:cNvPr id="10" name="Online Media 9" descr="Recorded Sound">
            <a:hlinkClick r:id="" action="ppaction://media"/>
            <a:extLst>
              <a:ext uri="{FF2B5EF4-FFF2-40B4-BE49-F238E27FC236}">
                <a16:creationId xmlns:a16="http://schemas.microsoft.com/office/drawing/2014/main" id="{4284812A-3A3C-7C40-9AF4-13F90A4593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5235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56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3308</TotalTime>
  <Words>138</Words>
  <Application>Microsoft Macintosh PowerPoint</Application>
  <PresentationFormat>Widescreen</PresentationFormat>
  <Paragraphs>19</Paragraphs>
  <Slides>7</Slides>
  <Notes>5</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Baskerville</vt:lpstr>
      <vt:lpstr>Calibri</vt:lpstr>
      <vt:lpstr>Calibri Light</vt:lpstr>
      <vt:lpstr>Eras Bold ITC</vt:lpstr>
      <vt:lpstr>Poor Richard</vt:lpstr>
      <vt:lpstr>Office Theme</vt:lpstr>
      <vt:lpstr>This is only the beginning.</vt:lpstr>
      <vt:lpstr>PowerPoint Presentation</vt:lpstr>
      <vt:lpstr>PowerPoint Presentation</vt:lpstr>
      <vt:lpstr>PowerPoint Presentation</vt:lpstr>
      <vt:lpstr>Mindfulness Meditation</vt:lpstr>
      <vt:lpstr>1 Minute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Your Self-Talk Determines Your Self-Worth</dc:title>
  <dc:creator>Tony Dallas</dc:creator>
  <cp:lastModifiedBy>Tony Dallas</cp:lastModifiedBy>
  <cp:revision>63</cp:revision>
  <cp:lastPrinted>2019-08-11T17:37:03Z</cp:lastPrinted>
  <dcterms:created xsi:type="dcterms:W3CDTF">2019-08-08T21:44:13Z</dcterms:created>
  <dcterms:modified xsi:type="dcterms:W3CDTF">2020-07-17T12:03:35Z</dcterms:modified>
</cp:coreProperties>
</file>