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4" d="100"/>
          <a:sy n="84" d="100"/>
        </p:scale>
        <p:origin x="17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C3B9C-90D5-920F-C5F2-0F770B311B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1BBFBD-E87F-9657-1356-BEA013B786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5651AF1-04A4-6083-354C-590ED3A68DD7}"/>
              </a:ext>
            </a:extLst>
          </p:cNvPr>
          <p:cNvSpPr>
            <a:spLocks noGrp="1"/>
          </p:cNvSpPr>
          <p:nvPr>
            <p:ph type="dt" sz="half" idx="10"/>
          </p:nvPr>
        </p:nvSpPr>
        <p:spPr/>
        <p:txBody>
          <a:bodyPr/>
          <a:lstStyle/>
          <a:p>
            <a:fld id="{291DD489-5EB9-413F-8505-C9658CA2171B}" type="datetimeFigureOut">
              <a:rPr lang="en-US" smtClean="0"/>
              <a:t>7/29/2022</a:t>
            </a:fld>
            <a:endParaRPr lang="en-US" dirty="0"/>
          </a:p>
        </p:txBody>
      </p:sp>
      <p:sp>
        <p:nvSpPr>
          <p:cNvPr id="5" name="Footer Placeholder 4">
            <a:extLst>
              <a:ext uri="{FF2B5EF4-FFF2-40B4-BE49-F238E27FC236}">
                <a16:creationId xmlns:a16="http://schemas.microsoft.com/office/drawing/2014/main" id="{71936CED-98C5-5822-9D8D-82CAD73869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88816C-7FEA-1553-54BF-0CAA2AEACD23}"/>
              </a:ext>
            </a:extLst>
          </p:cNvPr>
          <p:cNvSpPr>
            <a:spLocks noGrp="1"/>
          </p:cNvSpPr>
          <p:nvPr>
            <p:ph type="sldNum" sz="quarter" idx="12"/>
          </p:nvPr>
        </p:nvSpPr>
        <p:spPr/>
        <p:txBody>
          <a:bodyPr/>
          <a:lstStyle/>
          <a:p>
            <a:fld id="{95EC2C30-B5F5-41CF-90E7-16DFFC3AA00A}" type="slidenum">
              <a:rPr lang="en-US" smtClean="0"/>
              <a:t>‹#›</a:t>
            </a:fld>
            <a:endParaRPr lang="en-US" dirty="0"/>
          </a:p>
        </p:txBody>
      </p:sp>
    </p:spTree>
    <p:extLst>
      <p:ext uri="{BB962C8B-B14F-4D97-AF65-F5344CB8AC3E}">
        <p14:creationId xmlns:p14="http://schemas.microsoft.com/office/powerpoint/2010/main" val="433666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9AF29-5C5C-1150-DFD8-94808736C0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82FC84-F754-9D63-4919-CCF6C750EE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DA7F69-4C7F-4B0B-3303-56FB64048171}"/>
              </a:ext>
            </a:extLst>
          </p:cNvPr>
          <p:cNvSpPr>
            <a:spLocks noGrp="1"/>
          </p:cNvSpPr>
          <p:nvPr>
            <p:ph type="dt" sz="half" idx="10"/>
          </p:nvPr>
        </p:nvSpPr>
        <p:spPr/>
        <p:txBody>
          <a:bodyPr/>
          <a:lstStyle/>
          <a:p>
            <a:fld id="{291DD489-5EB9-413F-8505-C9658CA2171B}" type="datetimeFigureOut">
              <a:rPr lang="en-US" smtClean="0"/>
              <a:t>7/29/2022</a:t>
            </a:fld>
            <a:endParaRPr lang="en-US" dirty="0"/>
          </a:p>
        </p:txBody>
      </p:sp>
      <p:sp>
        <p:nvSpPr>
          <p:cNvPr id="5" name="Footer Placeholder 4">
            <a:extLst>
              <a:ext uri="{FF2B5EF4-FFF2-40B4-BE49-F238E27FC236}">
                <a16:creationId xmlns:a16="http://schemas.microsoft.com/office/drawing/2014/main" id="{17DB7E0B-A418-B4D4-91E0-75BCED00B4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DD6B407-F16B-A632-1909-66FA03A6D2D1}"/>
              </a:ext>
            </a:extLst>
          </p:cNvPr>
          <p:cNvSpPr>
            <a:spLocks noGrp="1"/>
          </p:cNvSpPr>
          <p:nvPr>
            <p:ph type="sldNum" sz="quarter" idx="12"/>
          </p:nvPr>
        </p:nvSpPr>
        <p:spPr/>
        <p:txBody>
          <a:bodyPr/>
          <a:lstStyle/>
          <a:p>
            <a:fld id="{95EC2C30-B5F5-41CF-90E7-16DFFC3AA00A}" type="slidenum">
              <a:rPr lang="en-US" smtClean="0"/>
              <a:t>‹#›</a:t>
            </a:fld>
            <a:endParaRPr lang="en-US" dirty="0"/>
          </a:p>
        </p:txBody>
      </p:sp>
    </p:spTree>
    <p:extLst>
      <p:ext uri="{BB962C8B-B14F-4D97-AF65-F5344CB8AC3E}">
        <p14:creationId xmlns:p14="http://schemas.microsoft.com/office/powerpoint/2010/main" val="412061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094A6D-BEFF-8089-2780-0B5F0D81F3A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97D137-89B8-96E8-11D8-3B809C377B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3A72D6-AD5C-F161-67B9-81BB3C5B91D3}"/>
              </a:ext>
            </a:extLst>
          </p:cNvPr>
          <p:cNvSpPr>
            <a:spLocks noGrp="1"/>
          </p:cNvSpPr>
          <p:nvPr>
            <p:ph type="dt" sz="half" idx="10"/>
          </p:nvPr>
        </p:nvSpPr>
        <p:spPr/>
        <p:txBody>
          <a:bodyPr/>
          <a:lstStyle/>
          <a:p>
            <a:fld id="{291DD489-5EB9-413F-8505-C9658CA2171B}" type="datetimeFigureOut">
              <a:rPr lang="en-US" smtClean="0"/>
              <a:t>7/29/2022</a:t>
            </a:fld>
            <a:endParaRPr lang="en-US" dirty="0"/>
          </a:p>
        </p:txBody>
      </p:sp>
      <p:sp>
        <p:nvSpPr>
          <p:cNvPr id="5" name="Footer Placeholder 4">
            <a:extLst>
              <a:ext uri="{FF2B5EF4-FFF2-40B4-BE49-F238E27FC236}">
                <a16:creationId xmlns:a16="http://schemas.microsoft.com/office/drawing/2014/main" id="{3FD9CD0B-2AA3-51D6-0264-D242910C3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71568FD-1DC8-0F61-6F66-80E98B8E508A}"/>
              </a:ext>
            </a:extLst>
          </p:cNvPr>
          <p:cNvSpPr>
            <a:spLocks noGrp="1"/>
          </p:cNvSpPr>
          <p:nvPr>
            <p:ph type="sldNum" sz="quarter" idx="12"/>
          </p:nvPr>
        </p:nvSpPr>
        <p:spPr/>
        <p:txBody>
          <a:bodyPr/>
          <a:lstStyle/>
          <a:p>
            <a:fld id="{95EC2C30-B5F5-41CF-90E7-16DFFC3AA00A}" type="slidenum">
              <a:rPr lang="en-US" smtClean="0"/>
              <a:t>‹#›</a:t>
            </a:fld>
            <a:endParaRPr lang="en-US" dirty="0"/>
          </a:p>
        </p:txBody>
      </p:sp>
    </p:spTree>
    <p:extLst>
      <p:ext uri="{BB962C8B-B14F-4D97-AF65-F5344CB8AC3E}">
        <p14:creationId xmlns:p14="http://schemas.microsoft.com/office/powerpoint/2010/main" val="1932527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16315-2A37-50F9-FBAF-07FAF87CFA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E2AFB-C652-B0D2-0E36-168539E222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AF0B29-3288-4E99-4C75-D6857456FC0F}"/>
              </a:ext>
            </a:extLst>
          </p:cNvPr>
          <p:cNvSpPr>
            <a:spLocks noGrp="1"/>
          </p:cNvSpPr>
          <p:nvPr>
            <p:ph type="dt" sz="half" idx="10"/>
          </p:nvPr>
        </p:nvSpPr>
        <p:spPr/>
        <p:txBody>
          <a:bodyPr/>
          <a:lstStyle/>
          <a:p>
            <a:fld id="{291DD489-5EB9-413F-8505-C9658CA2171B}" type="datetimeFigureOut">
              <a:rPr lang="en-US" smtClean="0"/>
              <a:t>7/29/2022</a:t>
            </a:fld>
            <a:endParaRPr lang="en-US" dirty="0"/>
          </a:p>
        </p:txBody>
      </p:sp>
      <p:sp>
        <p:nvSpPr>
          <p:cNvPr id="5" name="Footer Placeholder 4">
            <a:extLst>
              <a:ext uri="{FF2B5EF4-FFF2-40B4-BE49-F238E27FC236}">
                <a16:creationId xmlns:a16="http://schemas.microsoft.com/office/drawing/2014/main" id="{01D99AC5-A227-128C-99A2-4D59430BBC0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2E81F75-EF45-35C0-FC0C-828EE2A81F05}"/>
              </a:ext>
            </a:extLst>
          </p:cNvPr>
          <p:cNvSpPr>
            <a:spLocks noGrp="1"/>
          </p:cNvSpPr>
          <p:nvPr>
            <p:ph type="sldNum" sz="quarter" idx="12"/>
          </p:nvPr>
        </p:nvSpPr>
        <p:spPr/>
        <p:txBody>
          <a:bodyPr/>
          <a:lstStyle/>
          <a:p>
            <a:fld id="{95EC2C30-B5F5-41CF-90E7-16DFFC3AA00A}" type="slidenum">
              <a:rPr lang="en-US" smtClean="0"/>
              <a:t>‹#›</a:t>
            </a:fld>
            <a:endParaRPr lang="en-US" dirty="0"/>
          </a:p>
        </p:txBody>
      </p:sp>
    </p:spTree>
    <p:extLst>
      <p:ext uri="{BB962C8B-B14F-4D97-AF65-F5344CB8AC3E}">
        <p14:creationId xmlns:p14="http://schemas.microsoft.com/office/powerpoint/2010/main" val="7104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1150C-EC9B-CEE6-4EBD-F14D562A05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04A31A-C163-CCE9-05B1-67F1F83A7D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C9038C-11BC-646A-0F25-45AF058AF0F0}"/>
              </a:ext>
            </a:extLst>
          </p:cNvPr>
          <p:cNvSpPr>
            <a:spLocks noGrp="1"/>
          </p:cNvSpPr>
          <p:nvPr>
            <p:ph type="dt" sz="half" idx="10"/>
          </p:nvPr>
        </p:nvSpPr>
        <p:spPr/>
        <p:txBody>
          <a:bodyPr/>
          <a:lstStyle/>
          <a:p>
            <a:fld id="{291DD489-5EB9-413F-8505-C9658CA2171B}" type="datetimeFigureOut">
              <a:rPr lang="en-US" smtClean="0"/>
              <a:t>7/29/2022</a:t>
            </a:fld>
            <a:endParaRPr lang="en-US" dirty="0"/>
          </a:p>
        </p:txBody>
      </p:sp>
      <p:sp>
        <p:nvSpPr>
          <p:cNvPr id="5" name="Footer Placeholder 4">
            <a:extLst>
              <a:ext uri="{FF2B5EF4-FFF2-40B4-BE49-F238E27FC236}">
                <a16:creationId xmlns:a16="http://schemas.microsoft.com/office/drawing/2014/main" id="{5271F406-4658-F798-AA28-75C592289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08A588A-5036-AF1D-9FC2-7F236316D148}"/>
              </a:ext>
            </a:extLst>
          </p:cNvPr>
          <p:cNvSpPr>
            <a:spLocks noGrp="1"/>
          </p:cNvSpPr>
          <p:nvPr>
            <p:ph type="sldNum" sz="quarter" idx="12"/>
          </p:nvPr>
        </p:nvSpPr>
        <p:spPr/>
        <p:txBody>
          <a:bodyPr/>
          <a:lstStyle/>
          <a:p>
            <a:fld id="{95EC2C30-B5F5-41CF-90E7-16DFFC3AA00A}" type="slidenum">
              <a:rPr lang="en-US" smtClean="0"/>
              <a:t>‹#›</a:t>
            </a:fld>
            <a:endParaRPr lang="en-US" dirty="0"/>
          </a:p>
        </p:txBody>
      </p:sp>
    </p:spTree>
    <p:extLst>
      <p:ext uri="{BB962C8B-B14F-4D97-AF65-F5344CB8AC3E}">
        <p14:creationId xmlns:p14="http://schemas.microsoft.com/office/powerpoint/2010/main" val="2476482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AE0CC-E913-F0E5-25E1-EF3EE7957F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474623-78F3-26D7-2923-D470D96327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6CB246E-310E-9C65-C153-EB750AD2481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F1424B-0152-ABAF-F574-93EC56F7081C}"/>
              </a:ext>
            </a:extLst>
          </p:cNvPr>
          <p:cNvSpPr>
            <a:spLocks noGrp="1"/>
          </p:cNvSpPr>
          <p:nvPr>
            <p:ph type="dt" sz="half" idx="10"/>
          </p:nvPr>
        </p:nvSpPr>
        <p:spPr/>
        <p:txBody>
          <a:bodyPr/>
          <a:lstStyle/>
          <a:p>
            <a:fld id="{291DD489-5EB9-413F-8505-C9658CA2171B}" type="datetimeFigureOut">
              <a:rPr lang="en-US" smtClean="0"/>
              <a:t>7/29/2022</a:t>
            </a:fld>
            <a:endParaRPr lang="en-US" dirty="0"/>
          </a:p>
        </p:txBody>
      </p:sp>
      <p:sp>
        <p:nvSpPr>
          <p:cNvPr id="6" name="Footer Placeholder 5">
            <a:extLst>
              <a:ext uri="{FF2B5EF4-FFF2-40B4-BE49-F238E27FC236}">
                <a16:creationId xmlns:a16="http://schemas.microsoft.com/office/drawing/2014/main" id="{DA381D6F-17AE-DC82-817C-512435101F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692028D-8D4C-F1F5-A559-610BFD6C5D0C}"/>
              </a:ext>
            </a:extLst>
          </p:cNvPr>
          <p:cNvSpPr>
            <a:spLocks noGrp="1"/>
          </p:cNvSpPr>
          <p:nvPr>
            <p:ph type="sldNum" sz="quarter" idx="12"/>
          </p:nvPr>
        </p:nvSpPr>
        <p:spPr/>
        <p:txBody>
          <a:bodyPr/>
          <a:lstStyle/>
          <a:p>
            <a:fld id="{95EC2C30-B5F5-41CF-90E7-16DFFC3AA00A}" type="slidenum">
              <a:rPr lang="en-US" smtClean="0"/>
              <a:t>‹#›</a:t>
            </a:fld>
            <a:endParaRPr lang="en-US" dirty="0"/>
          </a:p>
        </p:txBody>
      </p:sp>
    </p:spTree>
    <p:extLst>
      <p:ext uri="{BB962C8B-B14F-4D97-AF65-F5344CB8AC3E}">
        <p14:creationId xmlns:p14="http://schemas.microsoft.com/office/powerpoint/2010/main" val="690335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4972E-C8BD-4981-0457-3C70861B744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B1FC28-698D-A497-73F6-C4DC97796A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5B34FC-03F9-6807-7CDF-C8EC0B09560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E515A0-6454-5634-2CD1-33E8F5D324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336160-1ED8-DDA4-FB7E-BEDBD1CFAE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4F666C7-4AB6-929A-3A04-AFF8845E904C}"/>
              </a:ext>
            </a:extLst>
          </p:cNvPr>
          <p:cNvSpPr>
            <a:spLocks noGrp="1"/>
          </p:cNvSpPr>
          <p:nvPr>
            <p:ph type="dt" sz="half" idx="10"/>
          </p:nvPr>
        </p:nvSpPr>
        <p:spPr/>
        <p:txBody>
          <a:bodyPr/>
          <a:lstStyle/>
          <a:p>
            <a:fld id="{291DD489-5EB9-413F-8505-C9658CA2171B}" type="datetimeFigureOut">
              <a:rPr lang="en-US" smtClean="0"/>
              <a:t>7/29/2022</a:t>
            </a:fld>
            <a:endParaRPr lang="en-US" dirty="0"/>
          </a:p>
        </p:txBody>
      </p:sp>
      <p:sp>
        <p:nvSpPr>
          <p:cNvPr id="8" name="Footer Placeholder 7">
            <a:extLst>
              <a:ext uri="{FF2B5EF4-FFF2-40B4-BE49-F238E27FC236}">
                <a16:creationId xmlns:a16="http://schemas.microsoft.com/office/drawing/2014/main" id="{E96ADFED-22A5-33FF-1B92-7C1892FA202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32E0F94-4C66-C150-A1A1-E89D8A4F95D7}"/>
              </a:ext>
            </a:extLst>
          </p:cNvPr>
          <p:cNvSpPr>
            <a:spLocks noGrp="1"/>
          </p:cNvSpPr>
          <p:nvPr>
            <p:ph type="sldNum" sz="quarter" idx="12"/>
          </p:nvPr>
        </p:nvSpPr>
        <p:spPr/>
        <p:txBody>
          <a:bodyPr/>
          <a:lstStyle/>
          <a:p>
            <a:fld id="{95EC2C30-B5F5-41CF-90E7-16DFFC3AA00A}" type="slidenum">
              <a:rPr lang="en-US" smtClean="0"/>
              <a:t>‹#›</a:t>
            </a:fld>
            <a:endParaRPr lang="en-US" dirty="0"/>
          </a:p>
        </p:txBody>
      </p:sp>
    </p:spTree>
    <p:extLst>
      <p:ext uri="{BB962C8B-B14F-4D97-AF65-F5344CB8AC3E}">
        <p14:creationId xmlns:p14="http://schemas.microsoft.com/office/powerpoint/2010/main" val="3071502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D1909-B608-6974-1C9B-3617B71B0A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5495340-6CFB-B3B0-10AC-35E7B06D59E1}"/>
              </a:ext>
            </a:extLst>
          </p:cNvPr>
          <p:cNvSpPr>
            <a:spLocks noGrp="1"/>
          </p:cNvSpPr>
          <p:nvPr>
            <p:ph type="dt" sz="half" idx="10"/>
          </p:nvPr>
        </p:nvSpPr>
        <p:spPr/>
        <p:txBody>
          <a:bodyPr/>
          <a:lstStyle/>
          <a:p>
            <a:fld id="{291DD489-5EB9-413F-8505-C9658CA2171B}" type="datetimeFigureOut">
              <a:rPr lang="en-US" smtClean="0"/>
              <a:t>7/29/2022</a:t>
            </a:fld>
            <a:endParaRPr lang="en-US" dirty="0"/>
          </a:p>
        </p:txBody>
      </p:sp>
      <p:sp>
        <p:nvSpPr>
          <p:cNvPr id="4" name="Footer Placeholder 3">
            <a:extLst>
              <a:ext uri="{FF2B5EF4-FFF2-40B4-BE49-F238E27FC236}">
                <a16:creationId xmlns:a16="http://schemas.microsoft.com/office/drawing/2014/main" id="{62534286-18BD-CCDA-649E-4F4EFA2C334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30295D7-D005-3949-FEDE-DC288443676D}"/>
              </a:ext>
            </a:extLst>
          </p:cNvPr>
          <p:cNvSpPr>
            <a:spLocks noGrp="1"/>
          </p:cNvSpPr>
          <p:nvPr>
            <p:ph type="sldNum" sz="quarter" idx="12"/>
          </p:nvPr>
        </p:nvSpPr>
        <p:spPr/>
        <p:txBody>
          <a:bodyPr/>
          <a:lstStyle/>
          <a:p>
            <a:fld id="{95EC2C30-B5F5-41CF-90E7-16DFFC3AA00A}" type="slidenum">
              <a:rPr lang="en-US" smtClean="0"/>
              <a:t>‹#›</a:t>
            </a:fld>
            <a:endParaRPr lang="en-US" dirty="0"/>
          </a:p>
        </p:txBody>
      </p:sp>
    </p:spTree>
    <p:extLst>
      <p:ext uri="{BB962C8B-B14F-4D97-AF65-F5344CB8AC3E}">
        <p14:creationId xmlns:p14="http://schemas.microsoft.com/office/powerpoint/2010/main" val="2383173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A4E49F-0297-54F0-C452-157E74217634}"/>
              </a:ext>
            </a:extLst>
          </p:cNvPr>
          <p:cNvSpPr>
            <a:spLocks noGrp="1"/>
          </p:cNvSpPr>
          <p:nvPr>
            <p:ph type="dt" sz="half" idx="10"/>
          </p:nvPr>
        </p:nvSpPr>
        <p:spPr/>
        <p:txBody>
          <a:bodyPr/>
          <a:lstStyle/>
          <a:p>
            <a:fld id="{291DD489-5EB9-413F-8505-C9658CA2171B}" type="datetimeFigureOut">
              <a:rPr lang="en-US" smtClean="0"/>
              <a:t>7/29/2022</a:t>
            </a:fld>
            <a:endParaRPr lang="en-US" dirty="0"/>
          </a:p>
        </p:txBody>
      </p:sp>
      <p:sp>
        <p:nvSpPr>
          <p:cNvPr id="3" name="Footer Placeholder 2">
            <a:extLst>
              <a:ext uri="{FF2B5EF4-FFF2-40B4-BE49-F238E27FC236}">
                <a16:creationId xmlns:a16="http://schemas.microsoft.com/office/drawing/2014/main" id="{8E80C7B5-4469-ABA1-56A8-33318946DE6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4369134-25FA-7F99-F165-BB308438A0FB}"/>
              </a:ext>
            </a:extLst>
          </p:cNvPr>
          <p:cNvSpPr>
            <a:spLocks noGrp="1"/>
          </p:cNvSpPr>
          <p:nvPr>
            <p:ph type="sldNum" sz="quarter" idx="12"/>
          </p:nvPr>
        </p:nvSpPr>
        <p:spPr/>
        <p:txBody>
          <a:bodyPr/>
          <a:lstStyle/>
          <a:p>
            <a:fld id="{95EC2C30-B5F5-41CF-90E7-16DFFC3AA00A}" type="slidenum">
              <a:rPr lang="en-US" smtClean="0"/>
              <a:t>‹#›</a:t>
            </a:fld>
            <a:endParaRPr lang="en-US" dirty="0"/>
          </a:p>
        </p:txBody>
      </p:sp>
    </p:spTree>
    <p:extLst>
      <p:ext uri="{BB962C8B-B14F-4D97-AF65-F5344CB8AC3E}">
        <p14:creationId xmlns:p14="http://schemas.microsoft.com/office/powerpoint/2010/main" val="2871564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FCB39-246B-073D-4260-96BEC28A7E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FE67ED-345B-BFF9-C175-5D578B26BF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723072-B725-F9CA-E278-737528F583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E67DC8-4ED7-34AE-B333-8B2E86CB8E99}"/>
              </a:ext>
            </a:extLst>
          </p:cNvPr>
          <p:cNvSpPr>
            <a:spLocks noGrp="1"/>
          </p:cNvSpPr>
          <p:nvPr>
            <p:ph type="dt" sz="half" idx="10"/>
          </p:nvPr>
        </p:nvSpPr>
        <p:spPr/>
        <p:txBody>
          <a:bodyPr/>
          <a:lstStyle/>
          <a:p>
            <a:fld id="{291DD489-5EB9-413F-8505-C9658CA2171B}" type="datetimeFigureOut">
              <a:rPr lang="en-US" smtClean="0"/>
              <a:t>7/29/2022</a:t>
            </a:fld>
            <a:endParaRPr lang="en-US" dirty="0"/>
          </a:p>
        </p:txBody>
      </p:sp>
      <p:sp>
        <p:nvSpPr>
          <p:cNvPr id="6" name="Footer Placeholder 5">
            <a:extLst>
              <a:ext uri="{FF2B5EF4-FFF2-40B4-BE49-F238E27FC236}">
                <a16:creationId xmlns:a16="http://schemas.microsoft.com/office/drawing/2014/main" id="{89BC0EFA-0783-488A-6B57-C4094F96E3A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2077663-20BC-6F8F-ADCC-A74DA930E683}"/>
              </a:ext>
            </a:extLst>
          </p:cNvPr>
          <p:cNvSpPr>
            <a:spLocks noGrp="1"/>
          </p:cNvSpPr>
          <p:nvPr>
            <p:ph type="sldNum" sz="quarter" idx="12"/>
          </p:nvPr>
        </p:nvSpPr>
        <p:spPr/>
        <p:txBody>
          <a:bodyPr/>
          <a:lstStyle/>
          <a:p>
            <a:fld id="{95EC2C30-B5F5-41CF-90E7-16DFFC3AA00A}" type="slidenum">
              <a:rPr lang="en-US" smtClean="0"/>
              <a:t>‹#›</a:t>
            </a:fld>
            <a:endParaRPr lang="en-US" dirty="0"/>
          </a:p>
        </p:txBody>
      </p:sp>
    </p:spTree>
    <p:extLst>
      <p:ext uri="{BB962C8B-B14F-4D97-AF65-F5344CB8AC3E}">
        <p14:creationId xmlns:p14="http://schemas.microsoft.com/office/powerpoint/2010/main" val="1735236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3B8C0-52DB-3044-DF6B-6962C28B93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C2455B-BAFF-8733-5DB5-58D54E3C5A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393D940-CC32-EABB-70F9-6D278E073C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EFF967-2645-176E-C2B4-CB787CACCC0C}"/>
              </a:ext>
            </a:extLst>
          </p:cNvPr>
          <p:cNvSpPr>
            <a:spLocks noGrp="1"/>
          </p:cNvSpPr>
          <p:nvPr>
            <p:ph type="dt" sz="half" idx="10"/>
          </p:nvPr>
        </p:nvSpPr>
        <p:spPr/>
        <p:txBody>
          <a:bodyPr/>
          <a:lstStyle/>
          <a:p>
            <a:fld id="{291DD489-5EB9-413F-8505-C9658CA2171B}" type="datetimeFigureOut">
              <a:rPr lang="en-US" smtClean="0"/>
              <a:t>7/29/2022</a:t>
            </a:fld>
            <a:endParaRPr lang="en-US" dirty="0"/>
          </a:p>
        </p:txBody>
      </p:sp>
      <p:sp>
        <p:nvSpPr>
          <p:cNvPr id="6" name="Footer Placeholder 5">
            <a:extLst>
              <a:ext uri="{FF2B5EF4-FFF2-40B4-BE49-F238E27FC236}">
                <a16:creationId xmlns:a16="http://schemas.microsoft.com/office/drawing/2014/main" id="{02C5A8CA-1AC5-4647-730C-7F1DE525B81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47E694E-F732-B4AD-A49E-1A6B8B06388C}"/>
              </a:ext>
            </a:extLst>
          </p:cNvPr>
          <p:cNvSpPr>
            <a:spLocks noGrp="1"/>
          </p:cNvSpPr>
          <p:nvPr>
            <p:ph type="sldNum" sz="quarter" idx="12"/>
          </p:nvPr>
        </p:nvSpPr>
        <p:spPr/>
        <p:txBody>
          <a:bodyPr/>
          <a:lstStyle/>
          <a:p>
            <a:fld id="{95EC2C30-B5F5-41CF-90E7-16DFFC3AA00A}" type="slidenum">
              <a:rPr lang="en-US" smtClean="0"/>
              <a:t>‹#›</a:t>
            </a:fld>
            <a:endParaRPr lang="en-US" dirty="0"/>
          </a:p>
        </p:txBody>
      </p:sp>
    </p:spTree>
    <p:extLst>
      <p:ext uri="{BB962C8B-B14F-4D97-AF65-F5344CB8AC3E}">
        <p14:creationId xmlns:p14="http://schemas.microsoft.com/office/powerpoint/2010/main" val="2738449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31E444-65B1-A5A1-F2AB-9E0E7973C3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14A6271-D75E-0FCA-D1DB-5D8836B91C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28FF22-21F9-B7AC-81E9-22039FB6ED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1DD489-5EB9-413F-8505-C9658CA2171B}" type="datetimeFigureOut">
              <a:rPr lang="en-US" smtClean="0"/>
              <a:t>7/29/2022</a:t>
            </a:fld>
            <a:endParaRPr lang="en-US" dirty="0"/>
          </a:p>
        </p:txBody>
      </p:sp>
      <p:sp>
        <p:nvSpPr>
          <p:cNvPr id="5" name="Footer Placeholder 4">
            <a:extLst>
              <a:ext uri="{FF2B5EF4-FFF2-40B4-BE49-F238E27FC236}">
                <a16:creationId xmlns:a16="http://schemas.microsoft.com/office/drawing/2014/main" id="{4105549C-A1DF-927D-363E-54AD2D7749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0CCEC81-56C4-02EE-ABDF-F048FAC8FE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C2C30-B5F5-41CF-90E7-16DFFC3AA00A}" type="slidenum">
              <a:rPr lang="en-US" smtClean="0"/>
              <a:t>‹#›</a:t>
            </a:fld>
            <a:endParaRPr lang="en-US" dirty="0"/>
          </a:p>
        </p:txBody>
      </p:sp>
    </p:spTree>
    <p:extLst>
      <p:ext uri="{BB962C8B-B14F-4D97-AF65-F5344CB8AC3E}">
        <p14:creationId xmlns:p14="http://schemas.microsoft.com/office/powerpoint/2010/main" val="1366725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522A7-BFD1-0B06-7295-31A691DD42F6}"/>
              </a:ext>
            </a:extLst>
          </p:cNvPr>
          <p:cNvSpPr>
            <a:spLocks noGrp="1"/>
          </p:cNvSpPr>
          <p:nvPr>
            <p:ph type="ctrTitle"/>
          </p:nvPr>
        </p:nvSpPr>
        <p:spPr>
          <a:xfrm>
            <a:off x="1524000" y="1122362"/>
            <a:ext cx="9144000" cy="3415347"/>
          </a:xfrm>
        </p:spPr>
        <p:txBody>
          <a:bodyPr>
            <a:normAutofit/>
          </a:bodyPr>
          <a:lstStyle/>
          <a:p>
            <a:r>
              <a:rPr lang="en-US" sz="4800" b="1" dirty="0"/>
              <a:t>CHECK REQUEST &amp; CREDIT CARD CHARGE PROCEDURES</a:t>
            </a:r>
            <a:br>
              <a:rPr lang="en-US" sz="4800" b="1" dirty="0"/>
            </a:br>
            <a:r>
              <a:rPr lang="en-US" sz="4800" b="1" dirty="0"/>
              <a:t> for 2022-2023</a:t>
            </a:r>
          </a:p>
        </p:txBody>
      </p:sp>
    </p:spTree>
    <p:extLst>
      <p:ext uri="{BB962C8B-B14F-4D97-AF65-F5344CB8AC3E}">
        <p14:creationId xmlns:p14="http://schemas.microsoft.com/office/powerpoint/2010/main" val="2971301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Arrow: Right 3">
            <a:extLst>
              <a:ext uri="{FF2B5EF4-FFF2-40B4-BE49-F238E27FC236}">
                <a16:creationId xmlns:a16="http://schemas.microsoft.com/office/drawing/2014/main" id="{E21DE74B-F63D-C03F-70E3-0CA21FA5DF94}"/>
              </a:ext>
            </a:extLst>
          </p:cNvPr>
          <p:cNvSpPr/>
          <p:nvPr/>
        </p:nvSpPr>
        <p:spPr>
          <a:xfrm>
            <a:off x="434340" y="640080"/>
            <a:ext cx="2731770" cy="484632"/>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ORGANIZATIONS</a:t>
            </a:r>
          </a:p>
        </p:txBody>
      </p:sp>
      <p:sp>
        <p:nvSpPr>
          <p:cNvPr id="5" name="Rectangle 4">
            <a:extLst>
              <a:ext uri="{FF2B5EF4-FFF2-40B4-BE49-F238E27FC236}">
                <a16:creationId xmlns:a16="http://schemas.microsoft.com/office/drawing/2014/main" id="{C487BC18-3702-6497-52F1-C45032BDB03D}"/>
              </a:ext>
            </a:extLst>
          </p:cNvPr>
          <p:cNvSpPr/>
          <p:nvPr/>
        </p:nvSpPr>
        <p:spPr>
          <a:xfrm>
            <a:off x="3406140" y="434340"/>
            <a:ext cx="8481060" cy="88011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ctr"/>
            <a:r>
              <a:rPr lang="en-US"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All check requests or credit card charges with receipts go to Belinda McDonald and Kristina Bryn. Belinda will approve, post it on the drive on the </a:t>
            </a:r>
            <a:r>
              <a:rPr lang="en-US"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O</a:t>
            </a:r>
            <a:r>
              <a:rPr lang="en-US"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rganization’s spreadsheet, and forward to the treasurer, and assistant treasurer, Barbara Hume and Kathy Mayhew.</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sz="1050" dirty="0"/>
          </a:p>
        </p:txBody>
      </p:sp>
      <p:sp>
        <p:nvSpPr>
          <p:cNvPr id="8" name="Arrow: Right 7">
            <a:extLst>
              <a:ext uri="{FF2B5EF4-FFF2-40B4-BE49-F238E27FC236}">
                <a16:creationId xmlns:a16="http://schemas.microsoft.com/office/drawing/2014/main" id="{FBF9C789-3191-AC0D-3AF3-857E12D9A603}"/>
              </a:ext>
            </a:extLst>
          </p:cNvPr>
          <p:cNvSpPr/>
          <p:nvPr/>
        </p:nvSpPr>
        <p:spPr>
          <a:xfrm>
            <a:off x="461010" y="1821180"/>
            <a:ext cx="2731770" cy="484632"/>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INDIVIDUALS</a:t>
            </a:r>
          </a:p>
        </p:txBody>
      </p:sp>
      <p:sp>
        <p:nvSpPr>
          <p:cNvPr id="9" name="Rectangle 8">
            <a:extLst>
              <a:ext uri="{FF2B5EF4-FFF2-40B4-BE49-F238E27FC236}">
                <a16:creationId xmlns:a16="http://schemas.microsoft.com/office/drawing/2014/main" id="{64E44CB1-E588-8A80-EB3B-FA38FE1FDB81}"/>
              </a:ext>
            </a:extLst>
          </p:cNvPr>
          <p:cNvSpPr/>
          <p:nvPr/>
        </p:nvSpPr>
        <p:spPr>
          <a:xfrm>
            <a:off x="3444240" y="1638300"/>
            <a:ext cx="8481060" cy="88011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ctr"/>
            <a:r>
              <a:rPr lang="en-US"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All check requests or credit card charges with receipts and or invoices go to Louise Proffer and Kristina. Louise will approve, post it on the drive in the Individuals spreadsheet, and forward to Barbara and Kathy.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sz="1050" dirty="0"/>
          </a:p>
        </p:txBody>
      </p:sp>
      <p:sp>
        <p:nvSpPr>
          <p:cNvPr id="10" name="Arrow: Right 9">
            <a:extLst>
              <a:ext uri="{FF2B5EF4-FFF2-40B4-BE49-F238E27FC236}">
                <a16:creationId xmlns:a16="http://schemas.microsoft.com/office/drawing/2014/main" id="{F7A4C3EF-CF80-8B40-F047-1FDD7DB000C9}"/>
              </a:ext>
            </a:extLst>
          </p:cNvPr>
          <p:cNvSpPr/>
          <p:nvPr/>
        </p:nvSpPr>
        <p:spPr>
          <a:xfrm>
            <a:off x="476250" y="2910840"/>
            <a:ext cx="2731770" cy="484632"/>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HOLIDAY BASKETS</a:t>
            </a:r>
          </a:p>
        </p:txBody>
      </p:sp>
      <p:sp>
        <p:nvSpPr>
          <p:cNvPr id="11" name="Rectangle 10">
            <a:extLst>
              <a:ext uri="{FF2B5EF4-FFF2-40B4-BE49-F238E27FC236}">
                <a16:creationId xmlns:a16="http://schemas.microsoft.com/office/drawing/2014/main" id="{73DED6C9-8DFB-2618-6663-F396367144B3}"/>
              </a:ext>
            </a:extLst>
          </p:cNvPr>
          <p:cNvSpPr/>
          <p:nvPr/>
        </p:nvSpPr>
        <p:spPr>
          <a:xfrm>
            <a:off x="3436620" y="2792730"/>
            <a:ext cx="8481060" cy="9296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ct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All check requests or credit card charges with receipts go to Sandy Noonan and Kristina. </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Sandy</a:t>
            </a: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will approve, post it on the drive, on the holiday basket </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spreadsheet</a:t>
            </a: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and forward to Barbara and Kathy.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sz="1050" dirty="0"/>
          </a:p>
        </p:txBody>
      </p:sp>
      <p:sp>
        <p:nvSpPr>
          <p:cNvPr id="12" name="Arrow: Right 11">
            <a:extLst>
              <a:ext uri="{FF2B5EF4-FFF2-40B4-BE49-F238E27FC236}">
                <a16:creationId xmlns:a16="http://schemas.microsoft.com/office/drawing/2014/main" id="{DC09225E-3DA7-DC62-5E9F-0F9441DB7EA7}"/>
              </a:ext>
            </a:extLst>
          </p:cNvPr>
          <p:cNvSpPr/>
          <p:nvPr/>
        </p:nvSpPr>
        <p:spPr>
          <a:xfrm>
            <a:off x="491490" y="3909060"/>
            <a:ext cx="2731770" cy="484632"/>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ADMINISTRATION</a:t>
            </a:r>
          </a:p>
        </p:txBody>
      </p:sp>
      <p:sp>
        <p:nvSpPr>
          <p:cNvPr id="13" name="Rectangle 12">
            <a:extLst>
              <a:ext uri="{FF2B5EF4-FFF2-40B4-BE49-F238E27FC236}">
                <a16:creationId xmlns:a16="http://schemas.microsoft.com/office/drawing/2014/main" id="{E2085320-4EAC-2BEE-8D95-D0BB4B64D8F6}"/>
              </a:ext>
            </a:extLst>
          </p:cNvPr>
          <p:cNvSpPr/>
          <p:nvPr/>
        </p:nvSpPr>
        <p:spPr>
          <a:xfrm>
            <a:off x="3463290" y="3905250"/>
            <a:ext cx="8481060" cy="9296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ct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All check requests or credit card charges with receipts go to Becky. Becky will approve and forward it to Barbara</a:t>
            </a: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and Kathy.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sz="1050" dirty="0"/>
          </a:p>
        </p:txBody>
      </p:sp>
      <p:sp>
        <p:nvSpPr>
          <p:cNvPr id="14" name="Arrow: Right 13">
            <a:extLst>
              <a:ext uri="{FF2B5EF4-FFF2-40B4-BE49-F238E27FC236}">
                <a16:creationId xmlns:a16="http://schemas.microsoft.com/office/drawing/2014/main" id="{10D570F7-78E8-2EFA-F5C6-A5E8B9156B87}"/>
              </a:ext>
            </a:extLst>
          </p:cNvPr>
          <p:cNvSpPr/>
          <p:nvPr/>
        </p:nvSpPr>
        <p:spPr>
          <a:xfrm>
            <a:off x="518160" y="5238750"/>
            <a:ext cx="2731770" cy="484632"/>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OTHER</a:t>
            </a:r>
          </a:p>
        </p:txBody>
      </p:sp>
      <p:sp>
        <p:nvSpPr>
          <p:cNvPr id="15" name="Rectangle 14">
            <a:extLst>
              <a:ext uri="{FF2B5EF4-FFF2-40B4-BE49-F238E27FC236}">
                <a16:creationId xmlns:a16="http://schemas.microsoft.com/office/drawing/2014/main" id="{0E286DB9-738D-8CDA-CFA8-CC60E089BC8D}"/>
              </a:ext>
            </a:extLst>
          </p:cNvPr>
          <p:cNvSpPr/>
          <p:nvPr/>
        </p:nvSpPr>
        <p:spPr>
          <a:xfrm>
            <a:off x="3489960" y="5026152"/>
            <a:ext cx="8481060" cy="169468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Please submit all check requests or credit card charges or ACH-MorningDay </a:t>
            </a:r>
          </a:p>
          <a:p>
            <a:pPr algn="just"/>
            <a:r>
              <a:rPr lang="en-US">
                <a:solidFill>
                  <a:srgbClr val="000000"/>
                </a:solidFill>
                <a:latin typeface="Arial" panose="020B0604020202020204" pitchFamily="34" charset="0"/>
                <a:ea typeface="Calibri" panose="020F0502020204030204" pitchFamily="34" charset="0"/>
                <a:cs typeface="Times New Roman" panose="02020603050405020304" pitchFamily="18" charset="0"/>
              </a:rPr>
              <a:t>Community Solutions</a:t>
            </a:r>
            <a:r>
              <a:rPr lang="en-US" sz="18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submittals with receipts and/or invoices for expenses identified as  </a:t>
            </a: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“OTHER” </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to the CHAIR for the specific </a:t>
            </a:r>
            <a:r>
              <a:rPr lang="en-US" sz="18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Project or Event </a:t>
            </a:r>
            <a:r>
              <a:rPr lang="en-US" sz="1800" dirty="0">
                <a:solidFill>
                  <a:schemeClr val="tx1"/>
                </a:solidFill>
                <a:effectLst/>
                <a:latin typeface="Arial" panose="020B0604020202020204" pitchFamily="34" charset="0"/>
                <a:ea typeface="Times New Roman" panose="02020603050405020304" pitchFamily="18" charset="0"/>
                <a:cs typeface="Verdana" panose="020B0604030504040204" pitchFamily="34" charset="0"/>
              </a:rPr>
              <a:t>for</a:t>
            </a:r>
            <a:r>
              <a:rPr lang="en-US" dirty="0">
                <a:solidFill>
                  <a:schemeClr val="tx1"/>
                </a:solidFill>
                <a:latin typeface="Verdana" panose="020B0604030504040204" pitchFamily="34" charset="0"/>
                <a:ea typeface="Times New Roman" panose="02020603050405020304" pitchFamily="18" charset="0"/>
                <a:cs typeface="Verdana" panose="020B0604030504040204" pitchFamily="34" charset="0"/>
              </a:rPr>
              <a:t> </a:t>
            </a:r>
            <a:r>
              <a:rPr lang="en-US" sz="1800" dirty="0">
                <a:solidFill>
                  <a:schemeClr val="tx1"/>
                </a:solidFill>
                <a:effectLst/>
                <a:latin typeface="Arial" panose="020B0604020202020204" pitchFamily="34" charset="0"/>
                <a:ea typeface="Times New Roman" panose="02020603050405020304" pitchFamily="18" charset="0"/>
                <a:cs typeface="Verdana" panose="020B0604030504040204" pitchFamily="34" charset="0"/>
              </a:rPr>
              <a:t>approval of the forms submitted</a:t>
            </a:r>
            <a:r>
              <a:rPr lang="en-US" dirty="0">
                <a:solidFill>
                  <a:schemeClr val="tx1"/>
                </a:solidFill>
                <a:latin typeface="Arial" panose="020B0604020202020204" pitchFamily="34" charset="0"/>
                <a:ea typeface="Times New Roman" panose="02020603050405020304" pitchFamily="18" charset="0"/>
                <a:cs typeface="Verdana" panose="020B0604030504040204" pitchFamily="34" charset="0"/>
              </a:rPr>
              <a:t>. They will</a:t>
            </a:r>
            <a:r>
              <a:rPr lang="en-US" sz="1800" dirty="0">
                <a:solidFill>
                  <a:schemeClr val="tx1"/>
                </a:solidFill>
                <a:effectLst/>
                <a:latin typeface="Arial" panose="020B0604020202020204" pitchFamily="34" charset="0"/>
                <a:ea typeface="Times New Roman" panose="02020603050405020304" pitchFamily="18" charset="0"/>
                <a:cs typeface="Verdana" panose="020B0604030504040204" pitchFamily="34" charset="0"/>
              </a:rPr>
              <a:t> post it to the Drive for the Project noted and forward it on to Barbara</a:t>
            </a:r>
            <a:r>
              <a:rPr lang="en-US" dirty="0">
                <a:solidFill>
                  <a:schemeClr val="tx1"/>
                </a:solidFill>
                <a:latin typeface="Arial" panose="020B0604020202020204" pitchFamily="34" charset="0"/>
                <a:ea typeface="Times New Roman" panose="02020603050405020304" pitchFamily="18" charset="0"/>
                <a:cs typeface="Verdana" panose="020B0604030504040204" pitchFamily="34" charset="0"/>
              </a:rPr>
              <a:t> </a:t>
            </a:r>
            <a:r>
              <a:rPr lang="en-US" sz="1800" dirty="0">
                <a:solidFill>
                  <a:schemeClr val="tx1"/>
                </a:solidFill>
                <a:effectLst/>
                <a:latin typeface="Arial" panose="020B0604020202020204" pitchFamily="34" charset="0"/>
                <a:ea typeface="Times New Roman" panose="02020603050405020304" pitchFamily="18" charset="0"/>
                <a:cs typeface="Verdana" panose="020B0604030504040204" pitchFamily="34" charset="0"/>
              </a:rPr>
              <a:t>and Kathy</a:t>
            </a:r>
            <a:r>
              <a:rPr lang="en-US" dirty="0">
                <a:solidFill>
                  <a:schemeClr val="accent1">
                    <a:lumMod val="75000"/>
                  </a:schemeClr>
                </a:solidFill>
                <a:latin typeface="Verdana" panose="020B0604030504040204" pitchFamily="34" charset="0"/>
                <a:ea typeface="Times New Roman" panose="02020603050405020304" pitchFamily="18" charset="0"/>
                <a:cs typeface="Verdana" panose="020B0604030504040204" pitchFamily="34" charset="0"/>
              </a:rPr>
              <a:t>. </a:t>
            </a:r>
            <a:r>
              <a:rPr lang="en-US" dirty="0">
                <a:solidFill>
                  <a:srgbClr val="002060"/>
                </a:solidFill>
                <a:latin typeface="Arial" panose="020B0604020202020204" pitchFamily="34" charset="0"/>
                <a:ea typeface="Times New Roman" panose="02020603050405020304" pitchFamily="18" charset="0"/>
                <a:cs typeface="Verdana" panose="020B0604030504040204" pitchFamily="34" charset="0"/>
              </a:rPr>
              <a:t>(Examples: TNT, Golf Tournament, etc.)</a:t>
            </a:r>
            <a:endParaRPr lang="en-US" sz="18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sz="1050" dirty="0"/>
          </a:p>
        </p:txBody>
      </p:sp>
    </p:spTree>
    <p:extLst>
      <p:ext uri="{BB962C8B-B14F-4D97-AF65-F5344CB8AC3E}">
        <p14:creationId xmlns:p14="http://schemas.microsoft.com/office/powerpoint/2010/main" val="35391860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240</Words>
  <Application>Microsoft Office PowerPoint</Application>
  <PresentationFormat>Widescreen</PresentationFormat>
  <Paragraphs>16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Verdana</vt:lpstr>
      <vt:lpstr>Office Theme</vt:lpstr>
      <vt:lpstr>CHECK REQUEST &amp; CREDIT CARD CHARGE PROCEDURES  for 2022-2023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CHECK REQUEST &amp; CREDIT CARD CHARGE  Procedures for 2022-2023</dc:title>
  <dc:creator>Linda Ianelli</dc:creator>
  <cp:lastModifiedBy>Linda Ianelli</cp:lastModifiedBy>
  <cp:revision>7</cp:revision>
  <dcterms:created xsi:type="dcterms:W3CDTF">2022-07-24T22:39:02Z</dcterms:created>
  <dcterms:modified xsi:type="dcterms:W3CDTF">2022-07-29T22:54:49Z</dcterms:modified>
</cp:coreProperties>
</file>