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Ianelli" initials="LI" lastIdx="1" clrIdx="0">
    <p:extLst>
      <p:ext uri="{19B8F6BF-5375-455C-9EA6-DF929625EA0E}">
        <p15:presenceInfo xmlns:p15="http://schemas.microsoft.com/office/powerpoint/2012/main" userId="590a8372b2c490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DF4A63-04A8-4359-A21C-976BF05116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6801C0A-78D6-41D7-8623-0FADEF631AB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F0CF66-6096-45FC-A097-76796F4A885C}" type="datetimeFigureOut">
              <a:rPr lang="en-US" smtClean="0"/>
              <a:t>9/18/2020</a:t>
            </a:fld>
            <a:endParaRPr lang="en-US"/>
          </a:p>
        </p:txBody>
      </p:sp>
      <p:sp>
        <p:nvSpPr>
          <p:cNvPr id="4" name="Footer Placeholder 3">
            <a:extLst>
              <a:ext uri="{FF2B5EF4-FFF2-40B4-BE49-F238E27FC236}">
                <a16:creationId xmlns:a16="http://schemas.microsoft.com/office/drawing/2014/main" id="{24512BAF-6B85-4303-AB8B-DBB069A74A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51DB2B1-F23E-48B9-AFFC-5A9D254C99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BAC268-60A1-4A12-AF9E-A3B4CF9A6BB9}" type="slidenum">
              <a:rPr lang="en-US" smtClean="0"/>
              <a:t>‹#›</a:t>
            </a:fld>
            <a:endParaRPr lang="en-US"/>
          </a:p>
        </p:txBody>
      </p:sp>
    </p:spTree>
    <p:extLst>
      <p:ext uri="{BB962C8B-B14F-4D97-AF65-F5344CB8AC3E}">
        <p14:creationId xmlns:p14="http://schemas.microsoft.com/office/powerpoint/2010/main" val="296669923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5B37C2-24D5-4F1C-8ADE-6C215D6DC3AC}" type="datetimeFigureOut">
              <a:rPr lang="en-US" smtClean="0"/>
              <a:t>9/18/2020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13945-D51F-44CE-860E-644A3D3F18D8}" type="slidenum">
              <a:rPr lang="en-US" smtClean="0"/>
              <a:t>‹#›</a:t>
            </a:fld>
            <a:endParaRPr lang="en-US"/>
          </a:p>
        </p:txBody>
      </p:sp>
    </p:spTree>
    <p:extLst>
      <p:ext uri="{BB962C8B-B14F-4D97-AF65-F5344CB8AC3E}">
        <p14:creationId xmlns:p14="http://schemas.microsoft.com/office/powerpoint/2010/main" val="333666252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AF29-98D4-47D7-9A03-49DFF08BBD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89CEAD-69E7-42DC-9A8C-D1B754F7EF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76E9E0-FC4A-49A4-864B-2D8F85509E37}"/>
              </a:ext>
            </a:extLst>
          </p:cNvPr>
          <p:cNvSpPr>
            <a:spLocks noGrp="1"/>
          </p:cNvSpPr>
          <p:nvPr>
            <p:ph type="dt" sz="half" idx="10"/>
          </p:nvPr>
        </p:nvSpPr>
        <p:spPr/>
        <p:txBody>
          <a:bodyPr/>
          <a:lstStyle/>
          <a:p>
            <a:fld id="{776E71A8-7BF2-4666-AFDB-C622C3F45676}" type="datetime1">
              <a:rPr lang="en-US" smtClean="0"/>
              <a:t>9/18/2020</a:t>
            </a:fld>
            <a:endParaRPr lang="en-US"/>
          </a:p>
        </p:txBody>
      </p:sp>
      <p:sp>
        <p:nvSpPr>
          <p:cNvPr id="5" name="Footer Placeholder 4">
            <a:extLst>
              <a:ext uri="{FF2B5EF4-FFF2-40B4-BE49-F238E27FC236}">
                <a16:creationId xmlns:a16="http://schemas.microsoft.com/office/drawing/2014/main" id="{DA98C151-CC3A-439B-8C60-740A8DA0B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74ADFC-1666-49A9-BE5E-B82E7B0D7A03}"/>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1558955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F3F3F-B61B-48EA-AADE-00D45D1C4C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A8DB9-8D5D-46CE-8E4D-108EA21D8C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94A9F-F965-4FEE-984A-AE9FE8FA9934}"/>
              </a:ext>
            </a:extLst>
          </p:cNvPr>
          <p:cNvSpPr>
            <a:spLocks noGrp="1"/>
          </p:cNvSpPr>
          <p:nvPr>
            <p:ph type="dt" sz="half" idx="10"/>
          </p:nvPr>
        </p:nvSpPr>
        <p:spPr/>
        <p:txBody>
          <a:bodyPr/>
          <a:lstStyle/>
          <a:p>
            <a:fld id="{C7FE1016-691E-48F6-9439-3389C76754AC}" type="datetime1">
              <a:rPr lang="en-US" smtClean="0"/>
              <a:t>9/18/2020</a:t>
            </a:fld>
            <a:endParaRPr lang="en-US"/>
          </a:p>
        </p:txBody>
      </p:sp>
      <p:sp>
        <p:nvSpPr>
          <p:cNvPr id="5" name="Footer Placeholder 4">
            <a:extLst>
              <a:ext uri="{FF2B5EF4-FFF2-40B4-BE49-F238E27FC236}">
                <a16:creationId xmlns:a16="http://schemas.microsoft.com/office/drawing/2014/main" id="{098AD3C3-4E9D-46A7-81A6-A9771AEAA9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587DCC-83DC-436D-B391-60E83222F720}"/>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2946316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6CBC24-BD16-4EC6-A4C7-4EDB0DC82C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655053-9F81-4ED4-8C6F-42B64D9228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058510-8D97-4D2C-B9ED-F60B9C1E7EE2}"/>
              </a:ext>
            </a:extLst>
          </p:cNvPr>
          <p:cNvSpPr>
            <a:spLocks noGrp="1"/>
          </p:cNvSpPr>
          <p:nvPr>
            <p:ph type="dt" sz="half" idx="10"/>
          </p:nvPr>
        </p:nvSpPr>
        <p:spPr/>
        <p:txBody>
          <a:bodyPr/>
          <a:lstStyle/>
          <a:p>
            <a:fld id="{D3010FAD-5E97-414A-AF66-50E315D3DE38}" type="datetime1">
              <a:rPr lang="en-US" smtClean="0"/>
              <a:t>9/18/2020</a:t>
            </a:fld>
            <a:endParaRPr lang="en-US"/>
          </a:p>
        </p:txBody>
      </p:sp>
      <p:sp>
        <p:nvSpPr>
          <p:cNvPr id="5" name="Footer Placeholder 4">
            <a:extLst>
              <a:ext uri="{FF2B5EF4-FFF2-40B4-BE49-F238E27FC236}">
                <a16:creationId xmlns:a16="http://schemas.microsoft.com/office/drawing/2014/main" id="{205A5934-5FEC-44F3-889B-CB2474BFA1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2A20AF-5189-4944-A32B-660A0A7E4D8F}"/>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596602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6186-28D5-4BED-9813-C0EE4A7517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A01D17-E558-410A-8523-332A0CB110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F5AA4-ABCF-4B76-9336-5454659C85BB}"/>
              </a:ext>
            </a:extLst>
          </p:cNvPr>
          <p:cNvSpPr>
            <a:spLocks noGrp="1"/>
          </p:cNvSpPr>
          <p:nvPr>
            <p:ph type="dt" sz="half" idx="10"/>
          </p:nvPr>
        </p:nvSpPr>
        <p:spPr/>
        <p:txBody>
          <a:bodyPr/>
          <a:lstStyle/>
          <a:p>
            <a:fld id="{FABD18C4-B593-44B8-889C-09B21769A6A6}" type="datetime1">
              <a:rPr lang="en-US" smtClean="0"/>
              <a:t>9/18/2020</a:t>
            </a:fld>
            <a:endParaRPr lang="en-US"/>
          </a:p>
        </p:txBody>
      </p:sp>
      <p:sp>
        <p:nvSpPr>
          <p:cNvPr id="5" name="Footer Placeholder 4">
            <a:extLst>
              <a:ext uri="{FF2B5EF4-FFF2-40B4-BE49-F238E27FC236}">
                <a16:creationId xmlns:a16="http://schemas.microsoft.com/office/drawing/2014/main" id="{468FBBA4-920F-4442-AACF-398A547769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7939E0-9283-4BAC-9418-A9AAF4440B0F}"/>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383754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5F708-341D-48F9-AA7D-D415B20DCE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575CDC-F10D-4249-B6B8-4D95C09D0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C01643-FE8C-45BE-B986-D26C4A82A63C}"/>
              </a:ext>
            </a:extLst>
          </p:cNvPr>
          <p:cNvSpPr>
            <a:spLocks noGrp="1"/>
          </p:cNvSpPr>
          <p:nvPr>
            <p:ph type="dt" sz="half" idx="10"/>
          </p:nvPr>
        </p:nvSpPr>
        <p:spPr/>
        <p:txBody>
          <a:bodyPr/>
          <a:lstStyle/>
          <a:p>
            <a:fld id="{C1B2CA8E-8287-41BF-B091-3380885887DD}" type="datetime1">
              <a:rPr lang="en-US" smtClean="0"/>
              <a:t>9/18/2020</a:t>
            </a:fld>
            <a:endParaRPr lang="en-US"/>
          </a:p>
        </p:txBody>
      </p:sp>
      <p:sp>
        <p:nvSpPr>
          <p:cNvPr id="5" name="Footer Placeholder 4">
            <a:extLst>
              <a:ext uri="{FF2B5EF4-FFF2-40B4-BE49-F238E27FC236}">
                <a16:creationId xmlns:a16="http://schemas.microsoft.com/office/drawing/2014/main" id="{C2AC6FCE-898A-49D3-A776-8DB9A9634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53290-C57B-4589-9C22-B176A7FC4B61}"/>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1910357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C90CC-E2BC-43D2-AAC9-532AA78222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C93097-3E7D-41F2-B864-6770D8217A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951689-BEEB-42FF-B258-05FB90A5A2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53C3F7-7C97-4F7E-BA81-A59C57DABD40}"/>
              </a:ext>
            </a:extLst>
          </p:cNvPr>
          <p:cNvSpPr>
            <a:spLocks noGrp="1"/>
          </p:cNvSpPr>
          <p:nvPr>
            <p:ph type="dt" sz="half" idx="10"/>
          </p:nvPr>
        </p:nvSpPr>
        <p:spPr/>
        <p:txBody>
          <a:bodyPr/>
          <a:lstStyle/>
          <a:p>
            <a:fld id="{5233B113-E27C-4F43-9F8A-AAD41B798235}" type="datetime1">
              <a:rPr lang="en-US" smtClean="0"/>
              <a:t>9/18/2020</a:t>
            </a:fld>
            <a:endParaRPr lang="en-US"/>
          </a:p>
        </p:txBody>
      </p:sp>
      <p:sp>
        <p:nvSpPr>
          <p:cNvPr id="6" name="Footer Placeholder 5">
            <a:extLst>
              <a:ext uri="{FF2B5EF4-FFF2-40B4-BE49-F238E27FC236}">
                <a16:creationId xmlns:a16="http://schemas.microsoft.com/office/drawing/2014/main" id="{2083ACB4-9D68-45A6-B6BF-BE489E0A00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A3F057-D910-4F63-A183-2CCB10F24B66}"/>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2397889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2333F-EFA0-44AC-8655-728FF3A29D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0A78FE-E001-4200-B288-E4908F9C40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EFDE9D-AF04-4238-B9C4-399CAFCCB4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8FBF7D-05C4-487F-8DB2-262338519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9CCD2A-25DD-451D-A7B4-5D9A7D4C5C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202694-01EA-44E5-9A6B-293339F8ABA3}"/>
              </a:ext>
            </a:extLst>
          </p:cNvPr>
          <p:cNvSpPr>
            <a:spLocks noGrp="1"/>
          </p:cNvSpPr>
          <p:nvPr>
            <p:ph type="dt" sz="half" idx="10"/>
          </p:nvPr>
        </p:nvSpPr>
        <p:spPr/>
        <p:txBody>
          <a:bodyPr/>
          <a:lstStyle/>
          <a:p>
            <a:fld id="{6349DFFE-2A85-4FD5-AFF3-12BA0FB72DE4}" type="datetime1">
              <a:rPr lang="en-US" smtClean="0"/>
              <a:t>9/18/2020</a:t>
            </a:fld>
            <a:endParaRPr lang="en-US"/>
          </a:p>
        </p:txBody>
      </p:sp>
      <p:sp>
        <p:nvSpPr>
          <p:cNvPr id="8" name="Footer Placeholder 7">
            <a:extLst>
              <a:ext uri="{FF2B5EF4-FFF2-40B4-BE49-F238E27FC236}">
                <a16:creationId xmlns:a16="http://schemas.microsoft.com/office/drawing/2014/main" id="{D970FBC8-68F9-43AF-8B15-61C2C0EBAB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BBF6E0-2572-40F4-BD48-2C0882CF75E1}"/>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3047253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2276A-5CF8-4660-8FAC-BC54BAE6BB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02DFBD-6108-4642-B19D-593B89D7D788}"/>
              </a:ext>
            </a:extLst>
          </p:cNvPr>
          <p:cNvSpPr>
            <a:spLocks noGrp="1"/>
          </p:cNvSpPr>
          <p:nvPr>
            <p:ph type="dt" sz="half" idx="10"/>
          </p:nvPr>
        </p:nvSpPr>
        <p:spPr/>
        <p:txBody>
          <a:bodyPr/>
          <a:lstStyle/>
          <a:p>
            <a:fld id="{AADD274A-F3F7-4F93-B82D-465AE6FFF4B3}" type="datetime1">
              <a:rPr lang="en-US" smtClean="0"/>
              <a:t>9/18/2020</a:t>
            </a:fld>
            <a:endParaRPr lang="en-US"/>
          </a:p>
        </p:txBody>
      </p:sp>
      <p:sp>
        <p:nvSpPr>
          <p:cNvPr id="4" name="Footer Placeholder 3">
            <a:extLst>
              <a:ext uri="{FF2B5EF4-FFF2-40B4-BE49-F238E27FC236}">
                <a16:creationId xmlns:a16="http://schemas.microsoft.com/office/drawing/2014/main" id="{C8A9BB59-61B2-4866-A920-3B37E61AFD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199C77-513E-49A5-9D5C-5AB1D735F6A6}"/>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442424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56D909-D6DF-492C-98A2-7A35536628FC}"/>
              </a:ext>
            </a:extLst>
          </p:cNvPr>
          <p:cNvSpPr>
            <a:spLocks noGrp="1"/>
          </p:cNvSpPr>
          <p:nvPr>
            <p:ph type="dt" sz="half" idx="10"/>
          </p:nvPr>
        </p:nvSpPr>
        <p:spPr/>
        <p:txBody>
          <a:bodyPr/>
          <a:lstStyle/>
          <a:p>
            <a:fld id="{595A2625-978D-4617-8116-DCCA0C086F3B}" type="datetime1">
              <a:rPr lang="en-US" smtClean="0"/>
              <a:t>9/18/2020</a:t>
            </a:fld>
            <a:endParaRPr lang="en-US"/>
          </a:p>
        </p:txBody>
      </p:sp>
      <p:sp>
        <p:nvSpPr>
          <p:cNvPr id="3" name="Footer Placeholder 2">
            <a:extLst>
              <a:ext uri="{FF2B5EF4-FFF2-40B4-BE49-F238E27FC236}">
                <a16:creationId xmlns:a16="http://schemas.microsoft.com/office/drawing/2014/main" id="{FF200AAB-889B-47F4-B997-815C0AE407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B513CE-D7CF-40E1-B235-D53F28C99B56}"/>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3102746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36BB7-14A6-49B8-81AA-CDB47AD684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136FDB-6CF7-4864-9396-5E4674162D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303180-5E19-4B53-9FF0-9AD73728D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DFA75D-50DD-473A-BBB0-24C7A05600E7}"/>
              </a:ext>
            </a:extLst>
          </p:cNvPr>
          <p:cNvSpPr>
            <a:spLocks noGrp="1"/>
          </p:cNvSpPr>
          <p:nvPr>
            <p:ph type="dt" sz="half" idx="10"/>
          </p:nvPr>
        </p:nvSpPr>
        <p:spPr/>
        <p:txBody>
          <a:bodyPr/>
          <a:lstStyle/>
          <a:p>
            <a:fld id="{61147DA7-C29B-40EC-B233-6C4F800B26FD}" type="datetime1">
              <a:rPr lang="en-US" smtClean="0"/>
              <a:t>9/18/2020</a:t>
            </a:fld>
            <a:endParaRPr lang="en-US"/>
          </a:p>
        </p:txBody>
      </p:sp>
      <p:sp>
        <p:nvSpPr>
          <p:cNvPr id="6" name="Footer Placeholder 5">
            <a:extLst>
              <a:ext uri="{FF2B5EF4-FFF2-40B4-BE49-F238E27FC236}">
                <a16:creationId xmlns:a16="http://schemas.microsoft.com/office/drawing/2014/main" id="{FFE52E2C-0530-47E7-B504-8D564DDDA6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784763-CD5A-434C-9076-4A2DE655D03D}"/>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265167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1572B-1E33-43FF-9EA5-6E78F27D73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2847B72-9906-4000-BECF-4CC394C682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AB97F3-E486-4BC1-AD39-80E4DD2B7E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EF8E05-030B-41B9-9A5C-3B17C36ACF85}"/>
              </a:ext>
            </a:extLst>
          </p:cNvPr>
          <p:cNvSpPr>
            <a:spLocks noGrp="1"/>
          </p:cNvSpPr>
          <p:nvPr>
            <p:ph type="dt" sz="half" idx="10"/>
          </p:nvPr>
        </p:nvSpPr>
        <p:spPr/>
        <p:txBody>
          <a:bodyPr/>
          <a:lstStyle/>
          <a:p>
            <a:fld id="{4AF636FA-0DE0-47C7-BFE3-E70325DFD3A6}" type="datetime1">
              <a:rPr lang="en-US" smtClean="0"/>
              <a:t>9/18/2020</a:t>
            </a:fld>
            <a:endParaRPr lang="en-US"/>
          </a:p>
        </p:txBody>
      </p:sp>
      <p:sp>
        <p:nvSpPr>
          <p:cNvPr id="6" name="Footer Placeholder 5">
            <a:extLst>
              <a:ext uri="{FF2B5EF4-FFF2-40B4-BE49-F238E27FC236}">
                <a16:creationId xmlns:a16="http://schemas.microsoft.com/office/drawing/2014/main" id="{9005794A-280A-4577-8A5C-8AA6F6C11B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25FAC7-400E-44C4-A417-70C33CD1A970}"/>
              </a:ext>
            </a:extLst>
          </p:cNvPr>
          <p:cNvSpPr>
            <a:spLocks noGrp="1"/>
          </p:cNvSpPr>
          <p:nvPr>
            <p:ph type="sldNum" sz="quarter" idx="12"/>
          </p:nvPr>
        </p:nvSpPr>
        <p:spPr/>
        <p:txBody>
          <a:bodyPr/>
          <a:lstStyle/>
          <a:p>
            <a:fld id="{0B6FC253-325C-4591-8E09-150DB439EFDE}" type="slidenum">
              <a:rPr lang="en-US" smtClean="0"/>
              <a:t>‹#›</a:t>
            </a:fld>
            <a:endParaRPr lang="en-US"/>
          </a:p>
        </p:txBody>
      </p:sp>
    </p:spTree>
    <p:extLst>
      <p:ext uri="{BB962C8B-B14F-4D97-AF65-F5344CB8AC3E}">
        <p14:creationId xmlns:p14="http://schemas.microsoft.com/office/powerpoint/2010/main" val="1393283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B35087-1A9D-4074-8833-518EFDAEE9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4F9239-C2E3-4E2A-925E-8654C3AE45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8A7F0-6D8F-48BA-A33D-6B13876FE3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7AD76-A634-4555-891E-5E2848E16D51}" type="datetime1">
              <a:rPr lang="en-US" smtClean="0"/>
              <a:t>9/18/2020</a:t>
            </a:fld>
            <a:endParaRPr lang="en-US"/>
          </a:p>
        </p:txBody>
      </p:sp>
      <p:sp>
        <p:nvSpPr>
          <p:cNvPr id="5" name="Footer Placeholder 4">
            <a:extLst>
              <a:ext uri="{FF2B5EF4-FFF2-40B4-BE49-F238E27FC236}">
                <a16:creationId xmlns:a16="http://schemas.microsoft.com/office/drawing/2014/main" id="{5DFD99E3-0C28-4CD9-8427-74A65925E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FEFAB75-3625-415C-A8FE-50C99B7309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6FC253-325C-4591-8E09-150DB439EFDE}" type="slidenum">
              <a:rPr lang="en-US" smtClean="0"/>
              <a:t>‹#›</a:t>
            </a:fld>
            <a:endParaRPr lang="en-US"/>
          </a:p>
        </p:txBody>
      </p:sp>
    </p:spTree>
    <p:extLst>
      <p:ext uri="{BB962C8B-B14F-4D97-AF65-F5344CB8AC3E}">
        <p14:creationId xmlns:p14="http://schemas.microsoft.com/office/powerpoint/2010/main" val="19026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9472F08-6794-4E2D-B633-138F79A14DAF}"/>
              </a:ext>
            </a:extLst>
          </p:cNvPr>
          <p:cNvSpPr txBox="1"/>
          <p:nvPr/>
        </p:nvSpPr>
        <p:spPr>
          <a:xfrm>
            <a:off x="239486" y="1327331"/>
            <a:ext cx="2427514" cy="1384995"/>
          </a:xfrm>
          <a:prstGeom prst="rect">
            <a:avLst/>
          </a:prstGeom>
          <a:noFill/>
        </p:spPr>
        <p:txBody>
          <a:bodyPr wrap="square" rtlCol="0">
            <a:spAutoFit/>
          </a:bodyPr>
          <a:lstStyle/>
          <a:p>
            <a:r>
              <a:rPr lang="en-US" sz="1200" dirty="0"/>
              <a:t>1.Enter the </a:t>
            </a:r>
            <a:r>
              <a:rPr lang="en-US" sz="1200" u="sng" dirty="0"/>
              <a:t>Family name </a:t>
            </a:r>
            <a:r>
              <a:rPr lang="en-US" sz="1200" dirty="0"/>
              <a:t>if Individual Family, OR </a:t>
            </a:r>
            <a:r>
              <a:rPr lang="en-US" sz="1200" u="sng" dirty="0"/>
              <a:t>Name of Organization, </a:t>
            </a:r>
            <a:r>
              <a:rPr lang="en-US" sz="1200" dirty="0"/>
              <a:t>OR  </a:t>
            </a:r>
            <a:r>
              <a:rPr lang="en-US" sz="1200" u="sng" dirty="0"/>
              <a:t>Name of Project.</a:t>
            </a:r>
            <a:endParaRPr lang="en-US" sz="1200" dirty="0"/>
          </a:p>
          <a:p>
            <a:endParaRPr lang="en-US" sz="1200" dirty="0"/>
          </a:p>
          <a:p>
            <a:r>
              <a:rPr lang="en-US" sz="1200" dirty="0"/>
              <a:t>2. Enter your name as charged by and # 0f CHILDREN &amp; ADULTS that will benefit from this funding.</a:t>
            </a:r>
          </a:p>
        </p:txBody>
      </p:sp>
      <p:pic>
        <p:nvPicPr>
          <p:cNvPr id="9" name="Picture 8">
            <a:extLst>
              <a:ext uri="{FF2B5EF4-FFF2-40B4-BE49-F238E27FC236}">
                <a16:creationId xmlns:a16="http://schemas.microsoft.com/office/drawing/2014/main" id="{EA1555BC-E763-4CB2-83DC-888AD3874A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0738" y="1020417"/>
            <a:ext cx="7580952" cy="4880011"/>
          </a:xfrm>
          <a:prstGeom prst="rect">
            <a:avLst/>
          </a:prstGeom>
        </p:spPr>
      </p:pic>
      <p:sp>
        <p:nvSpPr>
          <p:cNvPr id="11" name="TextBox 10">
            <a:extLst>
              <a:ext uri="{FF2B5EF4-FFF2-40B4-BE49-F238E27FC236}">
                <a16:creationId xmlns:a16="http://schemas.microsoft.com/office/drawing/2014/main" id="{68ED421B-63DC-4992-BEA2-D2103E65127D}"/>
              </a:ext>
            </a:extLst>
          </p:cNvPr>
          <p:cNvSpPr txBox="1"/>
          <p:nvPr/>
        </p:nvSpPr>
        <p:spPr>
          <a:xfrm>
            <a:off x="3392556" y="339444"/>
            <a:ext cx="6096000" cy="646331"/>
          </a:xfrm>
          <a:prstGeom prst="rect">
            <a:avLst/>
          </a:prstGeom>
          <a:noFill/>
        </p:spPr>
        <p:txBody>
          <a:bodyPr wrap="square">
            <a:spAutoFit/>
          </a:bodyPr>
          <a:lstStyle/>
          <a:p>
            <a:pPr algn="ctr"/>
            <a:r>
              <a:rPr lang="en-US" sz="1800" b="1" dirty="0"/>
              <a:t>               CREATING A CREDIT CARD CHARGE FORM</a:t>
            </a:r>
          </a:p>
          <a:p>
            <a:pPr algn="ctr"/>
            <a:r>
              <a:rPr lang="en-US" b="1" dirty="0"/>
              <a:t>TOP OF PAGE</a:t>
            </a:r>
            <a:endParaRPr lang="en-US" dirty="0"/>
          </a:p>
        </p:txBody>
      </p:sp>
      <p:cxnSp>
        <p:nvCxnSpPr>
          <p:cNvPr id="13" name="Straight Arrow Connector 12">
            <a:extLst>
              <a:ext uri="{FF2B5EF4-FFF2-40B4-BE49-F238E27FC236}">
                <a16:creationId xmlns:a16="http://schemas.microsoft.com/office/drawing/2014/main" id="{DC6B667E-01D5-4211-A9D4-001C505886A4}"/>
              </a:ext>
            </a:extLst>
          </p:cNvPr>
          <p:cNvCxnSpPr/>
          <p:nvPr/>
        </p:nvCxnSpPr>
        <p:spPr>
          <a:xfrm>
            <a:off x="2623930" y="1815548"/>
            <a:ext cx="1338470" cy="10204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839DE64A-C4FA-4D81-A2E4-DF17B4AB1D17}"/>
              </a:ext>
            </a:extLst>
          </p:cNvPr>
          <p:cNvCxnSpPr>
            <a:cxnSpLocks/>
          </p:cNvCxnSpPr>
          <p:nvPr/>
        </p:nvCxnSpPr>
        <p:spPr>
          <a:xfrm>
            <a:off x="2457775" y="2469273"/>
            <a:ext cx="1292737" cy="85490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EA275680-C374-48AB-B217-347B1BC9CC64}"/>
              </a:ext>
            </a:extLst>
          </p:cNvPr>
          <p:cNvSpPr txBox="1"/>
          <p:nvPr/>
        </p:nvSpPr>
        <p:spPr>
          <a:xfrm>
            <a:off x="239487" y="3605451"/>
            <a:ext cx="2218288" cy="461665"/>
          </a:xfrm>
          <a:prstGeom prst="rect">
            <a:avLst/>
          </a:prstGeom>
          <a:noFill/>
        </p:spPr>
        <p:txBody>
          <a:bodyPr wrap="square">
            <a:spAutoFit/>
          </a:bodyPr>
          <a:lstStyle/>
          <a:p>
            <a:r>
              <a:rPr lang="en-US" sz="1200" dirty="0"/>
              <a:t>3. Select the appropriate funding category and click on the box.</a:t>
            </a:r>
          </a:p>
        </p:txBody>
      </p:sp>
      <p:cxnSp>
        <p:nvCxnSpPr>
          <p:cNvPr id="30" name="Straight Arrow Connector 29">
            <a:extLst>
              <a:ext uri="{FF2B5EF4-FFF2-40B4-BE49-F238E27FC236}">
                <a16:creationId xmlns:a16="http://schemas.microsoft.com/office/drawing/2014/main" id="{12A3F1D0-EC57-4D24-A14E-5102B5B057A0}"/>
              </a:ext>
            </a:extLst>
          </p:cNvPr>
          <p:cNvCxnSpPr/>
          <p:nvPr/>
        </p:nvCxnSpPr>
        <p:spPr>
          <a:xfrm>
            <a:off x="2623930" y="3882887"/>
            <a:ext cx="9011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BAFB811A-56F3-4CA5-84D9-EFB872077382}"/>
              </a:ext>
            </a:extLst>
          </p:cNvPr>
          <p:cNvSpPr txBox="1"/>
          <p:nvPr/>
        </p:nvSpPr>
        <p:spPr>
          <a:xfrm>
            <a:off x="198786" y="4427092"/>
            <a:ext cx="2835962" cy="461663"/>
          </a:xfrm>
          <a:prstGeom prst="rect">
            <a:avLst/>
          </a:prstGeom>
          <a:noFill/>
        </p:spPr>
        <p:txBody>
          <a:bodyPr wrap="square">
            <a:spAutoFit/>
          </a:bodyPr>
          <a:lstStyle/>
          <a:p>
            <a:r>
              <a:rPr lang="en-US" sz="1200" dirty="0"/>
              <a:t>4. Complete filling in the information requested within this area.</a:t>
            </a:r>
          </a:p>
        </p:txBody>
      </p:sp>
      <p:sp>
        <p:nvSpPr>
          <p:cNvPr id="33" name="Arrow: Right 32">
            <a:extLst>
              <a:ext uri="{FF2B5EF4-FFF2-40B4-BE49-F238E27FC236}">
                <a16:creationId xmlns:a16="http://schemas.microsoft.com/office/drawing/2014/main" id="{F4B27B66-4F53-407C-B430-7097026B6EEE}"/>
              </a:ext>
            </a:extLst>
          </p:cNvPr>
          <p:cNvSpPr/>
          <p:nvPr/>
        </p:nvSpPr>
        <p:spPr>
          <a:xfrm>
            <a:off x="2720420" y="4067115"/>
            <a:ext cx="744164" cy="1167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9941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80C958-6D45-46A3-AC45-408B89A97172}"/>
              </a:ext>
            </a:extLst>
          </p:cNvPr>
          <p:cNvSpPr txBox="1"/>
          <p:nvPr/>
        </p:nvSpPr>
        <p:spPr>
          <a:xfrm>
            <a:off x="4200939" y="485224"/>
            <a:ext cx="6096000" cy="646331"/>
          </a:xfrm>
          <a:prstGeom prst="rect">
            <a:avLst/>
          </a:prstGeom>
          <a:noFill/>
        </p:spPr>
        <p:txBody>
          <a:bodyPr wrap="square">
            <a:spAutoFit/>
          </a:bodyPr>
          <a:lstStyle/>
          <a:p>
            <a:pPr algn="ctr"/>
            <a:r>
              <a:rPr lang="en-US" sz="1800" b="1" dirty="0"/>
              <a:t>CREATING A CREDIT CARD CHARGE FORM</a:t>
            </a:r>
          </a:p>
          <a:p>
            <a:pPr algn="ctr"/>
            <a:r>
              <a:rPr lang="en-US" b="1" dirty="0"/>
              <a:t>BOTTOM OF PAGE</a:t>
            </a:r>
            <a:endParaRPr lang="en-US" dirty="0"/>
          </a:p>
        </p:txBody>
      </p:sp>
      <p:pic>
        <p:nvPicPr>
          <p:cNvPr id="5" name="Picture 4">
            <a:extLst>
              <a:ext uri="{FF2B5EF4-FFF2-40B4-BE49-F238E27FC236}">
                <a16:creationId xmlns:a16="http://schemas.microsoft.com/office/drawing/2014/main" id="{F282D03D-EE78-40C8-A313-421F7EE68D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0749" y="1471857"/>
            <a:ext cx="7161905" cy="3914286"/>
          </a:xfrm>
          <a:prstGeom prst="rect">
            <a:avLst/>
          </a:prstGeom>
        </p:spPr>
      </p:pic>
      <p:sp>
        <p:nvSpPr>
          <p:cNvPr id="9" name="TextBox 8">
            <a:extLst>
              <a:ext uri="{FF2B5EF4-FFF2-40B4-BE49-F238E27FC236}">
                <a16:creationId xmlns:a16="http://schemas.microsoft.com/office/drawing/2014/main" id="{B9F72C86-9E89-466D-AE87-8FC26D820D5B}"/>
              </a:ext>
            </a:extLst>
          </p:cNvPr>
          <p:cNvSpPr txBox="1"/>
          <p:nvPr/>
        </p:nvSpPr>
        <p:spPr>
          <a:xfrm>
            <a:off x="490333" y="2632073"/>
            <a:ext cx="2372137" cy="1200329"/>
          </a:xfrm>
          <a:prstGeom prst="rect">
            <a:avLst/>
          </a:prstGeom>
          <a:noFill/>
        </p:spPr>
        <p:txBody>
          <a:bodyPr wrap="square">
            <a:spAutoFit/>
          </a:bodyPr>
          <a:lstStyle/>
          <a:p>
            <a:r>
              <a:rPr lang="en-US" sz="1200" dirty="0"/>
              <a:t>1. Complete filling in the information When required within this area when applicable. If no Food or Gas Cards are required click the NO box and enter the Total Amount of the transaction.</a:t>
            </a:r>
          </a:p>
        </p:txBody>
      </p:sp>
      <p:sp>
        <p:nvSpPr>
          <p:cNvPr id="10" name="Arrow: Right 9">
            <a:extLst>
              <a:ext uri="{FF2B5EF4-FFF2-40B4-BE49-F238E27FC236}">
                <a16:creationId xmlns:a16="http://schemas.microsoft.com/office/drawing/2014/main" id="{AB1E937C-26F2-462B-BE53-F8565DAADEAA}"/>
              </a:ext>
            </a:extLst>
          </p:cNvPr>
          <p:cNvSpPr/>
          <p:nvPr/>
        </p:nvSpPr>
        <p:spPr>
          <a:xfrm>
            <a:off x="2796211" y="2199861"/>
            <a:ext cx="978408" cy="29022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4659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121</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Ianelli</dc:creator>
  <cp:lastModifiedBy>Linda Ianelli</cp:lastModifiedBy>
  <cp:revision>6</cp:revision>
  <dcterms:created xsi:type="dcterms:W3CDTF">2020-09-19T01:03:21Z</dcterms:created>
  <dcterms:modified xsi:type="dcterms:W3CDTF">2020-09-19T02:03:53Z</dcterms:modified>
</cp:coreProperties>
</file>