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27E5A-0902-4568-B28A-C1EFF0EDF0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ABEF88-11C9-49CE-A4F9-2C5DF71BA5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E02FDD-8560-4793-875D-AA6740BBE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6D8BE-1E05-485B-8808-7702D52B8031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50D820-7435-4C74-BF4C-43AC8918B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CA6E05-8747-4122-8DCB-2EE48750C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853F3-B561-4A1E-BB98-D74C39F10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927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9E3BC-06C7-4EDE-9E5B-2FEB5F50B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1B94B4-C77B-4CFA-9620-E0D1DCF715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76F41-EDCC-4F03-8FE6-EF8FF0E92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6D8BE-1E05-485B-8808-7702D52B8031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8C6FFE-6670-4AEC-BB0F-E50C9554B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D92CBA-CFFE-4477-8AE7-860381435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853F3-B561-4A1E-BB98-D74C39F10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000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70C94D-494E-4C48-847B-9566696A9A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C8C18E-86B7-42CF-9ABE-21C4AE2372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D1E7EB-4842-43F2-946E-8FF4C5031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6D8BE-1E05-485B-8808-7702D52B8031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A0ECF-B047-4F7F-9343-36B910477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CBE729-3CA6-4906-8DA7-F3D9F53DA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853F3-B561-4A1E-BB98-D74C39F10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95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2F7B4-24D0-4BF7-90C4-85AE50875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177838-B924-4530-B4D3-8EC96334F8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6E99A-1D13-4CC0-BBAB-6B808022C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6D8BE-1E05-485B-8808-7702D52B8031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86850E-8078-4F78-96AC-CEAF71065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A4F9DD-D5F0-43F6-A5DB-067D64E0D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853F3-B561-4A1E-BB98-D74C39F10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49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1BA4C-9EC2-401E-953C-DC40B1BF5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E08B9A-F087-44AB-8DD2-7DD5B7EFC0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108B34-0604-444B-961D-1E9C94CC6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6D8BE-1E05-485B-8808-7702D52B8031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9C9BC8-D02B-4158-9493-F4E526D8A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A071C7-557D-45E5-881D-E643487A8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853F3-B561-4A1E-BB98-D74C39F10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834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39440-2190-4D9A-B881-2DE714DF7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E90F3-E820-48A9-BE5B-E0D702B1AD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E9A9ED-209B-43DF-B9FE-6B6ED3C789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F5548D-1508-4CEC-BD15-F874172B4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6D8BE-1E05-485B-8808-7702D52B8031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CCDADC-DB7A-45C1-82FD-9ECA66F6D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99FC4C-0F30-418A-87A6-CD97ADAD4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853F3-B561-4A1E-BB98-D74C39F10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963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AB396-1F0D-4A71-BF8D-0B7AFAA0F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523656-A6D7-48DA-B355-9E3DCB1D2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0B061B-028E-49DF-8D52-936C98966C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346E38-6C0B-4E62-A9E3-96469242F0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08CACE-C247-4549-BF41-0674C207D5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9135E2-69FC-4A1F-8434-BF3C57884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6D8BE-1E05-485B-8808-7702D52B8031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B53AE2-FD3F-4DE5-81C0-F145D8A3A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0FDBE3-AC5A-488B-A9D7-843EC9822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853F3-B561-4A1E-BB98-D74C39F10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496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F527F-04C0-4113-8EB8-0DA065D73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155678-4D5F-4F0C-B4DF-AB12673C6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6D8BE-1E05-485B-8808-7702D52B8031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1080FA-4888-4FE1-AD5A-4BF046F04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DF4B16-0D24-4633-A80A-9FC30C31F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853F3-B561-4A1E-BB98-D74C39F10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299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6D6398-2999-4904-83AE-837FE2032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6D8BE-1E05-485B-8808-7702D52B8031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61034C-DBAD-4582-94F3-13858321E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25AAF8-0BD0-4F07-96F0-8BDBBFD4B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853F3-B561-4A1E-BB98-D74C39F10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910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2FE4B-C821-4B13-B1D6-0107EE536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6C3C10-0722-4C14-BA2B-679897BA4F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0765DD-89F8-445E-A190-EFEED81858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F21763-953C-4DD7-AE7E-6D7C5CA7D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6D8BE-1E05-485B-8808-7702D52B8031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66724E-92D9-4EFC-A274-2C3DDE610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980DD2-F5DF-44F1-87BD-3306AC051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853F3-B561-4A1E-BB98-D74C39F10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0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ED414-EE2A-49F3-BA17-5CE05B01F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F25F89-3533-4235-B992-2736E76D53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C442F5-8166-416C-8469-2D6B81E86A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A0E2AF-23B9-4C26-8BEE-11181CC83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6D8BE-1E05-485B-8808-7702D52B8031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85BAD2-C4AB-49E0-A7D1-374FFF2BD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C41B16-C81A-44DD-858C-A42A7603B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853F3-B561-4A1E-BB98-D74C39F10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376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8E1684-6134-49FA-A233-481D3228D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842499-6434-4C8B-9628-F5DA2EA92D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674DC-D77A-4255-8261-E7A0A52A3D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6D8BE-1E05-485B-8808-7702D52B8031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3380B1-B64E-481D-8C60-C7E7EEF473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B5EA70-C4AF-4016-9AD1-6BB09C403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853F3-B561-4A1E-BB98-D74C39F10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513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AD46C-F267-44F0-8021-F01ECCB9B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0161"/>
          </a:xfrm>
        </p:spPr>
        <p:txBody>
          <a:bodyPr>
            <a:normAutofit/>
          </a:bodyPr>
          <a:lstStyle/>
          <a:p>
            <a:pPr algn="ctr"/>
            <a:r>
              <a:rPr lang="en-US" sz="1800" b="1" dirty="0"/>
              <a:t>CREATING CHECK REQUEST Page 2 &gt; FOR DIRECT PAYMENTS for INDIVIDUAL’S BILLED TRANSACTIONS</a:t>
            </a:r>
            <a:endParaRPr lang="en-US" sz="1800" b="1" u="sng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3B22EA1-5096-4049-B878-75B1EBB717AC}"/>
              </a:ext>
            </a:extLst>
          </p:cNvPr>
          <p:cNvSpPr txBox="1"/>
          <p:nvPr/>
        </p:nvSpPr>
        <p:spPr>
          <a:xfrm>
            <a:off x="796070" y="1327331"/>
            <a:ext cx="24275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1.Enter the Family name </a:t>
            </a:r>
          </a:p>
          <a:p>
            <a:r>
              <a:rPr lang="en-US" sz="1200" dirty="0"/>
              <a:t>And complete with Members Name Approved by and the Date. There are six available entries that can be made within the form.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F89BC7F-2E48-4B46-9D32-740250283FF1}"/>
              </a:ext>
            </a:extLst>
          </p:cNvPr>
          <p:cNvCxnSpPr>
            <a:cxnSpLocks/>
          </p:cNvCxnSpPr>
          <p:nvPr/>
        </p:nvCxnSpPr>
        <p:spPr>
          <a:xfrm>
            <a:off x="2955232" y="1749287"/>
            <a:ext cx="836349" cy="1653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4C1E2B9E-1AAF-4B13-9FBA-8BDF0B12C04B}"/>
              </a:ext>
            </a:extLst>
          </p:cNvPr>
          <p:cNvSpPr txBox="1"/>
          <p:nvPr/>
        </p:nvSpPr>
        <p:spPr>
          <a:xfrm>
            <a:off x="740230" y="3143609"/>
            <a:ext cx="2296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2. Enter the name of the company the checks are payable to with the address that it is to be mailed.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10163945-653C-44C1-A053-6DDDEE22EDE1}"/>
              </a:ext>
            </a:extLst>
          </p:cNvPr>
          <p:cNvCxnSpPr>
            <a:cxnSpLocks/>
          </p:cNvCxnSpPr>
          <p:nvPr/>
        </p:nvCxnSpPr>
        <p:spPr>
          <a:xfrm>
            <a:off x="2955232" y="3322513"/>
            <a:ext cx="43542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DCB9B23A-E476-4B00-BABB-BEA499E32C38}"/>
              </a:ext>
            </a:extLst>
          </p:cNvPr>
          <p:cNvSpPr txBox="1"/>
          <p:nvPr/>
        </p:nvSpPr>
        <p:spPr>
          <a:xfrm>
            <a:off x="740230" y="4421479"/>
            <a:ext cx="20029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4. Continue filling in the information requested within each area required to pay the approved invoices/bills submitted. </a:t>
            </a:r>
          </a:p>
          <a:p>
            <a:endParaRPr lang="en-US" sz="1200" dirty="0"/>
          </a:p>
          <a:p>
            <a:r>
              <a:rPr lang="en-US" sz="1200" dirty="0"/>
              <a:t>5. Once completed submit this form to the Individual Chair, with Copy </a:t>
            </a:r>
            <a:r>
              <a:rPr lang="en-US" sz="1200"/>
              <a:t>to Welfare Chair.</a:t>
            </a:r>
            <a:endParaRPr lang="en-US" sz="1200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813E13A5-BAE1-4919-9701-E0891A9E7F61}"/>
              </a:ext>
            </a:extLst>
          </p:cNvPr>
          <p:cNvSpPr/>
          <p:nvPr/>
        </p:nvSpPr>
        <p:spPr>
          <a:xfrm>
            <a:off x="3081595" y="3594181"/>
            <a:ext cx="631371" cy="18429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B5A705-185D-4415-BEC4-99D758237D5C}"/>
              </a:ext>
            </a:extLst>
          </p:cNvPr>
          <p:cNvSpPr txBox="1"/>
          <p:nvPr/>
        </p:nvSpPr>
        <p:spPr>
          <a:xfrm>
            <a:off x="5164207" y="816420"/>
            <a:ext cx="42050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 TOP OF PAGE</a:t>
            </a:r>
          </a:p>
          <a:p>
            <a:pPr algn="ctr"/>
            <a:r>
              <a:rPr lang="en-US" sz="1200" dirty="0"/>
              <a:t>There are six available entries that can be made within the form</a:t>
            </a:r>
            <a:r>
              <a:rPr lang="en-US" sz="1100" dirty="0"/>
              <a:t>.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78B17673-596D-43BA-A1BE-CB27037EAD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1581" y="1475534"/>
            <a:ext cx="7047240" cy="4786472"/>
          </a:xfrm>
        </p:spPr>
      </p:pic>
      <p:sp>
        <p:nvSpPr>
          <p:cNvPr id="14" name="Arrow: Right 13">
            <a:extLst>
              <a:ext uri="{FF2B5EF4-FFF2-40B4-BE49-F238E27FC236}">
                <a16:creationId xmlns:a16="http://schemas.microsoft.com/office/drawing/2014/main" id="{5E5CFF27-E9A1-46C1-B798-668FB8BDEB4D}"/>
              </a:ext>
            </a:extLst>
          </p:cNvPr>
          <p:cNvSpPr/>
          <p:nvPr/>
        </p:nvSpPr>
        <p:spPr>
          <a:xfrm>
            <a:off x="796071" y="2239555"/>
            <a:ext cx="2995510" cy="10242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FOLLOW IMPORTANT</a:t>
            </a: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INSTRUCTIONS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5113BDA-3767-43C9-80AC-0BD2052D14F9}"/>
              </a:ext>
            </a:extLst>
          </p:cNvPr>
          <p:cNvSpPr/>
          <p:nvPr/>
        </p:nvSpPr>
        <p:spPr>
          <a:xfrm>
            <a:off x="742122" y="3848635"/>
            <a:ext cx="2213110" cy="5728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/>
              <a:t>3.Enter the correct Account # and amount listed on the invoice or bill in these areas</a:t>
            </a:r>
          </a:p>
        </p:txBody>
      </p:sp>
    </p:spTree>
    <p:extLst>
      <p:ext uri="{BB962C8B-B14F-4D97-AF65-F5344CB8AC3E}">
        <p14:creationId xmlns:p14="http://schemas.microsoft.com/office/powerpoint/2010/main" val="576648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143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CREATING CHECK REQUEST Page 2 &gt; FOR DIRECT PAYMENTS for INDIVIDUAL’S BILLED TRANSACTIONS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 Ianelli</dc:creator>
  <cp:lastModifiedBy>Linda Ianelli</cp:lastModifiedBy>
  <cp:revision>5</cp:revision>
  <dcterms:created xsi:type="dcterms:W3CDTF">2020-09-18T23:22:37Z</dcterms:created>
  <dcterms:modified xsi:type="dcterms:W3CDTF">2020-09-19T00:46:20Z</dcterms:modified>
</cp:coreProperties>
</file>