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D8C6-78E5-441F-8401-02D5123DBE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40DD93-1BFE-4527-B46D-3C2420C4BD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48B78E-035C-44A7-ACFB-1A214745279D}"/>
              </a:ext>
            </a:extLst>
          </p:cNvPr>
          <p:cNvSpPr>
            <a:spLocks noGrp="1"/>
          </p:cNvSpPr>
          <p:nvPr>
            <p:ph type="dt" sz="half" idx="10"/>
          </p:nvPr>
        </p:nvSpPr>
        <p:spPr/>
        <p:txBody>
          <a:bodyPr/>
          <a:lstStyle/>
          <a:p>
            <a:fld id="{27EE0CDF-86DE-4719-ABBB-76FF9CA27638}" type="datetimeFigureOut">
              <a:rPr lang="en-US" smtClean="0"/>
              <a:t>12/3/2020</a:t>
            </a:fld>
            <a:endParaRPr lang="en-US"/>
          </a:p>
        </p:txBody>
      </p:sp>
      <p:sp>
        <p:nvSpPr>
          <p:cNvPr id="5" name="Footer Placeholder 4">
            <a:extLst>
              <a:ext uri="{FF2B5EF4-FFF2-40B4-BE49-F238E27FC236}">
                <a16:creationId xmlns:a16="http://schemas.microsoft.com/office/drawing/2014/main" id="{55598B05-54B1-434E-8DCF-64DCC55DE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765C4-F367-4912-8B99-0D823246076B}"/>
              </a:ext>
            </a:extLst>
          </p:cNvPr>
          <p:cNvSpPr>
            <a:spLocks noGrp="1"/>
          </p:cNvSpPr>
          <p:nvPr>
            <p:ph type="sldNum" sz="quarter" idx="12"/>
          </p:nvPr>
        </p:nvSpPr>
        <p:spPr/>
        <p:txBody>
          <a:bodyPr/>
          <a:lstStyle/>
          <a:p>
            <a:fld id="{C0C11179-0A0D-49E5-95D7-E369AE073942}" type="slidenum">
              <a:rPr lang="en-US" smtClean="0"/>
              <a:t>‹#›</a:t>
            </a:fld>
            <a:endParaRPr lang="en-US"/>
          </a:p>
        </p:txBody>
      </p:sp>
    </p:spTree>
    <p:extLst>
      <p:ext uri="{BB962C8B-B14F-4D97-AF65-F5344CB8AC3E}">
        <p14:creationId xmlns:p14="http://schemas.microsoft.com/office/powerpoint/2010/main" val="234142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FF54-B2FD-4E67-9F91-6AC1B0B49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637356-3A21-4B33-A4F8-80D0634D24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B162E-EDBA-421E-878C-D668C08CB17B}"/>
              </a:ext>
            </a:extLst>
          </p:cNvPr>
          <p:cNvSpPr>
            <a:spLocks noGrp="1"/>
          </p:cNvSpPr>
          <p:nvPr>
            <p:ph type="dt" sz="half" idx="10"/>
          </p:nvPr>
        </p:nvSpPr>
        <p:spPr/>
        <p:txBody>
          <a:bodyPr/>
          <a:lstStyle/>
          <a:p>
            <a:fld id="{27EE0CDF-86DE-4719-ABBB-76FF9CA27638}" type="datetimeFigureOut">
              <a:rPr lang="en-US" smtClean="0"/>
              <a:t>12/3/2020</a:t>
            </a:fld>
            <a:endParaRPr lang="en-US"/>
          </a:p>
        </p:txBody>
      </p:sp>
      <p:sp>
        <p:nvSpPr>
          <p:cNvPr id="5" name="Footer Placeholder 4">
            <a:extLst>
              <a:ext uri="{FF2B5EF4-FFF2-40B4-BE49-F238E27FC236}">
                <a16:creationId xmlns:a16="http://schemas.microsoft.com/office/drawing/2014/main" id="{D65BF78D-6FA1-4F7E-8DE7-B3A3AE763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69D8C-F91C-496D-9582-E5601F79767A}"/>
              </a:ext>
            </a:extLst>
          </p:cNvPr>
          <p:cNvSpPr>
            <a:spLocks noGrp="1"/>
          </p:cNvSpPr>
          <p:nvPr>
            <p:ph type="sldNum" sz="quarter" idx="12"/>
          </p:nvPr>
        </p:nvSpPr>
        <p:spPr/>
        <p:txBody>
          <a:bodyPr/>
          <a:lstStyle/>
          <a:p>
            <a:fld id="{C0C11179-0A0D-49E5-95D7-E369AE073942}" type="slidenum">
              <a:rPr lang="en-US" smtClean="0"/>
              <a:t>‹#›</a:t>
            </a:fld>
            <a:endParaRPr lang="en-US"/>
          </a:p>
        </p:txBody>
      </p:sp>
    </p:spTree>
    <p:extLst>
      <p:ext uri="{BB962C8B-B14F-4D97-AF65-F5344CB8AC3E}">
        <p14:creationId xmlns:p14="http://schemas.microsoft.com/office/powerpoint/2010/main" val="382102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DB4F7A-C6E6-4C7C-AAEC-DC103F68C3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D94F9B-2E03-4F2D-AC26-AAC830AB2E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4A586-6957-47FF-93A3-DCBEC08A1E04}"/>
              </a:ext>
            </a:extLst>
          </p:cNvPr>
          <p:cNvSpPr>
            <a:spLocks noGrp="1"/>
          </p:cNvSpPr>
          <p:nvPr>
            <p:ph type="dt" sz="half" idx="10"/>
          </p:nvPr>
        </p:nvSpPr>
        <p:spPr/>
        <p:txBody>
          <a:bodyPr/>
          <a:lstStyle/>
          <a:p>
            <a:fld id="{27EE0CDF-86DE-4719-ABBB-76FF9CA27638}" type="datetimeFigureOut">
              <a:rPr lang="en-US" smtClean="0"/>
              <a:t>12/3/2020</a:t>
            </a:fld>
            <a:endParaRPr lang="en-US"/>
          </a:p>
        </p:txBody>
      </p:sp>
      <p:sp>
        <p:nvSpPr>
          <p:cNvPr id="5" name="Footer Placeholder 4">
            <a:extLst>
              <a:ext uri="{FF2B5EF4-FFF2-40B4-BE49-F238E27FC236}">
                <a16:creationId xmlns:a16="http://schemas.microsoft.com/office/drawing/2014/main" id="{B93CECDF-C5B9-4EE0-A017-3BF849AA3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AE88D-DF4A-4F76-B72C-2970C6F1A736}"/>
              </a:ext>
            </a:extLst>
          </p:cNvPr>
          <p:cNvSpPr>
            <a:spLocks noGrp="1"/>
          </p:cNvSpPr>
          <p:nvPr>
            <p:ph type="sldNum" sz="quarter" idx="12"/>
          </p:nvPr>
        </p:nvSpPr>
        <p:spPr/>
        <p:txBody>
          <a:bodyPr/>
          <a:lstStyle/>
          <a:p>
            <a:fld id="{C0C11179-0A0D-49E5-95D7-E369AE073942}" type="slidenum">
              <a:rPr lang="en-US" smtClean="0"/>
              <a:t>‹#›</a:t>
            </a:fld>
            <a:endParaRPr lang="en-US"/>
          </a:p>
        </p:txBody>
      </p:sp>
    </p:spTree>
    <p:extLst>
      <p:ext uri="{BB962C8B-B14F-4D97-AF65-F5344CB8AC3E}">
        <p14:creationId xmlns:p14="http://schemas.microsoft.com/office/powerpoint/2010/main" val="32835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44DC-06D4-4E09-BE8E-DBE91696A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E26AE-5FB4-4C82-AD60-7B54098489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5856A-60CF-4275-AD26-11691CA5BDAE}"/>
              </a:ext>
            </a:extLst>
          </p:cNvPr>
          <p:cNvSpPr>
            <a:spLocks noGrp="1"/>
          </p:cNvSpPr>
          <p:nvPr>
            <p:ph type="dt" sz="half" idx="10"/>
          </p:nvPr>
        </p:nvSpPr>
        <p:spPr/>
        <p:txBody>
          <a:bodyPr/>
          <a:lstStyle/>
          <a:p>
            <a:fld id="{27EE0CDF-86DE-4719-ABBB-76FF9CA27638}" type="datetimeFigureOut">
              <a:rPr lang="en-US" smtClean="0"/>
              <a:t>12/3/2020</a:t>
            </a:fld>
            <a:endParaRPr lang="en-US"/>
          </a:p>
        </p:txBody>
      </p:sp>
      <p:sp>
        <p:nvSpPr>
          <p:cNvPr id="5" name="Footer Placeholder 4">
            <a:extLst>
              <a:ext uri="{FF2B5EF4-FFF2-40B4-BE49-F238E27FC236}">
                <a16:creationId xmlns:a16="http://schemas.microsoft.com/office/drawing/2014/main" id="{E653D4E0-E7CE-42D1-8009-BA0DB28CE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5CD9-2928-4802-B3F5-86E3EC3867B2}"/>
              </a:ext>
            </a:extLst>
          </p:cNvPr>
          <p:cNvSpPr>
            <a:spLocks noGrp="1"/>
          </p:cNvSpPr>
          <p:nvPr>
            <p:ph type="sldNum" sz="quarter" idx="12"/>
          </p:nvPr>
        </p:nvSpPr>
        <p:spPr/>
        <p:txBody>
          <a:bodyPr/>
          <a:lstStyle/>
          <a:p>
            <a:fld id="{C0C11179-0A0D-49E5-95D7-E369AE073942}" type="slidenum">
              <a:rPr lang="en-US" smtClean="0"/>
              <a:t>‹#›</a:t>
            </a:fld>
            <a:endParaRPr lang="en-US"/>
          </a:p>
        </p:txBody>
      </p:sp>
    </p:spTree>
    <p:extLst>
      <p:ext uri="{BB962C8B-B14F-4D97-AF65-F5344CB8AC3E}">
        <p14:creationId xmlns:p14="http://schemas.microsoft.com/office/powerpoint/2010/main" val="686286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B011-92D1-4E50-95F0-D09D09AD8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475383-5D6E-4EFB-9F22-F6E908F457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CEE4A-BE19-4780-B25C-632579FBC1E5}"/>
              </a:ext>
            </a:extLst>
          </p:cNvPr>
          <p:cNvSpPr>
            <a:spLocks noGrp="1"/>
          </p:cNvSpPr>
          <p:nvPr>
            <p:ph type="dt" sz="half" idx="10"/>
          </p:nvPr>
        </p:nvSpPr>
        <p:spPr/>
        <p:txBody>
          <a:bodyPr/>
          <a:lstStyle/>
          <a:p>
            <a:fld id="{27EE0CDF-86DE-4719-ABBB-76FF9CA27638}" type="datetimeFigureOut">
              <a:rPr lang="en-US" smtClean="0"/>
              <a:t>12/3/2020</a:t>
            </a:fld>
            <a:endParaRPr lang="en-US"/>
          </a:p>
        </p:txBody>
      </p:sp>
      <p:sp>
        <p:nvSpPr>
          <p:cNvPr id="5" name="Footer Placeholder 4">
            <a:extLst>
              <a:ext uri="{FF2B5EF4-FFF2-40B4-BE49-F238E27FC236}">
                <a16:creationId xmlns:a16="http://schemas.microsoft.com/office/drawing/2014/main" id="{C7A1A125-0FE3-4278-ABB1-D311F9736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B2F96-E882-489D-9D8F-7BF9B8EA9D50}"/>
              </a:ext>
            </a:extLst>
          </p:cNvPr>
          <p:cNvSpPr>
            <a:spLocks noGrp="1"/>
          </p:cNvSpPr>
          <p:nvPr>
            <p:ph type="sldNum" sz="quarter" idx="12"/>
          </p:nvPr>
        </p:nvSpPr>
        <p:spPr/>
        <p:txBody>
          <a:bodyPr/>
          <a:lstStyle/>
          <a:p>
            <a:fld id="{C0C11179-0A0D-49E5-95D7-E369AE073942}" type="slidenum">
              <a:rPr lang="en-US" smtClean="0"/>
              <a:t>‹#›</a:t>
            </a:fld>
            <a:endParaRPr lang="en-US"/>
          </a:p>
        </p:txBody>
      </p:sp>
    </p:spTree>
    <p:extLst>
      <p:ext uri="{BB962C8B-B14F-4D97-AF65-F5344CB8AC3E}">
        <p14:creationId xmlns:p14="http://schemas.microsoft.com/office/powerpoint/2010/main" val="263270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6364-C5E6-42DD-8B9A-E37096B4D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18A8F9-DB67-42B7-A291-10D6CF2581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6DA716-E504-42DD-87EA-E1B998BBCB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24647F-A334-4759-8B94-3A212F90CD33}"/>
              </a:ext>
            </a:extLst>
          </p:cNvPr>
          <p:cNvSpPr>
            <a:spLocks noGrp="1"/>
          </p:cNvSpPr>
          <p:nvPr>
            <p:ph type="dt" sz="half" idx="10"/>
          </p:nvPr>
        </p:nvSpPr>
        <p:spPr/>
        <p:txBody>
          <a:bodyPr/>
          <a:lstStyle/>
          <a:p>
            <a:fld id="{27EE0CDF-86DE-4719-ABBB-76FF9CA27638}" type="datetimeFigureOut">
              <a:rPr lang="en-US" smtClean="0"/>
              <a:t>12/3/2020</a:t>
            </a:fld>
            <a:endParaRPr lang="en-US"/>
          </a:p>
        </p:txBody>
      </p:sp>
      <p:sp>
        <p:nvSpPr>
          <p:cNvPr id="6" name="Footer Placeholder 5">
            <a:extLst>
              <a:ext uri="{FF2B5EF4-FFF2-40B4-BE49-F238E27FC236}">
                <a16:creationId xmlns:a16="http://schemas.microsoft.com/office/drawing/2014/main" id="{DB637544-48D0-4D43-8FFD-E09BA974D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77953-158C-4CF6-ACB3-D0FD69609E12}"/>
              </a:ext>
            </a:extLst>
          </p:cNvPr>
          <p:cNvSpPr>
            <a:spLocks noGrp="1"/>
          </p:cNvSpPr>
          <p:nvPr>
            <p:ph type="sldNum" sz="quarter" idx="12"/>
          </p:nvPr>
        </p:nvSpPr>
        <p:spPr/>
        <p:txBody>
          <a:bodyPr/>
          <a:lstStyle/>
          <a:p>
            <a:fld id="{C0C11179-0A0D-49E5-95D7-E369AE073942}" type="slidenum">
              <a:rPr lang="en-US" smtClean="0"/>
              <a:t>‹#›</a:t>
            </a:fld>
            <a:endParaRPr lang="en-US"/>
          </a:p>
        </p:txBody>
      </p:sp>
    </p:spTree>
    <p:extLst>
      <p:ext uri="{BB962C8B-B14F-4D97-AF65-F5344CB8AC3E}">
        <p14:creationId xmlns:p14="http://schemas.microsoft.com/office/powerpoint/2010/main" val="153117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A1B2-029C-4F26-8EDE-A43594849D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082EA-1A8A-4700-BB33-04C6D356C5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B62FFC-EE37-45DB-97C4-E3B66CFC2E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2ABCF5-414B-4FD9-91D0-9CA854F140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A97AB2-A372-4F74-94A3-1595919AC6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537427-94D8-42F8-8986-FEA7992250F5}"/>
              </a:ext>
            </a:extLst>
          </p:cNvPr>
          <p:cNvSpPr>
            <a:spLocks noGrp="1"/>
          </p:cNvSpPr>
          <p:nvPr>
            <p:ph type="dt" sz="half" idx="10"/>
          </p:nvPr>
        </p:nvSpPr>
        <p:spPr/>
        <p:txBody>
          <a:bodyPr/>
          <a:lstStyle/>
          <a:p>
            <a:fld id="{27EE0CDF-86DE-4719-ABBB-76FF9CA27638}" type="datetimeFigureOut">
              <a:rPr lang="en-US" smtClean="0"/>
              <a:t>12/3/2020</a:t>
            </a:fld>
            <a:endParaRPr lang="en-US"/>
          </a:p>
        </p:txBody>
      </p:sp>
      <p:sp>
        <p:nvSpPr>
          <p:cNvPr id="8" name="Footer Placeholder 7">
            <a:extLst>
              <a:ext uri="{FF2B5EF4-FFF2-40B4-BE49-F238E27FC236}">
                <a16:creationId xmlns:a16="http://schemas.microsoft.com/office/drawing/2014/main" id="{847A459A-5C9A-4555-8DAE-63AA8A1648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9E8A3A-8160-4B35-94BC-B963DFD7FC06}"/>
              </a:ext>
            </a:extLst>
          </p:cNvPr>
          <p:cNvSpPr>
            <a:spLocks noGrp="1"/>
          </p:cNvSpPr>
          <p:nvPr>
            <p:ph type="sldNum" sz="quarter" idx="12"/>
          </p:nvPr>
        </p:nvSpPr>
        <p:spPr/>
        <p:txBody>
          <a:bodyPr/>
          <a:lstStyle/>
          <a:p>
            <a:fld id="{C0C11179-0A0D-49E5-95D7-E369AE073942}" type="slidenum">
              <a:rPr lang="en-US" smtClean="0"/>
              <a:t>‹#›</a:t>
            </a:fld>
            <a:endParaRPr lang="en-US"/>
          </a:p>
        </p:txBody>
      </p:sp>
    </p:spTree>
    <p:extLst>
      <p:ext uri="{BB962C8B-B14F-4D97-AF65-F5344CB8AC3E}">
        <p14:creationId xmlns:p14="http://schemas.microsoft.com/office/powerpoint/2010/main" val="153612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9934-9B64-42C8-8808-269B8F4815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83ACB7-CDB9-4B33-9294-27A2D576D551}"/>
              </a:ext>
            </a:extLst>
          </p:cNvPr>
          <p:cNvSpPr>
            <a:spLocks noGrp="1"/>
          </p:cNvSpPr>
          <p:nvPr>
            <p:ph type="dt" sz="half" idx="10"/>
          </p:nvPr>
        </p:nvSpPr>
        <p:spPr/>
        <p:txBody>
          <a:bodyPr/>
          <a:lstStyle/>
          <a:p>
            <a:fld id="{27EE0CDF-86DE-4719-ABBB-76FF9CA27638}" type="datetimeFigureOut">
              <a:rPr lang="en-US" smtClean="0"/>
              <a:t>12/3/2020</a:t>
            </a:fld>
            <a:endParaRPr lang="en-US"/>
          </a:p>
        </p:txBody>
      </p:sp>
      <p:sp>
        <p:nvSpPr>
          <p:cNvPr id="4" name="Footer Placeholder 3">
            <a:extLst>
              <a:ext uri="{FF2B5EF4-FFF2-40B4-BE49-F238E27FC236}">
                <a16:creationId xmlns:a16="http://schemas.microsoft.com/office/drawing/2014/main" id="{FC06E055-3988-49D3-BFD3-CF9B9C97D6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407715-4165-49DA-87BB-2727E8B312A2}"/>
              </a:ext>
            </a:extLst>
          </p:cNvPr>
          <p:cNvSpPr>
            <a:spLocks noGrp="1"/>
          </p:cNvSpPr>
          <p:nvPr>
            <p:ph type="sldNum" sz="quarter" idx="12"/>
          </p:nvPr>
        </p:nvSpPr>
        <p:spPr/>
        <p:txBody>
          <a:bodyPr/>
          <a:lstStyle/>
          <a:p>
            <a:fld id="{C0C11179-0A0D-49E5-95D7-E369AE073942}" type="slidenum">
              <a:rPr lang="en-US" smtClean="0"/>
              <a:t>‹#›</a:t>
            </a:fld>
            <a:endParaRPr lang="en-US"/>
          </a:p>
        </p:txBody>
      </p:sp>
    </p:spTree>
    <p:extLst>
      <p:ext uri="{BB962C8B-B14F-4D97-AF65-F5344CB8AC3E}">
        <p14:creationId xmlns:p14="http://schemas.microsoft.com/office/powerpoint/2010/main" val="349780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8947B-C4B4-4213-A04F-A7CDB1562E5E}"/>
              </a:ext>
            </a:extLst>
          </p:cNvPr>
          <p:cNvSpPr>
            <a:spLocks noGrp="1"/>
          </p:cNvSpPr>
          <p:nvPr>
            <p:ph type="dt" sz="half" idx="10"/>
          </p:nvPr>
        </p:nvSpPr>
        <p:spPr/>
        <p:txBody>
          <a:bodyPr/>
          <a:lstStyle/>
          <a:p>
            <a:fld id="{27EE0CDF-86DE-4719-ABBB-76FF9CA27638}" type="datetimeFigureOut">
              <a:rPr lang="en-US" smtClean="0"/>
              <a:t>12/3/2020</a:t>
            </a:fld>
            <a:endParaRPr lang="en-US"/>
          </a:p>
        </p:txBody>
      </p:sp>
      <p:sp>
        <p:nvSpPr>
          <p:cNvPr id="3" name="Footer Placeholder 2">
            <a:extLst>
              <a:ext uri="{FF2B5EF4-FFF2-40B4-BE49-F238E27FC236}">
                <a16:creationId xmlns:a16="http://schemas.microsoft.com/office/drawing/2014/main" id="{65442E9D-4297-4395-A4F4-E020E3AF89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440CAE-A119-4E94-A05E-916A44332812}"/>
              </a:ext>
            </a:extLst>
          </p:cNvPr>
          <p:cNvSpPr>
            <a:spLocks noGrp="1"/>
          </p:cNvSpPr>
          <p:nvPr>
            <p:ph type="sldNum" sz="quarter" idx="12"/>
          </p:nvPr>
        </p:nvSpPr>
        <p:spPr/>
        <p:txBody>
          <a:bodyPr/>
          <a:lstStyle/>
          <a:p>
            <a:fld id="{C0C11179-0A0D-49E5-95D7-E369AE073942}" type="slidenum">
              <a:rPr lang="en-US" smtClean="0"/>
              <a:t>‹#›</a:t>
            </a:fld>
            <a:endParaRPr lang="en-US"/>
          </a:p>
        </p:txBody>
      </p:sp>
    </p:spTree>
    <p:extLst>
      <p:ext uri="{BB962C8B-B14F-4D97-AF65-F5344CB8AC3E}">
        <p14:creationId xmlns:p14="http://schemas.microsoft.com/office/powerpoint/2010/main" val="3587105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FD5A-1E81-4B0E-ABA7-2377BA7E4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F67263-AC3C-4416-AA85-074421F61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EE058-54DA-4154-A41B-733EAD0A1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0C3C07-6884-4CD2-A535-C3AE9BB0967E}"/>
              </a:ext>
            </a:extLst>
          </p:cNvPr>
          <p:cNvSpPr>
            <a:spLocks noGrp="1"/>
          </p:cNvSpPr>
          <p:nvPr>
            <p:ph type="dt" sz="half" idx="10"/>
          </p:nvPr>
        </p:nvSpPr>
        <p:spPr/>
        <p:txBody>
          <a:bodyPr/>
          <a:lstStyle/>
          <a:p>
            <a:fld id="{27EE0CDF-86DE-4719-ABBB-76FF9CA27638}" type="datetimeFigureOut">
              <a:rPr lang="en-US" smtClean="0"/>
              <a:t>12/3/2020</a:t>
            </a:fld>
            <a:endParaRPr lang="en-US"/>
          </a:p>
        </p:txBody>
      </p:sp>
      <p:sp>
        <p:nvSpPr>
          <p:cNvPr id="6" name="Footer Placeholder 5">
            <a:extLst>
              <a:ext uri="{FF2B5EF4-FFF2-40B4-BE49-F238E27FC236}">
                <a16:creationId xmlns:a16="http://schemas.microsoft.com/office/drawing/2014/main" id="{A71FAF8A-9773-4727-BE00-8E865FD07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0CA23-F29C-4F6C-98C5-6988FFCE33CE}"/>
              </a:ext>
            </a:extLst>
          </p:cNvPr>
          <p:cNvSpPr>
            <a:spLocks noGrp="1"/>
          </p:cNvSpPr>
          <p:nvPr>
            <p:ph type="sldNum" sz="quarter" idx="12"/>
          </p:nvPr>
        </p:nvSpPr>
        <p:spPr/>
        <p:txBody>
          <a:bodyPr/>
          <a:lstStyle/>
          <a:p>
            <a:fld id="{C0C11179-0A0D-49E5-95D7-E369AE073942}" type="slidenum">
              <a:rPr lang="en-US" smtClean="0"/>
              <a:t>‹#›</a:t>
            </a:fld>
            <a:endParaRPr lang="en-US"/>
          </a:p>
        </p:txBody>
      </p:sp>
    </p:spTree>
    <p:extLst>
      <p:ext uri="{BB962C8B-B14F-4D97-AF65-F5344CB8AC3E}">
        <p14:creationId xmlns:p14="http://schemas.microsoft.com/office/powerpoint/2010/main" val="95172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DE1F-EA3A-42C6-B798-E78A5E19A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9B51ED-6912-468C-A9B7-EB376FE17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E5347-FFB7-48FF-8D22-ED555574C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54196-71F8-490F-81D8-397B72A28936}"/>
              </a:ext>
            </a:extLst>
          </p:cNvPr>
          <p:cNvSpPr>
            <a:spLocks noGrp="1"/>
          </p:cNvSpPr>
          <p:nvPr>
            <p:ph type="dt" sz="half" idx="10"/>
          </p:nvPr>
        </p:nvSpPr>
        <p:spPr/>
        <p:txBody>
          <a:bodyPr/>
          <a:lstStyle/>
          <a:p>
            <a:fld id="{27EE0CDF-86DE-4719-ABBB-76FF9CA27638}" type="datetimeFigureOut">
              <a:rPr lang="en-US" smtClean="0"/>
              <a:t>12/3/2020</a:t>
            </a:fld>
            <a:endParaRPr lang="en-US"/>
          </a:p>
        </p:txBody>
      </p:sp>
      <p:sp>
        <p:nvSpPr>
          <p:cNvPr id="6" name="Footer Placeholder 5">
            <a:extLst>
              <a:ext uri="{FF2B5EF4-FFF2-40B4-BE49-F238E27FC236}">
                <a16:creationId xmlns:a16="http://schemas.microsoft.com/office/drawing/2014/main" id="{7D068250-0BCB-48B5-AB84-222057668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D51CF-B966-4B89-AFB2-359F9569203E}"/>
              </a:ext>
            </a:extLst>
          </p:cNvPr>
          <p:cNvSpPr>
            <a:spLocks noGrp="1"/>
          </p:cNvSpPr>
          <p:nvPr>
            <p:ph type="sldNum" sz="quarter" idx="12"/>
          </p:nvPr>
        </p:nvSpPr>
        <p:spPr/>
        <p:txBody>
          <a:bodyPr/>
          <a:lstStyle/>
          <a:p>
            <a:fld id="{C0C11179-0A0D-49E5-95D7-E369AE073942}" type="slidenum">
              <a:rPr lang="en-US" smtClean="0"/>
              <a:t>‹#›</a:t>
            </a:fld>
            <a:endParaRPr lang="en-US"/>
          </a:p>
        </p:txBody>
      </p:sp>
    </p:spTree>
    <p:extLst>
      <p:ext uri="{BB962C8B-B14F-4D97-AF65-F5344CB8AC3E}">
        <p14:creationId xmlns:p14="http://schemas.microsoft.com/office/powerpoint/2010/main" val="168759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EB48D-25DC-4A9E-8607-87CD39F68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4CAA99-F4E2-4113-ADF4-D71E10CDC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D704D-02A6-4E14-8F72-CF3B2B838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E0CDF-86DE-4719-ABBB-76FF9CA27638}" type="datetimeFigureOut">
              <a:rPr lang="en-US" smtClean="0"/>
              <a:t>12/3/2020</a:t>
            </a:fld>
            <a:endParaRPr lang="en-US"/>
          </a:p>
        </p:txBody>
      </p:sp>
      <p:sp>
        <p:nvSpPr>
          <p:cNvPr id="5" name="Footer Placeholder 4">
            <a:extLst>
              <a:ext uri="{FF2B5EF4-FFF2-40B4-BE49-F238E27FC236}">
                <a16:creationId xmlns:a16="http://schemas.microsoft.com/office/drawing/2014/main" id="{9782BBE9-A8D9-4A86-B0BF-416994EA3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49AC84-B646-4C12-886B-F37065794B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11179-0A0D-49E5-95D7-E369AE073942}" type="slidenum">
              <a:rPr lang="en-US" smtClean="0"/>
              <a:t>‹#›</a:t>
            </a:fld>
            <a:endParaRPr lang="en-US"/>
          </a:p>
        </p:txBody>
      </p:sp>
    </p:spTree>
    <p:extLst>
      <p:ext uri="{BB962C8B-B14F-4D97-AF65-F5344CB8AC3E}">
        <p14:creationId xmlns:p14="http://schemas.microsoft.com/office/powerpoint/2010/main" val="3292104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A41D-C4FA-4D0D-B74D-9E00CBB06843}"/>
              </a:ext>
            </a:extLst>
          </p:cNvPr>
          <p:cNvSpPr>
            <a:spLocks noGrp="1"/>
          </p:cNvSpPr>
          <p:nvPr>
            <p:ph type="ctrTitle" idx="4294967295"/>
          </p:nvPr>
        </p:nvSpPr>
        <p:spPr>
          <a:xfrm>
            <a:off x="0" y="728870"/>
            <a:ext cx="12192000" cy="1060172"/>
          </a:xfrm>
        </p:spPr>
        <p:txBody>
          <a:bodyPr>
            <a:normAutofit fontScale="90000"/>
          </a:bodyPr>
          <a:lstStyle/>
          <a:p>
            <a:pPr algn="ctr"/>
            <a:br>
              <a:rPr lang="en-US" sz="2200" dirty="0">
                <a:latin typeface="Arial Rounded MT Bold" panose="020F0704030504030204" pitchFamily="34" charset="0"/>
              </a:rPr>
            </a:br>
            <a:r>
              <a:rPr lang="en-US" sz="2200" dirty="0">
                <a:latin typeface="Arial Rounded MT Bold" panose="020F0704030504030204" pitchFamily="34" charset="0"/>
              </a:rPr>
              <a:t>HOW TO SAVE A LINK – MEMBERS ONLY ON CAC WEBSITE – </a:t>
            </a:r>
            <a:br>
              <a:rPr lang="en-US" sz="2200" dirty="0">
                <a:latin typeface="Arial Rounded MT Bold" panose="020F0704030504030204" pitchFamily="34" charset="0"/>
              </a:rPr>
            </a:br>
            <a:r>
              <a:rPr lang="en-US" sz="2200" dirty="0">
                <a:solidFill>
                  <a:schemeClr val="accent1"/>
                </a:solidFill>
                <a:latin typeface="Arial" panose="020B0604020202020204" pitchFamily="34" charset="0"/>
                <a:cs typeface="Arial" panose="020B0604020202020204" pitchFamily="34" charset="0"/>
              </a:rPr>
              <a:t>https://childrensaidclub.org/members-only</a:t>
            </a:r>
            <a:br>
              <a:rPr lang="en-US" dirty="0">
                <a:solidFill>
                  <a:schemeClr val="accent1"/>
                </a:solidFill>
                <a:latin typeface="Arial" panose="020B0604020202020204" pitchFamily="34" charset="0"/>
                <a:cs typeface="Arial" panose="020B0604020202020204" pitchFamily="34" charset="0"/>
              </a:rPr>
            </a:br>
            <a:r>
              <a:rPr lang="en-US" sz="1600" dirty="0">
                <a:latin typeface="Arial Rounded MT Bold" panose="020F0704030504030204" pitchFamily="34" charset="0"/>
              </a:rPr>
              <a:t>THE FOLLOWING IS AN EXAMPLE FOR THE ABOVE. HOWEVER, THIS IS HOW TO SAVE ALL YOUR LINKS </a:t>
            </a:r>
            <a:br>
              <a:rPr lang="en-US" sz="1600" dirty="0">
                <a:latin typeface="Arial Rounded MT Bold" panose="020F0704030504030204" pitchFamily="34" charset="0"/>
              </a:rPr>
            </a:br>
            <a:r>
              <a:rPr lang="en-US" sz="1600" dirty="0">
                <a:latin typeface="Arial Rounded MT Bold" panose="020F0704030504030204" pitchFamily="34" charset="0"/>
              </a:rPr>
              <a:t>There are 2 screens to help demonstrate the steps to take. It is very simple! The first screen is opening up your email mailbox.</a:t>
            </a:r>
            <a:br>
              <a:rPr lang="en-US" sz="1600" dirty="0">
                <a:latin typeface="Arial Rounded MT Bold" panose="020F0704030504030204" pitchFamily="34" charset="0"/>
              </a:rPr>
            </a:br>
            <a:r>
              <a:rPr lang="en-US" sz="1600" dirty="0">
                <a:latin typeface="Arial Rounded MT Bold" panose="020F0704030504030204" pitchFamily="34" charset="0"/>
              </a:rPr>
              <a:t>Please follow steps 1, 2, and 3. </a:t>
            </a:r>
            <a:br>
              <a:rPr lang="en-US" sz="1600" dirty="0">
                <a:latin typeface="Arial Rounded MT Bold" panose="020F0704030504030204" pitchFamily="34" charset="0"/>
              </a:rPr>
            </a:br>
            <a:r>
              <a:rPr lang="en-US" sz="1600" dirty="0">
                <a:latin typeface="Arial Rounded MT Bold" panose="020F0704030504030204" pitchFamily="34" charset="0"/>
              </a:rPr>
              <a:t>The second screen will provide 3 more steps and your done.</a:t>
            </a:r>
            <a:br>
              <a:rPr lang="en-US" sz="1600" dirty="0">
                <a:latin typeface="Arial Rounded MT Bold" panose="020F0704030504030204" pitchFamily="34" charset="0"/>
              </a:rPr>
            </a:br>
            <a:endParaRPr lang="en-US" dirty="0">
              <a:latin typeface="Arial Rounded MT Bold" panose="020F0704030504030204" pitchFamily="34" charset="0"/>
            </a:endParaRPr>
          </a:p>
        </p:txBody>
      </p:sp>
      <p:pic>
        <p:nvPicPr>
          <p:cNvPr id="7" name="Picture 6">
            <a:extLst>
              <a:ext uri="{FF2B5EF4-FFF2-40B4-BE49-F238E27FC236}">
                <a16:creationId xmlns:a16="http://schemas.microsoft.com/office/drawing/2014/main" id="{55954605-F330-439D-8166-4CA4E8B03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1934818"/>
            <a:ext cx="12192000" cy="3882888"/>
          </a:xfrm>
          <a:prstGeom prst="rect">
            <a:avLst/>
          </a:prstGeom>
        </p:spPr>
      </p:pic>
    </p:spTree>
    <p:extLst>
      <p:ext uri="{BB962C8B-B14F-4D97-AF65-F5344CB8AC3E}">
        <p14:creationId xmlns:p14="http://schemas.microsoft.com/office/powerpoint/2010/main" val="19023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E5AD72-705D-4274-89EF-07D748F0F02A}"/>
              </a:ext>
            </a:extLst>
          </p:cNvPr>
          <p:cNvSpPr txBox="1"/>
          <p:nvPr/>
        </p:nvSpPr>
        <p:spPr>
          <a:xfrm>
            <a:off x="1311965" y="206927"/>
            <a:ext cx="9183757" cy="923330"/>
          </a:xfrm>
          <a:prstGeom prst="rect">
            <a:avLst/>
          </a:prstGeom>
          <a:noFill/>
        </p:spPr>
        <p:txBody>
          <a:bodyPr wrap="square">
            <a:spAutoFit/>
          </a:bodyPr>
          <a:lstStyle/>
          <a:p>
            <a:pPr algn="ctr"/>
            <a:r>
              <a:rPr lang="en-US" sz="1800" dirty="0">
                <a:latin typeface="Arial Rounded MT Bold" panose="020F0704030504030204" pitchFamily="34" charset="0"/>
              </a:rPr>
              <a:t>HOW TO SAVE A LINK – MEMBERS ONLY ON CAC WEBSITE –</a:t>
            </a:r>
            <a:r>
              <a:rPr lang="en-US" dirty="0">
                <a:latin typeface="Arial Rounded MT Bold" panose="020F0704030504030204" pitchFamily="34" charset="0"/>
              </a:rPr>
              <a:t> </a:t>
            </a:r>
          </a:p>
          <a:p>
            <a:pPr algn="ctr"/>
            <a:r>
              <a:rPr lang="en-US" sz="1600" dirty="0">
                <a:latin typeface="Arial Rounded MT Bold" panose="020F0704030504030204" pitchFamily="34" charset="0"/>
              </a:rPr>
              <a:t>Please follow steps 1,2 </a:t>
            </a:r>
            <a:r>
              <a:rPr lang="en-US" sz="1600">
                <a:latin typeface="Arial Rounded MT Bold" panose="020F0704030504030204" pitchFamily="34" charset="0"/>
              </a:rPr>
              <a:t>and 3 </a:t>
            </a:r>
            <a:r>
              <a:rPr lang="en-US" sz="1600" dirty="0">
                <a:latin typeface="Arial Rounded MT Bold" panose="020F0704030504030204" pitchFamily="34" charset="0"/>
              </a:rPr>
              <a:t>shown below. </a:t>
            </a:r>
          </a:p>
          <a:p>
            <a:pPr algn="ctr"/>
            <a:endParaRPr lang="en-US" dirty="0"/>
          </a:p>
        </p:txBody>
      </p:sp>
      <p:pic>
        <p:nvPicPr>
          <p:cNvPr id="5" name="Picture 4">
            <a:extLst>
              <a:ext uri="{FF2B5EF4-FFF2-40B4-BE49-F238E27FC236}">
                <a16:creationId xmlns:a16="http://schemas.microsoft.com/office/drawing/2014/main" id="{2E672FA5-1DD3-407E-B4C1-7EDECF91C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8626"/>
            <a:ext cx="12192000" cy="6089374"/>
          </a:xfrm>
          <a:prstGeom prst="rect">
            <a:avLst/>
          </a:prstGeom>
        </p:spPr>
      </p:pic>
    </p:spTree>
    <p:extLst>
      <p:ext uri="{BB962C8B-B14F-4D97-AF65-F5344CB8AC3E}">
        <p14:creationId xmlns:p14="http://schemas.microsoft.com/office/powerpoint/2010/main" val="2093594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115</Words>
  <Application>Microsoft Office PowerPoint</Application>
  <PresentationFormat>Widescreen</PresentationFormat>
  <Paragraphs>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Rounded MT Bold</vt:lpstr>
      <vt:lpstr>Calibri</vt:lpstr>
      <vt:lpstr>Calibri Light</vt:lpstr>
      <vt:lpstr>Office Theme</vt:lpstr>
      <vt:lpstr> HOW TO SAVE A LINK – MEMBERS ONLY ON CAC WEBSITE –  https://childrensaidclub.org/members-only THE FOLLOWING IS AN EXAMPLE FOR THE ABOVE. HOWEVER, THIS IS HOW TO SAVE ALL YOUR LINKS  There are 2 screens to help demonstrate the steps to take. It is very simple! The first screen is opening up your email mailbox. Please follow steps 1, 2, and 3.  The second screen will provide 3 more steps and your done.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SAVE A LINK – MEMBERS ONLY ON CAC WEBSITE  THE FOLLOWING IS AN EXAMPLE FOR THE ABOVE. HOWEVER THIS IS HOW TO SAVE LINKS TO THE INTERNET</dc:title>
  <dc:creator>Linda Ianelli</dc:creator>
  <cp:lastModifiedBy>Linda Ianelli</cp:lastModifiedBy>
  <cp:revision>12</cp:revision>
  <dcterms:created xsi:type="dcterms:W3CDTF">2020-12-03T17:07:07Z</dcterms:created>
  <dcterms:modified xsi:type="dcterms:W3CDTF">2020-12-03T19:19:29Z</dcterms:modified>
</cp:coreProperties>
</file>