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4" d="100"/>
          <a:sy n="84" d="100"/>
        </p:scale>
        <p:origin x="1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58BB-AAEA-4943-9650-EA59F3BC328F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6F94-AE22-43AA-8DB8-5AD285395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022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58BB-AAEA-4943-9650-EA59F3BC328F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6F94-AE22-43AA-8DB8-5AD285395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52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58BB-AAEA-4943-9650-EA59F3BC328F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6F94-AE22-43AA-8DB8-5AD285395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887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58BB-AAEA-4943-9650-EA59F3BC328F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6F94-AE22-43AA-8DB8-5AD285395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91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58BB-AAEA-4943-9650-EA59F3BC328F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6F94-AE22-43AA-8DB8-5AD285395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405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58BB-AAEA-4943-9650-EA59F3BC328F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6F94-AE22-43AA-8DB8-5AD285395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2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58BB-AAEA-4943-9650-EA59F3BC328F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6F94-AE22-43AA-8DB8-5AD285395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68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58BB-AAEA-4943-9650-EA59F3BC328F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6F94-AE22-43AA-8DB8-5AD285395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61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58BB-AAEA-4943-9650-EA59F3BC328F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6F94-AE22-43AA-8DB8-5AD285395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558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58BB-AAEA-4943-9650-EA59F3BC328F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6F94-AE22-43AA-8DB8-5AD285395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330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058BB-AAEA-4943-9650-EA59F3BC328F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6F94-AE22-43AA-8DB8-5AD285395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596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058BB-AAEA-4943-9650-EA59F3BC328F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06F94-AE22-43AA-8DB8-5AD285395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16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581C0-3475-83B8-5489-22AE680C38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Welcome to the CAC </a:t>
            </a:r>
            <a:br>
              <a:rPr lang="en-US" dirty="0"/>
            </a:br>
            <a:r>
              <a:rPr lang="en-US" dirty="0"/>
              <a:t>2022-2023 Welfare Committee</a:t>
            </a:r>
          </a:p>
        </p:txBody>
      </p:sp>
    </p:spTree>
    <p:extLst>
      <p:ext uri="{BB962C8B-B14F-4D97-AF65-F5344CB8AC3E}">
        <p14:creationId xmlns:p14="http://schemas.microsoft.com/office/powerpoint/2010/main" val="594352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86E1274-D534-3617-F392-78823F042690}"/>
              </a:ext>
            </a:extLst>
          </p:cNvPr>
          <p:cNvSpPr/>
          <p:nvPr/>
        </p:nvSpPr>
        <p:spPr>
          <a:xfrm>
            <a:off x="4343400" y="285750"/>
            <a:ext cx="3657600" cy="13144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800" b="1" dirty="0"/>
              <a:t>                WELFARE CHAIR</a:t>
            </a:r>
          </a:p>
          <a:p>
            <a:r>
              <a:rPr lang="en-US" sz="1800" dirty="0"/>
              <a:t>                    Kristina Bryn</a:t>
            </a:r>
          </a:p>
          <a:p>
            <a:r>
              <a:rPr lang="en-US" sz="1800" dirty="0"/>
              <a:t>                  786-301-4209</a:t>
            </a:r>
          </a:p>
          <a:p>
            <a:r>
              <a:rPr lang="en-US" sz="1800" dirty="0"/>
              <a:t>         Kristina.bryn@gmail.com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A1AA44-9094-30E2-0EA5-B3BE81C7FDD3}"/>
              </a:ext>
            </a:extLst>
          </p:cNvPr>
          <p:cNvSpPr/>
          <p:nvPr/>
        </p:nvSpPr>
        <p:spPr>
          <a:xfrm>
            <a:off x="1684973" y="1965960"/>
            <a:ext cx="2221230" cy="13225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ORGANIZATION CHAIR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Belinda McDonald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954-309-8991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belinda.9183@comcast.net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A8E16EE-0795-42A4-C501-9C69D119A64F}"/>
              </a:ext>
            </a:extLst>
          </p:cNvPr>
          <p:cNvSpPr/>
          <p:nvPr/>
        </p:nvSpPr>
        <p:spPr>
          <a:xfrm>
            <a:off x="5014912" y="2257425"/>
            <a:ext cx="2337435" cy="13144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INDIVIDUAL CHAIR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Louise Proffer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954-771-2850(H)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plproffer@aol.com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5DF3267-6BA9-FC61-3546-E374BCCD1180}"/>
              </a:ext>
            </a:extLst>
          </p:cNvPr>
          <p:cNvSpPr/>
          <p:nvPr/>
        </p:nvSpPr>
        <p:spPr>
          <a:xfrm>
            <a:off x="8330564" y="1955482"/>
            <a:ext cx="2173606" cy="13144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HOLIDAY BASKETS CHAIR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Sandy Noonan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954-328-4687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sandyknoonan@gmail.com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49E6B08-F410-EEAE-F422-1F84A169ED11}"/>
              </a:ext>
            </a:extLst>
          </p:cNvPr>
          <p:cNvSpPr/>
          <p:nvPr/>
        </p:nvSpPr>
        <p:spPr>
          <a:xfrm>
            <a:off x="4537710" y="4034790"/>
            <a:ext cx="3320413" cy="121158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TREASURER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Barbara Hume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954-205-7652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cacbarbarahume@gmail.com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742C1269-3970-80AB-1CE6-40DB219BF5F9}"/>
              </a:ext>
            </a:extLst>
          </p:cNvPr>
          <p:cNvSpPr/>
          <p:nvPr/>
        </p:nvSpPr>
        <p:spPr>
          <a:xfrm>
            <a:off x="4617720" y="5452110"/>
            <a:ext cx="3166110" cy="1178242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  <a:p>
            <a:pPr algn="ctr"/>
            <a:r>
              <a:rPr lang="en-US" sz="1400" b="1" dirty="0">
                <a:solidFill>
                  <a:schemeClr val="tx1"/>
                </a:solidFill>
              </a:rPr>
              <a:t>ASSISTANT TREASURER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Kathleen Mayhew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954-296-4171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mayhewkm128@gmail.com</a:t>
            </a:r>
          </a:p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A279FF8-C962-CE50-4A63-008BB89B0D2F}"/>
              </a:ext>
            </a:extLst>
          </p:cNvPr>
          <p:cNvCxnSpPr>
            <a:cxnSpLocks/>
          </p:cNvCxnSpPr>
          <p:nvPr/>
        </p:nvCxnSpPr>
        <p:spPr>
          <a:xfrm flipH="1">
            <a:off x="3906203" y="1634490"/>
            <a:ext cx="425767" cy="3314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23EDC62-FA8E-2C2E-ED6C-6700DC3DEBA0}"/>
              </a:ext>
            </a:extLst>
          </p:cNvPr>
          <p:cNvCxnSpPr>
            <a:cxnSpLocks/>
            <a:stCxn id="9" idx="2"/>
            <a:endCxn id="23" idx="0"/>
          </p:cNvCxnSpPr>
          <p:nvPr/>
        </p:nvCxnSpPr>
        <p:spPr>
          <a:xfrm>
            <a:off x="6172200" y="1600200"/>
            <a:ext cx="11430" cy="657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C67A6FF-DCAC-121C-5D44-60162D45F516}"/>
              </a:ext>
            </a:extLst>
          </p:cNvPr>
          <p:cNvCxnSpPr/>
          <p:nvPr/>
        </p:nvCxnSpPr>
        <p:spPr>
          <a:xfrm>
            <a:off x="8001000" y="1634490"/>
            <a:ext cx="329564" cy="3895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E74072D-D3C0-1F04-96D9-7C85C3EB94AB}"/>
              </a:ext>
            </a:extLst>
          </p:cNvPr>
          <p:cNvCxnSpPr>
            <a:cxnSpLocks/>
            <a:stCxn id="41" idx="0"/>
            <a:endCxn id="23" idx="2"/>
          </p:cNvCxnSpPr>
          <p:nvPr/>
        </p:nvCxnSpPr>
        <p:spPr>
          <a:xfrm flipH="1" flipV="1">
            <a:off x="6183630" y="3571875"/>
            <a:ext cx="14287" cy="4629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64FE4D8-CE1D-77D2-9BF6-7A3F86EC41C5}"/>
              </a:ext>
            </a:extLst>
          </p:cNvPr>
          <p:cNvCxnSpPr>
            <a:cxnSpLocks/>
            <a:stCxn id="44" idx="0"/>
            <a:endCxn id="41" idx="4"/>
          </p:cNvCxnSpPr>
          <p:nvPr/>
        </p:nvCxnSpPr>
        <p:spPr>
          <a:xfrm flipH="1" flipV="1">
            <a:off x="6197917" y="5246370"/>
            <a:ext cx="2858" cy="205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7633BC5-D0BE-CDCA-5ADE-3CCE7B3710AD}"/>
              </a:ext>
            </a:extLst>
          </p:cNvPr>
          <p:cNvCxnSpPr/>
          <p:nvPr/>
        </p:nvCxnSpPr>
        <p:spPr>
          <a:xfrm>
            <a:off x="3906203" y="3288506"/>
            <a:ext cx="860107" cy="986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FF5EED2-A21E-542A-5993-2B294FC911B1}"/>
              </a:ext>
            </a:extLst>
          </p:cNvPr>
          <p:cNvCxnSpPr/>
          <p:nvPr/>
        </p:nvCxnSpPr>
        <p:spPr>
          <a:xfrm flipH="1">
            <a:off x="7566660" y="3288506"/>
            <a:ext cx="763904" cy="9177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9024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361</TotalTime>
  <Words>79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Welcome to the CAC  2022-2023 Welfare Committee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CAC Welfare Committee</dc:title>
  <dc:creator>Linda Ianelli</dc:creator>
  <cp:lastModifiedBy>Linda Ianelli</cp:lastModifiedBy>
  <cp:revision>8</cp:revision>
  <dcterms:created xsi:type="dcterms:W3CDTF">2022-07-24T18:41:53Z</dcterms:created>
  <dcterms:modified xsi:type="dcterms:W3CDTF">2022-07-31T14:15:58Z</dcterms:modified>
</cp:coreProperties>
</file>