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7483321" r:id="rId2"/>
    <p:sldId id="21474833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FF757-DC41-4C46-8B22-3876FC266F3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2E226-A908-4EF0-B040-61CD81B28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5427E-88B8-40D3-94C4-74FBDFCF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00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480DD-C38C-C27E-678D-6832D4BC1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1EE92-A7DF-2D1E-E527-CB03C2461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BEF21-64B7-B5F1-ADF8-54CA409EC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SR = 53%</a:t>
            </a:r>
          </a:p>
          <a:p>
            <a:r>
              <a:rPr lang="en-US"/>
              <a:t>EF = 29%</a:t>
            </a:r>
          </a:p>
          <a:p>
            <a:r>
              <a:rPr lang="en-US"/>
              <a:t>MA = 18%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592C-0968-9528-4B35-A74FEE4F3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5427E-88B8-40D3-94C4-74FBDFCF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46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F62B-41A6-2A98-6543-7FC5AF1E8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F323D-F1ED-1E94-B662-CBFA007B3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158BD-D03E-02D5-B76B-6C78469F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CEDF-239E-45FE-AAEE-8F8E90B0321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7CB77-DA71-72B7-ED7A-1683B9FA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4C3DB-529A-6CC0-B186-BCDDEFFF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D4-A202-4CB5-9AD9-B31758B4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88722-DCC3-7F9E-84CA-38410C3D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F95FD-C355-115F-0687-A9F42DD11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067B1-3297-32A6-7ED7-4C8CA537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CEDF-239E-45FE-AAEE-8F8E90B0321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8991F-AB06-2270-0DC7-0D021533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DF86D-52A0-8D82-E783-CEA8F9CF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D4-A202-4CB5-9AD9-B31758B4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AE1E-9306-1167-CE32-9110DEEB8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04942-269B-1B09-55EF-2C2E46BA6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3EC25-86B1-668A-D588-A4C44C32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CEDF-239E-45FE-AAEE-8F8E90B0321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19DD9-5825-6DBB-2D56-403DFF750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4510B-0775-31AF-B386-2A8BB0F9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D4-A202-4CB5-9AD9-B31758B4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7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4FAA-F28C-3AFB-C113-0F3A39DC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CC66B-827B-74CE-8083-EF772F23F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44B6-A581-1ADE-BDB6-E8A3A2DC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CEDF-239E-45FE-AAEE-8F8E90B0321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3DAA7-C0F4-5F04-9C45-9921594D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B738F-717C-7FA2-C3A8-3D6F297B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D4-A202-4CB5-9AD9-B31758B4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D104-0DF6-3FB9-A285-A8850221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9B340-E1E9-9876-BF4F-775422F99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15BAF-36BA-5CC4-5CC5-EA1987E2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CEDF-239E-45FE-AAEE-8F8E90B0321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3E4B8-7D7E-C6C0-3CA9-649FAD03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80180-0C64-704C-78FD-1421A4E8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D4-A202-4CB5-9AD9-B31758B4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8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36BB2-439B-6478-CABE-AF048CB8B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212FE-108E-D588-45EB-26CD1EAE0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C4E8F-2356-D977-21BA-25536D459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03D78-F35C-CBAC-C2F8-8078F07E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CEDF-239E-45FE-AAEE-8F8E90B0321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11795-C8E6-A3F7-C6B0-9A300321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4D8EF-2977-715A-9D76-41A46BAC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D4-A202-4CB5-9AD9-B31758B4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8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FA48-B143-E814-4AF6-597939B9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9AE57-7689-B1A6-00C5-8B17381AC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A337C-43FB-0113-52BC-22DB55931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3AB58-2C5C-1CF6-ACF1-20991A087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8F83C-1445-6979-376C-4AE0646E3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B70B4-9ECD-FD05-5917-4AAD1F7E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CEDF-239E-45FE-AAEE-8F8E90B0321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EB908-2C99-736D-F5CE-48CA7287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92F05-9092-1F51-DABE-B865F5E3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D4-A202-4CB5-9AD9-B31758B4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5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12CE-C21E-CCA7-E7B0-3AB16372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FD6FA-7304-6E1A-DC01-FEC5EE8F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CEDF-239E-45FE-AAEE-8F8E90B0321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24840-57C5-9E4B-9D41-93EA85E1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4B706-C3CF-3959-3F6A-AAECD796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D4-A202-4CB5-9AD9-B31758B4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1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E6B7C-7B33-82F3-51E3-CFD45886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CEDF-239E-45FE-AAEE-8F8E90B0321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998C21-A03C-4BB0-75CE-5E704A78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D866A-45F9-97A5-FA47-04A59414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D4-A202-4CB5-9AD9-B31758B4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3263-34F2-3F04-18B7-5CB720D07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16211-1938-DE01-F6C4-55638A5FD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3F8C0-7463-F3E7-F5F4-DB376C149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CFED5-B999-6E9D-E3C1-2FF2DD33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CEDF-239E-45FE-AAEE-8F8E90B0321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67814-1B0C-C22A-65FA-BD095EBBD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CCB36-4A27-1B44-7AF2-056C98CF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D4-A202-4CB5-9AD9-B31758B4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2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1357-A807-DA8F-D6A9-F823E7E0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F7366-874C-0D6E-BDB9-B3F18F063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D6347-F3B2-D95B-BCA3-945F9680E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2E712-85B6-0B5C-F017-C2F91622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CEDF-239E-45FE-AAEE-8F8E90B0321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0AB6C-4441-A4FE-ADDC-D75C8882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B71BF-9414-F38E-04A6-96628AB9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A4D4-A202-4CB5-9AD9-B31758B4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DEAE3-7800-62B2-FA54-65C673D1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5F727-5532-4574-2778-E68E714F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194E-56F7-525E-F710-0DCBC6D9C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FECEDF-239E-45FE-AAEE-8F8E90B0321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39395-610D-E78F-EF7B-751B4AB9D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F1659-5C2F-502D-BD6D-3B572A3C8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2EA4D4-A202-4CB5-9AD9-B31758B4A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462C0-CF17-B757-CAC0-06CBA26B2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90476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175ED8-7639-187E-DB63-0F5C32D8217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0475" cy="6857999"/>
        </p:xfrm>
        <a:graphic>
          <a:graphicData uri="http://schemas.openxmlformats.org/drawingml/2006/table">
            <a:tbl>
              <a:tblPr/>
              <a:tblGrid>
                <a:gridCol w="12190475">
                  <a:extLst>
                    <a:ext uri="{9D8B030D-6E8A-4147-A177-3AD203B41FA5}">
                      <a16:colId xmlns:a16="http://schemas.microsoft.com/office/drawing/2014/main" val="3270091684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mpd="sng">
                      <a:solidFill>
                        <a:srgbClr val="90603A"/>
                      </a:solidFill>
                      <a:prstDash val="solid"/>
                    </a:lnL>
                    <a:lnR w="76200" cmpd="sng">
                      <a:solidFill>
                        <a:srgbClr val="90603A"/>
                      </a:solidFill>
                      <a:prstDash val="solid"/>
                    </a:lnR>
                    <a:lnT w="76200" cmpd="sng">
                      <a:solidFill>
                        <a:srgbClr val="90603A"/>
                      </a:solidFill>
                      <a:prstDash val="solid"/>
                    </a:lnT>
                    <a:lnB w="76200" cmpd="sng">
                      <a:solidFill>
                        <a:srgbClr val="9060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410836"/>
                  </a:ext>
                </a:extLst>
              </a:tr>
            </a:tbl>
          </a:graphicData>
        </a:graphic>
      </p:graphicFrame>
      <p:pic>
        <p:nvPicPr>
          <p:cNvPr id="10" name="Picture 14" descr="70,202 Wooden Frame Chalkboard Images, Stock Photos, 3D objects, &amp; Vectors  | Shutterstock">
            <a:extLst>
              <a:ext uri="{FF2B5EF4-FFF2-40B4-BE49-F238E27FC236}">
                <a16:creationId xmlns:a16="http://schemas.microsoft.com/office/drawing/2014/main" id="{617F1277-3E31-7FCE-A9AB-4B06047DD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" b="9587"/>
          <a:stretch/>
        </p:blipFill>
        <p:spPr bwMode="auto">
          <a:xfrm>
            <a:off x="305592" y="1293580"/>
            <a:ext cx="3765118" cy="20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70,202 Wooden Frame Chalkboard Images, Stock Photos, 3D objects, &amp; Vectors  | Shutterstock">
            <a:extLst>
              <a:ext uri="{FF2B5EF4-FFF2-40B4-BE49-F238E27FC236}">
                <a16:creationId xmlns:a16="http://schemas.microsoft.com/office/drawing/2014/main" id="{02A356D5-7C04-9EFD-609C-27EA05F18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" b="9587"/>
          <a:stretch/>
        </p:blipFill>
        <p:spPr bwMode="auto">
          <a:xfrm>
            <a:off x="320675" y="3718992"/>
            <a:ext cx="3765118" cy="20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70,202 Wooden Frame Chalkboard Images, Stock Photos, 3D objects, &amp; Vectors  | Shutterstock">
            <a:extLst>
              <a:ext uri="{FF2B5EF4-FFF2-40B4-BE49-F238E27FC236}">
                <a16:creationId xmlns:a16="http://schemas.microsoft.com/office/drawing/2014/main" id="{9B0D67D8-CE8E-A691-77F7-C21FFE23C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" b="9587"/>
          <a:stretch/>
        </p:blipFill>
        <p:spPr bwMode="auto">
          <a:xfrm>
            <a:off x="4360423" y="1293580"/>
            <a:ext cx="3765118" cy="207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TextBox 2067">
            <a:extLst>
              <a:ext uri="{FF2B5EF4-FFF2-40B4-BE49-F238E27FC236}">
                <a16:creationId xmlns:a16="http://schemas.microsoft.com/office/drawing/2014/main" id="{09E0374B-30ED-1696-6BA9-92F0FF6B86F4}"/>
              </a:ext>
            </a:extLst>
          </p:cNvPr>
          <p:cNvSpPr txBox="1"/>
          <p:nvPr/>
        </p:nvSpPr>
        <p:spPr>
          <a:xfrm>
            <a:off x="0" y="6635741"/>
            <a:ext cx="340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Light" pitchFamily="50" charset="0"/>
                <a:ea typeface="+mn-ea"/>
                <a:cs typeface="+mn-cs"/>
              </a:rPr>
              <a:t>*Sachets Bonus – do not include in gift count</a:t>
            </a:r>
          </a:p>
        </p:txBody>
      </p:sp>
      <p:pic>
        <p:nvPicPr>
          <p:cNvPr id="6163" name="Picture 6162">
            <a:extLst>
              <a:ext uri="{FF2B5EF4-FFF2-40B4-BE49-F238E27FC236}">
                <a16:creationId xmlns:a16="http://schemas.microsoft.com/office/drawing/2014/main" id="{75F3128C-77BC-BA15-08D2-4911ABFE5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12" b="94389" l="6054" r="95111">
                        <a14:foregroundMark x1="14203" y1="15832" x2="7916" y2="69339"/>
                        <a14:foregroundMark x1="7916" y1="69339" x2="28871" y2="92986"/>
                        <a14:foregroundMark x1="28871" y1="92986" x2="59721" y2="93387"/>
                        <a14:foregroundMark x1="59721" y1="93387" x2="80326" y2="92585"/>
                        <a14:foregroundMark x1="80326" y1="92585" x2="89057" y2="65130"/>
                        <a14:foregroundMark x1="89057" y1="65130" x2="89988" y2="36473"/>
                        <a14:foregroundMark x1="89988" y1="36473" x2="85681" y2="15030"/>
                        <a14:foregroundMark x1="85681" y1="15030" x2="20373" y2="14228"/>
                        <a14:foregroundMark x1="11525" y1="12024" x2="6752" y2="81563"/>
                        <a14:foregroundMark x1="6752" y1="81563" x2="18044" y2="94589"/>
                        <a14:foregroundMark x1="18044" y1="94589" x2="22934" y2="92585"/>
                        <a14:foregroundMark x1="31083" y1="19840" x2="79744" y2="44890"/>
                        <a14:foregroundMark x1="79744" y1="44890" x2="92200" y2="65932"/>
                        <a14:foregroundMark x1="92200" y1="65932" x2="91153" y2="33868"/>
                        <a14:foregroundMark x1="91153" y1="33868" x2="84750" y2="18838"/>
                        <a14:foregroundMark x1="88824" y1="34870" x2="95343" y2="77956"/>
                        <a14:foregroundMark x1="95343" y1="77956" x2="95227" y2="84569"/>
                        <a14:foregroundMark x1="16531" y1="9218" x2="28871" y2="6413"/>
                        <a14:foregroundMark x1="28871" y1="6413" x2="30966" y2="6413"/>
                        <a14:foregroundMark x1="13504" y1="6012" x2="20838" y2="6212"/>
                        <a14:foregroundMark x1="13271" y1="7415" x2="14203" y2="13026"/>
                        <a14:foregroundMark x1="12689" y1="6613" x2="16531" y2="9619"/>
                        <a14:foregroundMark x1="7334" y1="46693" x2="6054" y2="89780"/>
                        <a14:foregroundMark x1="6054" y1="89780" x2="6170" y2="903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396" y="3641133"/>
            <a:ext cx="5379453" cy="31249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6C1605-CACD-5317-B513-077DA5269DE1}"/>
              </a:ext>
            </a:extLst>
          </p:cNvPr>
          <p:cNvGrpSpPr/>
          <p:nvPr/>
        </p:nvGrpSpPr>
        <p:grpSpPr>
          <a:xfrm>
            <a:off x="652983" y="1880592"/>
            <a:ext cx="2988997" cy="1280226"/>
            <a:chOff x="633437" y="1670100"/>
            <a:chExt cx="3630497" cy="1554988"/>
          </a:xfrm>
        </p:grpSpPr>
        <p:grpSp>
          <p:nvGrpSpPr>
            <p:cNvPr id="2065" name="Group 2064">
              <a:extLst>
                <a:ext uri="{FF2B5EF4-FFF2-40B4-BE49-F238E27FC236}">
                  <a16:creationId xmlns:a16="http://schemas.microsoft.com/office/drawing/2014/main" id="{720204F3-8882-A28A-85D8-A7680E7052C6}"/>
                </a:ext>
              </a:extLst>
            </p:cNvPr>
            <p:cNvGrpSpPr/>
            <p:nvPr/>
          </p:nvGrpSpPr>
          <p:grpSpPr>
            <a:xfrm>
              <a:off x="633437" y="1670100"/>
              <a:ext cx="3630497" cy="1554988"/>
              <a:chOff x="445577" y="1590793"/>
              <a:chExt cx="3630497" cy="1554988"/>
            </a:xfrm>
          </p:grpSpPr>
          <p:pic>
            <p:nvPicPr>
              <p:cNvPr id="2" name="Picture 2" descr="image">
                <a:extLst>
                  <a:ext uri="{FF2B5EF4-FFF2-40B4-BE49-F238E27FC236}">
                    <a16:creationId xmlns:a16="http://schemas.microsoft.com/office/drawing/2014/main" id="{DEAEB5B5-6842-9BC0-5F72-827DB74EB2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577" y="1590793"/>
                <a:ext cx="811628" cy="1554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>
                <a:extLst>
                  <a:ext uri="{FF2B5EF4-FFF2-40B4-BE49-F238E27FC236}">
                    <a16:creationId xmlns:a16="http://schemas.microsoft.com/office/drawing/2014/main" id="{F7885549-0346-DDAD-1945-4A869F1C90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777" y="1831828"/>
                <a:ext cx="634744" cy="1225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1" name="Picture 2060">
                <a:extLst>
                  <a:ext uri="{FF2B5EF4-FFF2-40B4-BE49-F238E27FC236}">
                    <a16:creationId xmlns:a16="http://schemas.microsoft.com/office/drawing/2014/main" id="{E0E881EF-5B8D-EBD1-E0B3-27101947C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172" b="97852" l="1633" r="94694">
                            <a14:foregroundMark x1="5714" y1="3711" x2="3673" y2="15039"/>
                            <a14:foregroundMark x1="3673" y1="15039" x2="23673" y2="3125"/>
                            <a14:foregroundMark x1="23673" y1="3125" x2="59592" y2="2344"/>
                            <a14:foregroundMark x1="59592" y1="2344" x2="80000" y2="3320"/>
                            <a14:foregroundMark x1="80000" y1="3320" x2="93061" y2="12109"/>
                            <a14:foregroundMark x1="93061" y1="12109" x2="92245" y2="16406"/>
                            <a14:foregroundMark x1="3673" y1="12109" x2="40408" y2="2148"/>
                            <a14:foregroundMark x1="40408" y1="2148" x2="94694" y2="1172"/>
                            <a14:foregroundMark x1="1633" y1="1953" x2="1633" y2="9766"/>
                            <a14:foregroundMark x1="22857" y1="89258" x2="55918" y2="97852"/>
                            <a14:foregroundMark x1="55918" y1="97852" x2="75510" y2="88672"/>
                            <a14:foregroundMark x1="75510" y1="88672" x2="75510" y2="8847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777282" y="2121251"/>
                <a:ext cx="437593" cy="914479"/>
              </a:xfrm>
              <a:prstGeom prst="rect">
                <a:avLst/>
              </a:prstGeom>
            </p:spPr>
          </p:pic>
          <p:pic>
            <p:nvPicPr>
              <p:cNvPr id="2063" name="Picture 2062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B7F15074-33C5-B40E-BE1A-89A266E11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6000" b="90000" l="4900" r="94600">
                            <a14:foregroundMark x1="7000" y1="13200" x2="48100" y2="6800"/>
                            <a14:foregroundMark x1="48100" y1="6800" x2="58900" y2="7400"/>
                            <a14:foregroundMark x1="58900" y1="7400" x2="74300" y2="6900"/>
                            <a14:foregroundMark x1="74300" y1="6900" x2="82900" y2="8000"/>
                            <a14:foregroundMark x1="82900" y1="8000" x2="89400" y2="11300"/>
                            <a14:foregroundMark x1="89400" y1="11300" x2="94600" y2="24200"/>
                            <a14:foregroundMark x1="94600" y1="24200" x2="94600" y2="27600"/>
                            <a14:foregroundMark x1="49100" y1="43000" x2="38400" y2="42300"/>
                            <a14:foregroundMark x1="38400" y1="42300" x2="61800" y2="45500"/>
                            <a14:foregroundMark x1="61800" y1="45500" x2="74700" y2="44200"/>
                            <a14:foregroundMark x1="74700" y1="44200" x2="75000" y2="44500"/>
                            <a14:foregroundMark x1="11700" y1="17400" x2="8900" y2="29800"/>
                            <a14:foregroundMark x1="8900" y1="29800" x2="9000" y2="79500"/>
                            <a14:foregroundMark x1="9000" y1="79500" x2="13600" y2="82400"/>
                            <a14:foregroundMark x1="8700" y1="14000" x2="4400" y2="38500"/>
                            <a14:foregroundMark x1="4400" y1="38500" x2="8000" y2="76900"/>
                            <a14:foregroundMark x1="8000" y1="76900" x2="10800" y2="81300"/>
                            <a14:foregroundMark x1="4900" y1="75800" x2="4900" y2="75800"/>
                            <a14:foregroundMark x1="49600" y1="6000" x2="49600" y2="6000"/>
                            <a14:foregroundMark x1="40200" y1="6200" x2="40200" y2="6200"/>
                            <a14:foregroundMark x1="38800" y1="6400" x2="38800" y2="6400"/>
                            <a14:foregroundMark x1="39400" y1="6000" x2="39400" y2="6000"/>
                            <a14:foregroundMark x1="36800" y1="6100" x2="36800" y2="6100"/>
                            <a14:foregroundMark x1="37900" y1="6300" x2="37900" y2="6300"/>
                            <a14:foregroundMark x1="34400" y1="6400" x2="32700" y2="6100"/>
                            <a14:foregroundMark x1="60500" y1="6000" x2="60500" y2="6000"/>
                            <a14:foregroundMark x1="62700" y1="6000" x2="62700" y2="6000"/>
                            <a14:foregroundMark x1="61800" y1="6000" x2="61800" y2="6000"/>
                            <a14:foregroundMark x1="64300" y1="6100" x2="64300" y2="6100"/>
                            <a14:foregroundMark x1="62600" y1="6000" x2="69800" y2="6000"/>
                            <a14:foregroundMark x1="69800" y1="6000" x2="70100" y2="6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4875" y="2578490"/>
                <a:ext cx="525803" cy="525803"/>
              </a:xfrm>
              <a:prstGeom prst="rect">
                <a:avLst/>
              </a:prstGeom>
            </p:spPr>
          </p:pic>
          <p:pic>
            <p:nvPicPr>
              <p:cNvPr id="2064" name="Image 29">
                <a:extLst>
                  <a:ext uri="{FF2B5EF4-FFF2-40B4-BE49-F238E27FC236}">
                    <a16:creationId xmlns:a16="http://schemas.microsoft.com/office/drawing/2014/main" id="{5B1DA058-0642-43E9-3EE2-B2C0CE809A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7089" t="2767" r="4786" b="4306"/>
              <a:stretch/>
            </p:blipFill>
            <p:spPr>
              <a:xfrm>
                <a:off x="3511740" y="2157250"/>
                <a:ext cx="564334" cy="875204"/>
              </a:xfrm>
              <a:prstGeom prst="roundRect">
                <a:avLst>
                  <a:gd name="adj" fmla="val 8575"/>
                </a:avLst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</p:grpSp>
        <p:pic>
          <p:nvPicPr>
            <p:cNvPr id="6" name="Image 43">
              <a:extLst>
                <a:ext uri="{FF2B5EF4-FFF2-40B4-BE49-F238E27FC236}">
                  <a16:creationId xmlns:a16="http://schemas.microsoft.com/office/drawing/2014/main" id="{22434A10-35DC-3C2A-BDAF-2B496F0EE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5824" y="2239337"/>
              <a:ext cx="555602" cy="897511"/>
            </a:xfrm>
            <a:prstGeom prst="roundRect">
              <a:avLst>
                <a:gd name="adj" fmla="val 9162"/>
              </a:avLst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24CBF0-9013-0E73-58E7-C3DA3A7E60D4}"/>
              </a:ext>
            </a:extLst>
          </p:cNvPr>
          <p:cNvGrpSpPr/>
          <p:nvPr/>
        </p:nvGrpSpPr>
        <p:grpSpPr>
          <a:xfrm>
            <a:off x="4625671" y="1889035"/>
            <a:ext cx="2988998" cy="1280226"/>
            <a:chOff x="5578833" y="1670100"/>
            <a:chExt cx="3630497" cy="155498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412AAAE-F3A1-2C61-E3E3-ED03DADE71C2}"/>
                </a:ext>
              </a:extLst>
            </p:cNvPr>
            <p:cNvGrpSpPr/>
            <p:nvPr/>
          </p:nvGrpSpPr>
          <p:grpSpPr>
            <a:xfrm>
              <a:off x="5578833" y="1670100"/>
              <a:ext cx="3630497" cy="1554988"/>
              <a:chOff x="5578833" y="1585430"/>
              <a:chExt cx="3630497" cy="1554988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5BFF081-0416-F9AC-FBD0-5D024ACDBCCE}"/>
                  </a:ext>
                </a:extLst>
              </p:cNvPr>
              <p:cNvGrpSpPr/>
              <p:nvPr/>
            </p:nvGrpSpPr>
            <p:grpSpPr>
              <a:xfrm>
                <a:off x="5578833" y="1585430"/>
                <a:ext cx="3630497" cy="1554988"/>
                <a:chOff x="5326051" y="1585430"/>
                <a:chExt cx="3630497" cy="1554988"/>
              </a:xfrm>
            </p:grpSpPr>
            <p:pic>
              <p:nvPicPr>
                <p:cNvPr id="2049" name="Picture 8">
                  <a:extLst>
                    <a:ext uri="{FF2B5EF4-FFF2-40B4-BE49-F238E27FC236}">
                      <a16:creationId xmlns:a16="http://schemas.microsoft.com/office/drawing/2014/main" id="{71368A95-6041-0D60-467E-5649F56DA8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23872" y="1867204"/>
                  <a:ext cx="605263" cy="1203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077" name="Group 2076">
                  <a:extLst>
                    <a:ext uri="{FF2B5EF4-FFF2-40B4-BE49-F238E27FC236}">
                      <a16:creationId xmlns:a16="http://schemas.microsoft.com/office/drawing/2014/main" id="{EB84088B-1960-058B-FEDF-09DD588BFD9D}"/>
                    </a:ext>
                  </a:extLst>
                </p:cNvPr>
                <p:cNvGrpSpPr/>
                <p:nvPr/>
              </p:nvGrpSpPr>
              <p:grpSpPr>
                <a:xfrm>
                  <a:off x="5326051" y="1585430"/>
                  <a:ext cx="3630497" cy="1554988"/>
                  <a:chOff x="445577" y="1590793"/>
                  <a:chExt cx="3630497" cy="1554988"/>
                </a:xfrm>
              </p:grpSpPr>
              <p:pic>
                <p:nvPicPr>
                  <p:cNvPr id="2078" name="Picture 2" descr="image">
                    <a:extLst>
                      <a:ext uri="{FF2B5EF4-FFF2-40B4-BE49-F238E27FC236}">
                        <a16:creationId xmlns:a16="http://schemas.microsoft.com/office/drawing/2014/main" id="{492F5E5B-B0AE-A10E-C1D0-4CA3ADB4782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5577" y="1590793"/>
                    <a:ext cx="811628" cy="155498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4" name="Picture 33" descr="A picture containing icon&#10;&#10;Description automatically generated">
                    <a:extLst>
                      <a:ext uri="{FF2B5EF4-FFF2-40B4-BE49-F238E27FC236}">
                        <a16:creationId xmlns:a16="http://schemas.microsoft.com/office/drawing/2014/main" id="{68E38F1E-C120-875E-8CEE-C093620BAF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6000" b="90000" l="4900" r="94600">
                                <a14:foregroundMark x1="7000" y1="13200" x2="48100" y2="6800"/>
                                <a14:foregroundMark x1="48100" y1="6800" x2="58900" y2="7400"/>
                                <a14:foregroundMark x1="58900" y1="7400" x2="74300" y2="6900"/>
                                <a14:foregroundMark x1="74300" y1="6900" x2="82900" y2="8000"/>
                                <a14:foregroundMark x1="82900" y1="8000" x2="89400" y2="11300"/>
                                <a14:foregroundMark x1="89400" y1="11300" x2="94600" y2="24200"/>
                                <a14:foregroundMark x1="94600" y1="24200" x2="94600" y2="27600"/>
                                <a14:foregroundMark x1="49100" y1="43000" x2="38400" y2="42300"/>
                                <a14:foregroundMark x1="38400" y1="42300" x2="61800" y2="45500"/>
                                <a14:foregroundMark x1="61800" y1="45500" x2="74700" y2="44200"/>
                                <a14:foregroundMark x1="74700" y1="44200" x2="75000" y2="44500"/>
                                <a14:foregroundMark x1="11700" y1="17400" x2="8900" y2="29800"/>
                                <a14:foregroundMark x1="8900" y1="29800" x2="9000" y2="79500"/>
                                <a14:foregroundMark x1="9000" y1="79500" x2="13600" y2="82400"/>
                                <a14:foregroundMark x1="8700" y1="14000" x2="4400" y2="38500"/>
                                <a14:foregroundMark x1="4400" y1="38500" x2="8000" y2="76900"/>
                                <a14:foregroundMark x1="8000" y1="76900" x2="10800" y2="81300"/>
                                <a14:foregroundMark x1="4900" y1="75800" x2="4900" y2="75800"/>
                                <a14:foregroundMark x1="49600" y1="6000" x2="49600" y2="6000"/>
                                <a14:foregroundMark x1="40200" y1="6200" x2="40200" y2="6200"/>
                                <a14:foregroundMark x1="38800" y1="6400" x2="38800" y2="6400"/>
                                <a14:foregroundMark x1="39400" y1="6000" x2="39400" y2="6000"/>
                                <a14:foregroundMark x1="36800" y1="6100" x2="36800" y2="6100"/>
                                <a14:foregroundMark x1="37900" y1="6300" x2="37900" y2="6300"/>
                                <a14:foregroundMark x1="34400" y1="6400" x2="32700" y2="6100"/>
                                <a14:foregroundMark x1="60500" y1="6000" x2="60500" y2="6000"/>
                                <a14:foregroundMark x1="62700" y1="6000" x2="62700" y2="6000"/>
                                <a14:foregroundMark x1="61800" y1="6000" x2="61800" y2="6000"/>
                                <a14:foregroundMark x1="64300" y1="6100" x2="64300" y2="6100"/>
                                <a14:foregroundMark x1="62600" y1="6000" x2="69800" y2="6000"/>
                                <a14:foregroundMark x1="69800" y1="6000" x2="70100" y2="610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14875" y="2578490"/>
                    <a:ext cx="525803" cy="525803"/>
                  </a:xfrm>
                  <a:prstGeom prst="rect">
                    <a:avLst/>
                  </a:prstGeom>
                </p:spPr>
              </p:pic>
              <p:pic>
                <p:nvPicPr>
                  <p:cNvPr id="35" name="Image 29">
                    <a:extLst>
                      <a:ext uri="{FF2B5EF4-FFF2-40B4-BE49-F238E27FC236}">
                        <a16:creationId xmlns:a16="http://schemas.microsoft.com/office/drawing/2014/main" id="{9694E6F8-28C8-EEB3-F49A-99E2A145E4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/>
                  <a:srcRect l="7089" t="2767" r="4786" b="4306"/>
                  <a:stretch/>
                </p:blipFill>
                <p:spPr>
                  <a:xfrm>
                    <a:off x="3511740" y="2157250"/>
                    <a:ext cx="564334" cy="875204"/>
                  </a:xfrm>
                  <a:prstGeom prst="roundRect">
                    <a:avLst>
                      <a:gd name="adj" fmla="val 8575"/>
                    </a:avLst>
                  </a:prstGeom>
                  <a:ln>
                    <a:solidFill>
                      <a:schemeClr val="bg2">
                        <a:lumMod val="75000"/>
                      </a:schemeClr>
                    </a:solidFill>
                  </a:ln>
                </p:spPr>
              </p:pic>
            </p:grpSp>
          </p:grp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B61554D3-8A0E-BD2F-78E7-19896753D5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524" b="99810" l="7950" r="97908">
                            <a14:foregroundMark x1="7950" y1="2476" x2="34310" y2="95619"/>
                            <a14:foregroundMark x1="97908" y1="1714" x2="97490" y2="9714"/>
                            <a14:foregroundMark x1="35146" y1="97714" x2="57322" y2="99810"/>
                            <a14:foregroundMark x1="57322" y1="99810" x2="67364" y2="99429"/>
                          </a14:backgroundRemoval>
                        </a14:imgEffect>
                      </a14:imgLayer>
                    </a14:imgProps>
                  </a:ext>
                </a:extLst>
              </a:blip>
              <a:srcRect l="2801"/>
              <a:stretch/>
            </p:blipFill>
            <p:spPr>
              <a:xfrm>
                <a:off x="6911548" y="2108027"/>
                <a:ext cx="406951" cy="919686"/>
              </a:xfrm>
              <a:prstGeom prst="rect">
                <a:avLst/>
              </a:prstGeom>
            </p:spPr>
          </p:pic>
        </p:grpSp>
        <p:pic>
          <p:nvPicPr>
            <p:cNvPr id="7" name="Image 43">
              <a:extLst>
                <a:ext uri="{FF2B5EF4-FFF2-40B4-BE49-F238E27FC236}">
                  <a16:creationId xmlns:a16="http://schemas.microsoft.com/office/drawing/2014/main" id="{271F615F-3D90-98A1-88BC-32F79EB78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67322" y="2225403"/>
              <a:ext cx="555602" cy="897511"/>
            </a:xfrm>
            <a:prstGeom prst="roundRect">
              <a:avLst>
                <a:gd name="adj" fmla="val 9162"/>
              </a:avLst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E61E20-D7CB-4419-2945-E4E5D6769450}"/>
              </a:ext>
            </a:extLst>
          </p:cNvPr>
          <p:cNvGrpSpPr/>
          <p:nvPr/>
        </p:nvGrpSpPr>
        <p:grpSpPr>
          <a:xfrm>
            <a:off x="668066" y="4282542"/>
            <a:ext cx="2988998" cy="1280226"/>
            <a:chOff x="633437" y="4490500"/>
            <a:chExt cx="3630497" cy="1554988"/>
          </a:xfrm>
        </p:grpSpPr>
        <p:grpSp>
          <p:nvGrpSpPr>
            <p:cNvPr id="2076" name="Group 2075">
              <a:extLst>
                <a:ext uri="{FF2B5EF4-FFF2-40B4-BE49-F238E27FC236}">
                  <a16:creationId xmlns:a16="http://schemas.microsoft.com/office/drawing/2014/main" id="{F37BF349-443B-6C48-ED53-AB7A56DE49F2}"/>
                </a:ext>
              </a:extLst>
            </p:cNvPr>
            <p:cNvGrpSpPr/>
            <p:nvPr/>
          </p:nvGrpSpPr>
          <p:grpSpPr>
            <a:xfrm>
              <a:off x="633437" y="4490500"/>
              <a:ext cx="3630497" cy="1554988"/>
              <a:chOff x="633437" y="4405830"/>
              <a:chExt cx="3630497" cy="1554988"/>
            </a:xfrm>
          </p:grpSpPr>
          <p:grpSp>
            <p:nvGrpSpPr>
              <p:cNvPr id="2066" name="Group 2065">
                <a:extLst>
                  <a:ext uri="{FF2B5EF4-FFF2-40B4-BE49-F238E27FC236}">
                    <a16:creationId xmlns:a16="http://schemas.microsoft.com/office/drawing/2014/main" id="{8A626AA9-E3B9-B3E2-1323-1852853A5229}"/>
                  </a:ext>
                </a:extLst>
              </p:cNvPr>
              <p:cNvGrpSpPr/>
              <p:nvPr/>
            </p:nvGrpSpPr>
            <p:grpSpPr>
              <a:xfrm>
                <a:off x="633437" y="4405830"/>
                <a:ext cx="3630497" cy="1554988"/>
                <a:chOff x="445577" y="1590793"/>
                <a:chExt cx="3630497" cy="1554988"/>
              </a:xfrm>
            </p:grpSpPr>
            <p:pic>
              <p:nvPicPr>
                <p:cNvPr id="2067" name="Picture 2" descr="image">
                  <a:extLst>
                    <a:ext uri="{FF2B5EF4-FFF2-40B4-BE49-F238E27FC236}">
                      <a16:creationId xmlns:a16="http://schemas.microsoft.com/office/drawing/2014/main" id="{2E2EBDFF-856A-C605-9B33-EA8C5D536D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577" y="1590793"/>
                  <a:ext cx="811628" cy="15549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71" name="Picture 2070">
                  <a:extLst>
                    <a:ext uri="{FF2B5EF4-FFF2-40B4-BE49-F238E27FC236}">
                      <a16:creationId xmlns:a16="http://schemas.microsoft.com/office/drawing/2014/main" id="{C12A14C5-BD62-C211-B289-23822E4176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172" b="97852" l="1633" r="94694">
                              <a14:foregroundMark x1="5714" y1="3711" x2="3673" y2="15039"/>
                              <a14:foregroundMark x1="3673" y1="15039" x2="23673" y2="3125"/>
                              <a14:foregroundMark x1="23673" y1="3125" x2="59592" y2="2344"/>
                              <a14:foregroundMark x1="59592" y1="2344" x2="80000" y2="3320"/>
                              <a14:foregroundMark x1="80000" y1="3320" x2="93061" y2="12109"/>
                              <a14:foregroundMark x1="93061" y1="12109" x2="92245" y2="16406"/>
                              <a14:foregroundMark x1="3673" y1="12109" x2="40408" y2="2148"/>
                              <a14:foregroundMark x1="40408" y1="2148" x2="94694" y2="1172"/>
                              <a14:foregroundMark x1="1633" y1="1953" x2="1633" y2="9766"/>
                              <a14:foregroundMark x1="22857" y1="89258" x2="55918" y2="97852"/>
                              <a14:foregroundMark x1="55918" y1="97852" x2="75510" y2="88672"/>
                              <a14:foregroundMark x1="75510" y1="88672" x2="75510" y2="88477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77282" y="2121251"/>
                  <a:ext cx="437593" cy="914479"/>
                </a:xfrm>
                <a:prstGeom prst="rect">
                  <a:avLst/>
                </a:prstGeom>
              </p:spPr>
            </p:pic>
            <p:pic>
              <p:nvPicPr>
                <p:cNvPr id="2072" name="Picture 2071" descr="A picture containing icon&#10;&#10;Description automatically generated">
                  <a:extLst>
                    <a:ext uri="{FF2B5EF4-FFF2-40B4-BE49-F238E27FC236}">
                      <a16:creationId xmlns:a16="http://schemas.microsoft.com/office/drawing/2014/main" id="{3728EF9C-2D87-20FC-331E-9BECEFB2C0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6000" b="90000" l="4900" r="94600">
                              <a14:foregroundMark x1="7000" y1="13200" x2="48100" y2="6800"/>
                              <a14:foregroundMark x1="48100" y1="6800" x2="58900" y2="7400"/>
                              <a14:foregroundMark x1="58900" y1="7400" x2="74300" y2="6900"/>
                              <a14:foregroundMark x1="74300" y1="6900" x2="82900" y2="8000"/>
                              <a14:foregroundMark x1="82900" y1="8000" x2="89400" y2="11300"/>
                              <a14:foregroundMark x1="89400" y1="11300" x2="94600" y2="24200"/>
                              <a14:foregroundMark x1="94600" y1="24200" x2="94600" y2="27600"/>
                              <a14:foregroundMark x1="49100" y1="43000" x2="38400" y2="42300"/>
                              <a14:foregroundMark x1="38400" y1="42300" x2="61800" y2="45500"/>
                              <a14:foregroundMark x1="61800" y1="45500" x2="74700" y2="44200"/>
                              <a14:foregroundMark x1="74700" y1="44200" x2="75000" y2="44500"/>
                              <a14:foregroundMark x1="11700" y1="17400" x2="8900" y2="29800"/>
                              <a14:foregroundMark x1="8900" y1="29800" x2="9000" y2="79500"/>
                              <a14:foregroundMark x1="9000" y1="79500" x2="13600" y2="82400"/>
                              <a14:foregroundMark x1="8700" y1="14000" x2="4400" y2="38500"/>
                              <a14:foregroundMark x1="4400" y1="38500" x2="8000" y2="76900"/>
                              <a14:foregroundMark x1="8000" y1="76900" x2="10800" y2="81300"/>
                              <a14:foregroundMark x1="4900" y1="75800" x2="4900" y2="75800"/>
                              <a14:foregroundMark x1="49600" y1="6000" x2="49600" y2="6000"/>
                              <a14:foregroundMark x1="40200" y1="6200" x2="40200" y2="6200"/>
                              <a14:foregroundMark x1="38800" y1="6400" x2="38800" y2="6400"/>
                              <a14:foregroundMark x1="39400" y1="6000" x2="39400" y2="6000"/>
                              <a14:foregroundMark x1="36800" y1="6100" x2="36800" y2="6100"/>
                              <a14:foregroundMark x1="37900" y1="6300" x2="37900" y2="6300"/>
                              <a14:foregroundMark x1="34400" y1="6400" x2="32700" y2="6100"/>
                              <a14:foregroundMark x1="60500" y1="6000" x2="60500" y2="6000"/>
                              <a14:foregroundMark x1="62700" y1="6000" x2="62700" y2="6000"/>
                              <a14:foregroundMark x1="61800" y1="6000" x2="61800" y2="6000"/>
                              <a14:foregroundMark x1="64300" y1="6100" x2="64300" y2="6100"/>
                              <a14:foregroundMark x1="62600" y1="6000" x2="69800" y2="6000"/>
                              <a14:foregroundMark x1="69800" y1="6000" x2="70100" y2="61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4875" y="2578490"/>
                  <a:ext cx="525803" cy="525803"/>
                </a:xfrm>
                <a:prstGeom prst="rect">
                  <a:avLst/>
                </a:prstGeom>
              </p:spPr>
            </p:pic>
            <p:pic>
              <p:nvPicPr>
                <p:cNvPr id="2073" name="Image 29">
                  <a:extLst>
                    <a:ext uri="{FF2B5EF4-FFF2-40B4-BE49-F238E27FC236}">
                      <a16:creationId xmlns:a16="http://schemas.microsoft.com/office/drawing/2014/main" id="{A2E79542-F158-7526-8FC9-373D3FB42B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7089" t="2767" r="4786" b="4306"/>
                <a:stretch/>
              </p:blipFill>
              <p:spPr>
                <a:xfrm>
                  <a:off x="3511740" y="2157250"/>
                  <a:ext cx="564334" cy="875204"/>
                </a:xfrm>
                <a:prstGeom prst="roundRect">
                  <a:avLst>
                    <a:gd name="adj" fmla="val 8575"/>
                  </a:avLst>
                </a:prstGeom>
                <a:ln>
                  <a:solidFill>
                    <a:schemeClr val="bg2">
                      <a:lumMod val="75000"/>
                    </a:schemeClr>
                  </a:solidFill>
                </a:ln>
              </p:spPr>
            </p:pic>
          </p:grpSp>
          <p:pic>
            <p:nvPicPr>
              <p:cNvPr id="22" name="Picture 21" descr="A picture containing toiletry, lotion, skin cream&#10;&#10;Description automatically generated">
                <a:extLst>
                  <a:ext uri="{FF2B5EF4-FFF2-40B4-BE49-F238E27FC236}">
                    <a16:creationId xmlns:a16="http://schemas.microsoft.com/office/drawing/2014/main" id="{FD53431E-151A-5DB0-C22B-4A21AB19D8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6300" b="87900" l="31700" r="68800">
                            <a14:foregroundMark x1="31300" y1="6300" x2="31700" y2="19100"/>
                            <a14:foregroundMark x1="31700" y1="19100" x2="31900" y2="19500"/>
                            <a14:foregroundMark x1="32700" y1="5900" x2="63500" y2="6300"/>
                            <a14:foregroundMark x1="63500" y1="6300" x2="68800" y2="12500"/>
                            <a14:foregroundMark x1="38400" y1="68200" x2="38900" y2="85800"/>
                            <a14:foregroundMark x1="38900" y1="85800" x2="54800" y2="87900"/>
                            <a14:foregroundMark x1="54800" y1="87900" x2="62900" y2="74000"/>
                            <a14:foregroundMark x1="62900" y1="74000" x2="63300" y2="677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35" r="26869" b="7124"/>
              <a:stretch/>
            </p:blipFill>
            <p:spPr>
              <a:xfrm>
                <a:off x="1325578" y="4650810"/>
                <a:ext cx="604370" cy="1239216"/>
              </a:xfrm>
              <a:prstGeom prst="rect">
                <a:avLst/>
              </a:prstGeom>
            </p:spPr>
          </p:pic>
        </p:grpSp>
        <p:pic>
          <p:nvPicPr>
            <p:cNvPr id="8" name="Image 43">
              <a:extLst>
                <a:ext uri="{FF2B5EF4-FFF2-40B4-BE49-F238E27FC236}">
                  <a16:creationId xmlns:a16="http://schemas.microsoft.com/office/drawing/2014/main" id="{E6D2260D-CB02-E24D-F28A-E1D669C37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53451" y="5024166"/>
              <a:ext cx="555602" cy="897511"/>
            </a:xfrm>
            <a:prstGeom prst="roundRect">
              <a:avLst>
                <a:gd name="adj" fmla="val 9162"/>
              </a:avLst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BAA1401-8F03-0312-2BD7-23D77CABFC89}"/>
              </a:ext>
            </a:extLst>
          </p:cNvPr>
          <p:cNvSpPr/>
          <p:nvPr/>
        </p:nvSpPr>
        <p:spPr>
          <a:xfrm>
            <a:off x="21713" y="-1255098"/>
            <a:ext cx="9458301" cy="1002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4400">
                <a:solidFill>
                  <a:srgbClr val="8D5A36"/>
                </a:solidFill>
                <a:latin typeface="HighVoltage Rough" panose="020B0604020202020204" pitchFamily="34" charset="0"/>
                <a:cs typeface="Times New Roman" panose="02020603050405020304" pitchFamily="18" charset="0"/>
              </a:rPr>
              <a:t>VON MAUR</a:t>
            </a: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rgbClr val="8D5A36"/>
                </a:solidFill>
                <a:effectLst/>
                <a:uLnTx/>
                <a:uFillTx/>
                <a:latin typeface="HighVoltage Rough" panose="020B0604020202020204" pitchFamily="34" charset="0"/>
                <a:ea typeface="+mn-ea"/>
                <a:cs typeface="Times New Roman" panose="02020603050405020304" pitchFamily="18" charset="0"/>
              </a:rPr>
              <a:t> GIFT WITH PURPOSE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8D5A3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95D601-B045-7B80-A7B6-6F6C28F9CEC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0675" y="301647"/>
            <a:ext cx="6067951" cy="69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59F99-2DE3-A28A-464F-456517F49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CC90F-192B-8DD6-A575-EB768A69A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90476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9B108B-2A36-5C31-6D92-2C4C60EDB8F7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0475" cy="6857999"/>
        </p:xfrm>
        <a:graphic>
          <a:graphicData uri="http://schemas.openxmlformats.org/drawingml/2006/table">
            <a:tbl>
              <a:tblPr/>
              <a:tblGrid>
                <a:gridCol w="12190475">
                  <a:extLst>
                    <a:ext uri="{9D8B030D-6E8A-4147-A177-3AD203B41FA5}">
                      <a16:colId xmlns:a16="http://schemas.microsoft.com/office/drawing/2014/main" val="3270091684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mpd="sng">
                      <a:solidFill>
                        <a:srgbClr val="90603A"/>
                      </a:solidFill>
                      <a:prstDash val="solid"/>
                    </a:lnL>
                    <a:lnR w="76200" cmpd="sng">
                      <a:solidFill>
                        <a:srgbClr val="90603A"/>
                      </a:solidFill>
                      <a:prstDash val="solid"/>
                    </a:lnR>
                    <a:lnT w="76200" cmpd="sng">
                      <a:solidFill>
                        <a:srgbClr val="90603A"/>
                      </a:solidFill>
                      <a:prstDash val="solid"/>
                    </a:lnT>
                    <a:lnB w="76200" cmpd="sng">
                      <a:solidFill>
                        <a:srgbClr val="90603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41083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B1F583E-3DEC-D208-539E-BE3A7EF2D2FD}"/>
              </a:ext>
            </a:extLst>
          </p:cNvPr>
          <p:cNvSpPr/>
          <p:nvPr/>
        </p:nvSpPr>
        <p:spPr>
          <a:xfrm>
            <a:off x="167640" y="-912226"/>
            <a:ext cx="12192000" cy="1002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>
                <a:solidFill>
                  <a:srgbClr val="8D5A36"/>
                </a:solidFill>
                <a:latin typeface="HighVoltage Rough" panose="020B0604020202020204" pitchFamily="34" charset="0"/>
                <a:cs typeface="Times New Roman" panose="02020603050405020304" pitchFamily="18" charset="0"/>
              </a:rPr>
              <a:t>GIFT WITH PURPOSE DISPLAY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049D6-3475-2CA9-BF75-99DC35383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250240"/>
            <a:ext cx="5736392" cy="808655"/>
          </a:xfrm>
          <a:prstGeom prst="rect">
            <a:avLst/>
          </a:prstGeom>
        </p:spPr>
      </p:pic>
      <p:pic>
        <p:nvPicPr>
          <p:cNvPr id="5" name="Picture 4" descr="A group of children holding cups and a mug&#10;&#10;Description automatically generated">
            <a:extLst>
              <a:ext uri="{FF2B5EF4-FFF2-40B4-BE49-F238E27FC236}">
                <a16:creationId xmlns:a16="http://schemas.microsoft.com/office/drawing/2014/main" id="{F4B8BE34-C81D-2FF9-7EDB-2A158A3DC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839" y="250240"/>
            <a:ext cx="4846535" cy="6238868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64EDC932-ECED-AC69-1C91-C84DEBBB77B3}"/>
              </a:ext>
            </a:extLst>
          </p:cNvPr>
          <p:cNvSpPr txBox="1"/>
          <p:nvPr/>
        </p:nvSpPr>
        <p:spPr>
          <a:xfrm>
            <a:off x="10792837" y="6571068"/>
            <a:ext cx="2381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*Work in Progress</a:t>
            </a:r>
          </a:p>
        </p:txBody>
      </p:sp>
    </p:spTree>
    <p:extLst>
      <p:ext uri="{BB962C8B-B14F-4D97-AF65-F5344CB8AC3E}">
        <p14:creationId xmlns:p14="http://schemas.microsoft.com/office/powerpoint/2010/main" val="30191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Widescreen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Gotham Light</vt:lpstr>
      <vt:lpstr>HighVoltage Rough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ROMAN, Annemarie</dc:creator>
  <cp:lastModifiedBy>ROMAN, Annemarie</cp:lastModifiedBy>
  <cp:revision>1</cp:revision>
  <dcterms:created xsi:type="dcterms:W3CDTF">2024-10-31T21:01:34Z</dcterms:created>
  <dcterms:modified xsi:type="dcterms:W3CDTF">2024-10-31T21:01:56Z</dcterms:modified>
</cp:coreProperties>
</file>