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24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A257B-0869-4479-9E4A-A9CDD2E18088}" type="datetimeFigureOut">
              <a:rPr lang="en-US" smtClean="0"/>
              <a:t>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B2B69-2BFB-45BB-AE0E-3DCDB7845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82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100" b="1" u="sng" dirty="0"/>
              <a:t>PROPOSED ACTIVITIES </a:t>
            </a:r>
          </a:p>
          <a:p>
            <a:endParaRPr lang="fr-FR" sz="1100" b="1" dirty="0"/>
          </a:p>
          <a:p>
            <a:r>
              <a:rPr lang="en-US" sz="1100" b="1" dirty="0"/>
              <a:t>Identify 5 people</a:t>
            </a:r>
            <a:r>
              <a:rPr lang="en-US" sz="1100" dirty="0"/>
              <a:t> (1/intensity)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  <a:p>
            <a:pPr marL="228600" indent="-228600">
              <a:buFontTx/>
              <a:buAutoNum type="arabicPeriod"/>
            </a:pPr>
            <a:r>
              <a:rPr lang="en-US" sz="1100" dirty="0"/>
              <a:t>First, ask participants to find the </a:t>
            </a:r>
            <a:r>
              <a:rPr lang="en-US" sz="1100" b="1" dirty="0"/>
              <a:t>intensity of the skin tone </a:t>
            </a:r>
            <a:r>
              <a:rPr lang="en-US" sz="1100" dirty="0"/>
              <a:t>which corresponds to the 5 people selected (from very light to light, light medium, medium, deep, very deep).  </a:t>
            </a:r>
          </a:p>
          <a:p>
            <a:pPr marL="0" indent="0">
              <a:buFontTx/>
              <a:buNone/>
            </a:pPr>
            <a:endParaRPr lang="en-US" sz="1100" dirty="0"/>
          </a:p>
          <a:p>
            <a:pPr marL="0" indent="0">
              <a:buFontTx/>
              <a:buNone/>
            </a:pPr>
            <a:r>
              <a:rPr lang="en-US" sz="1100" dirty="0"/>
              <a:t>2. Once the intensity of the skin tones has been determined, ask participants to </a:t>
            </a:r>
            <a:r>
              <a:rPr lang="en-US" sz="1100" b="1" dirty="0"/>
              <a:t>define the undertone </a:t>
            </a:r>
            <a:r>
              <a:rPr lang="en-US" sz="1100" dirty="0"/>
              <a:t>(warm, cool and neutral). </a:t>
            </a:r>
          </a:p>
          <a:p>
            <a:pPr marL="0" indent="0">
              <a:buFontTx/>
              <a:buNone/>
            </a:pPr>
            <a:endParaRPr lang="en-US" sz="1100" dirty="0"/>
          </a:p>
          <a:p>
            <a:pPr marL="0" indent="0">
              <a:buFontTx/>
              <a:buNone/>
            </a:pPr>
            <a:r>
              <a:rPr lang="fr-FR" sz="1100" dirty="0"/>
              <a:t>3. </a:t>
            </a:r>
            <a:r>
              <a:rPr lang="en-US" sz="1100" b="1" dirty="0"/>
              <a:t>Select the shade of the </a:t>
            </a:r>
            <a:r>
              <a:rPr lang="en-US" sz="1100" dirty="0"/>
              <a:t>Foundation and Concealer to each of the 5 people.</a:t>
            </a:r>
          </a:p>
          <a:p>
            <a:pPr marL="0" indent="0">
              <a:buFontTx/>
              <a:buNone/>
            </a:pPr>
            <a:endParaRPr lang="en-US" sz="1100" dirty="0"/>
          </a:p>
          <a:p>
            <a:pPr marL="0" indent="0">
              <a:buFontTx/>
              <a:buNone/>
            </a:pPr>
            <a:r>
              <a:rPr lang="en-US" sz="1100" dirty="0"/>
              <a:t>To find the corresponding undertone, look at the </a:t>
            </a:r>
            <a:r>
              <a:rPr lang="en-US" sz="1100" b="1" dirty="0"/>
              <a:t>skin on the neck</a:t>
            </a:r>
            <a:r>
              <a:rPr lang="en-US" sz="1100" dirty="0"/>
              <a:t>, </a:t>
            </a:r>
            <a:r>
              <a:rPr lang="en-US" sz="1100" b="1" dirty="0"/>
              <a:t>décolleté</a:t>
            </a:r>
            <a:r>
              <a:rPr lang="en-US" sz="1100" dirty="0"/>
              <a:t> and </a:t>
            </a:r>
            <a:r>
              <a:rPr lang="en-US" sz="1100" b="1" dirty="0"/>
              <a:t>inner forearm</a:t>
            </a:r>
            <a:r>
              <a:rPr lang="en-US" sz="1100" dirty="0"/>
              <a:t>. </a:t>
            </a:r>
          </a:p>
          <a:p>
            <a:endParaRPr lang="en-US" sz="1100" b="1" dirty="0"/>
          </a:p>
          <a:p>
            <a:r>
              <a:rPr lang="en-US" sz="1100" b="1" dirty="0"/>
              <a:t>Practice: </a:t>
            </a:r>
            <a:r>
              <a:rPr lang="en-US" sz="1100" dirty="0"/>
              <a:t>participants are placed in teams for the selection of foundations and concealers</a:t>
            </a:r>
            <a:r>
              <a:rPr lang="en-US" sz="1100" b="0" dirty="0"/>
              <a:t>.</a:t>
            </a:r>
          </a:p>
          <a:p>
            <a:endParaRPr lang="fr-FR" sz="1100" dirty="0"/>
          </a:p>
          <a:p>
            <a:r>
              <a:rPr lang="fr-FR" sz="1100" u="sng" dirty="0"/>
              <a:t>REMINDER</a:t>
            </a:r>
            <a:r>
              <a:rPr lang="fr-FR" sz="1100" dirty="0"/>
              <a:t>: </a:t>
            </a:r>
            <a:endParaRPr lang="fr-FR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COOL: undertones of pink, red and blue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100" dirty="0"/>
              <a:t>Usually corresponds to people who have a </a:t>
            </a:r>
            <a:r>
              <a:rPr lang="en-US" sz="1100" b="1" dirty="0"/>
              <a:t>tendency to burn </a:t>
            </a:r>
            <a:r>
              <a:rPr lang="en-US" sz="1100" dirty="0"/>
              <a:t>(skin turns red) when in the sun.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yellow, golden or peach undertones</a:t>
            </a:r>
            <a:r>
              <a:rPr lang="en-US" sz="1100" dirty="0"/>
              <a:t>.  Usually, this skin type tans easily.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NEUTRAL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this is the </a:t>
            </a:r>
            <a:r>
              <a:rPr lang="en-US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common 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undertone! Usually, this skin also </a:t>
            </a:r>
            <a:r>
              <a:rPr lang="en-US" sz="11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tans rather easily</a:t>
            </a:r>
            <a:r>
              <a:rPr lang="en-US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FR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100" i="1" dirty="0"/>
              <a:t>COOL undertones are specific and meet a lesser demand.  This is why there are more NEUTRAL and WARM undertones available which are suitable to a greater number of skin tones.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6483927" y="8685213"/>
            <a:ext cx="372486" cy="45878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FBB76C-7DE0-4DB4-87F0-308E6EBBF8F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113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9393B-59DC-4A8B-8E82-3B00155C6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1BD34AE-44A6-45F3-B881-AB205C7CDD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2601AA-29BC-4BBD-B472-FF1CDE229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265353-666D-47F2-85D4-3E965694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2B3EF6-488A-42E9-AE14-B4FC9EB1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155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DAA4B9-449D-4A78-9020-D0325AE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54430A9-FBB7-47F8-B808-1C5243B3A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FF7AB9-8DC6-403B-B549-B1439345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861E46-9BAF-48B4-B2B6-38D12EAD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910B24-313D-4285-B8AC-9DB970E82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82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3FEAFF-7F64-47B7-A88B-CCC3EDB804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8481A10-40EE-4636-8B6F-7E27C257E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463C53-B4A6-43CB-995B-BDE555157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543A8C-3C0D-4A56-987C-FD7527BB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8E3E65-CC82-403B-8B89-3B51161E5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1574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789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87DCB-AA8B-4863-BF2D-8B3A344E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91EB51-D519-49DB-A45D-23E94B777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DFFAFC-E5BE-48DC-92FB-2E654D83D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1F7A9-0CA5-4AF5-8DA3-51504753B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AB55E8-55FE-4630-B5DB-B25F7BED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414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514DC9-EE61-4A0E-98AD-77B1C006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4BF670-DC77-4D8D-8B9B-50B71839F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7D7A79-3BA2-420D-A2A2-9EEC7A173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13E92B-D801-42FA-BE06-736943AFE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E515F0-5BE9-4425-8D4C-00FF51763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759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CEFA39-0680-44AB-9E02-B5F353225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174B6D-880C-4D5D-BC5F-71F5B5ACF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498E10-5873-4235-BD69-59A909883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92E3D4-D0F4-4D33-A09B-4FC9D765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38B40A-1685-4006-A135-37D82423C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E468B2-6721-42C8-8E3F-848843839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2841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63C470-6750-439E-A85F-C965F0D2D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C46CC6-60D4-4AD8-B207-F8D26EE40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52D481-C504-4EB2-A394-99E99A5DD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FDF5F4-4E26-44F8-8A24-9CE008CFCA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1A36FD9-F029-47F6-95BC-D667A795D2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91E015E-6296-44D4-AE98-D504C71E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445E705-CEA3-4BFF-990F-7CB1B640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B7370ED-90A3-4D92-8257-C8B1913DC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101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22EE9-2773-4AF8-9C7C-96AAAEDE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E44E48-3283-4E98-98DF-2F330459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F2E867-74E1-4EED-B42C-555D2CEA9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E5E5AF4-5975-4627-A577-D36BB46F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919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8BF8D68-0A5E-4E69-95BE-FFE392851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884067-8F0B-4748-9BDA-962A2F30F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5AF27B-0FD7-4D44-AEAE-DEE797AE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53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1F7C1F-054E-420F-87C6-72A89EC4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971EC3-91ED-4B21-8312-6143B59EA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D1A4D9-1987-45E5-8CF8-DB54AC407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2CA0858-9EE3-4287-88D5-927C3D57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8818C5-FB3C-44BC-8D0A-92C8115C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0F3619-9935-4E3B-A607-4BCA55A4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0488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00E43-9CD6-4664-A572-8E8FFE3F1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0D5D35B-18E7-4788-840C-69E0B9E526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036C3DA-1356-461E-B22E-224E2686A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73B12C-4341-4982-9D7E-9FF99D81A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B994539-549F-46ED-AF7D-509AB4D50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521D92-EEF3-40F9-81F7-1C90CCF50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9263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70F9208-86B4-4C3A-9896-084666BD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03B92D-06C2-4587-9845-1EAF8A8DD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BB600F-52B3-4D9E-BD7A-E87C90699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94F1B-FE4F-4D75-A6D5-941FEEA871B2}" type="datetimeFigureOut">
              <a:rPr lang="fr-FR" smtClean="0"/>
              <a:t>15/02/2023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96C47E-AC0F-46EF-8809-74D969E4E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74AFC8-8661-4942-BD06-15875B3E7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96BB7-DFF5-4112-9444-3FBF0B57982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149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tiff"/><Relationship Id="rId26" Type="http://schemas.openxmlformats.org/officeDocument/2006/relationships/image" Target="../media/image23.tiff"/><Relationship Id="rId39" Type="http://schemas.openxmlformats.org/officeDocument/2006/relationships/image" Target="../media/image36.png"/><Relationship Id="rId21" Type="http://schemas.openxmlformats.org/officeDocument/2006/relationships/image" Target="../media/image18.tiff"/><Relationship Id="rId34" Type="http://schemas.openxmlformats.org/officeDocument/2006/relationships/image" Target="../media/image31.tiff"/><Relationship Id="rId42" Type="http://schemas.openxmlformats.org/officeDocument/2006/relationships/image" Target="../media/image39.png"/><Relationship Id="rId47" Type="http://schemas.openxmlformats.org/officeDocument/2006/relationships/image" Target="../media/image43.png"/><Relationship Id="rId50" Type="http://schemas.microsoft.com/office/2007/relationships/hdphoto" Target="../media/hdphoto4.wdp"/><Relationship Id="rId55" Type="http://schemas.openxmlformats.org/officeDocument/2006/relationships/image" Target="../media/image49.tif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tiff"/><Relationship Id="rId25" Type="http://schemas.openxmlformats.org/officeDocument/2006/relationships/image" Target="../media/image22.tiff"/><Relationship Id="rId33" Type="http://schemas.openxmlformats.org/officeDocument/2006/relationships/image" Target="../media/image30.tiff"/><Relationship Id="rId38" Type="http://schemas.openxmlformats.org/officeDocument/2006/relationships/image" Target="../media/image35.png"/><Relationship Id="rId46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tiff"/><Relationship Id="rId20" Type="http://schemas.openxmlformats.org/officeDocument/2006/relationships/image" Target="../media/image17.tiff"/><Relationship Id="rId29" Type="http://schemas.openxmlformats.org/officeDocument/2006/relationships/image" Target="../media/image26.tiff"/><Relationship Id="rId41" Type="http://schemas.openxmlformats.org/officeDocument/2006/relationships/image" Target="../media/image38.png"/><Relationship Id="rId54" Type="http://schemas.openxmlformats.org/officeDocument/2006/relationships/image" Target="../media/image48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tiff"/><Relationship Id="rId11" Type="http://schemas.openxmlformats.org/officeDocument/2006/relationships/image" Target="../media/image8.png"/><Relationship Id="rId24" Type="http://schemas.openxmlformats.org/officeDocument/2006/relationships/image" Target="../media/image21.tiff"/><Relationship Id="rId32" Type="http://schemas.openxmlformats.org/officeDocument/2006/relationships/image" Target="../media/image29.tiff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3" Type="http://schemas.openxmlformats.org/officeDocument/2006/relationships/image" Target="../media/image47.tif"/><Relationship Id="rId5" Type="http://schemas.openxmlformats.org/officeDocument/2006/relationships/image" Target="../media/image2.tiff"/><Relationship Id="rId15" Type="http://schemas.openxmlformats.org/officeDocument/2006/relationships/image" Target="../media/image12.tiff"/><Relationship Id="rId23" Type="http://schemas.openxmlformats.org/officeDocument/2006/relationships/image" Target="../media/image20.tiff"/><Relationship Id="rId28" Type="http://schemas.openxmlformats.org/officeDocument/2006/relationships/image" Target="../media/image25.tiff"/><Relationship Id="rId36" Type="http://schemas.openxmlformats.org/officeDocument/2006/relationships/image" Target="../media/image33.png"/><Relationship Id="rId49" Type="http://schemas.openxmlformats.org/officeDocument/2006/relationships/image" Target="../media/image44.png"/><Relationship Id="rId10" Type="http://schemas.openxmlformats.org/officeDocument/2006/relationships/image" Target="../media/image7.png"/><Relationship Id="rId19" Type="http://schemas.openxmlformats.org/officeDocument/2006/relationships/image" Target="../media/image16.tiff"/><Relationship Id="rId31" Type="http://schemas.openxmlformats.org/officeDocument/2006/relationships/image" Target="../media/image28.tiff"/><Relationship Id="rId44" Type="http://schemas.openxmlformats.org/officeDocument/2006/relationships/image" Target="../media/image41.png"/><Relationship Id="rId52" Type="http://schemas.openxmlformats.org/officeDocument/2006/relationships/image" Target="../media/image46.tif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tiff"/><Relationship Id="rId22" Type="http://schemas.openxmlformats.org/officeDocument/2006/relationships/image" Target="../media/image19.tiff"/><Relationship Id="rId27" Type="http://schemas.openxmlformats.org/officeDocument/2006/relationships/image" Target="../media/image24.tiff"/><Relationship Id="rId30" Type="http://schemas.openxmlformats.org/officeDocument/2006/relationships/image" Target="../media/image27.tiff"/><Relationship Id="rId35" Type="http://schemas.openxmlformats.org/officeDocument/2006/relationships/image" Target="../media/image32.tiff"/><Relationship Id="rId43" Type="http://schemas.openxmlformats.org/officeDocument/2006/relationships/image" Target="../media/image40.png"/><Relationship Id="rId48" Type="http://schemas.microsoft.com/office/2007/relationships/hdphoto" Target="../media/hdphoto3.wdp"/><Relationship Id="rId8" Type="http://schemas.openxmlformats.org/officeDocument/2006/relationships/image" Target="../media/image5.png"/><Relationship Id="rId51" Type="http://schemas.openxmlformats.org/officeDocument/2006/relationships/image" Target="../media/image45.tif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7C593"/>
            </a:gs>
            <a:gs pos="98319">
              <a:srgbClr val="F7C593"/>
            </a:gs>
            <a:gs pos="56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FD0DF140-6A4D-4D93-A2F4-6BB9CC192FA4}"/>
              </a:ext>
            </a:extLst>
          </p:cNvPr>
          <p:cNvGrpSpPr/>
          <p:nvPr/>
        </p:nvGrpSpPr>
        <p:grpSpPr>
          <a:xfrm>
            <a:off x="578492" y="153349"/>
            <a:ext cx="10716571" cy="6346550"/>
            <a:chOff x="645077" y="195442"/>
            <a:chExt cx="10716571" cy="634655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9E29314-9288-49DD-AB87-51E3DB650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56"/>
            <a:stretch/>
          </p:blipFill>
          <p:spPr>
            <a:xfrm>
              <a:off x="7630370" y="3413119"/>
              <a:ext cx="1080000" cy="805081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4F734D3-703E-4341-9990-AACC979EE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644" y="4270345"/>
              <a:ext cx="1080000" cy="1080000"/>
            </a:xfrm>
            <a:prstGeom prst="rect">
              <a:avLst/>
            </a:prstGeom>
          </p:spPr>
        </p:pic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4D7D624-AEE3-4DD8-AA00-3B3FCEE61D81}"/>
                </a:ext>
              </a:extLst>
            </p:cNvPr>
            <p:cNvCxnSpPr/>
            <p:nvPr/>
          </p:nvCxnSpPr>
          <p:spPr>
            <a:xfrm flipH="1">
              <a:off x="7841740" y="2780678"/>
              <a:ext cx="0" cy="3744000"/>
            </a:xfrm>
            <a:prstGeom prst="line">
              <a:avLst/>
            </a:prstGeom>
            <a:ln w="19050">
              <a:solidFill>
                <a:srgbClr val="E1A4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9F2BF54-D6F3-4B62-8C9A-68F9C263A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9103" y="4298318"/>
              <a:ext cx="1080000" cy="108000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576028FF-FFA8-4F4C-8E0B-7AF46E017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9510" y="3410084"/>
              <a:ext cx="1080000" cy="1080000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E6674ED-67AA-48E8-8601-6768A2BB4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126" y="5353738"/>
              <a:ext cx="1080000" cy="108000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9E9D93E9-3AA0-4D1F-85D9-260739F0C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3359" y="5357445"/>
              <a:ext cx="1080000" cy="1080000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7B24282-F16F-411E-A86A-C9DC2D66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1475" y="5341457"/>
              <a:ext cx="1080000" cy="1080000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5FDC94F-8C3D-4103-9646-854B6CE81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62"/>
            <a:stretch/>
          </p:blipFill>
          <p:spPr>
            <a:xfrm>
              <a:off x="3016115" y="5337201"/>
              <a:ext cx="1080000" cy="960531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4375967-4609-452D-9EDC-D85EEF2DA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9415" y="2493251"/>
              <a:ext cx="1080000" cy="1080000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6089707-3DA5-4930-AC41-ECD01602F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2057" y="3417723"/>
              <a:ext cx="1080000" cy="1080000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8D0E7572-CD21-48B8-805D-6424E8D7C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3" r="26949"/>
            <a:stretch/>
          </p:blipFill>
          <p:spPr>
            <a:xfrm>
              <a:off x="10385524" y="4270345"/>
              <a:ext cx="502605" cy="108000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0E7CE51-8166-4F8A-B629-3812B3A63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4" r="19796"/>
            <a:stretch/>
          </p:blipFill>
          <p:spPr>
            <a:xfrm>
              <a:off x="8782736" y="4271194"/>
              <a:ext cx="620670" cy="1080000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FC38CD68-3BD3-4F48-916B-79A70A662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93" r="23872"/>
            <a:stretch/>
          </p:blipFill>
          <p:spPr>
            <a:xfrm>
              <a:off x="8974321" y="3402936"/>
              <a:ext cx="564140" cy="1080000"/>
            </a:xfrm>
            <a:prstGeom prst="rect">
              <a:avLst/>
            </a:prstGeom>
          </p:spPr>
        </p:pic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24A9CD38-D798-4565-B9E7-8363ABB25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73" t="21174" r="26684" b="27721"/>
            <a:stretch/>
          </p:blipFill>
          <p:spPr>
            <a:xfrm>
              <a:off x="8791579" y="2698863"/>
              <a:ext cx="543698" cy="551935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5FF9DF7E-9407-4487-907C-FBE162AA9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3" r="25036"/>
            <a:stretch/>
          </p:blipFill>
          <p:spPr>
            <a:xfrm>
              <a:off x="8134694" y="4280569"/>
              <a:ext cx="542925" cy="1080000"/>
            </a:xfrm>
            <a:prstGeom prst="rect">
              <a:avLst/>
            </a:prstGeom>
          </p:spPr>
        </p:pic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0BA656DB-EF63-43BC-AB17-5749E2747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03"/>
            <a:stretch/>
          </p:blipFill>
          <p:spPr>
            <a:xfrm>
              <a:off x="7890510" y="2469888"/>
              <a:ext cx="786209" cy="1080000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908FC6BE-1D25-42C8-B9A1-5B5439CA4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4826" y="2437124"/>
              <a:ext cx="1080000" cy="1080000"/>
            </a:xfrm>
            <a:prstGeom prst="rect">
              <a:avLst/>
            </a:prstGeom>
          </p:spPr>
        </p:pic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A265592E-35B5-4517-932D-C10F9EF58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10" t="19812" r="26699" b="29845"/>
            <a:stretch/>
          </p:blipFill>
          <p:spPr>
            <a:xfrm>
              <a:off x="6682297" y="4477085"/>
              <a:ext cx="510745" cy="543698"/>
            </a:xfrm>
            <a:prstGeom prst="rect">
              <a:avLst/>
            </a:prstGeom>
          </p:spPr>
        </p:pic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B52C3B85-3C98-4FED-B54C-39E04D475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775"/>
            <a:stretch/>
          </p:blipFill>
          <p:spPr>
            <a:xfrm>
              <a:off x="5860880" y="4255312"/>
              <a:ext cx="834029" cy="1080000"/>
            </a:xfrm>
            <a:prstGeom prst="rect">
              <a:avLst/>
            </a:prstGeom>
          </p:spPr>
        </p:pic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1085567C-8C6B-471C-A693-00A57A7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266"/>
            <a:stretch/>
          </p:blipFill>
          <p:spPr>
            <a:xfrm>
              <a:off x="6047763" y="2433769"/>
              <a:ext cx="839520" cy="1080000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FFF8E4C7-C8FC-4207-9C11-A89C688A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0822" y="3393179"/>
              <a:ext cx="1080000" cy="1080000"/>
            </a:xfrm>
            <a:prstGeom prst="rect">
              <a:avLst/>
            </a:prstGeom>
          </p:spPr>
        </p:pic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8B302C0C-D52F-4978-B7C6-80FBE0DA0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78" r="29482"/>
            <a:stretch/>
          </p:blipFill>
          <p:spPr>
            <a:xfrm>
              <a:off x="5464463" y="3391102"/>
              <a:ext cx="477796" cy="1080000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CD617AAA-ACD9-41C8-9549-BE079CB5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19" r="25989"/>
            <a:stretch/>
          </p:blipFill>
          <p:spPr>
            <a:xfrm>
              <a:off x="5488985" y="4263550"/>
              <a:ext cx="510747" cy="1080000"/>
            </a:xfrm>
            <a:prstGeom prst="rect">
              <a:avLst/>
            </a:prstGeom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4BB7C6D5-75EE-421E-A349-CBFEB7A7A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421"/>
            <a:stretch/>
          </p:blipFill>
          <p:spPr>
            <a:xfrm>
              <a:off x="4646806" y="4255312"/>
              <a:ext cx="783858" cy="1080000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0CC21ECB-CE38-49EB-9609-D8394D31C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9" r="25431"/>
            <a:stretch/>
          </p:blipFill>
          <p:spPr>
            <a:xfrm>
              <a:off x="4235953" y="4279879"/>
              <a:ext cx="535460" cy="1080000"/>
            </a:xfrm>
            <a:prstGeom prst="rect">
              <a:avLst/>
            </a:prstGeom>
          </p:spPr>
        </p:pic>
        <p:pic>
          <p:nvPicPr>
            <p:cNvPr id="63" name="Image 62">
              <a:extLst>
                <a:ext uri="{FF2B5EF4-FFF2-40B4-BE49-F238E27FC236}">
                  <a16:creationId xmlns:a16="http://schemas.microsoft.com/office/drawing/2014/main" id="{9850771A-44CE-4274-9E42-EDB7D177F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16" r="28387"/>
            <a:stretch/>
          </p:blipFill>
          <p:spPr>
            <a:xfrm>
              <a:off x="3752906" y="4273843"/>
              <a:ext cx="477320" cy="1080000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786BEF86-2456-4420-9105-5EF63F816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821" y="2435849"/>
              <a:ext cx="1080000" cy="1080000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351E0B16-4F31-4D57-A5E0-11A041E36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1594" y="3394209"/>
              <a:ext cx="1080000" cy="1080000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A5C117D2-8AD7-4D06-82A9-2A4ACB9B5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36"/>
            <a:stretch/>
          </p:blipFill>
          <p:spPr>
            <a:xfrm>
              <a:off x="3158023" y="2431436"/>
              <a:ext cx="790173" cy="1080000"/>
            </a:xfrm>
            <a:prstGeom prst="rect">
              <a:avLst/>
            </a:prstGeom>
          </p:spPr>
        </p:pic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73DFDEA9-DA35-486A-B4C1-17A6C04CC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37" r="25497"/>
            <a:stretch/>
          </p:blipFill>
          <p:spPr>
            <a:xfrm>
              <a:off x="4236518" y="3388260"/>
              <a:ext cx="494271" cy="1080000"/>
            </a:xfrm>
            <a:prstGeom prst="rect">
              <a:avLst/>
            </a:prstGeom>
          </p:spPr>
        </p:pic>
        <p:sp>
          <p:nvSpPr>
            <p:cNvPr id="68" name="Espace réservé du contenu 9">
              <a:extLst>
                <a:ext uri="{FF2B5EF4-FFF2-40B4-BE49-F238E27FC236}">
                  <a16:creationId xmlns:a16="http://schemas.microsoft.com/office/drawing/2014/main" id="{8FD513E9-F3A2-48A6-A3CF-6071126DACF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92538" y="5016763"/>
              <a:ext cx="785812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117N</a:t>
              </a: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hazelnut</a:t>
              </a:r>
            </a:p>
          </p:txBody>
        </p:sp>
        <p:sp>
          <p:nvSpPr>
            <p:cNvPr id="69" name="Espace réservé du contenu 9">
              <a:extLst>
                <a:ext uri="{FF2B5EF4-FFF2-40B4-BE49-F238E27FC236}">
                  <a16:creationId xmlns:a16="http://schemas.microsoft.com/office/drawing/2014/main" id="{E8258E60-7514-4849-ABD9-8030CDBC2AB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54416" y="5032956"/>
              <a:ext cx="846138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118N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sienna</a:t>
              </a:r>
            </a:p>
          </p:txBody>
        </p:sp>
        <p:sp>
          <p:nvSpPr>
            <p:cNvPr id="70" name="Espace réservé du contenu 9">
              <a:extLst>
                <a:ext uri="{FF2B5EF4-FFF2-40B4-BE49-F238E27FC236}">
                  <a16:creationId xmlns:a16="http://schemas.microsoft.com/office/drawing/2014/main" id="{9B121918-3F14-4D14-BAB4-11D40DDCEBA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25150" y="3201536"/>
              <a:ext cx="1012825" cy="157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113C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chestnut</a:t>
              </a:r>
            </a:p>
          </p:txBody>
        </p:sp>
        <p:sp>
          <p:nvSpPr>
            <p:cNvPr id="71" name="Espace réservé du contenu 9">
              <a:extLst>
                <a:ext uri="{FF2B5EF4-FFF2-40B4-BE49-F238E27FC236}">
                  <a16:creationId xmlns:a16="http://schemas.microsoft.com/office/drawing/2014/main" id="{D762617B-64B3-461D-8362-0BF5D63ECF7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04545" y="5024240"/>
              <a:ext cx="1011238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114N</a:t>
              </a: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cappuccino</a:t>
              </a:r>
            </a:p>
          </p:txBody>
        </p:sp>
        <p:sp>
          <p:nvSpPr>
            <p:cNvPr id="72" name="Espace réservé du contenu 9">
              <a:extLst>
                <a:ext uri="{FF2B5EF4-FFF2-40B4-BE49-F238E27FC236}">
                  <a16:creationId xmlns:a16="http://schemas.microsoft.com/office/drawing/2014/main" id="{F58D11D0-BAA1-4A8A-B9C2-4B7412F4716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83264" y="4173716"/>
              <a:ext cx="1098550" cy="238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116.5W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coffee</a:t>
              </a:r>
            </a:p>
          </p:txBody>
        </p:sp>
        <p:sp>
          <p:nvSpPr>
            <p:cNvPr id="73" name="Espace réservé du contenu 9">
              <a:extLst>
                <a:ext uri="{FF2B5EF4-FFF2-40B4-BE49-F238E27FC236}">
                  <a16:creationId xmlns:a16="http://schemas.microsoft.com/office/drawing/2014/main" id="{9468067D-5031-46FC-ADDB-A7EDC9D5E60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56126" y="3182981"/>
              <a:ext cx="1038225" cy="17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109C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wheat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endParaRPr kumimoji="0" lang="en-GB" altLang="zh-TW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Light" pitchFamily="50" charset="0"/>
                <a:ea typeface="新細明體" panose="02020500000000000000" pitchFamily="18" charset="-120"/>
                <a:cs typeface="Calibri" panose="020F0502020204030204" pitchFamily="34" charset="0"/>
              </a:endParaRPr>
            </a:p>
          </p:txBody>
        </p:sp>
        <p:sp>
          <p:nvSpPr>
            <p:cNvPr id="74" name="Espace réservé du contenu 9">
              <a:extLst>
                <a:ext uri="{FF2B5EF4-FFF2-40B4-BE49-F238E27FC236}">
                  <a16:creationId xmlns:a16="http://schemas.microsoft.com/office/drawing/2014/main" id="{F20BDFBD-9445-45AC-A7F1-B2222D15FE4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768000" y="3184254"/>
              <a:ext cx="9779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112C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amber </a:t>
              </a:r>
            </a:p>
          </p:txBody>
        </p:sp>
        <p:sp>
          <p:nvSpPr>
            <p:cNvPr id="75" name="Espace réservé du contenu 9">
              <a:extLst>
                <a:ext uri="{FF2B5EF4-FFF2-40B4-BE49-F238E27FC236}">
                  <a16:creationId xmlns:a16="http://schemas.microsoft.com/office/drawing/2014/main" id="{912791A7-0866-4354-A280-8D0FCE1DE5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78291" y="5009252"/>
              <a:ext cx="1028700" cy="16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110N</a:t>
              </a: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honey</a:t>
              </a:r>
            </a:p>
          </p:txBody>
        </p:sp>
        <p:sp>
          <p:nvSpPr>
            <p:cNvPr id="76" name="Espace réservé du contenu 9">
              <a:extLst>
                <a:ext uri="{FF2B5EF4-FFF2-40B4-BE49-F238E27FC236}">
                  <a16:creationId xmlns:a16="http://schemas.microsoft.com/office/drawing/2014/main" id="{2532DFE2-3996-45B8-A0C2-DBEB4A80D1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27215" y="4145003"/>
              <a:ext cx="695325" cy="204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108W</a:t>
              </a: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sand</a:t>
              </a:r>
            </a:p>
          </p:txBody>
        </p:sp>
        <p:sp>
          <p:nvSpPr>
            <p:cNvPr id="77" name="Espace réservé du contenu 9">
              <a:extLst>
                <a:ext uri="{FF2B5EF4-FFF2-40B4-BE49-F238E27FC236}">
                  <a16:creationId xmlns:a16="http://schemas.microsoft.com/office/drawing/2014/main" id="{AAA3A90B-AE7A-4EEA-BFEA-190EDB6DBA6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25526" y="3201536"/>
              <a:ext cx="927100" cy="22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107C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beige</a:t>
              </a:r>
            </a:p>
          </p:txBody>
        </p:sp>
        <p:sp>
          <p:nvSpPr>
            <p:cNvPr id="78" name="Espace réservé du contenu 9">
              <a:extLst>
                <a:ext uri="{FF2B5EF4-FFF2-40B4-BE49-F238E27FC236}">
                  <a16:creationId xmlns:a16="http://schemas.microsoft.com/office/drawing/2014/main" id="{5B99FE29-2472-4AF3-BB2F-8AA6EF44D8F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24907" y="4152148"/>
              <a:ext cx="6731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101W</a:t>
              </a: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linen</a:t>
              </a:r>
            </a:p>
          </p:txBody>
        </p:sp>
        <p:sp>
          <p:nvSpPr>
            <p:cNvPr id="79" name="Espace réservé du contenu 9">
              <a:extLst>
                <a:ext uri="{FF2B5EF4-FFF2-40B4-BE49-F238E27FC236}">
                  <a16:creationId xmlns:a16="http://schemas.microsoft.com/office/drawing/2014/main" id="{E069992C-2860-48C2-924F-82A2E5EDF87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80496" y="3201537"/>
              <a:ext cx="882650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102.5C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rPr>
                <a:t> </a:t>
              </a: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porcelain</a:t>
              </a:r>
            </a:p>
          </p:txBody>
        </p:sp>
        <p:sp>
          <p:nvSpPr>
            <p:cNvPr id="80" name="Espace réservé du contenu 9">
              <a:extLst>
                <a:ext uri="{FF2B5EF4-FFF2-40B4-BE49-F238E27FC236}">
                  <a16:creationId xmlns:a16="http://schemas.microsoft.com/office/drawing/2014/main" id="{A0135B57-0F9E-464B-A29E-01798736BB7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25762" y="5033511"/>
              <a:ext cx="6731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103N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ivory</a:t>
              </a:r>
            </a:p>
          </p:txBody>
        </p:sp>
        <p:sp>
          <p:nvSpPr>
            <p:cNvPr id="81" name="Espace réservé du contenu 9">
              <a:extLst>
                <a:ext uri="{FF2B5EF4-FFF2-40B4-BE49-F238E27FC236}">
                  <a16:creationId xmlns:a16="http://schemas.microsoft.com/office/drawing/2014/main" id="{85FBE18F-82AC-406A-BC9A-2DAFD9E6E71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62108" y="5018770"/>
              <a:ext cx="882650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105N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nude</a:t>
              </a:r>
            </a:p>
          </p:txBody>
        </p:sp>
        <p:sp>
          <p:nvSpPr>
            <p:cNvPr id="82" name="Espace réservé du contenu 9">
              <a:extLst>
                <a:ext uri="{FF2B5EF4-FFF2-40B4-BE49-F238E27FC236}">
                  <a16:creationId xmlns:a16="http://schemas.microsoft.com/office/drawing/2014/main" id="{38315F0A-36F7-409B-82D9-D3036DCC78A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49482" y="5010777"/>
              <a:ext cx="6731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106N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vanilla</a:t>
              </a:r>
            </a:p>
          </p:txBody>
        </p:sp>
        <p:sp>
          <p:nvSpPr>
            <p:cNvPr id="83" name="Espace réservé du contenu 9">
              <a:extLst>
                <a:ext uri="{FF2B5EF4-FFF2-40B4-BE49-F238E27FC236}">
                  <a16:creationId xmlns:a16="http://schemas.microsoft.com/office/drawing/2014/main" id="{3DE6A4C0-6C31-4135-8B90-85E0FDD41CC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05430" y="5023698"/>
              <a:ext cx="1073150" cy="18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108.3N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organza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GB" altLang="zh-TW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Light" pitchFamily="50" charset="0"/>
                <a:ea typeface="新細明體" panose="02020500000000000000" pitchFamily="18" charset="-120"/>
                <a:cs typeface="Calibri" panose="020F0502020204030204" pitchFamily="34" charset="0"/>
              </a:endParaRPr>
            </a:p>
          </p:txBody>
        </p:sp>
        <p:sp>
          <p:nvSpPr>
            <p:cNvPr id="84" name="Espace réservé du contenu 9">
              <a:extLst>
                <a:ext uri="{FF2B5EF4-FFF2-40B4-BE49-F238E27FC236}">
                  <a16:creationId xmlns:a16="http://schemas.microsoft.com/office/drawing/2014/main" id="{2C2F457A-C826-4B29-B6A1-AA5626E181D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173057" y="4154890"/>
              <a:ext cx="107315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108.5W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cashew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GB" altLang="zh-TW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Light" pitchFamily="50" charset="0"/>
                <a:ea typeface="新細明體" panose="02020500000000000000" pitchFamily="18" charset="-120"/>
                <a:cs typeface="Calibri" panose="020F0502020204030204" pitchFamily="34" charset="0"/>
              </a:endParaRPr>
            </a:p>
          </p:txBody>
        </p:sp>
        <p:sp>
          <p:nvSpPr>
            <p:cNvPr id="85" name="Espace réservé du contenu 9">
              <a:extLst>
                <a:ext uri="{FF2B5EF4-FFF2-40B4-BE49-F238E27FC236}">
                  <a16:creationId xmlns:a16="http://schemas.microsoft.com/office/drawing/2014/main" id="{584A3691-B87B-46C6-866A-31390F7ED8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01568" y="5035142"/>
              <a:ext cx="1073150" cy="17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111N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auburn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GB" altLang="zh-TW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Light" pitchFamily="50" charset="0"/>
                <a:ea typeface="新細明體" panose="02020500000000000000" pitchFamily="18" charset="-120"/>
                <a:cs typeface="Calibri" panose="020F0502020204030204" pitchFamily="34" charset="0"/>
              </a:endParaRPr>
            </a:p>
          </p:txBody>
        </p:sp>
        <p:sp>
          <p:nvSpPr>
            <p:cNvPr id="86" name="Espace réservé du contenu 9">
              <a:extLst>
                <a:ext uri="{FF2B5EF4-FFF2-40B4-BE49-F238E27FC236}">
                  <a16:creationId xmlns:a16="http://schemas.microsoft.com/office/drawing/2014/main" id="{E338D7AA-5FF6-4B14-B79B-21E1AC23BE9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66342" y="5039281"/>
              <a:ext cx="1073150" cy="19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112.3N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sandalwood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GB" altLang="zh-TW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Light" pitchFamily="50" charset="0"/>
                <a:ea typeface="新細明體" panose="02020500000000000000" pitchFamily="18" charset="-120"/>
                <a:cs typeface="Calibri" panose="020F0502020204030204" pitchFamily="34" charset="0"/>
              </a:endParaRPr>
            </a:p>
          </p:txBody>
        </p:sp>
        <p:sp>
          <p:nvSpPr>
            <p:cNvPr id="87" name="Espace réservé du contenu 9">
              <a:extLst>
                <a:ext uri="{FF2B5EF4-FFF2-40B4-BE49-F238E27FC236}">
                  <a16:creationId xmlns:a16="http://schemas.microsoft.com/office/drawing/2014/main" id="{3D41C274-E404-48EE-91A1-475ACFE099D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74372" y="3228686"/>
              <a:ext cx="1012825" cy="157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115C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 cognac</a:t>
              </a:r>
            </a:p>
          </p:txBody>
        </p:sp>
        <p:sp>
          <p:nvSpPr>
            <p:cNvPr id="88" name="Espace réservé du contenu 9">
              <a:extLst>
                <a:ext uri="{FF2B5EF4-FFF2-40B4-BE49-F238E27FC236}">
                  <a16:creationId xmlns:a16="http://schemas.microsoft.com/office/drawing/2014/main" id="{25A5D09F-5166-4E0C-BF54-A0F2AA3B7A6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10132" y="5030492"/>
              <a:ext cx="846138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118.5N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chocolate</a:t>
              </a:r>
            </a:p>
          </p:txBody>
        </p: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9C8E922F-29C8-4D7E-9CFD-D58DE9361481}"/>
                </a:ext>
              </a:extLst>
            </p:cNvPr>
            <p:cNvCxnSpPr/>
            <p:nvPr/>
          </p:nvCxnSpPr>
          <p:spPr>
            <a:xfrm>
              <a:off x="4796269" y="2772740"/>
              <a:ext cx="15875" cy="3744000"/>
            </a:xfrm>
            <a:prstGeom prst="line">
              <a:avLst/>
            </a:prstGeom>
            <a:ln w="19050">
              <a:solidFill>
                <a:srgbClr val="E1A4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4BA71335-3258-40FB-AF9C-AF95630ECBF0}"/>
                </a:ext>
              </a:extLst>
            </p:cNvPr>
            <p:cNvCxnSpPr/>
            <p:nvPr/>
          </p:nvCxnSpPr>
          <p:spPr>
            <a:xfrm>
              <a:off x="6026019" y="2712348"/>
              <a:ext cx="0" cy="2730483"/>
            </a:xfrm>
            <a:prstGeom prst="line">
              <a:avLst/>
            </a:prstGeom>
            <a:ln w="19050">
              <a:solidFill>
                <a:srgbClr val="E1A4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>
              <a:extLst>
                <a:ext uri="{FF2B5EF4-FFF2-40B4-BE49-F238E27FC236}">
                  <a16:creationId xmlns:a16="http://schemas.microsoft.com/office/drawing/2014/main" id="{B719FCAB-E5E0-4058-8B13-77FACA91AABF}"/>
                </a:ext>
              </a:extLst>
            </p:cNvPr>
            <p:cNvCxnSpPr/>
            <p:nvPr/>
          </p:nvCxnSpPr>
          <p:spPr>
            <a:xfrm>
              <a:off x="9492483" y="2788616"/>
              <a:ext cx="0" cy="3744000"/>
            </a:xfrm>
            <a:prstGeom prst="line">
              <a:avLst/>
            </a:prstGeom>
            <a:ln w="19050">
              <a:solidFill>
                <a:srgbClr val="E1A48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Espace réservé du contenu 9">
              <a:extLst>
                <a:ext uri="{FF2B5EF4-FFF2-40B4-BE49-F238E27FC236}">
                  <a16:creationId xmlns:a16="http://schemas.microsoft.com/office/drawing/2014/main" id="{03B87AA9-A7A7-46B1-9A4D-31E085CF6E6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116006" y="4152148"/>
              <a:ext cx="6731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100.5W</a:t>
              </a: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rPr>
                <a:t>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cream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E4CA21F-E7A3-463A-A33C-146B5EB416B7}"/>
                </a:ext>
              </a:extLst>
            </p:cNvPr>
            <p:cNvSpPr/>
            <p:nvPr/>
          </p:nvSpPr>
          <p:spPr>
            <a:xfrm rot="16200000">
              <a:off x="2115983" y="2858058"/>
              <a:ext cx="839788" cy="307975"/>
            </a:xfrm>
            <a:prstGeom prst="rect">
              <a:avLst/>
            </a:prstGeom>
            <a:solidFill>
              <a:srgbClr val="FFE5FC"/>
            </a:solidFill>
            <a:ln w="9525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COOL BEIGE 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E960D7B-1919-4C16-8B30-AE9B54C9F6D0}"/>
                </a:ext>
              </a:extLst>
            </p:cNvPr>
            <p:cNvSpPr/>
            <p:nvPr/>
          </p:nvSpPr>
          <p:spPr>
            <a:xfrm rot="16200000">
              <a:off x="2112015" y="3778015"/>
              <a:ext cx="847725" cy="307975"/>
            </a:xfrm>
            <a:prstGeom prst="rect">
              <a:avLst/>
            </a:prstGeom>
            <a:solidFill>
              <a:srgbClr val="FFD657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WARM BEIGE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7681CF6-2CC6-4680-8695-B63B29CAC3F1}"/>
                </a:ext>
              </a:extLst>
            </p:cNvPr>
            <p:cNvSpPr/>
            <p:nvPr/>
          </p:nvSpPr>
          <p:spPr>
            <a:xfrm rot="16200000">
              <a:off x="2074709" y="4754435"/>
              <a:ext cx="923925" cy="309563"/>
            </a:xfrm>
            <a:prstGeom prst="rect">
              <a:avLst/>
            </a:prstGeom>
            <a:solidFill>
              <a:srgbClr val="FFD0B9"/>
            </a:soli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NEUTRAL</a:t>
              </a:r>
            </a:p>
          </p:txBody>
        </p:sp>
        <p:sp>
          <p:nvSpPr>
            <p:cNvPr id="96" name="Espace réservé du contenu 9">
              <a:extLst>
                <a:ext uri="{FF2B5EF4-FFF2-40B4-BE49-F238E27FC236}">
                  <a16:creationId xmlns:a16="http://schemas.microsoft.com/office/drawing/2014/main" id="{E83EE525-787E-47CA-AB2D-6B8BF4921E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235200" y="3195187"/>
              <a:ext cx="882650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100C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lily</a:t>
              </a:r>
            </a:p>
          </p:txBody>
        </p:sp>
        <p:sp>
          <p:nvSpPr>
            <p:cNvPr id="97" name="Espace réservé du contenu 9">
              <a:extLst>
                <a:ext uri="{FF2B5EF4-FFF2-40B4-BE49-F238E27FC236}">
                  <a16:creationId xmlns:a16="http://schemas.microsoft.com/office/drawing/2014/main" id="{0A40CEEF-07F4-4F02-822E-995403A57E7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07287" y="4160386"/>
              <a:ext cx="6731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105.5W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flesh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D78F058-BCEE-4217-BF38-2135BDAF1E7A}"/>
                </a:ext>
              </a:extLst>
            </p:cNvPr>
            <p:cNvSpPr/>
            <p:nvPr/>
          </p:nvSpPr>
          <p:spPr>
            <a:xfrm>
              <a:off x="2118277" y="5439812"/>
              <a:ext cx="8955661" cy="1085705"/>
            </a:xfrm>
            <a:prstGeom prst="rect">
              <a:avLst/>
            </a:prstGeom>
            <a:noFill/>
            <a:ln w="19050">
              <a:solidFill>
                <a:srgbClr val="E1A4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3472EF6-078C-4137-B07A-107675BA5498}"/>
                </a:ext>
              </a:extLst>
            </p:cNvPr>
            <p:cNvSpPr/>
            <p:nvPr/>
          </p:nvSpPr>
          <p:spPr>
            <a:xfrm>
              <a:off x="2124693" y="459753"/>
              <a:ext cx="8949245" cy="4916488"/>
            </a:xfrm>
            <a:prstGeom prst="rect">
              <a:avLst/>
            </a:prstGeom>
            <a:noFill/>
            <a:ln w="19050">
              <a:solidFill>
                <a:srgbClr val="E1A4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553327B7-E584-483F-8D5A-8734A0029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5" t="23235" r="28242" b="26423"/>
            <a:stretch/>
          </p:blipFill>
          <p:spPr>
            <a:xfrm>
              <a:off x="3716244" y="3645146"/>
              <a:ext cx="486037" cy="543697"/>
            </a:xfrm>
            <a:prstGeom prst="rect">
              <a:avLst/>
            </a:prstGeom>
          </p:spPr>
        </p:pic>
        <p:sp>
          <p:nvSpPr>
            <p:cNvPr id="101" name="Espace réservé du contenu 9">
              <a:extLst>
                <a:ext uri="{FF2B5EF4-FFF2-40B4-BE49-F238E27FC236}">
                  <a16:creationId xmlns:a16="http://schemas.microsoft.com/office/drawing/2014/main" id="{28EA53DC-750B-4725-BEA1-BD62F92860D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126945" y="5040654"/>
              <a:ext cx="673100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100.3N</a:t>
              </a: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新細明體" panose="02020500000000000000" pitchFamily="18" charset="-120"/>
                  <a:cs typeface="Calibri" panose="020F0502020204030204" pitchFamily="34" charset="0"/>
                </a:rPr>
                <a:t>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shell</a:t>
              </a:r>
            </a:p>
          </p:txBody>
        </p:sp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577370D3-84DF-4065-B56E-18E4678D5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54" b="29980"/>
            <a:stretch/>
          </p:blipFill>
          <p:spPr>
            <a:xfrm>
              <a:off x="4856584" y="2722335"/>
              <a:ext cx="1080000" cy="494271"/>
            </a:xfrm>
            <a:prstGeom prst="rect">
              <a:avLst/>
            </a:prstGeom>
          </p:spPr>
        </p:pic>
        <p:sp>
          <p:nvSpPr>
            <p:cNvPr id="103" name="Espace réservé du contenu 9">
              <a:extLst>
                <a:ext uri="{FF2B5EF4-FFF2-40B4-BE49-F238E27FC236}">
                  <a16:creationId xmlns:a16="http://schemas.microsoft.com/office/drawing/2014/main" id="{C87DB329-A20E-4242-B782-9A8E1412BBE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45860" y="4171419"/>
              <a:ext cx="1011238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114.5W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sepia</a:t>
              </a:r>
            </a:p>
          </p:txBody>
        </p:sp>
        <p:sp>
          <p:nvSpPr>
            <p:cNvPr id="104" name="Espace réservé du contenu 9">
              <a:extLst>
                <a:ext uri="{FF2B5EF4-FFF2-40B4-BE49-F238E27FC236}">
                  <a16:creationId xmlns:a16="http://schemas.microsoft.com/office/drawing/2014/main" id="{60B007B0-A5D9-4346-8C9E-D2D4F533C5C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361479" y="4162356"/>
              <a:ext cx="846138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117.5W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pecan</a:t>
              </a:r>
            </a:p>
          </p:txBody>
        </p:sp>
        <p:sp>
          <p:nvSpPr>
            <p:cNvPr id="105" name="Espace réservé du contenu 9">
              <a:extLst>
                <a:ext uri="{FF2B5EF4-FFF2-40B4-BE49-F238E27FC236}">
                  <a16:creationId xmlns:a16="http://schemas.microsoft.com/office/drawing/2014/main" id="{27464370-AA88-4062-AB2A-B591D4C17EA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19859" y="3258894"/>
              <a:ext cx="846138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120C </a:t>
              </a:r>
              <a:endParaRPr kumimoji="0" lang="en-GB" altLang="zh-TW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Medium" panose="02000604030000020004" pitchFamily="50" charset="0"/>
                <a:ea typeface="新細明體" panose="02020500000000000000" pitchFamily="18" charset="-120"/>
                <a:cs typeface="Calibri" panose="020F0502020204030204" pitchFamily="34" charset="0"/>
              </a:endParaRP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espresso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41BBA58-09C1-4FFA-B72A-762A99D2E5A8}"/>
                </a:ext>
              </a:extLst>
            </p:cNvPr>
            <p:cNvSpPr/>
            <p:nvPr/>
          </p:nvSpPr>
          <p:spPr>
            <a:xfrm>
              <a:off x="7785322" y="195442"/>
              <a:ext cx="3192673" cy="176240"/>
            </a:xfrm>
            <a:prstGeom prst="rect">
              <a:avLst/>
            </a:prstGeom>
            <a:solidFill>
              <a:srgbClr val="D28770">
                <a:alpha val="7411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DEEP– 14 SHADES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71DD447-80E1-4D42-824C-5828DF04C7A6}"/>
                </a:ext>
              </a:extLst>
            </p:cNvPr>
            <p:cNvSpPr/>
            <p:nvPr/>
          </p:nvSpPr>
          <p:spPr>
            <a:xfrm>
              <a:off x="3081344" y="196707"/>
              <a:ext cx="1630267" cy="222117"/>
            </a:xfrm>
            <a:prstGeom prst="rect">
              <a:avLst/>
            </a:prstGeom>
            <a:solidFill>
              <a:srgbClr val="F1DAD3">
                <a:alpha val="7411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LIGHT - 9 SHADES</a:t>
              </a:r>
            </a:p>
          </p:txBody>
        </p:sp>
        <p:sp>
          <p:nvSpPr>
            <p:cNvPr id="108" name="Espace réservé du contenu 9">
              <a:extLst>
                <a:ext uri="{FF2B5EF4-FFF2-40B4-BE49-F238E27FC236}">
                  <a16:creationId xmlns:a16="http://schemas.microsoft.com/office/drawing/2014/main" id="{2DFF38DB-05DD-4238-99A9-643DE468562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081344" y="6101793"/>
              <a:ext cx="882650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00 </a:t>
              </a:r>
            </a:p>
          </p:txBody>
        </p:sp>
        <p:sp>
          <p:nvSpPr>
            <p:cNvPr id="109" name="Espace réservé du contenu 9">
              <a:extLst>
                <a:ext uri="{FF2B5EF4-FFF2-40B4-BE49-F238E27FC236}">
                  <a16:creationId xmlns:a16="http://schemas.microsoft.com/office/drawing/2014/main" id="{DCEE86AD-4F7A-4EDF-81BE-85C8DC64E3F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829846" y="6107283"/>
              <a:ext cx="882650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01</a:t>
              </a:r>
            </a:p>
          </p:txBody>
        </p:sp>
        <p:sp>
          <p:nvSpPr>
            <p:cNvPr id="110" name="Espace réservé du contenu 9">
              <a:extLst>
                <a:ext uri="{FF2B5EF4-FFF2-40B4-BE49-F238E27FC236}">
                  <a16:creationId xmlns:a16="http://schemas.microsoft.com/office/drawing/2014/main" id="{6B829F75-8603-4ADF-8516-B88A9AD49C7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000910" y="6097731"/>
              <a:ext cx="882650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02</a:t>
              </a:r>
            </a:p>
          </p:txBody>
        </p:sp>
        <p:sp>
          <p:nvSpPr>
            <p:cNvPr id="111" name="Espace réservé du contenu 9">
              <a:extLst>
                <a:ext uri="{FF2B5EF4-FFF2-40B4-BE49-F238E27FC236}">
                  <a16:creationId xmlns:a16="http://schemas.microsoft.com/office/drawing/2014/main" id="{B2293C36-9B43-428E-AC84-210F872D316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85446" y="6116540"/>
              <a:ext cx="882650" cy="217487"/>
            </a:xfrm>
            <a:prstGeom prst="rect">
              <a:avLst/>
            </a:prstGeom>
            <a:noFill/>
            <a:ln>
              <a:noFill/>
            </a:ln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03</a:t>
              </a:r>
            </a:p>
          </p:txBody>
        </p:sp>
        <p:sp>
          <p:nvSpPr>
            <p:cNvPr id="112" name="Espace réservé du contenu 9">
              <a:extLst>
                <a:ext uri="{FF2B5EF4-FFF2-40B4-BE49-F238E27FC236}">
                  <a16:creationId xmlns:a16="http://schemas.microsoft.com/office/drawing/2014/main" id="{3A1D3A4F-6771-4D0A-817F-B6F26E34882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84783" y="6107131"/>
              <a:ext cx="882650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04</a:t>
              </a:r>
            </a:p>
          </p:txBody>
        </p:sp>
        <p:sp>
          <p:nvSpPr>
            <p:cNvPr id="113" name="Espace réservé du contenu 9">
              <a:extLst>
                <a:ext uri="{FF2B5EF4-FFF2-40B4-BE49-F238E27FC236}">
                  <a16:creationId xmlns:a16="http://schemas.microsoft.com/office/drawing/2014/main" id="{389C65CE-6D72-4AE9-A8E9-9FB4D9323EE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33039" y="6100701"/>
              <a:ext cx="882650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05</a:t>
              </a:r>
            </a:p>
          </p:txBody>
        </p:sp>
        <p:sp>
          <p:nvSpPr>
            <p:cNvPr id="114" name="Espace réservé du contenu 9">
              <a:extLst>
                <a:ext uri="{FF2B5EF4-FFF2-40B4-BE49-F238E27FC236}">
                  <a16:creationId xmlns:a16="http://schemas.microsoft.com/office/drawing/2014/main" id="{F584374B-BD2C-41D3-9DD2-A8B0F97ED67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204252" y="6100701"/>
              <a:ext cx="882650" cy="217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Tx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06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3900CFA7-34F8-4439-A9BF-51C9FE3C2C03}"/>
                </a:ext>
              </a:extLst>
            </p:cNvPr>
            <p:cNvSpPr/>
            <p:nvPr/>
          </p:nvSpPr>
          <p:spPr>
            <a:xfrm rot="16200000">
              <a:off x="-242347" y="2820380"/>
              <a:ext cx="4919665" cy="198413"/>
            </a:xfrm>
            <a:prstGeom prst="rect">
              <a:avLst/>
            </a:prstGeom>
            <a:solidFill>
              <a:srgbClr val="E1A4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FOUNDATION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C8EF47AA-4B98-4FB6-ABA5-2F40B9016CAA}"/>
                </a:ext>
              </a:extLst>
            </p:cNvPr>
            <p:cNvSpPr/>
            <p:nvPr/>
          </p:nvSpPr>
          <p:spPr>
            <a:xfrm rot="16200000">
              <a:off x="1664488" y="5891695"/>
              <a:ext cx="1102180" cy="198413"/>
            </a:xfrm>
            <a:prstGeom prst="rect">
              <a:avLst/>
            </a:prstGeom>
            <a:solidFill>
              <a:srgbClr val="E1A4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ANTICERNES</a:t>
              </a:r>
            </a:p>
          </p:txBody>
        </p:sp>
        <p:pic>
          <p:nvPicPr>
            <p:cNvPr id="117" name="Image 116">
              <a:extLst>
                <a:ext uri="{FF2B5EF4-FFF2-40B4-BE49-F238E27FC236}">
                  <a16:creationId xmlns:a16="http://schemas.microsoft.com/office/drawing/2014/main" id="{575AAAA6-29F8-42F2-BA37-5DD9221E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576" y="5510858"/>
              <a:ext cx="349027" cy="1021759"/>
            </a:xfrm>
            <a:prstGeom prst="rect">
              <a:avLst/>
            </a:prstGeom>
          </p:spPr>
        </p:pic>
        <p:pic>
          <p:nvPicPr>
            <p:cNvPr id="118" name="Image 117">
              <a:extLst>
                <a:ext uri="{FF2B5EF4-FFF2-40B4-BE49-F238E27FC236}">
                  <a16:creationId xmlns:a16="http://schemas.microsoft.com/office/drawing/2014/main" id="{0876ACCB-32E0-4DD9-89C6-1843AB012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0247" y="890382"/>
              <a:ext cx="572509" cy="1457295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FD8EBF38-695C-46DB-839E-2A67FE94270C}"/>
                </a:ext>
              </a:extLst>
            </p:cNvPr>
            <p:cNvSpPr/>
            <p:nvPr/>
          </p:nvSpPr>
          <p:spPr>
            <a:xfrm>
              <a:off x="3268428" y="6279001"/>
              <a:ext cx="5741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VERY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LIGHT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EB36D4-07FD-4A5E-89CC-C1BE1FA8F861}"/>
                </a:ext>
              </a:extLst>
            </p:cNvPr>
            <p:cNvSpPr/>
            <p:nvPr/>
          </p:nvSpPr>
          <p:spPr>
            <a:xfrm>
              <a:off x="4003835" y="6333919"/>
              <a:ext cx="574196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LIGHT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B961678-18E1-4BBE-8F2D-E6EB50F4A896}"/>
                </a:ext>
              </a:extLst>
            </p:cNvPr>
            <p:cNvSpPr/>
            <p:nvPr/>
          </p:nvSpPr>
          <p:spPr>
            <a:xfrm>
              <a:off x="7304909" y="6331883"/>
              <a:ext cx="1077539" cy="1692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MEDIUM DEEP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621DB9DF-F6AF-46A1-BE00-823ADD71120D}"/>
                </a:ext>
              </a:extLst>
            </p:cNvPr>
            <p:cNvSpPr/>
            <p:nvPr/>
          </p:nvSpPr>
          <p:spPr>
            <a:xfrm>
              <a:off x="8476760" y="6337309"/>
              <a:ext cx="518091" cy="1692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DEEP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04152FB3-B6E4-4D66-8528-6670539D9387}"/>
                </a:ext>
              </a:extLst>
            </p:cNvPr>
            <p:cNvSpPr/>
            <p:nvPr/>
          </p:nvSpPr>
          <p:spPr>
            <a:xfrm>
              <a:off x="9741975" y="6277158"/>
              <a:ext cx="52290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VERY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DEEP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947BF0A0-133D-47BE-8D8B-0F05E81D689D}"/>
                </a:ext>
              </a:extLst>
            </p:cNvPr>
            <p:cNvSpPr/>
            <p:nvPr/>
          </p:nvSpPr>
          <p:spPr>
            <a:xfrm>
              <a:off x="10367000" y="6282644"/>
              <a:ext cx="60625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EXTRA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00" b="0" i="0" u="none" strike="noStrike" kern="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Light"/>
                  <a:ea typeface="+mn-ea"/>
                  <a:cs typeface="+mn-cs"/>
                </a:rPr>
                <a:t>DEEP</a:t>
              </a:r>
            </a:p>
          </p:txBody>
        </p:sp>
        <p:sp>
          <p:nvSpPr>
            <p:cNvPr id="125" name="ZoneTexte 124">
              <a:extLst>
                <a:ext uri="{FF2B5EF4-FFF2-40B4-BE49-F238E27FC236}">
                  <a16:creationId xmlns:a16="http://schemas.microsoft.com/office/drawing/2014/main" id="{DF43E7C0-DE09-4C62-B478-597F420F0E80}"/>
                </a:ext>
              </a:extLst>
            </p:cNvPr>
            <p:cNvSpPr txBox="1"/>
            <p:nvPr/>
          </p:nvSpPr>
          <p:spPr>
            <a:xfrm>
              <a:off x="9376502" y="3791987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073709CC-351E-4676-AE9D-986B1B22D401}"/>
                </a:ext>
              </a:extLst>
            </p:cNvPr>
            <p:cNvGrpSpPr/>
            <p:nvPr/>
          </p:nvGrpSpPr>
          <p:grpSpPr>
            <a:xfrm>
              <a:off x="10281648" y="3429970"/>
              <a:ext cx="1080000" cy="1080000"/>
              <a:chOff x="10293987" y="4187182"/>
              <a:chExt cx="1080000" cy="1080000"/>
            </a:xfrm>
          </p:grpSpPr>
          <p:pic>
            <p:nvPicPr>
              <p:cNvPr id="180" name="Image 179">
                <a:extLst>
                  <a:ext uri="{FF2B5EF4-FFF2-40B4-BE49-F238E27FC236}">
                    <a16:creationId xmlns:a16="http://schemas.microsoft.com/office/drawing/2014/main" id="{1F22D4ED-F27A-418C-9A16-E4B289634F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93987" y="4187182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181" name="Espace réservé du contenu 9">
                <a:extLst>
                  <a:ext uri="{FF2B5EF4-FFF2-40B4-BE49-F238E27FC236}">
                    <a16:creationId xmlns:a16="http://schemas.microsoft.com/office/drawing/2014/main" id="{38C7BE1E-AEE6-441E-B656-866C4EAC84A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0386252" y="4926031"/>
                <a:ext cx="846138" cy="17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291" tIns="32146" rIns="64291" bIns="32146"/>
              <a:lstStyle>
                <a:lvl1pPr marL="239713" indent="-239713" defTabSz="641350">
                  <a:spcBef>
                    <a:spcPct val="20000"/>
                  </a:spcBef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413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41350">
                  <a:spcBef>
                    <a:spcPct val="20000"/>
                  </a:spcBef>
                  <a:buFont typeface="Calibri" panose="020F050202020403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413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41350">
                  <a:spcBef>
                    <a:spcPct val="20000"/>
                  </a:spcBef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239713" marR="0" lvl="0" indent="-239713" algn="ctr" defTabSz="64135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44546A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GB" altLang="zh-TW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tham Medium" panose="02000604030000020004" pitchFamily="50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119W </a:t>
                </a:r>
              </a:p>
              <a:p>
                <a:pPr marL="239713" marR="0" lvl="0" indent="-239713" algn="ctr" defTabSz="64135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44546A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GB" altLang="zh-TW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otham Light" pitchFamily="50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mocha</a:t>
                </a:r>
              </a:p>
            </p:txBody>
          </p:sp>
          <p:sp>
            <p:nvSpPr>
              <p:cNvPr id="182" name="ZoneTexte 181">
                <a:extLst>
                  <a:ext uri="{FF2B5EF4-FFF2-40B4-BE49-F238E27FC236}">
                    <a16:creationId xmlns:a16="http://schemas.microsoft.com/office/drawing/2014/main" id="{7E9D889E-660A-414E-8849-4ADB921F2DCA}"/>
                  </a:ext>
                </a:extLst>
              </p:cNvPr>
              <p:cNvSpPr txBox="1"/>
              <p:nvPr/>
            </p:nvSpPr>
            <p:spPr>
              <a:xfrm>
                <a:off x="10417347" y="4561094"/>
                <a:ext cx="80422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0003F"/>
                    </a:solidFill>
                    <a:effectLst/>
                    <a:uLnTx/>
                    <a:uFillTx/>
                    <a:latin typeface="Gotham Medium" panose="02000604030000020004" pitchFamily="50" charset="0"/>
                    <a:ea typeface="+mn-ea"/>
                    <a:cs typeface="+mn-cs"/>
                  </a:rPr>
                  <a:t>NEW</a:t>
                </a:r>
              </a:p>
            </p:txBody>
          </p:sp>
        </p:grpSp>
        <p:sp>
          <p:nvSpPr>
            <p:cNvPr id="127" name="ZoneTexte 126">
              <a:extLst>
                <a:ext uri="{FF2B5EF4-FFF2-40B4-BE49-F238E27FC236}">
                  <a16:creationId xmlns:a16="http://schemas.microsoft.com/office/drawing/2014/main" id="{3FA55665-9265-41CA-A660-FE6DB51A936D}"/>
                </a:ext>
              </a:extLst>
            </p:cNvPr>
            <p:cNvSpPr txBox="1"/>
            <p:nvPr/>
          </p:nvSpPr>
          <p:spPr>
            <a:xfrm>
              <a:off x="10221640" y="2849637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sp>
          <p:nvSpPr>
            <p:cNvPr id="128" name="ZoneTexte 127">
              <a:extLst>
                <a:ext uri="{FF2B5EF4-FFF2-40B4-BE49-F238E27FC236}">
                  <a16:creationId xmlns:a16="http://schemas.microsoft.com/office/drawing/2014/main" id="{BFEB7ACB-8CC7-47BB-A641-77F67D246DE2}"/>
                </a:ext>
              </a:extLst>
            </p:cNvPr>
            <p:cNvSpPr txBox="1"/>
            <p:nvPr/>
          </p:nvSpPr>
          <p:spPr>
            <a:xfrm>
              <a:off x="3134020" y="5710642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grpSp>
          <p:nvGrpSpPr>
            <p:cNvPr id="129" name="Groupe 128">
              <a:extLst>
                <a:ext uri="{FF2B5EF4-FFF2-40B4-BE49-F238E27FC236}">
                  <a16:creationId xmlns:a16="http://schemas.microsoft.com/office/drawing/2014/main" id="{4894289A-AA10-4964-873B-C6A42B039B6F}"/>
                </a:ext>
              </a:extLst>
            </p:cNvPr>
            <p:cNvGrpSpPr/>
            <p:nvPr/>
          </p:nvGrpSpPr>
          <p:grpSpPr>
            <a:xfrm>
              <a:off x="6178992" y="5341404"/>
              <a:ext cx="1080000" cy="1163187"/>
              <a:chOff x="2903104" y="5609229"/>
              <a:chExt cx="1080000" cy="1163187"/>
            </a:xfrm>
          </p:grpSpPr>
          <p:pic>
            <p:nvPicPr>
              <p:cNvPr id="176" name="Image 175">
                <a:extLst>
                  <a:ext uri="{FF2B5EF4-FFF2-40B4-BE49-F238E27FC236}">
                    <a16:creationId xmlns:a16="http://schemas.microsoft.com/office/drawing/2014/main" id="{9DB4B3D1-0AB0-4947-A932-EF2B53084B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03104" y="5609229"/>
                <a:ext cx="1080000" cy="1080000"/>
              </a:xfrm>
              <a:prstGeom prst="rect">
                <a:avLst/>
              </a:prstGeom>
            </p:spPr>
          </p:pic>
          <p:sp>
            <p:nvSpPr>
              <p:cNvPr id="177" name="Espace réservé du contenu 9">
                <a:extLst>
                  <a:ext uri="{FF2B5EF4-FFF2-40B4-BE49-F238E27FC236}">
                    <a16:creationId xmlns:a16="http://schemas.microsoft.com/office/drawing/2014/main" id="{7B6395AD-85C8-4CD0-8623-BD8F09E2985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983230" y="6377856"/>
                <a:ext cx="882650" cy="217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291" tIns="32146" rIns="64291" bIns="32146"/>
              <a:lstStyle>
                <a:lvl1pPr marL="239713" indent="-239713" defTabSz="641350">
                  <a:spcBef>
                    <a:spcPct val="20000"/>
                  </a:spcBef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413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41350">
                  <a:spcBef>
                    <a:spcPct val="20000"/>
                  </a:spcBef>
                  <a:buFont typeface="Calibri" panose="020F050202020403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413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41350">
                  <a:spcBef>
                    <a:spcPct val="20000"/>
                  </a:spcBef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239713" marR="0" lvl="0" indent="-239713" algn="ctr" defTabSz="64135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44546A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altLang="zh-TW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tham Medium" panose="02000604030000020004" pitchFamily="50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02.5</a:t>
                </a: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91DEF803-F812-45E9-A215-858B691FBF16}"/>
                  </a:ext>
                </a:extLst>
              </p:cNvPr>
              <p:cNvSpPr/>
              <p:nvPr/>
            </p:nvSpPr>
            <p:spPr>
              <a:xfrm>
                <a:off x="3082868" y="6603139"/>
                <a:ext cx="686406" cy="1692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Light"/>
                    <a:ea typeface="+mn-ea"/>
                    <a:cs typeface="+mn-cs"/>
                  </a:rPr>
                  <a:t>MEDIUM</a:t>
                </a:r>
              </a:p>
            </p:txBody>
          </p:sp>
          <p:sp>
            <p:nvSpPr>
              <p:cNvPr id="179" name="ZoneTexte 178">
                <a:extLst>
                  <a:ext uri="{FF2B5EF4-FFF2-40B4-BE49-F238E27FC236}">
                    <a16:creationId xmlns:a16="http://schemas.microsoft.com/office/drawing/2014/main" id="{B2EF07CF-2477-4D06-AA28-2E66A0EE086A}"/>
                  </a:ext>
                </a:extLst>
              </p:cNvPr>
              <p:cNvSpPr txBox="1"/>
              <p:nvPr/>
            </p:nvSpPr>
            <p:spPr>
              <a:xfrm>
                <a:off x="3023276" y="5977740"/>
                <a:ext cx="80422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0003F"/>
                    </a:solidFill>
                    <a:effectLst/>
                    <a:uLnTx/>
                    <a:uFillTx/>
                    <a:latin typeface="Gotham Medium" panose="02000604030000020004" pitchFamily="50" charset="0"/>
                    <a:ea typeface="+mn-ea"/>
                    <a:cs typeface="+mn-cs"/>
                  </a:rPr>
                  <a:t>NEW</a:t>
                </a:r>
              </a:p>
            </p:txBody>
          </p:sp>
        </p:grpSp>
        <p:sp>
          <p:nvSpPr>
            <p:cNvPr id="130" name="ZoneTexte 129">
              <a:extLst>
                <a:ext uri="{FF2B5EF4-FFF2-40B4-BE49-F238E27FC236}">
                  <a16:creationId xmlns:a16="http://schemas.microsoft.com/office/drawing/2014/main" id="{FD2D0DE6-2CFF-421B-AC86-222B9ECAA3C7}"/>
                </a:ext>
              </a:extLst>
            </p:cNvPr>
            <p:cNvSpPr txBox="1"/>
            <p:nvPr/>
          </p:nvSpPr>
          <p:spPr>
            <a:xfrm>
              <a:off x="7423505" y="5703718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sp>
          <p:nvSpPr>
            <p:cNvPr id="131" name="ZoneTexte 130">
              <a:extLst>
                <a:ext uri="{FF2B5EF4-FFF2-40B4-BE49-F238E27FC236}">
                  <a16:creationId xmlns:a16="http://schemas.microsoft.com/office/drawing/2014/main" id="{596284E7-EE75-4013-BF40-F8D399B164E0}"/>
                </a:ext>
              </a:extLst>
            </p:cNvPr>
            <p:cNvSpPr txBox="1"/>
            <p:nvPr/>
          </p:nvSpPr>
          <p:spPr>
            <a:xfrm>
              <a:off x="9594015" y="5722768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sp>
          <p:nvSpPr>
            <p:cNvPr id="132" name="ZoneTexte 131">
              <a:extLst>
                <a:ext uri="{FF2B5EF4-FFF2-40B4-BE49-F238E27FC236}">
                  <a16:creationId xmlns:a16="http://schemas.microsoft.com/office/drawing/2014/main" id="{A8D1BC0B-6FE0-4B1B-AD6E-23D8A4084B43}"/>
                </a:ext>
              </a:extLst>
            </p:cNvPr>
            <p:cNvSpPr txBox="1"/>
            <p:nvPr/>
          </p:nvSpPr>
          <p:spPr>
            <a:xfrm>
              <a:off x="10262351" y="5711201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sp>
          <p:nvSpPr>
            <p:cNvPr id="133" name="ZoneTexte 132">
              <a:extLst>
                <a:ext uri="{FF2B5EF4-FFF2-40B4-BE49-F238E27FC236}">
                  <a16:creationId xmlns:a16="http://schemas.microsoft.com/office/drawing/2014/main" id="{1901C4F6-AC01-4093-AEBF-A22E1CA97A2C}"/>
                </a:ext>
              </a:extLst>
            </p:cNvPr>
            <p:cNvSpPr txBox="1"/>
            <p:nvPr/>
          </p:nvSpPr>
          <p:spPr>
            <a:xfrm>
              <a:off x="8320817" y="3790508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C69ABF6B-6F32-4286-94FA-D312045B5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197" b="22236"/>
            <a:stretch/>
          </p:blipFill>
          <p:spPr>
            <a:xfrm>
              <a:off x="2944617" y="4279862"/>
              <a:ext cx="764680" cy="839858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1CD8E079-85E9-4996-AB6C-A546A696B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699"/>
            <a:stretch/>
          </p:blipFill>
          <p:spPr>
            <a:xfrm>
              <a:off x="3759307" y="5342690"/>
              <a:ext cx="1080000" cy="845654"/>
            </a:xfrm>
            <a:prstGeom prst="rect">
              <a:avLst/>
            </a:prstGeom>
          </p:spPr>
        </p:pic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EDDDC6EA-281A-41F2-A554-1953526ED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27428"/>
            <a:stretch/>
          </p:blipFill>
          <p:spPr>
            <a:xfrm>
              <a:off x="8201797" y="5357446"/>
              <a:ext cx="1080000" cy="783767"/>
            </a:xfrm>
            <a:prstGeom prst="rect">
              <a:avLst/>
            </a:prstGeom>
          </p:spPr>
        </p:pic>
        <p:sp>
          <p:nvSpPr>
            <p:cNvPr id="137" name="ZoneTexte 136">
              <a:extLst>
                <a:ext uri="{FF2B5EF4-FFF2-40B4-BE49-F238E27FC236}">
                  <a16:creationId xmlns:a16="http://schemas.microsoft.com/office/drawing/2014/main" id="{C5954D85-4408-4539-BF2A-D4DAFB4CE4DE}"/>
                </a:ext>
              </a:extLst>
            </p:cNvPr>
            <p:cNvSpPr txBox="1"/>
            <p:nvPr/>
          </p:nvSpPr>
          <p:spPr>
            <a:xfrm>
              <a:off x="3074856" y="4640955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grpSp>
          <p:nvGrpSpPr>
            <p:cNvPr id="138" name="Groupe 137">
              <a:extLst>
                <a:ext uri="{FF2B5EF4-FFF2-40B4-BE49-F238E27FC236}">
                  <a16:creationId xmlns:a16="http://schemas.microsoft.com/office/drawing/2014/main" id="{6DDFA98C-D7DD-4AB6-9606-B06B3DB3CD9B}"/>
                </a:ext>
              </a:extLst>
            </p:cNvPr>
            <p:cNvGrpSpPr/>
            <p:nvPr/>
          </p:nvGrpSpPr>
          <p:grpSpPr>
            <a:xfrm>
              <a:off x="4896514" y="5343891"/>
              <a:ext cx="1080000" cy="1191349"/>
              <a:chOff x="3762678" y="5594923"/>
              <a:chExt cx="1080000" cy="1191349"/>
            </a:xfrm>
          </p:grpSpPr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42A49128-8EF6-40A3-B0FC-076CFEAD0CFE}"/>
                  </a:ext>
                </a:extLst>
              </p:cNvPr>
              <p:cNvSpPr/>
              <p:nvPr/>
            </p:nvSpPr>
            <p:spPr>
              <a:xfrm>
                <a:off x="3981187" y="6540051"/>
                <a:ext cx="68640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Light"/>
                    <a:ea typeface="+mn-ea"/>
                    <a:cs typeface="+mn-cs"/>
                  </a:rPr>
                  <a:t>LIGHT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500" b="0" i="0" u="none" strike="noStrike" kern="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otham Light"/>
                    <a:ea typeface="+mn-ea"/>
                    <a:cs typeface="+mn-cs"/>
                  </a:rPr>
                  <a:t>MEDIUM</a:t>
                </a:r>
              </a:p>
            </p:txBody>
          </p:sp>
          <p:pic>
            <p:nvPicPr>
              <p:cNvPr id="175" name="Image 174">
                <a:extLst>
                  <a:ext uri="{FF2B5EF4-FFF2-40B4-BE49-F238E27FC236}">
                    <a16:creationId xmlns:a16="http://schemas.microsoft.com/office/drawing/2014/main" id="{55C43005-7251-4B0F-8EB4-920822311F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700"/>
              <a:stretch/>
            </p:blipFill>
            <p:spPr>
              <a:xfrm>
                <a:off x="3762678" y="5594923"/>
                <a:ext cx="1080000" cy="780846"/>
              </a:xfrm>
              <a:prstGeom prst="rect">
                <a:avLst/>
              </a:prstGeom>
            </p:spPr>
          </p:pic>
        </p:grp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4D33D0F-B571-4436-A926-FD02DAF00BF9}"/>
                </a:ext>
              </a:extLst>
            </p:cNvPr>
            <p:cNvSpPr/>
            <p:nvPr/>
          </p:nvSpPr>
          <p:spPr>
            <a:xfrm>
              <a:off x="4820279" y="196972"/>
              <a:ext cx="2888994" cy="212353"/>
            </a:xfrm>
            <a:prstGeom prst="rect">
              <a:avLst/>
            </a:prstGeom>
            <a:solidFill>
              <a:srgbClr val="EFD3C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MEDIUM - 12 SHADES</a:t>
              </a:r>
            </a:p>
          </p:txBody>
        </p:sp>
        <p:sp>
          <p:nvSpPr>
            <p:cNvPr id="140" name="Espace réservé du contenu 9">
              <a:extLst>
                <a:ext uri="{FF2B5EF4-FFF2-40B4-BE49-F238E27FC236}">
                  <a16:creationId xmlns:a16="http://schemas.microsoft.com/office/drawing/2014/main" id="{690984D0-072F-4AA4-B2E3-4CE5116D99C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17903" y="4177449"/>
              <a:ext cx="9779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110.5W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tawny</a:t>
              </a:r>
            </a:p>
          </p:txBody>
        </p:sp>
        <p:sp>
          <p:nvSpPr>
            <p:cNvPr id="141" name="Espace réservé du contenu 9">
              <a:extLst>
                <a:ext uri="{FF2B5EF4-FFF2-40B4-BE49-F238E27FC236}">
                  <a16:creationId xmlns:a16="http://schemas.microsoft.com/office/drawing/2014/main" id="{D55892D5-4280-40C8-872B-A7DB611B718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23760" y="4171328"/>
              <a:ext cx="9779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112.7W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macchiato</a:t>
              </a:r>
            </a:p>
          </p:txBody>
        </p:sp>
        <p:sp>
          <p:nvSpPr>
            <p:cNvPr id="142" name="Espace réservé du contenu 9">
              <a:extLst>
                <a:ext uri="{FF2B5EF4-FFF2-40B4-BE49-F238E27FC236}">
                  <a16:creationId xmlns:a16="http://schemas.microsoft.com/office/drawing/2014/main" id="{097F533A-6ABF-431A-80A1-3422DC5C605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696078" y="4175561"/>
              <a:ext cx="977900" cy="18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114.3W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walnut</a:t>
              </a:r>
            </a:p>
          </p:txBody>
        </p:sp>
        <p:sp>
          <p:nvSpPr>
            <p:cNvPr id="143" name="Espace réservé du contenu 9">
              <a:extLst>
                <a:ext uri="{FF2B5EF4-FFF2-40B4-BE49-F238E27FC236}">
                  <a16:creationId xmlns:a16="http://schemas.microsoft.com/office/drawing/2014/main" id="{326C0E69-5785-4A79-B822-006280F3C0C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896932" y="4161849"/>
              <a:ext cx="846138" cy="176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118.3W 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cocoa</a:t>
              </a:r>
            </a:p>
          </p:txBody>
        </p:sp>
        <p:pic>
          <p:nvPicPr>
            <p:cNvPr id="144" name="Image 143">
              <a:extLst>
                <a:ext uri="{FF2B5EF4-FFF2-40B4-BE49-F238E27FC236}">
                  <a16:creationId xmlns:a16="http://schemas.microsoft.com/office/drawing/2014/main" id="{DD8C62AB-277E-4350-99B9-2C4C57225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54"/>
            <a:stretch/>
          </p:blipFill>
          <p:spPr>
            <a:xfrm>
              <a:off x="6419541" y="3658430"/>
              <a:ext cx="1080000" cy="827774"/>
            </a:xfrm>
            <a:prstGeom prst="rect">
              <a:avLst/>
            </a:prstGeom>
          </p:spPr>
        </p:pic>
        <p:sp>
          <p:nvSpPr>
            <p:cNvPr id="145" name="Espace réservé du contenu 9">
              <a:extLst>
                <a:ext uri="{FF2B5EF4-FFF2-40B4-BE49-F238E27FC236}">
                  <a16:creationId xmlns:a16="http://schemas.microsoft.com/office/drawing/2014/main" id="{A7B101FC-BAF8-4AD4-BC72-FB97CDD832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27309" y="4183434"/>
              <a:ext cx="1028700" cy="16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4291" tIns="32146" rIns="64291" bIns="32146"/>
            <a:lstStyle>
              <a:lvl1pPr marL="239713" indent="-239713" defTabSz="641350">
                <a:spcBef>
                  <a:spcPct val="20000"/>
                </a:spcBef>
                <a:buFont typeface="Arial" panose="020B0604020202020204" pitchFamily="34" charset="0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4135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41350">
                <a:spcBef>
                  <a:spcPct val="20000"/>
                </a:spcBef>
                <a:buFont typeface="Calibri" panose="020F050202020403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41350">
                <a:spcBef>
                  <a:spcPct val="20000"/>
                </a:spcBef>
                <a:buFont typeface="Arial" panose="020B0604020202020204" pitchFamily="34" charset="0"/>
                <a:buChar char="–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41350">
                <a:spcBef>
                  <a:spcPct val="20000"/>
                </a:spcBef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4135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˃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112.5W</a:t>
              </a:r>
            </a:p>
            <a:p>
              <a:pPr marL="239713" marR="0" lvl="0" indent="-239713" algn="ctr" defTabSz="64135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4546A"/>
                </a:buClr>
                <a:buSzTx/>
                <a:buFont typeface="Wingdings" pitchFamily="2" charset="2"/>
                <a:buNone/>
                <a:tabLst/>
                <a:defRPr/>
              </a:pPr>
              <a:r>
                <a:rPr kumimoji="0" lang="en-GB" altLang="zh-TW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Light" pitchFamily="50" charset="0"/>
                  <a:ea typeface="新細明體" panose="02020500000000000000" pitchFamily="18" charset="-120"/>
                  <a:cs typeface="Calibri" panose="020F0502020204030204" pitchFamily="34" charset="0"/>
                </a:rPr>
                <a:t>caramel</a:t>
              </a:r>
            </a:p>
          </p:txBody>
        </p:sp>
        <p:sp>
          <p:nvSpPr>
            <p:cNvPr id="146" name="ZoneTexte 145">
              <a:extLst>
                <a:ext uri="{FF2B5EF4-FFF2-40B4-BE49-F238E27FC236}">
                  <a16:creationId xmlns:a16="http://schemas.microsoft.com/office/drawing/2014/main" id="{AFE0A225-E39D-4D60-A7EC-D9D9740FFBD2}"/>
                </a:ext>
              </a:extLst>
            </p:cNvPr>
            <p:cNvSpPr txBox="1"/>
            <p:nvPr/>
          </p:nvSpPr>
          <p:spPr>
            <a:xfrm>
              <a:off x="6552079" y="3797265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grpSp>
          <p:nvGrpSpPr>
            <p:cNvPr id="147" name="Groupe 146">
              <a:extLst>
                <a:ext uri="{FF2B5EF4-FFF2-40B4-BE49-F238E27FC236}">
                  <a16:creationId xmlns:a16="http://schemas.microsoft.com/office/drawing/2014/main" id="{0F8B7E59-6EEB-4ADF-A674-C62E9A09FA81}"/>
                </a:ext>
              </a:extLst>
            </p:cNvPr>
            <p:cNvGrpSpPr/>
            <p:nvPr/>
          </p:nvGrpSpPr>
          <p:grpSpPr>
            <a:xfrm>
              <a:off x="9457048" y="2489297"/>
              <a:ext cx="1080000" cy="949510"/>
              <a:chOff x="5725414" y="2746039"/>
              <a:chExt cx="1080000" cy="949510"/>
            </a:xfrm>
          </p:grpSpPr>
          <p:sp>
            <p:nvSpPr>
              <p:cNvPr id="171" name="Espace réservé du contenu 9">
                <a:extLst>
                  <a:ext uri="{FF2B5EF4-FFF2-40B4-BE49-F238E27FC236}">
                    <a16:creationId xmlns:a16="http://schemas.microsoft.com/office/drawing/2014/main" id="{22C87ABA-205E-400D-B02D-904A34C2A18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830773" y="3519337"/>
                <a:ext cx="846138" cy="176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291" tIns="32146" rIns="64291" bIns="32146"/>
              <a:lstStyle>
                <a:lvl1pPr marL="239713" indent="-239713" defTabSz="641350">
                  <a:spcBef>
                    <a:spcPct val="20000"/>
                  </a:spcBef>
                  <a:buFont typeface="Arial" panose="020B0604020202020204" pitchFamily="34" charset="0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4135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41350">
                  <a:spcBef>
                    <a:spcPct val="20000"/>
                  </a:spcBef>
                  <a:buFont typeface="Calibri" panose="020F050202020403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413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41350">
                  <a:spcBef>
                    <a:spcPct val="20000"/>
                  </a:spcBef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4135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˃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239713" marR="0" lvl="0" indent="-239713" algn="ctr" defTabSz="64135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44546A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GB" altLang="zh-TW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otham Medium" panose="02000604030000020004" pitchFamily="50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119.5C </a:t>
                </a:r>
              </a:p>
              <a:p>
                <a:pPr marL="239713" marR="0" lvl="0" indent="-239713" algn="ctr" defTabSz="64135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>
                    <a:srgbClr val="44546A"/>
                  </a:buClr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GB" altLang="zh-TW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Gotham Light" pitchFamily="50" charset="0"/>
                    <a:ea typeface="新細明體" panose="02020500000000000000" pitchFamily="18" charset="-120"/>
                    <a:cs typeface="Calibri" panose="020F0502020204030204" pitchFamily="34" charset="0"/>
                  </a:rPr>
                  <a:t>truffle</a:t>
                </a:r>
              </a:p>
            </p:txBody>
          </p:sp>
          <p:pic>
            <p:nvPicPr>
              <p:cNvPr id="172" name="Image 171">
                <a:extLst>
                  <a:ext uri="{FF2B5EF4-FFF2-40B4-BE49-F238E27FC236}">
                    <a16:creationId xmlns:a16="http://schemas.microsoft.com/office/drawing/2014/main" id="{6126D084-8598-4DFB-A48D-9AE8A399A2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9249"/>
              <a:stretch/>
            </p:blipFill>
            <p:spPr>
              <a:xfrm>
                <a:off x="5725414" y="2746039"/>
                <a:ext cx="1080000" cy="872106"/>
              </a:xfrm>
              <a:prstGeom prst="rect">
                <a:avLst/>
              </a:prstGeom>
            </p:spPr>
          </p:pic>
          <p:sp>
            <p:nvSpPr>
              <p:cNvPr id="173" name="ZoneTexte 172">
                <a:extLst>
                  <a:ext uri="{FF2B5EF4-FFF2-40B4-BE49-F238E27FC236}">
                    <a16:creationId xmlns:a16="http://schemas.microsoft.com/office/drawing/2014/main" id="{A822F997-17A3-4458-B887-06DBB51944AB}"/>
                  </a:ext>
                </a:extLst>
              </p:cNvPr>
              <p:cNvSpPr txBox="1"/>
              <p:nvPr/>
            </p:nvSpPr>
            <p:spPr>
              <a:xfrm>
                <a:off x="5853230" y="3114810"/>
                <a:ext cx="804226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0003F"/>
                    </a:solidFill>
                    <a:effectLst/>
                    <a:uLnTx/>
                    <a:uFillTx/>
                    <a:latin typeface="Gotham Medium" panose="02000604030000020004" pitchFamily="50" charset="0"/>
                    <a:ea typeface="+mn-ea"/>
                    <a:cs typeface="+mn-cs"/>
                  </a:rPr>
                  <a:t>NEW</a:t>
                </a:r>
              </a:p>
            </p:txBody>
          </p:sp>
        </p:grpSp>
        <p:pic>
          <p:nvPicPr>
            <p:cNvPr id="148" name="Image 147">
              <a:extLst>
                <a:ext uri="{FF2B5EF4-FFF2-40B4-BE49-F238E27FC236}">
                  <a16:creationId xmlns:a16="http://schemas.microsoft.com/office/drawing/2014/main" id="{7DDC19AA-306D-4960-B554-084D8C762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5" cstate="print">
              <a:clrChange>
                <a:clrFrom>
                  <a:srgbClr val="FFFDF5"/>
                </a:clrFrom>
                <a:clrTo>
                  <a:srgbClr val="FFFD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3" t="24306" r="26949" b="27640"/>
            <a:stretch/>
          </p:blipFill>
          <p:spPr>
            <a:xfrm>
              <a:off x="10079803" y="3702918"/>
              <a:ext cx="502605" cy="518984"/>
            </a:xfrm>
            <a:prstGeom prst="rect">
              <a:avLst/>
            </a:prstGeom>
          </p:spPr>
        </p:pic>
        <p:sp>
          <p:nvSpPr>
            <p:cNvPr id="149" name="ZoneTexte 148">
              <a:extLst>
                <a:ext uri="{FF2B5EF4-FFF2-40B4-BE49-F238E27FC236}">
                  <a16:creationId xmlns:a16="http://schemas.microsoft.com/office/drawing/2014/main" id="{06898DB1-3D1E-4328-8E37-B1ADA4126061}"/>
                </a:ext>
              </a:extLst>
            </p:cNvPr>
            <p:cNvSpPr txBox="1"/>
            <p:nvPr/>
          </p:nvSpPr>
          <p:spPr>
            <a:xfrm>
              <a:off x="9915712" y="3814938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pic>
          <p:nvPicPr>
            <p:cNvPr id="150" name="Image 149">
              <a:extLst>
                <a:ext uri="{FF2B5EF4-FFF2-40B4-BE49-F238E27FC236}">
                  <a16:creationId xmlns:a16="http://schemas.microsoft.com/office/drawing/2014/main" id="{EC4B5EBA-7B69-4977-B00B-4755CADCA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7" cstate="print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32" t="24885" r="28827" b="30874"/>
            <a:stretch/>
          </p:blipFill>
          <p:spPr>
            <a:xfrm>
              <a:off x="6147423" y="3662654"/>
              <a:ext cx="500142" cy="500143"/>
            </a:xfrm>
            <a:prstGeom prst="ellipse">
              <a:avLst/>
            </a:prstGeom>
          </p:spPr>
        </p:pic>
        <p:sp>
          <p:nvSpPr>
            <p:cNvPr id="151" name="ZoneTexte 150">
              <a:extLst>
                <a:ext uri="{FF2B5EF4-FFF2-40B4-BE49-F238E27FC236}">
                  <a16:creationId xmlns:a16="http://schemas.microsoft.com/office/drawing/2014/main" id="{4EAE300B-4F64-461F-A236-6A64D114107D}"/>
                </a:ext>
              </a:extLst>
            </p:cNvPr>
            <p:cNvSpPr txBox="1"/>
            <p:nvPr/>
          </p:nvSpPr>
          <p:spPr>
            <a:xfrm>
              <a:off x="5993636" y="3796100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pic>
          <p:nvPicPr>
            <p:cNvPr id="152" name="Image 151">
              <a:extLst>
                <a:ext uri="{FF2B5EF4-FFF2-40B4-BE49-F238E27FC236}">
                  <a16:creationId xmlns:a16="http://schemas.microsoft.com/office/drawing/2014/main" id="{D570B727-2729-4E92-8279-95C2CACEC9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6" t="23615" r="27427" b="26043"/>
            <a:stretch/>
          </p:blipFill>
          <p:spPr>
            <a:xfrm>
              <a:off x="7233436" y="3653858"/>
              <a:ext cx="527222" cy="543697"/>
            </a:xfrm>
            <a:prstGeom prst="rect">
              <a:avLst/>
            </a:prstGeom>
          </p:spPr>
        </p:pic>
        <p:sp>
          <p:nvSpPr>
            <p:cNvPr id="153" name="ZoneTexte 152">
              <a:extLst>
                <a:ext uri="{FF2B5EF4-FFF2-40B4-BE49-F238E27FC236}">
                  <a16:creationId xmlns:a16="http://schemas.microsoft.com/office/drawing/2014/main" id="{7D8ECCEE-A959-4009-A845-F4CD3D783E80}"/>
                </a:ext>
              </a:extLst>
            </p:cNvPr>
            <p:cNvSpPr txBox="1"/>
            <p:nvPr/>
          </p:nvSpPr>
          <p:spPr>
            <a:xfrm>
              <a:off x="7108582" y="3796546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sp>
          <p:nvSpPr>
            <p:cNvPr id="154" name="ZoneTexte 153">
              <a:extLst>
                <a:ext uri="{FF2B5EF4-FFF2-40B4-BE49-F238E27FC236}">
                  <a16:creationId xmlns:a16="http://schemas.microsoft.com/office/drawing/2014/main" id="{D5B54919-9537-4CA3-8CD6-82011BE5EE0D}"/>
                </a:ext>
              </a:extLst>
            </p:cNvPr>
            <p:cNvSpPr txBox="1"/>
            <p:nvPr/>
          </p:nvSpPr>
          <p:spPr>
            <a:xfrm>
              <a:off x="7751896" y="3799607"/>
              <a:ext cx="804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D0003F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NEW</a:t>
              </a:r>
            </a:p>
          </p:txBody>
        </p:sp>
        <p:pic>
          <p:nvPicPr>
            <p:cNvPr id="155" name="Image 154" descr="Une image contenant personne, habits, femme, souriant&#10;&#10;Description générée avec un niveau de confiance très élevé">
              <a:extLst>
                <a:ext uri="{FF2B5EF4-FFF2-40B4-BE49-F238E27FC236}">
                  <a16:creationId xmlns:a16="http://schemas.microsoft.com/office/drawing/2014/main" id="{EAF15F5B-0D6F-4AB9-B0CE-513324E7E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1" b="28640"/>
            <a:stretch/>
          </p:blipFill>
          <p:spPr>
            <a:xfrm>
              <a:off x="3043911" y="644353"/>
              <a:ext cx="1649016" cy="17757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6" name="Image 155" descr="Une image contenant personne, intérieur, femme, habits&#10;&#10;Description générée avec un niveau de confiance très élevé">
              <a:extLst>
                <a:ext uri="{FF2B5EF4-FFF2-40B4-BE49-F238E27FC236}">
                  <a16:creationId xmlns:a16="http://schemas.microsoft.com/office/drawing/2014/main" id="{875742CB-E819-49B6-B66B-4B8D7B9DE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2" r="13756" b="29238"/>
            <a:stretch/>
          </p:blipFill>
          <p:spPr>
            <a:xfrm>
              <a:off x="4805330" y="637045"/>
              <a:ext cx="1169622" cy="17737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7" name="Image 156" descr="Une image contenant personne, habits, intérieur, femme&#10;&#10;Description générée avec un niveau de confiance très élevé">
              <a:extLst>
                <a:ext uri="{FF2B5EF4-FFF2-40B4-BE49-F238E27FC236}">
                  <a16:creationId xmlns:a16="http://schemas.microsoft.com/office/drawing/2014/main" id="{478D106B-F1B6-44A2-A49A-F1976EA4E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9" r="1676" b="36676"/>
            <a:stretch/>
          </p:blipFill>
          <p:spPr>
            <a:xfrm>
              <a:off x="6024512" y="632475"/>
              <a:ext cx="1657229" cy="17737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8" name="Image 157" descr="Une image contenant personne, habits, intérieur, posant&#10;&#10;Description générée avec un niveau de confiance très élevé">
              <a:extLst>
                <a:ext uri="{FF2B5EF4-FFF2-40B4-BE49-F238E27FC236}">
                  <a16:creationId xmlns:a16="http://schemas.microsoft.com/office/drawing/2014/main" id="{81DF3105-8E73-42E0-B59F-EE09170CA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0" t="2934" r="3414" b="35730"/>
            <a:stretch/>
          </p:blipFill>
          <p:spPr>
            <a:xfrm>
              <a:off x="7757424" y="643916"/>
              <a:ext cx="1657227" cy="1771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9" name="Image 158" descr="Une image contenant personne, femme, intérieur, tenant&#10;&#10;Description générée avec un niveau de confiance très élevé">
              <a:extLst>
                <a:ext uri="{FF2B5EF4-FFF2-40B4-BE49-F238E27FC236}">
                  <a16:creationId xmlns:a16="http://schemas.microsoft.com/office/drawing/2014/main" id="{80589330-31D8-474F-B03C-F5CE895C2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3" b="26312"/>
            <a:stretch/>
          </p:blipFill>
          <p:spPr>
            <a:xfrm>
              <a:off x="9490907" y="634504"/>
              <a:ext cx="1515428" cy="1777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90283F1-B414-4DD0-8D1B-E14379F0C051}"/>
                </a:ext>
              </a:extLst>
            </p:cNvPr>
            <p:cNvSpPr/>
            <p:nvPr/>
          </p:nvSpPr>
          <p:spPr bwMode="auto">
            <a:xfrm>
              <a:off x="9473307" y="2185063"/>
              <a:ext cx="1552559" cy="362802"/>
            </a:xfrm>
            <a:prstGeom prst="rect">
              <a:avLst/>
            </a:prstGeom>
            <a:solidFill>
              <a:srgbClr val="E1A48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VERY DEEP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B5566FC2-1989-480D-BD88-DE5430ECCF32}"/>
                </a:ext>
              </a:extLst>
            </p:cNvPr>
            <p:cNvSpPr/>
            <p:nvPr/>
          </p:nvSpPr>
          <p:spPr bwMode="auto">
            <a:xfrm>
              <a:off x="4770086" y="2177544"/>
              <a:ext cx="1203110" cy="354013"/>
            </a:xfrm>
            <a:prstGeom prst="rect">
              <a:avLst/>
            </a:prstGeom>
            <a:solidFill>
              <a:srgbClr val="F5E4D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LIGHT  MEDIUM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FD08F5D-AAF5-496B-A5CA-9E00E125EC86}"/>
                </a:ext>
              </a:extLst>
            </p:cNvPr>
            <p:cNvSpPr/>
            <p:nvPr/>
          </p:nvSpPr>
          <p:spPr bwMode="auto">
            <a:xfrm>
              <a:off x="5993901" y="2177544"/>
              <a:ext cx="1664438" cy="354013"/>
            </a:xfrm>
            <a:prstGeom prst="rect">
              <a:avLst/>
            </a:prstGeom>
            <a:solidFill>
              <a:srgbClr val="EFD3C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MEDIUM</a:t>
              </a: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2FD5E374-BB2E-46ED-B6E3-54070AF872F8}"/>
                </a:ext>
              </a:extLst>
            </p:cNvPr>
            <p:cNvSpPr/>
            <p:nvPr/>
          </p:nvSpPr>
          <p:spPr bwMode="auto">
            <a:xfrm>
              <a:off x="7733412" y="2177544"/>
              <a:ext cx="1658489" cy="354013"/>
            </a:xfrm>
            <a:prstGeom prst="rect">
              <a:avLst/>
            </a:prstGeom>
            <a:solidFill>
              <a:srgbClr val="E4B9A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DEEP</a:t>
              </a:r>
              <a:endPara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Light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8BA4A1E0-37D0-4C2B-BBF2-BECA63A84982}"/>
                </a:ext>
              </a:extLst>
            </p:cNvPr>
            <p:cNvSpPr/>
            <p:nvPr/>
          </p:nvSpPr>
          <p:spPr bwMode="auto">
            <a:xfrm>
              <a:off x="3019898" y="2177544"/>
              <a:ext cx="1649016" cy="354013"/>
            </a:xfrm>
            <a:prstGeom prst="rect">
              <a:avLst/>
            </a:prstGeom>
            <a:solidFill>
              <a:srgbClr val="FBF1E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VERY LIGHT TO LIGHT</a:t>
              </a: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8A41F898-226E-4FA5-A304-995DB8E5EDF8}"/>
                </a:ext>
              </a:extLst>
            </p:cNvPr>
            <p:cNvSpPr/>
            <p:nvPr/>
          </p:nvSpPr>
          <p:spPr>
            <a:xfrm>
              <a:off x="702267" y="928415"/>
              <a:ext cx="1257832" cy="1717675"/>
            </a:xfrm>
            <a:prstGeom prst="rect">
              <a:avLst/>
            </a:prstGeom>
            <a:solidFill>
              <a:srgbClr val="F5C3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ZoneTexte 116">
              <a:extLst>
                <a:ext uri="{FF2B5EF4-FFF2-40B4-BE49-F238E27FC236}">
                  <a16:creationId xmlns:a16="http://schemas.microsoft.com/office/drawing/2014/main" id="{6BF10CDA-9B75-4747-AFA1-166EBB5561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5077" y="1658300"/>
              <a:ext cx="136156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CHOOSE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THE INTENSITY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otham Medium" panose="02000604030000020004" pitchFamily="50" charset="0"/>
                  <a:ea typeface="+mn-ea"/>
                  <a:cs typeface="+mn-cs"/>
                </a:rPr>
                <a:t>OF YOUR SKIN TONE</a:t>
              </a:r>
            </a:p>
          </p:txBody>
        </p:sp>
        <p:sp>
          <p:nvSpPr>
            <p:cNvPr id="167" name="ZoneTexte 117">
              <a:extLst>
                <a:ext uri="{FF2B5EF4-FFF2-40B4-BE49-F238E27FC236}">
                  <a16:creationId xmlns:a16="http://schemas.microsoft.com/office/drawing/2014/main" id="{EFEFF83B-68F0-4D16-B248-77087D308D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993" y="866345"/>
              <a:ext cx="1042987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pitchFamily="50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1D144D74-D421-4ED2-A7B6-CD3D202ACD37}"/>
                </a:ext>
              </a:extLst>
            </p:cNvPr>
            <p:cNvSpPr/>
            <p:nvPr/>
          </p:nvSpPr>
          <p:spPr>
            <a:xfrm>
              <a:off x="707591" y="2907900"/>
              <a:ext cx="1265207" cy="2131381"/>
            </a:xfrm>
            <a:prstGeom prst="rect">
              <a:avLst/>
            </a:prstGeom>
            <a:solidFill>
              <a:srgbClr val="F5C3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ZoneTexte 120">
              <a:extLst>
                <a:ext uri="{FF2B5EF4-FFF2-40B4-BE49-F238E27FC236}">
                  <a16:creationId xmlns:a16="http://schemas.microsoft.com/office/drawing/2014/main" id="{E90DF2B7-AC92-4A19-A9F1-CC55654D4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035" y="3019011"/>
              <a:ext cx="1042987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otham Bold" pitchFamily="50" charset="0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83" name="ZoneTexte 116">
            <a:extLst>
              <a:ext uri="{FF2B5EF4-FFF2-40B4-BE49-F238E27FC236}">
                <a16:creationId xmlns:a16="http://schemas.microsoft.com/office/drawing/2014/main" id="{378470D3-E57A-4122-9B3B-7313E53EB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45" y="3885977"/>
            <a:ext cx="13615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Medium" panose="02000604030000020004" pitchFamily="50" charset="0"/>
                <a:ea typeface="+mn-ea"/>
                <a:cs typeface="+mn-cs"/>
              </a:rPr>
              <a:t>DEFINE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Medium" panose="02000604030000020004" pitchFamily="50" charset="0"/>
                <a:ea typeface="+mn-ea"/>
                <a:cs typeface="+mn-cs"/>
              </a:rPr>
              <a:t>YOUR SKIN’S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 panose="02000604030000020004" pitchFamily="50" charset="0"/>
                <a:ea typeface="+mn-ea"/>
                <a:cs typeface="+mn-cs"/>
              </a:rPr>
              <a:t>UNDERTONE</a:t>
            </a:r>
            <a:endParaRPr kumimoji="0" lang="fr-FR" alt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Medium" panose="0200060403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Microsoft Office PowerPoint</Application>
  <PresentationFormat>Widescreen</PresentationFormat>
  <Paragraphs>148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Calibri Light</vt:lpstr>
      <vt:lpstr>Gotham Bold</vt:lpstr>
      <vt:lpstr>Gotham Light</vt:lpstr>
      <vt:lpstr>Gotham Medium</vt:lpstr>
      <vt:lpstr>Wingdings</vt:lpstr>
      <vt:lpstr>Thème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HENRY, Marla</dc:creator>
  <cp:lastModifiedBy>HENRY, Marla</cp:lastModifiedBy>
  <cp:revision>1</cp:revision>
  <dcterms:created xsi:type="dcterms:W3CDTF">2023-02-15T23:01:22Z</dcterms:created>
  <dcterms:modified xsi:type="dcterms:W3CDTF">2023-02-15T23:02:19Z</dcterms:modified>
</cp:coreProperties>
</file>