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69" r:id="rId5"/>
    <p:sldId id="2147327067" r:id="rId6"/>
    <p:sldId id="2147327068" r:id="rId7"/>
    <p:sldId id="2147327412" r:id="rId8"/>
    <p:sldId id="2147327413" r:id="rId9"/>
    <p:sldId id="295" r:id="rId10"/>
    <p:sldId id="2147327414" r:id="rId11"/>
    <p:sldId id="2147327410" r:id="rId12"/>
    <p:sldId id="264" r:id="rId13"/>
    <p:sldId id="262" r:id="rId14"/>
    <p:sldId id="2147327415" r:id="rId15"/>
    <p:sldId id="2147327418" r:id="rId16"/>
    <p:sldId id="2147327419" r:id="rId17"/>
    <p:sldId id="2147327420" r:id="rId18"/>
    <p:sldId id="21473274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14A945-436A-3BDF-0173-529E11D0CA4B}" name="KEARLEY, Brenton" initials="KB" userId="S::brenton.kearley@usa.clarinsgroup.com::8be65238-bbc0-4fe5-89e3-dbeff9b8cfb1" providerId="AD"/>
  <p188:author id="{7FDA1852-0698-7FB1-ABD7-9FFA5122263D}" name="FOY, Crystal" initials="FC" userId="S::Crystal.Foy@usa.clarinsgroup.com::55f9fa46-aa44-4f7c-92ae-79bd0297e2f2" providerId="AD"/>
  <p188:author id="{58FC135B-E4BE-6B39-80BD-4066ADC67420}" name="BOLDUC, Rory" initials="BR" userId="S::Rory.Bolduc@clarinsgroup.com::bba08caa-d290-4fd0-be94-f77ba1e28ee8" providerId="AD"/>
  <p188:author id="{006E4371-BD72-84A3-9C33-797319812F46}" name="ROMAN, Annemarie" initials="RA" userId="S::annemarie.roman@usa.clarinsgroup.com::633faa29-fded-4c33-ac02-ca248b668951" providerId="AD"/>
  <p188:author id="{AF76AF74-EFCB-8028-35C5-D6FFED7CA265}" name="FOY, Crystal" initials="FC" userId="S::crystal.foy@usa.clarinsgroup.com::55f9fa46-aa44-4f7c-92ae-79bd0297e2f2" providerId="AD"/>
  <p188:author id="{866E50BE-6919-7A60-009C-3F317EAC14C0}" name="BOLDUC, Rory" initials="BR" userId="S::rory.bolduc@clarinsgroup.com::bba08caa-d290-4fd0-be94-f77ba1e28e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9900"/>
    <a:srgbClr val="3399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CEBA37-6FE8-48FF-9E1E-186E277CD910}" v="57" dt="2025-03-31T20:53:06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6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Y, Crystal" userId="55f9fa46-aa44-4f7c-92ae-79bd0297e2f2" providerId="ADAL" clId="{76CEBA37-6FE8-48FF-9E1E-186E277CD910}"/>
    <pc:docChg chg="undo redo custSel addSld delSld modSld sldOrd">
      <pc:chgData name="FOY, Crystal" userId="55f9fa46-aa44-4f7c-92ae-79bd0297e2f2" providerId="ADAL" clId="{76CEBA37-6FE8-48FF-9E1E-186E277CD910}" dt="2025-03-31T20:55:07.568" v="655" actId="1076"/>
      <pc:docMkLst>
        <pc:docMk/>
      </pc:docMkLst>
      <pc:sldChg chg="delSp del mod">
        <pc:chgData name="FOY, Crystal" userId="55f9fa46-aa44-4f7c-92ae-79bd0297e2f2" providerId="ADAL" clId="{76CEBA37-6FE8-48FF-9E1E-186E277CD910}" dt="2025-03-31T16:54:13.555" v="34" actId="47"/>
        <pc:sldMkLst>
          <pc:docMk/>
          <pc:sldMk cId="98631073" sldId="261"/>
        </pc:sldMkLst>
        <pc:picChg chg="del">
          <ac:chgData name="FOY, Crystal" userId="55f9fa46-aa44-4f7c-92ae-79bd0297e2f2" providerId="ADAL" clId="{76CEBA37-6FE8-48FF-9E1E-186E277CD910}" dt="2025-03-31T15:42:12.312" v="3" actId="478"/>
          <ac:picMkLst>
            <pc:docMk/>
            <pc:sldMk cId="98631073" sldId="261"/>
            <ac:picMk id="13" creationId="{4AE91BE5-F9A8-ED29-66E6-CAD63B19BAE3}"/>
          </ac:picMkLst>
        </pc:picChg>
      </pc:sldChg>
      <pc:sldChg chg="add">
        <pc:chgData name="FOY, Crystal" userId="55f9fa46-aa44-4f7c-92ae-79bd0297e2f2" providerId="ADAL" clId="{76CEBA37-6FE8-48FF-9E1E-186E277CD910}" dt="2025-03-31T16:56:04.323" v="44"/>
        <pc:sldMkLst>
          <pc:docMk/>
          <pc:sldMk cId="3351011878" sldId="262"/>
        </pc:sldMkLst>
      </pc:sldChg>
      <pc:sldChg chg="addSp delSp modSp add mod">
        <pc:chgData name="FOY, Crystal" userId="55f9fa46-aa44-4f7c-92ae-79bd0297e2f2" providerId="ADAL" clId="{76CEBA37-6FE8-48FF-9E1E-186E277CD910}" dt="2025-03-31T17:37:59.896" v="421" actId="1076"/>
        <pc:sldMkLst>
          <pc:docMk/>
          <pc:sldMk cId="3651343912" sldId="264"/>
        </pc:sldMkLst>
        <pc:spChg chg="mod">
          <ac:chgData name="FOY, Crystal" userId="55f9fa46-aa44-4f7c-92ae-79bd0297e2f2" providerId="ADAL" clId="{76CEBA37-6FE8-48FF-9E1E-186E277CD910}" dt="2025-03-31T17:03:49.336" v="146" actId="20577"/>
          <ac:spMkLst>
            <pc:docMk/>
            <pc:sldMk cId="3651343912" sldId="264"/>
            <ac:spMk id="2" creationId="{CBD3E33E-82D2-91DE-E165-95AA53257E1F}"/>
          </ac:spMkLst>
        </pc:spChg>
        <pc:spChg chg="add del mod">
          <ac:chgData name="FOY, Crystal" userId="55f9fa46-aa44-4f7c-92ae-79bd0297e2f2" providerId="ADAL" clId="{76CEBA37-6FE8-48FF-9E1E-186E277CD910}" dt="2025-03-31T17:01:09.884" v="104" actId="478"/>
          <ac:spMkLst>
            <pc:docMk/>
            <pc:sldMk cId="3651343912" sldId="264"/>
            <ac:spMk id="5" creationId="{C7BDE56D-2E0C-CAAD-EFD9-58C10ABBABF7}"/>
          </ac:spMkLst>
        </pc:spChg>
        <pc:picChg chg="add mod">
          <ac:chgData name="FOY, Crystal" userId="55f9fa46-aa44-4f7c-92ae-79bd0297e2f2" providerId="ADAL" clId="{76CEBA37-6FE8-48FF-9E1E-186E277CD910}" dt="2025-03-31T17:01:16.580" v="106" actId="1076"/>
          <ac:picMkLst>
            <pc:docMk/>
            <pc:sldMk cId="3651343912" sldId="264"/>
            <ac:picMk id="6" creationId="{A4AD8E67-E6E0-5535-24DE-AAB63A1AD1F5}"/>
          </ac:picMkLst>
        </pc:picChg>
        <pc:picChg chg="add mod">
          <ac:chgData name="FOY, Crystal" userId="55f9fa46-aa44-4f7c-92ae-79bd0297e2f2" providerId="ADAL" clId="{76CEBA37-6FE8-48FF-9E1E-186E277CD910}" dt="2025-03-31T17:37:59.896" v="421" actId="1076"/>
          <ac:picMkLst>
            <pc:docMk/>
            <pc:sldMk cId="3651343912" sldId="264"/>
            <ac:picMk id="8" creationId="{1E3240EC-6A66-DFF5-5CA5-49E6E9EC103E}"/>
          </ac:picMkLst>
        </pc:picChg>
        <pc:picChg chg="del">
          <ac:chgData name="FOY, Crystal" userId="55f9fa46-aa44-4f7c-92ae-79bd0297e2f2" providerId="ADAL" clId="{76CEBA37-6FE8-48FF-9E1E-186E277CD910}" dt="2025-03-31T17:00:57.067" v="100" actId="478"/>
          <ac:picMkLst>
            <pc:docMk/>
            <pc:sldMk cId="3651343912" sldId="264"/>
            <ac:picMk id="9" creationId="{5F59DC43-D459-C0B6-5B47-07E86DC0F985}"/>
          </ac:picMkLst>
        </pc:picChg>
        <pc:picChg chg="del">
          <ac:chgData name="FOY, Crystal" userId="55f9fa46-aa44-4f7c-92ae-79bd0297e2f2" providerId="ADAL" clId="{76CEBA37-6FE8-48FF-9E1E-186E277CD910}" dt="2025-03-31T17:00:57.680" v="101" actId="478"/>
          <ac:picMkLst>
            <pc:docMk/>
            <pc:sldMk cId="3651343912" sldId="264"/>
            <ac:picMk id="12" creationId="{1D83BCF9-D7BC-5B3F-E983-39B856E62CB8}"/>
          </ac:picMkLst>
        </pc:picChg>
      </pc:sldChg>
      <pc:sldChg chg="addSp delSp modSp mod">
        <pc:chgData name="FOY, Crystal" userId="55f9fa46-aa44-4f7c-92ae-79bd0297e2f2" providerId="ADAL" clId="{76CEBA37-6FE8-48FF-9E1E-186E277CD910}" dt="2025-03-31T16:56:38.010" v="59" actId="20577"/>
        <pc:sldMkLst>
          <pc:docMk/>
          <pc:sldMk cId="1197594165" sldId="269"/>
        </pc:sldMkLst>
        <pc:spChg chg="mod">
          <ac:chgData name="FOY, Crystal" userId="55f9fa46-aa44-4f7c-92ae-79bd0297e2f2" providerId="ADAL" clId="{76CEBA37-6FE8-48FF-9E1E-186E277CD910}" dt="2025-03-31T16:56:38.010" v="59" actId="20577"/>
          <ac:spMkLst>
            <pc:docMk/>
            <pc:sldMk cId="1197594165" sldId="269"/>
            <ac:spMk id="3" creationId="{E60D7328-0476-442C-AD69-7B748CE19376}"/>
          </ac:spMkLst>
        </pc:spChg>
        <pc:picChg chg="add del">
          <ac:chgData name="FOY, Crystal" userId="55f9fa46-aa44-4f7c-92ae-79bd0297e2f2" providerId="ADAL" clId="{76CEBA37-6FE8-48FF-9E1E-186E277CD910}" dt="2025-03-31T16:56:28.921" v="53" actId="478"/>
          <ac:picMkLst>
            <pc:docMk/>
            <pc:sldMk cId="1197594165" sldId="269"/>
            <ac:picMk id="5" creationId="{BC96A43D-CABA-6226-745A-6BE1F7A62A46}"/>
          </ac:picMkLst>
        </pc:picChg>
      </pc:sldChg>
      <pc:sldChg chg="add mod ord modShow">
        <pc:chgData name="FOY, Crystal" userId="55f9fa46-aa44-4f7c-92ae-79bd0297e2f2" providerId="ADAL" clId="{76CEBA37-6FE8-48FF-9E1E-186E277CD910}" dt="2025-03-31T18:18:36.551" v="481" actId="729"/>
        <pc:sldMkLst>
          <pc:docMk/>
          <pc:sldMk cId="1491095246" sldId="295"/>
        </pc:sldMkLst>
      </pc:sldChg>
      <pc:sldChg chg="addSp delSp modSp mod">
        <pc:chgData name="FOY, Crystal" userId="55f9fa46-aa44-4f7c-92ae-79bd0297e2f2" providerId="ADAL" clId="{76CEBA37-6FE8-48FF-9E1E-186E277CD910}" dt="2025-03-31T17:44:06.888" v="473" actId="20577"/>
        <pc:sldMkLst>
          <pc:docMk/>
          <pc:sldMk cId="102440870" sldId="2147327067"/>
        </pc:sldMkLst>
        <pc:spChg chg="mod">
          <ac:chgData name="FOY, Crystal" userId="55f9fa46-aa44-4f7c-92ae-79bd0297e2f2" providerId="ADAL" clId="{76CEBA37-6FE8-48FF-9E1E-186E277CD910}" dt="2025-03-31T17:44:06.888" v="473" actId="20577"/>
          <ac:spMkLst>
            <pc:docMk/>
            <pc:sldMk cId="102440870" sldId="2147327067"/>
            <ac:spMk id="6" creationId="{101DA316-4416-635F-5436-0701A90C8B0B}"/>
          </ac:spMkLst>
        </pc:spChg>
        <pc:spChg chg="del mod">
          <ac:chgData name="FOY, Crystal" userId="55f9fa46-aa44-4f7c-92ae-79bd0297e2f2" providerId="ADAL" clId="{76CEBA37-6FE8-48FF-9E1E-186E277CD910}" dt="2025-03-31T17:43:53.593" v="471" actId="478"/>
          <ac:spMkLst>
            <pc:docMk/>
            <pc:sldMk cId="102440870" sldId="2147327067"/>
            <ac:spMk id="28" creationId="{6CF9754C-A284-B48D-53A3-DA26144311F0}"/>
          </ac:spMkLst>
        </pc:spChg>
        <pc:picChg chg="add mod">
          <ac:chgData name="FOY, Crystal" userId="55f9fa46-aa44-4f7c-92ae-79bd0297e2f2" providerId="ADAL" clId="{76CEBA37-6FE8-48FF-9E1E-186E277CD910}" dt="2025-03-31T17:10:43.027" v="197" actId="1076"/>
          <ac:picMkLst>
            <pc:docMk/>
            <pc:sldMk cId="102440870" sldId="2147327067"/>
            <ac:picMk id="5" creationId="{8D6F6359-A8C7-56E9-835E-E1F65BC9564D}"/>
          </ac:picMkLst>
        </pc:picChg>
        <pc:picChg chg="add mod">
          <ac:chgData name="FOY, Crystal" userId="55f9fa46-aa44-4f7c-92ae-79bd0297e2f2" providerId="ADAL" clId="{76CEBA37-6FE8-48FF-9E1E-186E277CD910}" dt="2025-03-31T17:05:37.570" v="154" actId="1076"/>
          <ac:picMkLst>
            <pc:docMk/>
            <pc:sldMk cId="102440870" sldId="2147327067"/>
            <ac:picMk id="9" creationId="{CA6F956C-12DD-8423-503E-7F5F1AEECC76}"/>
          </ac:picMkLst>
        </pc:picChg>
        <pc:picChg chg="del">
          <ac:chgData name="FOY, Crystal" userId="55f9fa46-aa44-4f7c-92ae-79bd0297e2f2" providerId="ADAL" clId="{76CEBA37-6FE8-48FF-9E1E-186E277CD910}" dt="2025-03-31T16:56:17.815" v="48" actId="478"/>
          <ac:picMkLst>
            <pc:docMk/>
            <pc:sldMk cId="102440870" sldId="2147327067"/>
            <ac:picMk id="10" creationId="{63878F7B-777F-3CD3-BBFE-ED793A4544B2}"/>
          </ac:picMkLst>
        </pc:picChg>
        <pc:picChg chg="del">
          <ac:chgData name="FOY, Crystal" userId="55f9fa46-aa44-4f7c-92ae-79bd0297e2f2" providerId="ADAL" clId="{76CEBA37-6FE8-48FF-9E1E-186E277CD910}" dt="2025-03-31T16:56:17.012" v="47" actId="478"/>
          <ac:picMkLst>
            <pc:docMk/>
            <pc:sldMk cId="102440870" sldId="2147327067"/>
            <ac:picMk id="12" creationId="{33F0ADD2-B46E-30CF-CBB7-399E1CEB7BEC}"/>
          </ac:picMkLst>
        </pc:picChg>
        <pc:picChg chg="del">
          <ac:chgData name="FOY, Crystal" userId="55f9fa46-aa44-4f7c-92ae-79bd0297e2f2" providerId="ADAL" clId="{76CEBA37-6FE8-48FF-9E1E-186E277CD910}" dt="2025-03-31T16:56:22.877" v="52" actId="478"/>
          <ac:picMkLst>
            <pc:docMk/>
            <pc:sldMk cId="102440870" sldId="2147327067"/>
            <ac:picMk id="14" creationId="{F41128D8-6913-CB0E-1120-6C4E630A66E1}"/>
          </ac:picMkLst>
        </pc:picChg>
        <pc:picChg chg="del">
          <ac:chgData name="FOY, Crystal" userId="55f9fa46-aa44-4f7c-92ae-79bd0297e2f2" providerId="ADAL" clId="{76CEBA37-6FE8-48FF-9E1E-186E277CD910}" dt="2025-03-31T16:56:21.847" v="51" actId="478"/>
          <ac:picMkLst>
            <pc:docMk/>
            <pc:sldMk cId="102440870" sldId="2147327067"/>
            <ac:picMk id="15" creationId="{10E632D6-BB5C-DC04-D8DB-B565DDD77155}"/>
          </ac:picMkLst>
        </pc:picChg>
        <pc:picChg chg="add del mod">
          <ac:chgData name="FOY, Crystal" userId="55f9fa46-aa44-4f7c-92ae-79bd0297e2f2" providerId="ADAL" clId="{76CEBA37-6FE8-48FF-9E1E-186E277CD910}" dt="2025-03-31T17:14:29.752" v="222" actId="478"/>
          <ac:picMkLst>
            <pc:docMk/>
            <pc:sldMk cId="102440870" sldId="2147327067"/>
            <ac:picMk id="16" creationId="{10156766-668A-8E11-DE12-FD07B41831FF}"/>
          </ac:picMkLst>
        </pc:picChg>
        <pc:picChg chg="del">
          <ac:chgData name="FOY, Crystal" userId="55f9fa46-aa44-4f7c-92ae-79bd0297e2f2" providerId="ADAL" clId="{76CEBA37-6FE8-48FF-9E1E-186E277CD910}" dt="2025-03-31T16:56:18.368" v="49" actId="478"/>
          <ac:picMkLst>
            <pc:docMk/>
            <pc:sldMk cId="102440870" sldId="2147327067"/>
            <ac:picMk id="17" creationId="{3AC3C6CE-B9AF-FE44-FE03-FCC5961CEB63}"/>
          </ac:picMkLst>
        </pc:picChg>
        <pc:picChg chg="add del mod">
          <ac:chgData name="FOY, Crystal" userId="55f9fa46-aa44-4f7c-92ae-79bd0297e2f2" providerId="ADAL" clId="{76CEBA37-6FE8-48FF-9E1E-186E277CD910}" dt="2025-03-31T17:14:29.072" v="221" actId="478"/>
          <ac:picMkLst>
            <pc:docMk/>
            <pc:sldMk cId="102440870" sldId="2147327067"/>
            <ac:picMk id="19" creationId="{AFB146DD-9553-E0CC-57B5-A68DD0F932A6}"/>
          </ac:picMkLst>
        </pc:picChg>
        <pc:picChg chg="del">
          <ac:chgData name="FOY, Crystal" userId="55f9fa46-aa44-4f7c-92ae-79bd0297e2f2" providerId="ADAL" clId="{76CEBA37-6FE8-48FF-9E1E-186E277CD910}" dt="2025-03-31T16:56:21.107" v="50" actId="478"/>
          <ac:picMkLst>
            <pc:docMk/>
            <pc:sldMk cId="102440870" sldId="2147327067"/>
            <ac:picMk id="20" creationId="{ECB991A4-7F17-1DE1-F4D4-56D336B69FBA}"/>
          </ac:picMkLst>
        </pc:picChg>
        <pc:picChg chg="add del mod">
          <ac:chgData name="FOY, Crystal" userId="55f9fa46-aa44-4f7c-92ae-79bd0297e2f2" providerId="ADAL" clId="{76CEBA37-6FE8-48FF-9E1E-186E277CD910}" dt="2025-03-31T17:43:55.333" v="472" actId="1076"/>
          <ac:picMkLst>
            <pc:docMk/>
            <pc:sldMk cId="102440870" sldId="2147327067"/>
            <ac:picMk id="22" creationId="{5A2C3CF8-CAB7-2DC9-3A8E-0519722C2CAD}"/>
          </ac:picMkLst>
        </pc:picChg>
        <pc:picChg chg="add del mod ord">
          <ac:chgData name="FOY, Crystal" userId="55f9fa46-aa44-4f7c-92ae-79bd0297e2f2" providerId="ADAL" clId="{76CEBA37-6FE8-48FF-9E1E-186E277CD910}" dt="2025-03-31T17:14:41.500" v="237" actId="22"/>
          <ac:picMkLst>
            <pc:docMk/>
            <pc:sldMk cId="102440870" sldId="2147327067"/>
            <ac:picMk id="24" creationId="{98847927-805D-1928-3BF8-94EA0B9CBFF0}"/>
          </ac:picMkLst>
        </pc:picChg>
      </pc:sldChg>
      <pc:sldChg chg="addSp delSp modSp mod modShow">
        <pc:chgData name="FOY, Crystal" userId="55f9fa46-aa44-4f7c-92ae-79bd0297e2f2" providerId="ADAL" clId="{76CEBA37-6FE8-48FF-9E1E-186E277CD910}" dt="2025-03-31T17:43:30.764" v="470" actId="729"/>
        <pc:sldMkLst>
          <pc:docMk/>
          <pc:sldMk cId="3915193930" sldId="2147327068"/>
        </pc:sldMkLst>
        <pc:spChg chg="add mod">
          <ac:chgData name="FOY, Crystal" userId="55f9fa46-aa44-4f7c-92ae-79bd0297e2f2" providerId="ADAL" clId="{76CEBA37-6FE8-48FF-9E1E-186E277CD910}" dt="2025-03-31T17:09:25.135" v="184" actId="1076"/>
          <ac:spMkLst>
            <pc:docMk/>
            <pc:sldMk cId="3915193930" sldId="2147327068"/>
            <ac:spMk id="17" creationId="{8CBD810A-2F9D-A8F0-CDEC-F7E3D02D28F6}"/>
          </ac:spMkLst>
        </pc:spChg>
        <pc:spChg chg="add mod">
          <ac:chgData name="FOY, Crystal" userId="55f9fa46-aa44-4f7c-92ae-79bd0297e2f2" providerId="ADAL" clId="{76CEBA37-6FE8-48FF-9E1E-186E277CD910}" dt="2025-03-31T17:09:50.015" v="186" actId="1076"/>
          <ac:spMkLst>
            <pc:docMk/>
            <pc:sldMk cId="3915193930" sldId="2147327068"/>
            <ac:spMk id="18" creationId="{22DD70BA-82C2-A82E-B2F9-8E4947035798}"/>
          </ac:spMkLst>
        </pc:spChg>
        <pc:picChg chg="del">
          <ac:chgData name="FOY, Crystal" userId="55f9fa46-aa44-4f7c-92ae-79bd0297e2f2" providerId="ADAL" clId="{76CEBA37-6FE8-48FF-9E1E-186E277CD910}" dt="2025-03-31T16:56:43.229" v="61" actId="478"/>
          <ac:picMkLst>
            <pc:docMk/>
            <pc:sldMk cId="3915193930" sldId="2147327068"/>
            <ac:picMk id="3" creationId="{7E333ACA-8991-EB83-5660-11C04096611B}"/>
          </ac:picMkLst>
        </pc:picChg>
        <pc:picChg chg="add del mod">
          <ac:chgData name="FOY, Crystal" userId="55f9fa46-aa44-4f7c-92ae-79bd0297e2f2" providerId="ADAL" clId="{76CEBA37-6FE8-48FF-9E1E-186E277CD910}" dt="2025-03-31T17:08:01.059" v="172" actId="478"/>
          <ac:picMkLst>
            <pc:docMk/>
            <pc:sldMk cId="3915193930" sldId="2147327068"/>
            <ac:picMk id="7" creationId="{BEDF1A5E-C23A-3C1E-3616-027A844B73FA}"/>
          </ac:picMkLst>
        </pc:picChg>
        <pc:picChg chg="del">
          <ac:chgData name="FOY, Crystal" userId="55f9fa46-aa44-4f7c-92ae-79bd0297e2f2" providerId="ADAL" clId="{76CEBA37-6FE8-48FF-9E1E-186E277CD910}" dt="2025-03-31T16:56:42.402" v="60" actId="478"/>
          <ac:picMkLst>
            <pc:docMk/>
            <pc:sldMk cId="3915193930" sldId="2147327068"/>
            <ac:picMk id="10" creationId="{6BB8B1C1-84E6-C967-4C24-7C4EC98593B9}"/>
          </ac:picMkLst>
        </pc:picChg>
        <pc:picChg chg="add mod">
          <ac:chgData name="FOY, Crystal" userId="55f9fa46-aa44-4f7c-92ae-79bd0297e2f2" providerId="ADAL" clId="{76CEBA37-6FE8-48FF-9E1E-186E277CD910}" dt="2025-03-31T17:08:06.635" v="175" actId="14100"/>
          <ac:picMkLst>
            <pc:docMk/>
            <pc:sldMk cId="3915193930" sldId="2147327068"/>
            <ac:picMk id="11" creationId="{5B165CD1-EF47-024D-A3DF-9023178AF5F1}"/>
          </ac:picMkLst>
        </pc:picChg>
        <pc:picChg chg="add mod">
          <ac:chgData name="FOY, Crystal" userId="55f9fa46-aa44-4f7c-92ae-79bd0297e2f2" providerId="ADAL" clId="{76CEBA37-6FE8-48FF-9E1E-186E277CD910}" dt="2025-03-31T17:08:40.740" v="178" actId="14100"/>
          <ac:picMkLst>
            <pc:docMk/>
            <pc:sldMk cId="3915193930" sldId="2147327068"/>
            <ac:picMk id="16" creationId="{A272C763-0F83-AF63-63DD-6BAED0E8E850}"/>
          </ac:picMkLst>
        </pc:picChg>
      </pc:sldChg>
      <pc:sldChg chg="del">
        <pc:chgData name="FOY, Crystal" userId="55f9fa46-aa44-4f7c-92ae-79bd0297e2f2" providerId="ADAL" clId="{76CEBA37-6FE8-48FF-9E1E-186E277CD910}" dt="2025-03-31T15:30:25.102" v="1" actId="47"/>
        <pc:sldMkLst>
          <pc:docMk/>
          <pc:sldMk cId="4105302917" sldId="2147327113"/>
        </pc:sldMkLst>
      </pc:sldChg>
      <pc:sldChg chg="new del">
        <pc:chgData name="FOY, Crystal" userId="55f9fa46-aa44-4f7c-92ae-79bd0297e2f2" providerId="ADAL" clId="{76CEBA37-6FE8-48FF-9E1E-186E277CD910}" dt="2025-03-31T15:42:30.207" v="9" actId="680"/>
        <pc:sldMkLst>
          <pc:docMk/>
          <pc:sldMk cId="898083443" sldId="2147327407"/>
        </pc:sldMkLst>
      </pc:sldChg>
      <pc:sldChg chg="addSp delSp modSp new del mod ord">
        <pc:chgData name="FOY, Crystal" userId="55f9fa46-aa44-4f7c-92ae-79bd0297e2f2" providerId="ADAL" clId="{76CEBA37-6FE8-48FF-9E1E-186E277CD910}" dt="2025-03-31T17:41:07.774" v="451" actId="47"/>
        <pc:sldMkLst>
          <pc:docMk/>
          <pc:sldMk cId="3869176491" sldId="2147327407"/>
        </pc:sldMkLst>
        <pc:spChg chg="mod">
          <ac:chgData name="FOY, Crystal" userId="55f9fa46-aa44-4f7c-92ae-79bd0297e2f2" providerId="ADAL" clId="{76CEBA37-6FE8-48FF-9E1E-186E277CD910}" dt="2025-03-31T15:43:21.310" v="31" actId="20577"/>
          <ac:spMkLst>
            <pc:docMk/>
            <pc:sldMk cId="3869176491" sldId="2147327407"/>
            <ac:spMk id="2" creationId="{27D39F40-3E93-EDA5-EE62-39356A9F352C}"/>
          </ac:spMkLst>
        </pc:spChg>
        <pc:picChg chg="add del mod">
          <ac:chgData name="FOY, Crystal" userId="55f9fa46-aa44-4f7c-92ae-79bd0297e2f2" providerId="ADAL" clId="{76CEBA37-6FE8-48FF-9E1E-186E277CD910}" dt="2025-03-31T17:38:19.882" v="423" actId="21"/>
          <ac:picMkLst>
            <pc:docMk/>
            <pc:sldMk cId="3869176491" sldId="2147327407"/>
            <ac:picMk id="5" creationId="{023071F7-C43F-5626-4505-0E590C344C5F}"/>
          </ac:picMkLst>
        </pc:picChg>
      </pc:sldChg>
      <pc:sldChg chg="new del">
        <pc:chgData name="FOY, Crystal" userId="55f9fa46-aa44-4f7c-92ae-79bd0297e2f2" providerId="ADAL" clId="{76CEBA37-6FE8-48FF-9E1E-186E277CD910}" dt="2025-03-31T15:42:29.904" v="8" actId="680"/>
        <pc:sldMkLst>
          <pc:docMk/>
          <pc:sldMk cId="1587617416" sldId="2147327408"/>
        </pc:sldMkLst>
      </pc:sldChg>
      <pc:sldChg chg="addSp delSp modSp new del mod ord">
        <pc:chgData name="FOY, Crystal" userId="55f9fa46-aa44-4f7c-92ae-79bd0297e2f2" providerId="ADAL" clId="{76CEBA37-6FE8-48FF-9E1E-186E277CD910}" dt="2025-03-31T17:35:21.180" v="364" actId="47"/>
        <pc:sldMkLst>
          <pc:docMk/>
          <pc:sldMk cId="1931205373" sldId="2147327408"/>
        </pc:sldMkLst>
        <pc:spChg chg="mod">
          <ac:chgData name="FOY, Crystal" userId="55f9fa46-aa44-4f7c-92ae-79bd0297e2f2" providerId="ADAL" clId="{76CEBA37-6FE8-48FF-9E1E-186E277CD910}" dt="2025-03-31T16:58:00.681" v="81" actId="20577"/>
          <ac:spMkLst>
            <pc:docMk/>
            <pc:sldMk cId="1931205373" sldId="2147327408"/>
            <ac:spMk id="2" creationId="{8D7A7E04-B71A-F719-79AC-3E501FD560BD}"/>
          </ac:spMkLst>
        </pc:spChg>
        <pc:spChg chg="del">
          <ac:chgData name="FOY, Crystal" userId="55f9fa46-aa44-4f7c-92ae-79bd0297e2f2" providerId="ADAL" clId="{76CEBA37-6FE8-48FF-9E1E-186E277CD910}" dt="2025-03-31T16:55:11.054" v="40" actId="478"/>
          <ac:spMkLst>
            <pc:docMk/>
            <pc:sldMk cId="1931205373" sldId="2147327408"/>
            <ac:spMk id="3" creationId="{742AF66A-B88F-59CD-031D-01ABD69B63DE}"/>
          </ac:spMkLst>
        </pc:spChg>
        <pc:graphicFrameChg chg="add mod">
          <ac:chgData name="FOY, Crystal" userId="55f9fa46-aa44-4f7c-92ae-79bd0297e2f2" providerId="ADAL" clId="{76CEBA37-6FE8-48FF-9E1E-186E277CD910}" dt="2025-03-31T16:57:50.181" v="62"/>
          <ac:graphicFrameMkLst>
            <pc:docMk/>
            <pc:sldMk cId="1931205373" sldId="2147327408"/>
            <ac:graphicFrameMk id="6" creationId="{BB8735FD-B728-66CC-705E-5F3FC55E22AD}"/>
          </ac:graphicFrameMkLst>
        </pc:graphicFrameChg>
        <pc:picChg chg="add mod">
          <ac:chgData name="FOY, Crystal" userId="55f9fa46-aa44-4f7c-92ae-79bd0297e2f2" providerId="ADAL" clId="{76CEBA37-6FE8-48FF-9E1E-186E277CD910}" dt="2025-03-31T17:34:58.042" v="362" actId="1076"/>
          <ac:picMkLst>
            <pc:docMk/>
            <pc:sldMk cId="1931205373" sldId="2147327408"/>
            <ac:picMk id="5" creationId="{2CA35463-CF55-E113-D60A-FC0294614A10}"/>
          </ac:picMkLst>
        </pc:picChg>
        <pc:picChg chg="add mod">
          <ac:chgData name="FOY, Crystal" userId="55f9fa46-aa44-4f7c-92ae-79bd0297e2f2" providerId="ADAL" clId="{76CEBA37-6FE8-48FF-9E1E-186E277CD910}" dt="2025-03-31T17:33:09.603" v="361" actId="1076"/>
          <ac:picMkLst>
            <pc:docMk/>
            <pc:sldMk cId="1931205373" sldId="2147327408"/>
            <ac:picMk id="7" creationId="{3F009F70-E026-2B09-8C4E-67DD710F691F}"/>
          </ac:picMkLst>
        </pc:picChg>
        <pc:picChg chg="add del">
          <ac:chgData name="FOY, Crystal" userId="55f9fa46-aa44-4f7c-92ae-79bd0297e2f2" providerId="ADAL" clId="{76CEBA37-6FE8-48FF-9E1E-186E277CD910}" dt="2025-03-31T17:33:03.790" v="358" actId="478"/>
          <ac:picMkLst>
            <pc:docMk/>
            <pc:sldMk cId="1931205373" sldId="2147327408"/>
            <ac:picMk id="9" creationId="{D902E97A-3076-B38D-F291-C5DCA1B98B75}"/>
          </ac:picMkLst>
        </pc:picChg>
      </pc:sldChg>
      <pc:sldChg chg="new del">
        <pc:chgData name="FOY, Crystal" userId="55f9fa46-aa44-4f7c-92ae-79bd0297e2f2" providerId="ADAL" clId="{76CEBA37-6FE8-48FF-9E1E-186E277CD910}" dt="2025-03-31T15:42:29.666" v="7" actId="680"/>
        <pc:sldMkLst>
          <pc:docMk/>
          <pc:sldMk cId="3162034175" sldId="2147327409"/>
        </pc:sldMkLst>
      </pc:sldChg>
      <pc:sldChg chg="delSp add del mod">
        <pc:chgData name="FOY, Crystal" userId="55f9fa46-aa44-4f7c-92ae-79bd0297e2f2" providerId="ADAL" clId="{76CEBA37-6FE8-48FF-9E1E-186E277CD910}" dt="2025-03-31T17:38:13.662" v="422" actId="47"/>
        <pc:sldMkLst>
          <pc:docMk/>
          <pc:sldMk cId="3966251516" sldId="2147327409"/>
        </pc:sldMkLst>
        <pc:picChg chg="del">
          <ac:chgData name="FOY, Crystal" userId="55f9fa46-aa44-4f7c-92ae-79bd0297e2f2" providerId="ADAL" clId="{76CEBA37-6FE8-48FF-9E1E-186E277CD910}" dt="2025-03-31T16:55:17.302" v="42" actId="478"/>
          <ac:picMkLst>
            <pc:docMk/>
            <pc:sldMk cId="3966251516" sldId="2147327409"/>
            <ac:picMk id="5" creationId="{D0CBF2AD-8FCE-B9AF-872D-97A865E663DD}"/>
          </ac:picMkLst>
        </pc:picChg>
      </pc:sldChg>
      <pc:sldChg chg="addSp delSp modSp add mod">
        <pc:chgData name="FOY, Crystal" userId="55f9fa46-aa44-4f7c-92ae-79bd0297e2f2" providerId="ADAL" clId="{76CEBA37-6FE8-48FF-9E1E-186E277CD910}" dt="2025-03-31T17:40:31.863" v="450" actId="1076"/>
        <pc:sldMkLst>
          <pc:docMk/>
          <pc:sldMk cId="1706619665" sldId="2147327410"/>
        </pc:sldMkLst>
        <pc:spChg chg="mod">
          <ac:chgData name="FOY, Crystal" userId="55f9fa46-aa44-4f7c-92ae-79bd0297e2f2" providerId="ADAL" clId="{76CEBA37-6FE8-48FF-9E1E-186E277CD910}" dt="2025-03-31T17:03:25.224" v="135" actId="20577"/>
          <ac:spMkLst>
            <pc:docMk/>
            <pc:sldMk cId="1706619665" sldId="2147327410"/>
            <ac:spMk id="2" creationId="{9F8B5D00-228C-DA58-BE27-EC202E46F895}"/>
          </ac:spMkLst>
        </pc:spChg>
        <pc:picChg chg="add del mod">
          <ac:chgData name="FOY, Crystal" userId="55f9fa46-aa44-4f7c-92ae-79bd0297e2f2" providerId="ADAL" clId="{76CEBA37-6FE8-48FF-9E1E-186E277CD910}" dt="2025-03-31T17:01:22.351" v="107" actId="478"/>
          <ac:picMkLst>
            <pc:docMk/>
            <pc:sldMk cId="1706619665" sldId="2147327410"/>
            <ac:picMk id="3" creationId="{73604189-D468-295A-6D63-521FE55F1AD8}"/>
          </ac:picMkLst>
        </pc:picChg>
        <pc:picChg chg="add mod">
          <ac:chgData name="FOY, Crystal" userId="55f9fa46-aa44-4f7c-92ae-79bd0297e2f2" providerId="ADAL" clId="{76CEBA37-6FE8-48FF-9E1E-186E277CD910}" dt="2025-03-31T17:03:32.454" v="138" actId="1076"/>
          <ac:picMkLst>
            <pc:docMk/>
            <pc:sldMk cId="1706619665" sldId="2147327410"/>
            <ac:picMk id="4" creationId="{0FBAA396-525F-07CE-B031-94E9950C3EFB}"/>
          </ac:picMkLst>
        </pc:picChg>
        <pc:picChg chg="del">
          <ac:chgData name="FOY, Crystal" userId="55f9fa46-aa44-4f7c-92ae-79bd0297e2f2" providerId="ADAL" clId="{76CEBA37-6FE8-48FF-9E1E-186E277CD910}" dt="2025-03-31T16:58:14.520" v="84" actId="478"/>
          <ac:picMkLst>
            <pc:docMk/>
            <pc:sldMk cId="1706619665" sldId="2147327410"/>
            <ac:picMk id="5" creationId="{87AEC29C-D9AF-7821-B98A-03763A78F22C}"/>
          </ac:picMkLst>
        </pc:picChg>
        <pc:picChg chg="add mod">
          <ac:chgData name="FOY, Crystal" userId="55f9fa46-aa44-4f7c-92ae-79bd0297e2f2" providerId="ADAL" clId="{76CEBA37-6FE8-48FF-9E1E-186E277CD910}" dt="2025-03-31T17:37:21.315" v="416" actId="14100"/>
          <ac:picMkLst>
            <pc:docMk/>
            <pc:sldMk cId="1706619665" sldId="2147327410"/>
            <ac:picMk id="6" creationId="{35EE8EEF-B1CA-9AB6-4439-6977E00D0D13}"/>
          </ac:picMkLst>
        </pc:picChg>
        <pc:picChg chg="del">
          <ac:chgData name="FOY, Crystal" userId="55f9fa46-aa44-4f7c-92ae-79bd0297e2f2" providerId="ADAL" clId="{76CEBA37-6FE8-48FF-9E1E-186E277CD910}" dt="2025-03-31T16:58:13.109" v="83" actId="478"/>
          <ac:picMkLst>
            <pc:docMk/>
            <pc:sldMk cId="1706619665" sldId="2147327410"/>
            <ac:picMk id="7" creationId="{8D608520-B6BD-72B4-678A-FCCADD758A1A}"/>
          </ac:picMkLst>
        </pc:picChg>
        <pc:picChg chg="add mod">
          <ac:chgData name="FOY, Crystal" userId="55f9fa46-aa44-4f7c-92ae-79bd0297e2f2" providerId="ADAL" clId="{76CEBA37-6FE8-48FF-9E1E-186E277CD910}" dt="2025-03-31T17:40:31.863" v="450" actId="1076"/>
          <ac:picMkLst>
            <pc:docMk/>
            <pc:sldMk cId="1706619665" sldId="2147327410"/>
            <ac:picMk id="8" creationId="{88C03E45-C75B-A412-3C33-F0C232FB54CE}"/>
          </ac:picMkLst>
        </pc:picChg>
      </pc:sldChg>
      <pc:sldChg chg="delSp modSp add del mod ord">
        <pc:chgData name="FOY, Crystal" userId="55f9fa46-aa44-4f7c-92ae-79bd0297e2f2" providerId="ADAL" clId="{76CEBA37-6FE8-48FF-9E1E-186E277CD910}" dt="2025-03-31T17:25:07.424" v="322" actId="47"/>
        <pc:sldMkLst>
          <pc:docMk/>
          <pc:sldMk cId="4143086593" sldId="2147327411"/>
        </pc:sldMkLst>
        <pc:picChg chg="mod">
          <ac:chgData name="FOY, Crystal" userId="55f9fa46-aa44-4f7c-92ae-79bd0297e2f2" providerId="ADAL" clId="{76CEBA37-6FE8-48FF-9E1E-186E277CD910}" dt="2025-03-31T17:04:06.708" v="148" actId="1076"/>
          <ac:picMkLst>
            <pc:docMk/>
            <pc:sldMk cId="4143086593" sldId="2147327411"/>
            <ac:picMk id="5" creationId="{1084215D-32F6-64BE-29E6-CC5D8E463B23}"/>
          </ac:picMkLst>
        </pc:picChg>
        <pc:picChg chg="del">
          <ac:chgData name="FOY, Crystal" userId="55f9fa46-aa44-4f7c-92ae-79bd0297e2f2" providerId="ADAL" clId="{76CEBA37-6FE8-48FF-9E1E-186E277CD910}" dt="2025-03-31T16:59:15.765" v="93" actId="478"/>
          <ac:picMkLst>
            <pc:docMk/>
            <pc:sldMk cId="4143086593" sldId="2147327411"/>
            <ac:picMk id="7" creationId="{EF838E4E-88D1-E4FB-F834-43A293246E89}"/>
          </ac:picMkLst>
        </pc:picChg>
      </pc:sldChg>
      <pc:sldChg chg="addSp delSp modSp new mod">
        <pc:chgData name="FOY, Crystal" userId="55f9fa46-aa44-4f7c-92ae-79bd0297e2f2" providerId="ADAL" clId="{76CEBA37-6FE8-48FF-9E1E-186E277CD910}" dt="2025-03-31T17:41:22.327" v="453" actId="1076"/>
        <pc:sldMkLst>
          <pc:docMk/>
          <pc:sldMk cId="449119628" sldId="2147327412"/>
        </pc:sldMkLst>
        <pc:spChg chg="mod">
          <ac:chgData name="FOY, Crystal" userId="55f9fa46-aa44-4f7c-92ae-79bd0297e2f2" providerId="ADAL" clId="{76CEBA37-6FE8-48FF-9E1E-186E277CD910}" dt="2025-03-31T17:15:25.030" v="256" actId="20577"/>
          <ac:spMkLst>
            <pc:docMk/>
            <pc:sldMk cId="449119628" sldId="2147327412"/>
            <ac:spMk id="2" creationId="{76D154EF-D119-DC2E-4784-9E80ADF655BE}"/>
          </ac:spMkLst>
        </pc:spChg>
        <pc:spChg chg="del">
          <ac:chgData name="FOY, Crystal" userId="55f9fa46-aa44-4f7c-92ae-79bd0297e2f2" providerId="ADAL" clId="{76CEBA37-6FE8-48FF-9E1E-186E277CD910}" dt="2025-03-31T17:15:55.339" v="264" actId="478"/>
          <ac:spMkLst>
            <pc:docMk/>
            <pc:sldMk cId="449119628" sldId="2147327412"/>
            <ac:spMk id="3" creationId="{F4B25975-6FB4-A40A-0D74-C0BD2C55EE30}"/>
          </ac:spMkLst>
        </pc:spChg>
        <pc:spChg chg="add mod ord">
          <ac:chgData name="FOY, Crystal" userId="55f9fa46-aa44-4f7c-92ae-79bd0297e2f2" providerId="ADAL" clId="{76CEBA37-6FE8-48FF-9E1E-186E277CD910}" dt="2025-03-31T17:24:54.935" v="317" actId="1076"/>
          <ac:spMkLst>
            <pc:docMk/>
            <pc:sldMk cId="449119628" sldId="2147327412"/>
            <ac:spMk id="12" creationId="{3884409D-7182-D1B3-8513-3AF952A2BC51}"/>
          </ac:spMkLst>
        </pc:spChg>
        <pc:spChg chg="add mod">
          <ac:chgData name="FOY, Crystal" userId="55f9fa46-aa44-4f7c-92ae-79bd0297e2f2" providerId="ADAL" clId="{76CEBA37-6FE8-48FF-9E1E-186E277CD910}" dt="2025-03-31T17:24:59.611" v="319" actId="1076"/>
          <ac:spMkLst>
            <pc:docMk/>
            <pc:sldMk cId="449119628" sldId="2147327412"/>
            <ac:spMk id="13" creationId="{6BD8EE78-AA09-4308-2206-E1D617CA2090}"/>
          </ac:spMkLst>
        </pc:spChg>
        <pc:picChg chg="add mod">
          <ac:chgData name="FOY, Crystal" userId="55f9fa46-aa44-4f7c-92ae-79bd0297e2f2" providerId="ADAL" clId="{76CEBA37-6FE8-48FF-9E1E-186E277CD910}" dt="2025-03-31T17:21:00.449" v="269" actId="208"/>
          <ac:picMkLst>
            <pc:docMk/>
            <pc:sldMk cId="449119628" sldId="2147327412"/>
            <ac:picMk id="5" creationId="{5C7B630E-0917-A313-B03D-565E6267BA4A}"/>
          </ac:picMkLst>
        </pc:picChg>
        <pc:picChg chg="add mod">
          <ac:chgData name="FOY, Crystal" userId="55f9fa46-aa44-4f7c-92ae-79bd0297e2f2" providerId="ADAL" clId="{76CEBA37-6FE8-48FF-9E1E-186E277CD910}" dt="2025-03-31T17:15:37.374" v="260" actId="1076"/>
          <ac:picMkLst>
            <pc:docMk/>
            <pc:sldMk cId="449119628" sldId="2147327412"/>
            <ac:picMk id="6" creationId="{02773964-0287-B4DA-40F0-A3667B592951}"/>
          </ac:picMkLst>
        </pc:picChg>
        <pc:picChg chg="add mod">
          <ac:chgData name="FOY, Crystal" userId="55f9fa46-aa44-4f7c-92ae-79bd0297e2f2" providerId="ADAL" clId="{76CEBA37-6FE8-48FF-9E1E-186E277CD910}" dt="2025-03-31T17:15:39.595" v="261"/>
          <ac:picMkLst>
            <pc:docMk/>
            <pc:sldMk cId="449119628" sldId="2147327412"/>
            <ac:picMk id="7" creationId="{21AB22B5-4CC7-69F3-F786-01B2EDB21DD9}"/>
          </ac:picMkLst>
        </pc:picChg>
        <pc:picChg chg="add mod">
          <ac:chgData name="FOY, Crystal" userId="55f9fa46-aa44-4f7c-92ae-79bd0297e2f2" providerId="ADAL" clId="{76CEBA37-6FE8-48FF-9E1E-186E277CD910}" dt="2025-03-31T17:15:52.554" v="263" actId="1076"/>
          <ac:picMkLst>
            <pc:docMk/>
            <pc:sldMk cId="449119628" sldId="2147327412"/>
            <ac:picMk id="9" creationId="{0B1ED77F-5814-A5D3-EC38-FBE0F7E80F3F}"/>
          </ac:picMkLst>
        </pc:picChg>
        <pc:picChg chg="add del mod">
          <ac:chgData name="FOY, Crystal" userId="55f9fa46-aa44-4f7c-92ae-79bd0297e2f2" providerId="ADAL" clId="{76CEBA37-6FE8-48FF-9E1E-186E277CD910}" dt="2025-03-31T17:41:22.327" v="453" actId="1076"/>
          <ac:picMkLst>
            <pc:docMk/>
            <pc:sldMk cId="449119628" sldId="2147327412"/>
            <ac:picMk id="11" creationId="{582ABAF9-0E78-5FB9-6C26-C91062DF1543}"/>
          </ac:picMkLst>
        </pc:picChg>
        <pc:picChg chg="add mod">
          <ac:chgData name="FOY, Crystal" userId="55f9fa46-aa44-4f7c-92ae-79bd0297e2f2" providerId="ADAL" clId="{76CEBA37-6FE8-48FF-9E1E-186E277CD910}" dt="2025-03-31T17:24:52.280" v="316" actId="1076"/>
          <ac:picMkLst>
            <pc:docMk/>
            <pc:sldMk cId="449119628" sldId="2147327412"/>
            <ac:picMk id="15" creationId="{C38D3236-5338-5B72-A9B3-CD43B2B20093}"/>
          </ac:picMkLst>
        </pc:picChg>
        <pc:picChg chg="add mod">
          <ac:chgData name="FOY, Crystal" userId="55f9fa46-aa44-4f7c-92ae-79bd0297e2f2" providerId="ADAL" clId="{76CEBA37-6FE8-48FF-9E1E-186E277CD910}" dt="2025-03-31T17:25:02.860" v="321" actId="1076"/>
          <ac:picMkLst>
            <pc:docMk/>
            <pc:sldMk cId="449119628" sldId="2147327412"/>
            <ac:picMk id="16" creationId="{4E702FA2-8623-D902-6183-2B484954023A}"/>
          </ac:picMkLst>
        </pc:picChg>
      </pc:sldChg>
      <pc:sldChg chg="addSp delSp modSp new mod">
        <pc:chgData name="FOY, Crystal" userId="55f9fa46-aa44-4f7c-92ae-79bd0297e2f2" providerId="ADAL" clId="{76CEBA37-6FE8-48FF-9E1E-186E277CD910}" dt="2025-03-31T18:08:14.317" v="479" actId="1076"/>
        <pc:sldMkLst>
          <pc:docMk/>
          <pc:sldMk cId="632602884" sldId="2147327413"/>
        </pc:sldMkLst>
        <pc:spChg chg="mod">
          <ac:chgData name="FOY, Crystal" userId="55f9fa46-aa44-4f7c-92ae-79bd0297e2f2" providerId="ADAL" clId="{76CEBA37-6FE8-48FF-9E1E-186E277CD910}" dt="2025-03-31T17:31:51.029" v="348" actId="20577"/>
          <ac:spMkLst>
            <pc:docMk/>
            <pc:sldMk cId="632602884" sldId="2147327413"/>
            <ac:spMk id="2" creationId="{888109B7-14DA-088A-E6B0-A9C396C0C6F2}"/>
          </ac:spMkLst>
        </pc:spChg>
        <pc:spChg chg="del">
          <ac:chgData name="FOY, Crystal" userId="55f9fa46-aa44-4f7c-92ae-79bd0297e2f2" providerId="ADAL" clId="{76CEBA37-6FE8-48FF-9E1E-186E277CD910}" dt="2025-03-31T17:32:04.537" v="352" actId="478"/>
          <ac:spMkLst>
            <pc:docMk/>
            <pc:sldMk cId="632602884" sldId="2147327413"/>
            <ac:spMk id="3" creationId="{CAE1BAE6-A2B5-B224-C303-C8AFFE5C355C}"/>
          </ac:spMkLst>
        </pc:spChg>
        <pc:picChg chg="add mod">
          <ac:chgData name="FOY, Crystal" userId="55f9fa46-aa44-4f7c-92ae-79bd0297e2f2" providerId="ADAL" clId="{76CEBA37-6FE8-48FF-9E1E-186E277CD910}" dt="2025-03-31T17:43:18.037" v="469" actId="1076"/>
          <ac:picMkLst>
            <pc:docMk/>
            <pc:sldMk cId="632602884" sldId="2147327413"/>
            <ac:picMk id="5" creationId="{764A7E9A-8783-4527-8456-325FD84EEC5D}"/>
          </ac:picMkLst>
        </pc:picChg>
        <pc:picChg chg="add del mod">
          <ac:chgData name="FOY, Crystal" userId="55f9fa46-aa44-4f7c-92ae-79bd0297e2f2" providerId="ADAL" clId="{76CEBA37-6FE8-48FF-9E1E-186E277CD910}" dt="2025-03-31T17:43:11.299" v="466" actId="478"/>
          <ac:picMkLst>
            <pc:docMk/>
            <pc:sldMk cId="632602884" sldId="2147327413"/>
            <ac:picMk id="6" creationId="{C8AA068E-EE82-3645-1EE0-501323685253}"/>
          </ac:picMkLst>
        </pc:picChg>
        <pc:picChg chg="add del mod">
          <ac:chgData name="FOY, Crystal" userId="55f9fa46-aa44-4f7c-92ae-79bd0297e2f2" providerId="ADAL" clId="{76CEBA37-6FE8-48FF-9E1E-186E277CD910}" dt="2025-03-31T17:43:10.217" v="464" actId="478"/>
          <ac:picMkLst>
            <pc:docMk/>
            <pc:sldMk cId="632602884" sldId="2147327413"/>
            <ac:picMk id="7" creationId="{0A183AF5-724F-A8E3-652A-663A05D4293A}"/>
          </ac:picMkLst>
        </pc:picChg>
        <pc:picChg chg="add del mod">
          <ac:chgData name="FOY, Crystal" userId="55f9fa46-aa44-4f7c-92ae-79bd0297e2f2" providerId="ADAL" clId="{76CEBA37-6FE8-48FF-9E1E-186E277CD910}" dt="2025-03-31T17:43:10.739" v="465" actId="478"/>
          <ac:picMkLst>
            <pc:docMk/>
            <pc:sldMk cId="632602884" sldId="2147327413"/>
            <ac:picMk id="8" creationId="{1A21DE39-0E25-EC3C-E681-CFD6A2FE1486}"/>
          </ac:picMkLst>
        </pc:picChg>
        <pc:picChg chg="add mod">
          <ac:chgData name="FOY, Crystal" userId="55f9fa46-aa44-4f7c-92ae-79bd0297e2f2" providerId="ADAL" clId="{76CEBA37-6FE8-48FF-9E1E-186E277CD910}" dt="2025-03-31T18:08:14.317" v="479" actId="1076"/>
          <ac:picMkLst>
            <pc:docMk/>
            <pc:sldMk cId="632602884" sldId="2147327413"/>
            <ac:picMk id="9" creationId="{126B4EB7-322E-AD81-FF32-19026998CB98}"/>
          </ac:picMkLst>
        </pc:picChg>
        <pc:picChg chg="add mod">
          <ac:chgData name="FOY, Crystal" userId="55f9fa46-aa44-4f7c-92ae-79bd0297e2f2" providerId="ADAL" clId="{76CEBA37-6FE8-48FF-9E1E-186E277CD910}" dt="2025-03-31T18:08:13.093" v="478" actId="1076"/>
          <ac:picMkLst>
            <pc:docMk/>
            <pc:sldMk cId="632602884" sldId="2147327413"/>
            <ac:picMk id="10" creationId="{62CCF05E-5131-BE3A-FB90-885CDEF02E17}"/>
          </ac:picMkLst>
        </pc:picChg>
      </pc:sldChg>
      <pc:sldChg chg="addSp delSp modSp add mod">
        <pc:chgData name="FOY, Crystal" userId="55f9fa46-aa44-4f7c-92ae-79bd0297e2f2" providerId="ADAL" clId="{76CEBA37-6FE8-48FF-9E1E-186E277CD910}" dt="2025-03-31T17:39:56.659" v="447" actId="20577"/>
        <pc:sldMkLst>
          <pc:docMk/>
          <pc:sldMk cId="715987852" sldId="2147327414"/>
        </pc:sldMkLst>
        <pc:spChg chg="mod">
          <ac:chgData name="FOY, Crystal" userId="55f9fa46-aa44-4f7c-92ae-79bd0297e2f2" providerId="ADAL" clId="{76CEBA37-6FE8-48FF-9E1E-186E277CD910}" dt="2025-03-31T17:38:31.052" v="428" actId="1076"/>
          <ac:spMkLst>
            <pc:docMk/>
            <pc:sldMk cId="715987852" sldId="2147327414"/>
            <ac:spMk id="8" creationId="{2F28FDA7-86BF-FD0D-C341-90AA2D8FA050}"/>
          </ac:spMkLst>
        </pc:spChg>
        <pc:spChg chg="add mod">
          <ac:chgData name="FOY, Crystal" userId="55f9fa46-aa44-4f7c-92ae-79bd0297e2f2" providerId="ADAL" clId="{76CEBA37-6FE8-48FF-9E1E-186E277CD910}" dt="2025-03-31T17:39:56.659" v="447" actId="20577"/>
          <ac:spMkLst>
            <pc:docMk/>
            <pc:sldMk cId="715987852" sldId="2147327414"/>
            <ac:spMk id="10" creationId="{15D7070F-B191-D96B-D38B-EF7E7D8F5461}"/>
          </ac:spMkLst>
        </pc:spChg>
        <pc:picChg chg="del">
          <ac:chgData name="FOY, Crystal" userId="55f9fa46-aa44-4f7c-92ae-79bd0297e2f2" providerId="ADAL" clId="{76CEBA37-6FE8-48FF-9E1E-186E277CD910}" dt="2025-03-31T17:38:49.162" v="430" actId="478"/>
          <ac:picMkLst>
            <pc:docMk/>
            <pc:sldMk cId="715987852" sldId="2147327414"/>
            <ac:picMk id="2" creationId="{1371B2C5-9D9F-74E7-E059-4BA25146C91D}"/>
          </ac:picMkLst>
        </pc:picChg>
        <pc:picChg chg="mod">
          <ac:chgData name="FOY, Crystal" userId="55f9fa46-aa44-4f7c-92ae-79bd0297e2f2" providerId="ADAL" clId="{76CEBA37-6FE8-48FF-9E1E-186E277CD910}" dt="2025-03-31T17:39:33.003" v="445" actId="1076"/>
          <ac:picMkLst>
            <pc:docMk/>
            <pc:sldMk cId="715987852" sldId="2147327414"/>
            <ac:picMk id="4" creationId="{0103F75B-43D2-578E-EEA0-01C5C919101E}"/>
          </ac:picMkLst>
        </pc:picChg>
        <pc:picChg chg="del">
          <ac:chgData name="FOY, Crystal" userId="55f9fa46-aa44-4f7c-92ae-79bd0297e2f2" providerId="ADAL" clId="{76CEBA37-6FE8-48FF-9E1E-186E277CD910}" dt="2025-03-31T17:38:22.603" v="424" actId="478"/>
          <ac:picMkLst>
            <pc:docMk/>
            <pc:sldMk cId="715987852" sldId="2147327414"/>
            <ac:picMk id="5" creationId="{733DA9CB-0B48-7259-1904-4974F244BDF8}"/>
          </ac:picMkLst>
        </pc:picChg>
        <pc:picChg chg="add mod">
          <ac:chgData name="FOY, Crystal" userId="55f9fa46-aa44-4f7c-92ae-79bd0297e2f2" providerId="ADAL" clId="{76CEBA37-6FE8-48FF-9E1E-186E277CD910}" dt="2025-03-31T17:38:32.958" v="429" actId="1076"/>
          <ac:picMkLst>
            <pc:docMk/>
            <pc:sldMk cId="715987852" sldId="2147327414"/>
            <ac:picMk id="9" creationId="{023071F7-C43F-5626-4505-0E590C344C5F}"/>
          </ac:picMkLst>
        </pc:picChg>
      </pc:sldChg>
      <pc:sldChg chg="addSp delSp modSp add mod">
        <pc:chgData name="FOY, Crystal" userId="55f9fa46-aa44-4f7c-92ae-79bd0297e2f2" providerId="ADAL" clId="{76CEBA37-6FE8-48FF-9E1E-186E277CD910}" dt="2025-03-31T19:45:14.683" v="593" actId="21"/>
        <pc:sldMkLst>
          <pc:docMk/>
          <pc:sldMk cId="819670979" sldId="2147327415"/>
        </pc:sldMkLst>
        <pc:graphicFrameChg chg="mod modGraphic">
          <ac:chgData name="FOY, Crystal" userId="55f9fa46-aa44-4f7c-92ae-79bd0297e2f2" providerId="ADAL" clId="{76CEBA37-6FE8-48FF-9E1E-186E277CD910}" dt="2025-03-31T19:41:31.010" v="545" actId="1076"/>
          <ac:graphicFrameMkLst>
            <pc:docMk/>
            <pc:sldMk cId="819670979" sldId="2147327415"/>
            <ac:graphicFrameMk id="4" creationId="{C6FBA865-55EE-8312-0ECF-1B634CCE45C5}"/>
          </ac:graphicFrameMkLst>
        </pc:graphicFrameChg>
        <pc:picChg chg="del">
          <ac:chgData name="FOY, Crystal" userId="55f9fa46-aa44-4f7c-92ae-79bd0297e2f2" providerId="ADAL" clId="{76CEBA37-6FE8-48FF-9E1E-186E277CD910}" dt="2025-03-31T19:40:53.096" v="538" actId="478"/>
          <ac:picMkLst>
            <pc:docMk/>
            <pc:sldMk cId="819670979" sldId="2147327415"/>
            <ac:picMk id="3" creationId="{BFE2F31B-315B-F5E4-DCEB-2CCC9B921CDD}"/>
          </ac:picMkLst>
        </pc:picChg>
        <pc:picChg chg="add mod">
          <ac:chgData name="FOY, Crystal" userId="55f9fa46-aa44-4f7c-92ae-79bd0297e2f2" providerId="ADAL" clId="{76CEBA37-6FE8-48FF-9E1E-186E277CD910}" dt="2025-03-31T19:41:32.326" v="546" actId="1076"/>
          <ac:picMkLst>
            <pc:docMk/>
            <pc:sldMk cId="819670979" sldId="2147327415"/>
            <ac:picMk id="6" creationId="{BFA551E8-7BA8-7874-67AB-0EB546182F1F}"/>
          </ac:picMkLst>
        </pc:picChg>
        <pc:picChg chg="add del mod">
          <ac:chgData name="FOY, Crystal" userId="55f9fa46-aa44-4f7c-92ae-79bd0297e2f2" providerId="ADAL" clId="{76CEBA37-6FE8-48FF-9E1E-186E277CD910}" dt="2025-03-31T19:45:14.683" v="593" actId="21"/>
          <ac:picMkLst>
            <pc:docMk/>
            <pc:sldMk cId="819670979" sldId="2147327415"/>
            <ac:picMk id="7" creationId="{B92024FD-A2AC-B4F1-F4A0-B2795D1AD9D4}"/>
          </ac:picMkLst>
        </pc:picChg>
      </pc:sldChg>
      <pc:sldChg chg="addSp delSp modSp new del mod">
        <pc:chgData name="FOY, Crystal" userId="55f9fa46-aa44-4f7c-92ae-79bd0297e2f2" providerId="ADAL" clId="{76CEBA37-6FE8-48FF-9E1E-186E277CD910}" dt="2025-03-31T19:46:08.053" v="612" actId="47"/>
        <pc:sldMkLst>
          <pc:docMk/>
          <pc:sldMk cId="3460407523" sldId="2147327416"/>
        </pc:sldMkLst>
        <pc:picChg chg="add del mod">
          <ac:chgData name="FOY, Crystal" userId="55f9fa46-aa44-4f7c-92ae-79bd0297e2f2" providerId="ADAL" clId="{76CEBA37-6FE8-48FF-9E1E-186E277CD910}" dt="2025-03-31T19:45:55.974" v="607" actId="478"/>
          <ac:picMkLst>
            <pc:docMk/>
            <pc:sldMk cId="3460407523" sldId="2147327416"/>
            <ac:picMk id="5" creationId="{C45CF3A7-3ED6-C517-FDB7-ABCBA54A2B1C}"/>
          </ac:picMkLst>
        </pc:picChg>
        <pc:picChg chg="add del mod">
          <ac:chgData name="FOY, Crystal" userId="55f9fa46-aa44-4f7c-92ae-79bd0297e2f2" providerId="ADAL" clId="{76CEBA37-6FE8-48FF-9E1E-186E277CD910}" dt="2025-03-31T19:10:18.709" v="520" actId="478"/>
          <ac:picMkLst>
            <pc:docMk/>
            <pc:sldMk cId="3460407523" sldId="2147327416"/>
            <ac:picMk id="7" creationId="{BB013D6E-45E0-5D8E-11D3-77B7655591CD}"/>
          </ac:picMkLst>
        </pc:picChg>
        <pc:picChg chg="add del mod">
          <ac:chgData name="FOY, Crystal" userId="55f9fa46-aa44-4f7c-92ae-79bd0297e2f2" providerId="ADAL" clId="{76CEBA37-6FE8-48FF-9E1E-186E277CD910}" dt="2025-03-31T19:45:58.194" v="608" actId="21"/>
          <ac:picMkLst>
            <pc:docMk/>
            <pc:sldMk cId="3460407523" sldId="2147327416"/>
            <ac:picMk id="8" creationId="{6F534B9F-49BA-5D28-7505-2BB779DE7679}"/>
          </ac:picMkLst>
        </pc:picChg>
      </pc:sldChg>
      <pc:sldChg chg="addSp delSp modSp new del mod">
        <pc:chgData name="FOY, Crystal" userId="55f9fa46-aa44-4f7c-92ae-79bd0297e2f2" providerId="ADAL" clId="{76CEBA37-6FE8-48FF-9E1E-186E277CD910}" dt="2025-03-31T19:45:38.087" v="600" actId="47"/>
        <pc:sldMkLst>
          <pc:docMk/>
          <pc:sldMk cId="363132232" sldId="2147327417"/>
        </pc:sldMkLst>
        <pc:spChg chg="del">
          <ac:chgData name="FOY, Crystal" userId="55f9fa46-aa44-4f7c-92ae-79bd0297e2f2" providerId="ADAL" clId="{76CEBA37-6FE8-48FF-9E1E-186E277CD910}" dt="2025-03-31T18:25:04.674" v="497" actId="478"/>
          <ac:spMkLst>
            <pc:docMk/>
            <pc:sldMk cId="363132232" sldId="2147327417"/>
            <ac:spMk id="2" creationId="{7FB5DAC9-D846-E755-E40E-5E5B7E971E34}"/>
          </ac:spMkLst>
        </pc:spChg>
        <pc:spChg chg="del">
          <ac:chgData name="FOY, Crystal" userId="55f9fa46-aa44-4f7c-92ae-79bd0297e2f2" providerId="ADAL" clId="{76CEBA37-6FE8-48FF-9E1E-186E277CD910}" dt="2025-03-31T18:25:09.702" v="499" actId="478"/>
          <ac:spMkLst>
            <pc:docMk/>
            <pc:sldMk cId="363132232" sldId="2147327417"/>
            <ac:spMk id="3" creationId="{69CEF4D4-4FE0-9964-4487-5154C49C909D}"/>
          </ac:spMkLst>
        </pc:spChg>
        <pc:picChg chg="add del mod">
          <ac:chgData name="FOY, Crystal" userId="55f9fa46-aa44-4f7c-92ae-79bd0297e2f2" providerId="ADAL" clId="{76CEBA37-6FE8-48FF-9E1E-186E277CD910}" dt="2025-03-31T19:44:41.728" v="586" actId="21"/>
          <ac:picMkLst>
            <pc:docMk/>
            <pc:sldMk cId="363132232" sldId="2147327417"/>
            <ac:picMk id="5" creationId="{6973F926-AACD-0DFB-214F-C61B6F6114AC}"/>
          </ac:picMkLst>
        </pc:picChg>
        <pc:picChg chg="add del mod">
          <ac:chgData name="FOY, Crystal" userId="55f9fa46-aa44-4f7c-92ae-79bd0297e2f2" providerId="ADAL" clId="{76CEBA37-6FE8-48FF-9E1E-186E277CD910}" dt="2025-03-31T19:44:26.609" v="579" actId="21"/>
          <ac:picMkLst>
            <pc:docMk/>
            <pc:sldMk cId="363132232" sldId="2147327417"/>
            <ac:picMk id="7" creationId="{FC3EC0E3-B0EB-EF9A-3AF7-F9012ABCAC3F}"/>
          </ac:picMkLst>
        </pc:picChg>
        <pc:picChg chg="add del mod">
          <ac:chgData name="FOY, Crystal" userId="55f9fa46-aa44-4f7c-92ae-79bd0297e2f2" providerId="ADAL" clId="{76CEBA37-6FE8-48FF-9E1E-186E277CD910}" dt="2025-03-31T19:43:47.888" v="567" actId="21"/>
          <ac:picMkLst>
            <pc:docMk/>
            <pc:sldMk cId="363132232" sldId="2147327417"/>
            <ac:picMk id="9" creationId="{2335E437-6D40-D6CD-DC69-7D4CC7C41E04}"/>
          </ac:picMkLst>
        </pc:picChg>
        <pc:picChg chg="add mod">
          <ac:chgData name="FOY, Crystal" userId="55f9fa46-aa44-4f7c-92ae-79bd0297e2f2" providerId="ADAL" clId="{76CEBA37-6FE8-48FF-9E1E-186E277CD910}" dt="2025-03-31T19:42:12.606" v="553" actId="1076"/>
          <ac:picMkLst>
            <pc:docMk/>
            <pc:sldMk cId="363132232" sldId="2147327417"/>
            <ac:picMk id="10" creationId="{C45CF3A7-3ED6-C517-FDB7-ABCBA54A2B1C}"/>
          </ac:picMkLst>
        </pc:picChg>
        <pc:picChg chg="add mod">
          <ac:chgData name="FOY, Crystal" userId="55f9fa46-aa44-4f7c-92ae-79bd0297e2f2" providerId="ADAL" clId="{76CEBA37-6FE8-48FF-9E1E-186E277CD910}" dt="2025-03-31T19:44:04.604" v="572" actId="1076"/>
          <ac:picMkLst>
            <pc:docMk/>
            <pc:sldMk cId="363132232" sldId="2147327417"/>
            <ac:picMk id="11" creationId="{69C40FAA-7D39-D7AE-51C7-736F3FDA7DC3}"/>
          </ac:picMkLst>
        </pc:picChg>
      </pc:sldChg>
      <pc:sldChg chg="addSp delSp modSp new mod ord">
        <pc:chgData name="FOY, Crystal" userId="55f9fa46-aa44-4f7c-92ae-79bd0297e2f2" providerId="ADAL" clId="{76CEBA37-6FE8-48FF-9E1E-186E277CD910}" dt="2025-03-31T19:46:48.379" v="618" actId="1076"/>
        <pc:sldMkLst>
          <pc:docMk/>
          <pc:sldMk cId="3056938852" sldId="2147327418"/>
        </pc:sldMkLst>
        <pc:spChg chg="del">
          <ac:chgData name="FOY, Crystal" userId="55f9fa46-aa44-4f7c-92ae-79bd0297e2f2" providerId="ADAL" clId="{76CEBA37-6FE8-48FF-9E1E-186E277CD910}" dt="2025-03-31T18:27:22.378" v="513" actId="478"/>
          <ac:spMkLst>
            <pc:docMk/>
            <pc:sldMk cId="3056938852" sldId="2147327418"/>
            <ac:spMk id="2" creationId="{A43C12A4-5BA4-CCBC-C363-A0B1B18FB0FA}"/>
          </ac:spMkLst>
        </pc:spChg>
        <pc:spChg chg="del">
          <ac:chgData name="FOY, Crystal" userId="55f9fa46-aa44-4f7c-92ae-79bd0297e2f2" providerId="ADAL" clId="{76CEBA37-6FE8-48FF-9E1E-186E277CD910}" dt="2025-03-31T18:27:21.061" v="512" actId="478"/>
          <ac:spMkLst>
            <pc:docMk/>
            <pc:sldMk cId="3056938852" sldId="2147327418"/>
            <ac:spMk id="3" creationId="{A35CEBEB-7966-1C71-9286-3A3A9089BF11}"/>
          </ac:spMkLst>
        </pc:spChg>
        <pc:picChg chg="add mod">
          <ac:chgData name="FOY, Crystal" userId="55f9fa46-aa44-4f7c-92ae-79bd0297e2f2" providerId="ADAL" clId="{76CEBA37-6FE8-48FF-9E1E-186E277CD910}" dt="2025-03-31T19:46:48.379" v="618" actId="1076"/>
          <ac:picMkLst>
            <pc:docMk/>
            <pc:sldMk cId="3056938852" sldId="2147327418"/>
            <ac:picMk id="5" creationId="{9476930F-6B47-EE63-F1DE-009BC297941E}"/>
          </ac:picMkLst>
        </pc:picChg>
        <pc:picChg chg="add mod">
          <ac:chgData name="FOY, Crystal" userId="55f9fa46-aa44-4f7c-92ae-79bd0297e2f2" providerId="ADAL" clId="{76CEBA37-6FE8-48FF-9E1E-186E277CD910}" dt="2025-03-31T19:46:44.554" v="616" actId="1076"/>
          <ac:picMkLst>
            <pc:docMk/>
            <pc:sldMk cId="3056938852" sldId="2147327418"/>
            <ac:picMk id="7" creationId="{22E91442-A710-B3D9-59DE-699A6EDF9423}"/>
          </ac:picMkLst>
        </pc:picChg>
        <pc:picChg chg="add del mod">
          <ac:chgData name="FOY, Crystal" userId="55f9fa46-aa44-4f7c-92ae-79bd0297e2f2" providerId="ADAL" clId="{76CEBA37-6FE8-48FF-9E1E-186E277CD910}" dt="2025-03-31T19:44:16.023" v="574" actId="21"/>
          <ac:picMkLst>
            <pc:docMk/>
            <pc:sldMk cId="3056938852" sldId="2147327418"/>
            <ac:picMk id="8" creationId="{6F534B9F-49BA-5D28-7505-2BB779DE7679}"/>
          </ac:picMkLst>
        </pc:picChg>
        <pc:picChg chg="add mod">
          <ac:chgData name="FOY, Crystal" userId="55f9fa46-aa44-4f7c-92ae-79bd0297e2f2" providerId="ADAL" clId="{76CEBA37-6FE8-48FF-9E1E-186E277CD910}" dt="2025-03-31T19:44:29.884" v="580"/>
          <ac:picMkLst>
            <pc:docMk/>
            <pc:sldMk cId="3056938852" sldId="2147327418"/>
            <ac:picMk id="9" creationId="{FC3EC0E3-B0EB-EF9A-3AF7-F9012ABCAC3F}"/>
          </ac:picMkLst>
        </pc:picChg>
        <pc:picChg chg="add mod">
          <ac:chgData name="FOY, Crystal" userId="55f9fa46-aa44-4f7c-92ae-79bd0297e2f2" providerId="ADAL" clId="{76CEBA37-6FE8-48FF-9E1E-186E277CD910}" dt="2025-03-31T19:44:54.649" v="592" actId="1076"/>
          <ac:picMkLst>
            <pc:docMk/>
            <pc:sldMk cId="3056938852" sldId="2147327418"/>
            <ac:picMk id="10" creationId="{6973F926-AACD-0DFB-214F-C61B6F6114AC}"/>
          </ac:picMkLst>
        </pc:picChg>
        <pc:picChg chg="add del mod">
          <ac:chgData name="FOY, Crystal" userId="55f9fa46-aa44-4f7c-92ae-79bd0297e2f2" providerId="ADAL" clId="{76CEBA37-6FE8-48FF-9E1E-186E277CD910}" dt="2025-03-31T19:46:40.225" v="614" actId="478"/>
          <ac:picMkLst>
            <pc:docMk/>
            <pc:sldMk cId="3056938852" sldId="2147327418"/>
            <ac:picMk id="11" creationId="{B92024FD-A2AC-B4F1-F4A0-B2795D1AD9D4}"/>
          </ac:picMkLst>
        </pc:picChg>
      </pc:sldChg>
      <pc:sldChg chg="delSp modSp add mod">
        <pc:chgData name="FOY, Crystal" userId="55f9fa46-aa44-4f7c-92ae-79bd0297e2f2" providerId="ADAL" clId="{76CEBA37-6FE8-48FF-9E1E-186E277CD910}" dt="2025-03-31T20:16:14.367" v="621" actId="1076"/>
        <pc:sldMkLst>
          <pc:docMk/>
          <pc:sldMk cId="3347661137" sldId="2147327419"/>
        </pc:sldMkLst>
        <pc:picChg chg="del">
          <ac:chgData name="FOY, Crystal" userId="55f9fa46-aa44-4f7c-92ae-79bd0297e2f2" providerId="ADAL" clId="{76CEBA37-6FE8-48FF-9E1E-186E277CD910}" dt="2025-03-31T19:45:44.500" v="602" actId="478"/>
          <ac:picMkLst>
            <pc:docMk/>
            <pc:sldMk cId="3347661137" sldId="2147327419"/>
            <ac:picMk id="5" creationId="{BE46A250-C7E4-8004-FE56-0854B934FEBA}"/>
          </ac:picMkLst>
        </pc:picChg>
        <pc:picChg chg="del">
          <ac:chgData name="FOY, Crystal" userId="55f9fa46-aa44-4f7c-92ae-79bd0297e2f2" providerId="ADAL" clId="{76CEBA37-6FE8-48FF-9E1E-186E277CD910}" dt="2025-03-31T19:45:45.037" v="603" actId="478"/>
          <ac:picMkLst>
            <pc:docMk/>
            <pc:sldMk cId="3347661137" sldId="2147327419"/>
            <ac:picMk id="7" creationId="{71998BF0-00CB-36E0-6C8F-BB4FC80A0961}"/>
          </ac:picMkLst>
        </pc:picChg>
        <pc:picChg chg="mod">
          <ac:chgData name="FOY, Crystal" userId="55f9fa46-aa44-4f7c-92ae-79bd0297e2f2" providerId="ADAL" clId="{76CEBA37-6FE8-48FF-9E1E-186E277CD910}" dt="2025-03-31T20:16:14.367" v="621" actId="1076"/>
          <ac:picMkLst>
            <pc:docMk/>
            <pc:sldMk cId="3347661137" sldId="2147327419"/>
            <ac:picMk id="11" creationId="{301E6278-436F-D0D2-4F4D-D1A68B16901F}"/>
          </ac:picMkLst>
        </pc:picChg>
      </pc:sldChg>
      <pc:sldChg chg="addSp modSp add del mod">
        <pc:chgData name="FOY, Crystal" userId="55f9fa46-aa44-4f7c-92ae-79bd0297e2f2" providerId="ADAL" clId="{76CEBA37-6FE8-48FF-9E1E-186E277CD910}" dt="2025-03-31T19:46:09.303" v="613" actId="47"/>
        <pc:sldMkLst>
          <pc:docMk/>
          <pc:sldMk cId="92721598" sldId="2147327420"/>
        </pc:sldMkLst>
        <pc:picChg chg="add mod">
          <ac:chgData name="FOY, Crystal" userId="55f9fa46-aa44-4f7c-92ae-79bd0297e2f2" providerId="ADAL" clId="{76CEBA37-6FE8-48FF-9E1E-186E277CD910}" dt="2025-03-31T19:46:05.854" v="611" actId="1076"/>
          <ac:picMkLst>
            <pc:docMk/>
            <pc:sldMk cId="92721598" sldId="2147327420"/>
            <ac:picMk id="8" creationId="{6F534B9F-49BA-5D28-7505-2BB779DE7679}"/>
          </ac:picMkLst>
        </pc:picChg>
        <pc:picChg chg="mod">
          <ac:chgData name="FOY, Crystal" userId="55f9fa46-aa44-4f7c-92ae-79bd0297e2f2" providerId="ADAL" clId="{76CEBA37-6FE8-48FF-9E1E-186E277CD910}" dt="2025-03-31T19:46:00.831" v="609" actId="1076"/>
          <ac:picMkLst>
            <pc:docMk/>
            <pc:sldMk cId="92721598" sldId="2147327420"/>
            <ac:picMk id="11" creationId="{C5C307B4-C45A-74EB-D494-6B9C8349F2AE}"/>
          </ac:picMkLst>
        </pc:picChg>
      </pc:sldChg>
      <pc:sldChg chg="addSp delSp modSp new add del mod">
        <pc:chgData name="FOY, Crystal" userId="55f9fa46-aa44-4f7c-92ae-79bd0297e2f2" providerId="ADAL" clId="{76CEBA37-6FE8-48FF-9E1E-186E277CD910}" dt="2025-03-31T20:55:07.568" v="655" actId="1076"/>
        <pc:sldMkLst>
          <pc:docMk/>
          <pc:sldMk cId="2456340109" sldId="2147327420"/>
        </pc:sldMkLst>
        <pc:spChg chg="mod">
          <ac:chgData name="FOY, Crystal" userId="55f9fa46-aa44-4f7c-92ae-79bd0297e2f2" providerId="ADAL" clId="{76CEBA37-6FE8-48FF-9E1E-186E277CD910}" dt="2025-03-31T20:17:40.625" v="634" actId="20577"/>
          <ac:spMkLst>
            <pc:docMk/>
            <pc:sldMk cId="2456340109" sldId="2147327420"/>
            <ac:spMk id="2" creationId="{019CDFBC-2A14-C4C3-A0B3-F443A29A2436}"/>
          </ac:spMkLst>
        </pc:spChg>
        <pc:spChg chg="del">
          <ac:chgData name="FOY, Crystal" userId="55f9fa46-aa44-4f7c-92ae-79bd0297e2f2" providerId="ADAL" clId="{76CEBA37-6FE8-48FF-9E1E-186E277CD910}" dt="2025-03-31T20:17:46.029" v="635" actId="478"/>
          <ac:spMkLst>
            <pc:docMk/>
            <pc:sldMk cId="2456340109" sldId="2147327420"/>
            <ac:spMk id="3" creationId="{822D7527-4E3E-84DB-46A9-FFBA08AAB6C0}"/>
          </ac:spMkLst>
        </pc:spChg>
        <pc:spChg chg="add mod">
          <ac:chgData name="FOY, Crystal" userId="55f9fa46-aa44-4f7c-92ae-79bd0297e2f2" providerId="ADAL" clId="{76CEBA37-6FE8-48FF-9E1E-186E277CD910}" dt="2025-03-31T20:53:25.327" v="650" actId="1076"/>
          <ac:spMkLst>
            <pc:docMk/>
            <pc:sldMk cId="2456340109" sldId="2147327420"/>
            <ac:spMk id="6" creationId="{BF1B98C8-09A5-C517-6F6F-8DD10BEB0995}"/>
          </ac:spMkLst>
        </pc:spChg>
        <pc:picChg chg="add mod">
          <ac:chgData name="FOY, Crystal" userId="55f9fa46-aa44-4f7c-92ae-79bd0297e2f2" providerId="ADAL" clId="{76CEBA37-6FE8-48FF-9E1E-186E277CD910}" dt="2025-03-31T20:55:04.780" v="654" actId="1076"/>
          <ac:picMkLst>
            <pc:docMk/>
            <pc:sldMk cId="2456340109" sldId="2147327420"/>
            <ac:picMk id="5" creationId="{73697014-78B2-6AD8-E079-AE46106529E3}"/>
          </ac:picMkLst>
        </pc:picChg>
        <pc:picChg chg="add mod">
          <ac:chgData name="FOY, Crystal" userId="55f9fa46-aa44-4f7c-92ae-79bd0297e2f2" providerId="ADAL" clId="{76CEBA37-6FE8-48FF-9E1E-186E277CD910}" dt="2025-03-31T20:55:07.568" v="655" actId="1076"/>
          <ac:picMkLst>
            <pc:docMk/>
            <pc:sldMk cId="2456340109" sldId="2147327420"/>
            <ac:picMk id="8" creationId="{A602E29A-700C-C094-89DB-658092582FD4}"/>
          </ac:picMkLst>
        </pc:picChg>
        <pc:picChg chg="add del mod">
          <ac:chgData name="FOY, Crystal" userId="55f9fa46-aa44-4f7c-92ae-79bd0297e2f2" providerId="ADAL" clId="{76CEBA37-6FE8-48FF-9E1E-186E277CD910}" dt="2025-03-31T20:53:06.631" v="647" actId="478"/>
          <ac:picMkLst>
            <pc:docMk/>
            <pc:sldMk cId="2456340109" sldId="2147327420"/>
            <ac:picMk id="1026" creationId="{529ACD3A-BEFE-F932-864E-93481ADD5603}"/>
          </ac:picMkLst>
        </pc:picChg>
      </pc:sldChg>
      <pc:sldChg chg="del">
        <pc:chgData name="FOY, Crystal" userId="55f9fa46-aa44-4f7c-92ae-79bd0297e2f2" providerId="ADAL" clId="{76CEBA37-6FE8-48FF-9E1E-186E277CD910}" dt="2025-03-31T15:30:26.380" v="2" actId="47"/>
        <pc:sldMkLst>
          <pc:docMk/>
          <pc:sldMk cId="742505017" sldId="2147482586"/>
        </pc:sldMkLst>
      </pc:sldChg>
      <pc:sldChg chg="del">
        <pc:chgData name="FOY, Crystal" userId="55f9fa46-aa44-4f7c-92ae-79bd0297e2f2" providerId="ADAL" clId="{76CEBA37-6FE8-48FF-9E1E-186E277CD910}" dt="2025-03-31T15:30:22.228" v="0" actId="47"/>
        <pc:sldMkLst>
          <pc:docMk/>
          <pc:sldMk cId="1570743889" sldId="2147482591"/>
        </pc:sldMkLst>
      </pc:sldChg>
      <pc:sldMasterChg chg="delSldLayout">
        <pc:chgData name="FOY, Crystal" userId="55f9fa46-aa44-4f7c-92ae-79bd0297e2f2" providerId="ADAL" clId="{76CEBA37-6FE8-48FF-9E1E-186E277CD910}" dt="2025-03-31T16:54:13.555" v="34" actId="47"/>
        <pc:sldMasterMkLst>
          <pc:docMk/>
          <pc:sldMasterMk cId="1167659431" sldId="2147483660"/>
        </pc:sldMasterMkLst>
        <pc:sldLayoutChg chg="del">
          <pc:chgData name="FOY, Crystal" userId="55f9fa46-aa44-4f7c-92ae-79bd0297e2f2" providerId="ADAL" clId="{76CEBA37-6FE8-48FF-9E1E-186E277CD910}" dt="2025-03-31T16:54:13.555" v="34" actId="47"/>
          <pc:sldLayoutMkLst>
            <pc:docMk/>
            <pc:sldMasterMk cId="1167659431" sldId="2147483660"/>
            <pc:sldLayoutMk cId="3555888868" sldId="214748373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7793E-8AE4-4CE5-A06D-05B6A3E5850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0B1AF-D454-4761-AC98-5F4CDECAA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BA64EB7-F887-4FCF-A975-EBD97D0C34B6}"/>
              </a:ext>
            </a:extLst>
          </p:cNvPr>
          <p:cNvSpPr/>
          <p:nvPr userDrawn="1"/>
        </p:nvSpPr>
        <p:spPr>
          <a:xfrm>
            <a:off x="4388" y="3675941"/>
            <a:ext cx="12197443" cy="318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CCA8F65-F703-47E4-B8BF-A381862AD285}"/>
              </a:ext>
            </a:extLst>
          </p:cNvPr>
          <p:cNvSpPr/>
          <p:nvPr userDrawn="1"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76DEA865-A5B8-427B-B19F-CFE9A2A886FA}"/>
              </a:ext>
            </a:extLst>
          </p:cNvPr>
          <p:cNvGrpSpPr/>
          <p:nvPr userDrawn="1"/>
        </p:nvGrpSpPr>
        <p:grpSpPr>
          <a:xfrm flipV="1">
            <a:off x="6066112" y="4598253"/>
            <a:ext cx="84606" cy="325925"/>
            <a:chOff x="6096000" y="4588975"/>
            <a:chExt cx="0" cy="648864"/>
          </a:xfrm>
        </p:grpSpPr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9C5B0D0E-B3E5-4CB6-970F-B1609E41A0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4588975"/>
              <a:ext cx="0" cy="32592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A23A1B3D-D890-4C46-BBEA-899F44B237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4911914"/>
              <a:ext cx="0" cy="32592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re 1">
            <a:extLst>
              <a:ext uri="{FF2B5EF4-FFF2-40B4-BE49-F238E27FC236}">
                <a16:creationId xmlns:a16="http://schemas.microsoft.com/office/drawing/2014/main" id="{F96B3BFB-C383-4DCB-9B49-CAA19DB00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44" y="4924178"/>
            <a:ext cx="12191989" cy="692351"/>
          </a:xfrm>
        </p:spPr>
        <p:txBody>
          <a:bodyPr anchor="t" anchorCtr="0"/>
          <a:lstStyle>
            <a:lvl1pPr algn="ctr">
              <a:defRPr sz="400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AEB470F-3936-4A23-910B-D2EB935AC8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616113"/>
            <a:ext cx="12187238" cy="684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ajouter un sous-titre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C48468F-D18E-4407-8079-553B76DB14E0}"/>
              </a:ext>
            </a:extLst>
          </p:cNvPr>
          <p:cNvSpPr/>
          <p:nvPr userDrawn="1"/>
        </p:nvSpPr>
        <p:spPr>
          <a:xfrm>
            <a:off x="856486" y="96671"/>
            <a:ext cx="10420730" cy="4523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B5C291-9CE7-4726-B1F9-50F9A531BD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985" y="6308464"/>
            <a:ext cx="1327355" cy="40166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393FB5-5394-4ACB-B1F7-E210CA0013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178" y="365132"/>
            <a:ext cx="10441868" cy="426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1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Contenu +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662F8F41-3DF9-4DE8-9974-46023ABE55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43625" y="0"/>
            <a:ext cx="5748375" cy="68580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fr-FR"/>
              <a:t> 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DF7AB83-0E6E-4BBC-93CA-2741952C7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8278"/>
            <a:ext cx="5638802" cy="634771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B921FE-C1F4-4110-99EC-2D555D6EA8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199" y="1825625"/>
            <a:ext cx="5638801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ici pour modifier le 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A8D0E8-27C3-4A42-8014-9A0283632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6C6636-573B-4859-B336-44B9D644355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709FA-FCD9-4B7E-B259-FC13B4728346}"/>
              </a:ext>
            </a:extLst>
          </p:cNvPr>
          <p:cNvSpPr/>
          <p:nvPr userDrawn="1"/>
        </p:nvSpPr>
        <p:spPr>
          <a:xfrm>
            <a:off x="1" y="0"/>
            <a:ext cx="9525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539442-AAB4-41A0-B166-6357D96967E4}"/>
              </a:ext>
            </a:extLst>
          </p:cNvPr>
          <p:cNvSpPr/>
          <p:nvPr userDrawn="1"/>
        </p:nvSpPr>
        <p:spPr>
          <a:xfrm rot="16200000">
            <a:off x="11942443" y="6608445"/>
            <a:ext cx="453392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11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C20526-EDB0-4FE1-8766-E81F8194A2E5}"/>
              </a:ext>
            </a:extLst>
          </p:cNvPr>
          <p:cNvSpPr/>
          <p:nvPr userDrawn="1"/>
        </p:nvSpPr>
        <p:spPr>
          <a:xfrm>
            <a:off x="-1" y="0"/>
            <a:ext cx="6095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DF7AB83-0E6E-4BBC-93CA-2741952C7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18278"/>
            <a:ext cx="9020629" cy="634771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B921FE-C1F4-4110-99EC-2D555D6EA8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25625"/>
            <a:ext cx="5101772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ici pour modifier le 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A8D0E8-27C3-4A42-8014-9A0283632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6C6636-573B-4859-B336-44B9D644355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709FA-FCD9-4B7E-B259-FC13B4728346}"/>
              </a:ext>
            </a:extLst>
          </p:cNvPr>
          <p:cNvSpPr/>
          <p:nvPr userDrawn="1"/>
        </p:nvSpPr>
        <p:spPr>
          <a:xfrm>
            <a:off x="1" y="0"/>
            <a:ext cx="9525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539442-AAB4-41A0-B166-6357D96967E4}"/>
              </a:ext>
            </a:extLst>
          </p:cNvPr>
          <p:cNvSpPr/>
          <p:nvPr userDrawn="1"/>
        </p:nvSpPr>
        <p:spPr>
          <a:xfrm rot="16200000">
            <a:off x="11942443" y="6608445"/>
            <a:ext cx="453392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Espace réservé pour une image  7">
            <a:extLst>
              <a:ext uri="{FF2B5EF4-FFF2-40B4-BE49-F238E27FC236}">
                <a16:creationId xmlns:a16="http://schemas.microsoft.com/office/drawing/2014/main" id="{2825B414-9E28-42BC-925C-E45306EC21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98869" y="0"/>
            <a:ext cx="2194057" cy="284614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fr-FR"/>
              <a:t>  </a:t>
            </a:r>
          </a:p>
        </p:txBody>
      </p:sp>
      <p:sp>
        <p:nvSpPr>
          <p:cNvPr id="23" name="Espace réservé pour une image  7">
            <a:extLst>
              <a:ext uri="{FF2B5EF4-FFF2-40B4-BE49-F238E27FC236}">
                <a16:creationId xmlns:a16="http://schemas.microsoft.com/office/drawing/2014/main" id="{A37037F5-C35A-44D3-8A89-47CAB79B21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98870" y="2831701"/>
            <a:ext cx="1838404" cy="291595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fr-FR"/>
              <a:t>  </a:t>
            </a:r>
          </a:p>
        </p:txBody>
      </p:sp>
      <p:sp>
        <p:nvSpPr>
          <p:cNvPr id="24" name="Espace réservé pour une image  7">
            <a:extLst>
              <a:ext uri="{FF2B5EF4-FFF2-40B4-BE49-F238E27FC236}">
                <a16:creationId xmlns:a16="http://schemas.microsoft.com/office/drawing/2014/main" id="{0824FBCC-308E-49F3-B571-DE9E752AA7B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68716" y="1883137"/>
            <a:ext cx="2728535" cy="2724122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fr-FR"/>
              <a:t>  </a:t>
            </a:r>
          </a:p>
        </p:txBody>
      </p:sp>
      <p:sp>
        <p:nvSpPr>
          <p:cNvPr id="25" name="Espace réservé pour une image  7">
            <a:extLst>
              <a:ext uri="{FF2B5EF4-FFF2-40B4-BE49-F238E27FC236}">
                <a16:creationId xmlns:a16="http://schemas.microsoft.com/office/drawing/2014/main" id="{A486E644-DB29-43E8-B2D1-DC0509DAE8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17344" y="4598052"/>
            <a:ext cx="1994421" cy="225994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fr-FR"/>
              <a:t>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60D143-F430-4050-8471-91D64A96C3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97251" y="5747656"/>
            <a:ext cx="1838403" cy="429312"/>
          </a:xfrm>
          <a:solidFill>
            <a:schemeClr val="tx2"/>
          </a:solidFill>
        </p:spPr>
        <p:txBody>
          <a:bodyPr wrap="square" tIns="144000" bIns="144000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  <a:lvl2pPr marL="87312" indent="0">
              <a:buNone/>
              <a:defRPr/>
            </a:lvl2pPr>
          </a:lstStyle>
          <a:p>
            <a:pPr lvl="0"/>
            <a:r>
              <a:rPr lang="en-US" err="1"/>
              <a:t>Légende</a:t>
            </a:r>
            <a:r>
              <a:rPr lang="en-US"/>
              <a:t> de la photo</a:t>
            </a:r>
          </a:p>
        </p:txBody>
      </p:sp>
      <p:grpSp>
        <p:nvGrpSpPr>
          <p:cNvPr id="27" name="Groupe 39">
            <a:extLst>
              <a:ext uri="{FF2B5EF4-FFF2-40B4-BE49-F238E27FC236}">
                <a16:creationId xmlns:a16="http://schemas.microsoft.com/office/drawing/2014/main" id="{046CF2B4-BFD8-4535-8959-C4E97841BCD8}"/>
              </a:ext>
            </a:extLst>
          </p:cNvPr>
          <p:cNvGrpSpPr/>
          <p:nvPr userDrawn="1"/>
        </p:nvGrpSpPr>
        <p:grpSpPr>
          <a:xfrm>
            <a:off x="12324464" y="45719"/>
            <a:ext cx="1885826" cy="1712774"/>
            <a:chOff x="511520" y="2588002"/>
            <a:chExt cx="1885826" cy="1712774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8DE5A783-A408-4CDC-9598-A1B52CB3F6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2E3B12C-E3ED-4EC3-9118-50E855BD1E99}"/>
                </a:ext>
              </a:extLst>
            </p:cNvPr>
            <p:cNvSpPr/>
            <p:nvPr/>
          </p:nvSpPr>
          <p:spPr>
            <a:xfrm>
              <a:off x="511520" y="2946559"/>
              <a:ext cx="1885826" cy="135421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Pour changer d’image :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Supprimer l’image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en place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Cliquer sur l’icone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au milieu du bloc 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Sélectionner l’image souhaitée dans votre ordinateur</a:t>
              </a:r>
            </a:p>
          </p:txBody>
        </p:sp>
      </p:grpSp>
      <p:grpSp>
        <p:nvGrpSpPr>
          <p:cNvPr id="30" name="Groupe 2">
            <a:extLst>
              <a:ext uri="{FF2B5EF4-FFF2-40B4-BE49-F238E27FC236}">
                <a16:creationId xmlns:a16="http://schemas.microsoft.com/office/drawing/2014/main" id="{3AB270AA-0B76-4C7D-8B4E-F5E930E4B631}"/>
              </a:ext>
            </a:extLst>
          </p:cNvPr>
          <p:cNvGrpSpPr/>
          <p:nvPr userDrawn="1"/>
        </p:nvGrpSpPr>
        <p:grpSpPr>
          <a:xfrm>
            <a:off x="12324464" y="2002971"/>
            <a:ext cx="1885826" cy="1743552"/>
            <a:chOff x="7045594" y="2588002"/>
            <a:chExt cx="1885826" cy="1743552"/>
          </a:xfrm>
        </p:grpSpPr>
        <p:grpSp>
          <p:nvGrpSpPr>
            <p:cNvPr id="31" name="Groupe 69">
              <a:extLst>
                <a:ext uri="{FF2B5EF4-FFF2-40B4-BE49-F238E27FC236}">
                  <a16:creationId xmlns:a16="http://schemas.microsoft.com/office/drawing/2014/main" id="{E0600A2B-33C9-4617-983E-ECAF83B8167C}"/>
                </a:ext>
              </a:extLst>
            </p:cNvPr>
            <p:cNvGrpSpPr/>
            <p:nvPr/>
          </p:nvGrpSpPr>
          <p:grpSpPr>
            <a:xfrm>
              <a:off x="7045594" y="2588002"/>
              <a:ext cx="1885826" cy="1743552"/>
              <a:chOff x="2689543" y="1651754"/>
              <a:chExt cx="1885826" cy="1743552"/>
            </a:xfrm>
          </p:grpSpPr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id="{7D388A03-8226-46BB-882B-65F21B4756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07AED9C-5FA5-45BF-9A9D-37DD7EE06685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38499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Pour passer d’un niveau</a:t>
                </a:r>
                <a:b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</a:b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de puces à un autre 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Sélectionner la ligne souhaitée et utiliser la tabulation vers l’avant ou vers l’arrière 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32" name="Image 74">
              <a:extLst>
                <a:ext uri="{FF2B5EF4-FFF2-40B4-BE49-F238E27FC236}">
                  <a16:creationId xmlns:a16="http://schemas.microsoft.com/office/drawing/2014/main" id="{B57FDD8B-FC1A-426E-99B5-B2CA5D450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2328" y="3962222"/>
              <a:ext cx="180768" cy="199216"/>
            </a:xfrm>
            <a:prstGeom prst="rect">
              <a:avLst/>
            </a:prstGeom>
          </p:spPr>
        </p:pic>
        <p:pic>
          <p:nvPicPr>
            <p:cNvPr id="33" name="Image 75">
              <a:extLst>
                <a:ext uri="{FF2B5EF4-FFF2-40B4-BE49-F238E27FC236}">
                  <a16:creationId xmlns:a16="http://schemas.microsoft.com/office/drawing/2014/main" id="{9642134E-8D99-4A48-BB5C-E2F54A1B4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7210" y="3962222"/>
              <a:ext cx="180768" cy="199216"/>
            </a:xfrm>
            <a:prstGeom prst="rect">
              <a:avLst/>
            </a:prstGeom>
          </p:spPr>
        </p:pic>
      </p:grpSp>
      <p:grpSp>
        <p:nvGrpSpPr>
          <p:cNvPr id="36" name="Groupe 72">
            <a:extLst>
              <a:ext uri="{FF2B5EF4-FFF2-40B4-BE49-F238E27FC236}">
                <a16:creationId xmlns:a16="http://schemas.microsoft.com/office/drawing/2014/main" id="{B7A4C936-0E40-4E67-B903-263C9288A5AB}"/>
              </a:ext>
            </a:extLst>
          </p:cNvPr>
          <p:cNvGrpSpPr/>
          <p:nvPr userDrawn="1"/>
        </p:nvGrpSpPr>
        <p:grpSpPr>
          <a:xfrm>
            <a:off x="12324464" y="4652784"/>
            <a:ext cx="1885826" cy="2205216"/>
            <a:chOff x="2689543" y="1651754"/>
            <a:chExt cx="1885826" cy="2205216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D94BEBAC-6DF7-4034-81A4-593A43EE9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5D71E1F-E845-4450-AB03-33B5BA2BAF5F}"/>
                </a:ext>
              </a:extLst>
            </p:cNvPr>
            <p:cNvSpPr/>
            <p:nvPr/>
          </p:nvSpPr>
          <p:spPr>
            <a:xfrm>
              <a:off x="2689543" y="2010311"/>
              <a:ext cx="1885826" cy="184665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Pour changer le pied</a:t>
              </a:r>
              <a:b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 page : 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Cliquer sur « insérer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Cliquer sur « en-tête 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et pied de page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Sélectionner « Numéro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 diapositive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Écrire le texte souhaité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dans la case « Pied de page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Cliquez sur 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« Appliquer partout 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54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sur fond rouge Gauche + Texte fond Blanc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96D4A4-4C65-44A0-869E-561FEBBD4023}"/>
              </a:ext>
            </a:extLst>
          </p:cNvPr>
          <p:cNvSpPr/>
          <p:nvPr userDrawn="1"/>
        </p:nvSpPr>
        <p:spPr>
          <a:xfrm>
            <a:off x="0" y="0"/>
            <a:ext cx="525417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A75BE0-19C9-4CAD-877F-EF7F6E129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6636-573B-4859-B336-44B9D644355E}" type="slidenum">
              <a:rPr lang="fr-FR" smtClean="0"/>
              <a:t>‹#›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CDF596-93BF-489A-B652-287672C4AF51}"/>
              </a:ext>
            </a:extLst>
          </p:cNvPr>
          <p:cNvSpPr/>
          <p:nvPr userDrawn="1"/>
        </p:nvSpPr>
        <p:spPr>
          <a:xfrm rot="16200000">
            <a:off x="11942443" y="6608445"/>
            <a:ext cx="453392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28BA535C-FF73-4ED2-BEC2-700CD5414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8278"/>
            <a:ext cx="4584700" cy="6347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6AAC4914-3606-410E-88A0-F47FD48846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88000" y="1825625"/>
            <a:ext cx="6146798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ici pour modifier le 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DD2F1C66-D36C-4DF5-9A20-6B9551E8D5C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1825625"/>
            <a:ext cx="45847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ici pour modifier le 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grpSp>
        <p:nvGrpSpPr>
          <p:cNvPr id="22" name="Groupe 2">
            <a:extLst>
              <a:ext uri="{FF2B5EF4-FFF2-40B4-BE49-F238E27FC236}">
                <a16:creationId xmlns:a16="http://schemas.microsoft.com/office/drawing/2014/main" id="{57377211-71C1-4602-BF51-00E8CC699B1C}"/>
              </a:ext>
            </a:extLst>
          </p:cNvPr>
          <p:cNvGrpSpPr/>
          <p:nvPr userDrawn="1"/>
        </p:nvGrpSpPr>
        <p:grpSpPr>
          <a:xfrm>
            <a:off x="12324464" y="0"/>
            <a:ext cx="1885826" cy="1743552"/>
            <a:chOff x="7045594" y="2588002"/>
            <a:chExt cx="1885826" cy="1743552"/>
          </a:xfrm>
        </p:grpSpPr>
        <p:grpSp>
          <p:nvGrpSpPr>
            <p:cNvPr id="23" name="Groupe 69">
              <a:extLst>
                <a:ext uri="{FF2B5EF4-FFF2-40B4-BE49-F238E27FC236}">
                  <a16:creationId xmlns:a16="http://schemas.microsoft.com/office/drawing/2014/main" id="{AC7447CE-1819-487A-8AB5-52BEABB16D4D}"/>
                </a:ext>
              </a:extLst>
            </p:cNvPr>
            <p:cNvGrpSpPr/>
            <p:nvPr/>
          </p:nvGrpSpPr>
          <p:grpSpPr>
            <a:xfrm>
              <a:off x="7045594" y="2588002"/>
              <a:ext cx="1885826" cy="1743552"/>
              <a:chOff x="2689543" y="1651754"/>
              <a:chExt cx="1885826" cy="1743552"/>
            </a:xfrm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59162D6-1F51-427F-89D4-1F0D183708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E6F707D-AF74-47CB-BEF2-98C9933149A4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38499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Pour passer d’un niveau</a:t>
                </a:r>
                <a:b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</a:br>
                <a:r>
                  <a:rPr kumimoji="0" lang="fr-FR" sz="12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de puces à un autre 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Sélectionner la ligne souhaitée et utiliser la tabulation vers l’avant ou vers l’arrière 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24" name="Image 74">
              <a:extLst>
                <a:ext uri="{FF2B5EF4-FFF2-40B4-BE49-F238E27FC236}">
                  <a16:creationId xmlns:a16="http://schemas.microsoft.com/office/drawing/2014/main" id="{FDDD7A74-724C-43A8-9650-4F64BCC3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02328" y="3962222"/>
              <a:ext cx="180768" cy="199216"/>
            </a:xfrm>
            <a:prstGeom prst="rect">
              <a:avLst/>
            </a:prstGeom>
          </p:spPr>
        </p:pic>
        <p:pic>
          <p:nvPicPr>
            <p:cNvPr id="25" name="Image 75">
              <a:extLst>
                <a:ext uri="{FF2B5EF4-FFF2-40B4-BE49-F238E27FC236}">
                  <a16:creationId xmlns:a16="http://schemas.microsoft.com/office/drawing/2014/main" id="{422F54A9-E095-488D-94BB-25E42A8F0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7210" y="3962222"/>
              <a:ext cx="180768" cy="199216"/>
            </a:xfrm>
            <a:prstGeom prst="rect">
              <a:avLst/>
            </a:prstGeom>
          </p:spPr>
        </p:pic>
      </p:grpSp>
      <p:grpSp>
        <p:nvGrpSpPr>
          <p:cNvPr id="28" name="Groupe 72">
            <a:extLst>
              <a:ext uri="{FF2B5EF4-FFF2-40B4-BE49-F238E27FC236}">
                <a16:creationId xmlns:a16="http://schemas.microsoft.com/office/drawing/2014/main" id="{3F239A9E-0152-4E4C-BB62-BAAA29397896}"/>
              </a:ext>
            </a:extLst>
          </p:cNvPr>
          <p:cNvGrpSpPr/>
          <p:nvPr userDrawn="1"/>
        </p:nvGrpSpPr>
        <p:grpSpPr>
          <a:xfrm>
            <a:off x="12324464" y="4652784"/>
            <a:ext cx="1885826" cy="2205216"/>
            <a:chOff x="2689543" y="1651754"/>
            <a:chExt cx="1885826" cy="220521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38833975-E8AD-4726-AFA0-2FD1B650AA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70C54B-9348-4FAD-8BC3-99FFD4826FAC}"/>
                </a:ext>
              </a:extLst>
            </p:cNvPr>
            <p:cNvSpPr/>
            <p:nvPr/>
          </p:nvSpPr>
          <p:spPr>
            <a:xfrm>
              <a:off x="2689543" y="2010311"/>
              <a:ext cx="1885826" cy="184665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Pour changer le pied</a:t>
              </a:r>
              <a:b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 page : 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Cliquer sur « insérer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Cliquer sur « en-tête 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et pied de page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Sélectionner « Numéro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 diapositive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Écrire le texte souhaité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dans la case « Pied de page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Cliquez sur 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« Appliquer partout 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7896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 clés_hau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D1D1C2-D623-48C7-A20F-918C01071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832D0401-6C17-4C97-B940-FEB8BDD2E0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1121" y="1637927"/>
            <a:ext cx="2191750" cy="914400"/>
          </a:xfrm>
        </p:spPr>
        <p:txBody>
          <a:bodyPr>
            <a:noAutofit/>
          </a:bodyPr>
          <a:lstStyle>
            <a:lvl1pPr marL="0" indent="0" algn="ctr">
              <a:buNone/>
              <a:defRPr sz="9600">
                <a:solidFill>
                  <a:schemeClr val="accent1"/>
                </a:solidFill>
                <a:latin typeface="Vijaya" panose="02020604020202020204" pitchFamily="18" charset="0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000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9AF7249E-9DBA-4FB2-8805-E8E002CAE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16778" y="1637927"/>
            <a:ext cx="2191750" cy="914400"/>
          </a:xfrm>
        </p:spPr>
        <p:txBody>
          <a:bodyPr>
            <a:noAutofit/>
          </a:bodyPr>
          <a:lstStyle>
            <a:lvl1pPr marL="0" indent="0" algn="ctr">
              <a:buNone/>
              <a:defRPr sz="9600">
                <a:solidFill>
                  <a:schemeClr val="bg2"/>
                </a:solidFill>
                <a:latin typeface="Vijaya" panose="02020604020202020204" pitchFamily="18" charset="0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000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25685D41-D018-46A9-AD0F-42B5182AE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2413" y="2855720"/>
            <a:ext cx="2009166" cy="404159"/>
          </a:xfrm>
        </p:spPr>
        <p:txBody>
          <a:bodyPr>
            <a:normAutofit/>
          </a:bodyPr>
          <a:lstStyle>
            <a:lvl1pPr marL="0" indent="0" algn="ctr">
              <a:buNone/>
              <a:defRPr sz="1200" cap="all" baseline="0">
                <a:solidFill>
                  <a:schemeClr val="tx1"/>
                </a:solidFill>
                <a:latin typeface="+mj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Unités M$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1ABBB34-9CF1-4EAC-8D29-10788B8EE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8070" y="2855720"/>
            <a:ext cx="2009166" cy="4041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 sz="1200" cap="all" baseline="0">
                <a:solidFill>
                  <a:schemeClr val="tx1"/>
                </a:solidFill>
                <a:latin typeface="+mj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Unités M$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835C3F9C-4F78-4ADE-B203-1BA9034365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9898" y="3274724"/>
            <a:ext cx="2514196" cy="369332"/>
          </a:xfrm>
        </p:spPr>
        <p:txBody>
          <a:bodyPr>
            <a:sp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B482983B-E696-4C63-8623-C2E89E389B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55555" y="3274724"/>
            <a:ext cx="2514196" cy="369332"/>
          </a:xfrm>
        </p:spPr>
        <p:txBody>
          <a:bodyPr>
            <a:sp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BBF45FF-B605-48AB-8CCB-D21FD1FDF84B}"/>
              </a:ext>
            </a:extLst>
          </p:cNvPr>
          <p:cNvCxnSpPr/>
          <p:nvPr userDrawn="1"/>
        </p:nvCxnSpPr>
        <p:spPr>
          <a:xfrm flipV="1">
            <a:off x="6888075" y="1770975"/>
            <a:ext cx="0" cy="3813015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3D0A3B1E-4259-41C6-8A44-44B6873E78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107" y="1637927"/>
            <a:ext cx="2191750" cy="914400"/>
          </a:xfrm>
        </p:spPr>
        <p:txBody>
          <a:bodyPr>
            <a:noAutofit/>
          </a:bodyPr>
          <a:lstStyle>
            <a:lvl1pPr marL="0" indent="0" algn="ctr">
              <a:buNone/>
              <a:defRPr sz="9600">
                <a:solidFill>
                  <a:schemeClr val="tx2"/>
                </a:solidFill>
                <a:latin typeface="Vijaya" panose="02020604020202020204" pitchFamily="18" charset="0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000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80342980-9946-49B2-946E-FCBB149F89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06399" y="2855720"/>
            <a:ext cx="2009166" cy="404159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  <a:latin typeface="+mj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Unités M$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932595F-A2EF-404A-8D51-9B859C26D4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6399" y="3274724"/>
            <a:ext cx="2009166" cy="230832"/>
          </a:xfrm>
        </p:spPr>
        <p:txBody>
          <a:bodyPr>
            <a:sp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+mn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Légende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2F365A9D-D495-45DC-BA47-69835DCB57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58934" y="1850168"/>
            <a:ext cx="2009166" cy="480000"/>
          </a:xfrm>
        </p:spPr>
        <p:txBody>
          <a:bodyPr>
            <a:noAutofit/>
          </a:bodyPr>
          <a:lstStyle>
            <a:lvl1pPr marL="0" indent="0" algn="r">
              <a:buNone/>
              <a:defRPr sz="3600" b="0">
                <a:solidFill>
                  <a:schemeClr val="accent1"/>
                </a:solidFill>
                <a:latin typeface="Vijaya" panose="02020604020202020204" pitchFamily="18" charset="0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+0,0%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F43CE26A-AA87-47CB-AE96-DE6ECA16B4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58934" y="2421600"/>
            <a:ext cx="2009166" cy="230832"/>
          </a:xfrm>
        </p:spPr>
        <p:txBody>
          <a:bodyPr>
            <a:spAutoFit/>
          </a:bodyPr>
          <a:lstStyle>
            <a:lvl1pPr marL="0" indent="0" algn="r">
              <a:buNone/>
              <a:defRPr sz="1000">
                <a:solidFill>
                  <a:schemeClr val="tx1"/>
                </a:solidFill>
                <a:latin typeface="+mn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Légende</a:t>
            </a:r>
          </a:p>
        </p:txBody>
      </p:sp>
      <p:grpSp>
        <p:nvGrpSpPr>
          <p:cNvPr id="17" name="Grouper 25">
            <a:extLst>
              <a:ext uri="{FF2B5EF4-FFF2-40B4-BE49-F238E27FC236}">
                <a16:creationId xmlns:a16="http://schemas.microsoft.com/office/drawing/2014/main" id="{F3055E6D-22E3-4738-A9BE-D385F8E0F031}"/>
              </a:ext>
            </a:extLst>
          </p:cNvPr>
          <p:cNvGrpSpPr/>
          <p:nvPr userDrawn="1"/>
        </p:nvGrpSpPr>
        <p:grpSpPr>
          <a:xfrm>
            <a:off x="7406398" y="2836116"/>
            <a:ext cx="3479927" cy="2091527"/>
            <a:chOff x="7496715" y="3310486"/>
            <a:chExt cx="3119898" cy="1875141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181AD8A9-0785-4DED-B575-4183C940E202}"/>
                </a:ext>
              </a:extLst>
            </p:cNvPr>
            <p:cNvCxnSpPr/>
            <p:nvPr/>
          </p:nvCxnSpPr>
          <p:spPr>
            <a:xfrm flipV="1">
              <a:off x="7496715" y="4639867"/>
              <a:ext cx="533349" cy="54576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9D8BB7E-8C39-4FC3-8071-601C6437B403}"/>
                </a:ext>
              </a:extLst>
            </p:cNvPr>
            <p:cNvCxnSpPr/>
            <p:nvPr/>
          </p:nvCxnSpPr>
          <p:spPr>
            <a:xfrm>
              <a:off x="8026890" y="4643100"/>
              <a:ext cx="1290853" cy="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CB4DF0F-D774-4E1C-A210-7E9476FB120E}"/>
                </a:ext>
              </a:extLst>
            </p:cNvPr>
            <p:cNvCxnSpPr/>
            <p:nvPr/>
          </p:nvCxnSpPr>
          <p:spPr>
            <a:xfrm flipV="1">
              <a:off x="9317743" y="3323186"/>
              <a:ext cx="1289345" cy="1321309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30D27315-D17A-4541-8F51-F2093D3EE050}"/>
                </a:ext>
              </a:extLst>
            </p:cNvPr>
            <p:cNvCxnSpPr/>
            <p:nvPr/>
          </p:nvCxnSpPr>
          <p:spPr>
            <a:xfrm>
              <a:off x="10263156" y="3316836"/>
              <a:ext cx="353457" cy="0"/>
            </a:xfrm>
            <a:prstGeom prst="line">
              <a:avLst/>
            </a:prstGeom>
            <a:ln w="15875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72DDD6CA-F967-4D2F-8E23-A13ADC42AECC}"/>
                </a:ext>
              </a:extLst>
            </p:cNvPr>
            <p:cNvCxnSpPr/>
            <p:nvPr/>
          </p:nvCxnSpPr>
          <p:spPr>
            <a:xfrm flipV="1">
              <a:off x="10613438" y="3310486"/>
              <a:ext cx="0" cy="355200"/>
            </a:xfrm>
            <a:prstGeom prst="line">
              <a:avLst/>
            </a:prstGeom>
            <a:ln w="15875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393CDB0-EAE3-4B4B-8DA6-EA05EDFF77F9}"/>
              </a:ext>
            </a:extLst>
          </p:cNvPr>
          <p:cNvCxnSpPr/>
          <p:nvPr userDrawn="1"/>
        </p:nvCxnSpPr>
        <p:spPr>
          <a:xfrm flipV="1">
            <a:off x="6821019" y="1964506"/>
            <a:ext cx="0" cy="3813015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00BAC70-C2AD-4FC3-B958-C4F860D06E2E}"/>
              </a:ext>
            </a:extLst>
          </p:cNvPr>
          <p:cNvSpPr/>
          <p:nvPr userDrawn="1"/>
        </p:nvSpPr>
        <p:spPr>
          <a:xfrm>
            <a:off x="1" y="0"/>
            <a:ext cx="9525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367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 clés_bai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D1D1C2-D623-48C7-A20F-918C01071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45BF77C0-2AB8-43D2-82C1-BDC2F69A92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1121" y="1637927"/>
            <a:ext cx="2191750" cy="914400"/>
          </a:xfrm>
        </p:spPr>
        <p:txBody>
          <a:bodyPr>
            <a:noAutofit/>
          </a:bodyPr>
          <a:lstStyle>
            <a:lvl1pPr marL="0" indent="0" algn="ctr">
              <a:buNone/>
              <a:defRPr sz="9600">
                <a:solidFill>
                  <a:schemeClr val="accent1"/>
                </a:solidFill>
                <a:latin typeface="Vijaya" panose="02020604020202020204" pitchFamily="18" charset="0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000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02865298-BCB2-4CC2-913A-0AC0BA59B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16778" y="1637927"/>
            <a:ext cx="2191750" cy="914400"/>
          </a:xfrm>
        </p:spPr>
        <p:txBody>
          <a:bodyPr>
            <a:noAutofit/>
          </a:bodyPr>
          <a:lstStyle>
            <a:lvl1pPr marL="0" indent="0" algn="ctr">
              <a:buNone/>
              <a:defRPr sz="9600">
                <a:solidFill>
                  <a:schemeClr val="bg2"/>
                </a:solidFill>
                <a:latin typeface="Vijaya" panose="02020604020202020204" pitchFamily="18" charset="0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000</a:t>
            </a:r>
          </a:p>
        </p:txBody>
      </p:sp>
      <p:sp>
        <p:nvSpPr>
          <p:cNvPr id="31" name="Espace réservé du texte 2">
            <a:extLst>
              <a:ext uri="{FF2B5EF4-FFF2-40B4-BE49-F238E27FC236}">
                <a16:creationId xmlns:a16="http://schemas.microsoft.com/office/drawing/2014/main" id="{C38A9E59-EE68-4801-ABF9-8F914FAE15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2413" y="2855720"/>
            <a:ext cx="2009166" cy="404159"/>
          </a:xfrm>
        </p:spPr>
        <p:txBody>
          <a:bodyPr>
            <a:normAutofit/>
          </a:bodyPr>
          <a:lstStyle>
            <a:lvl1pPr marL="0" indent="0" algn="ctr">
              <a:buNone/>
              <a:defRPr sz="1200" cap="all" baseline="0">
                <a:solidFill>
                  <a:schemeClr val="tx1"/>
                </a:solidFill>
                <a:latin typeface="+mj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Unités M$</a:t>
            </a:r>
          </a:p>
        </p:txBody>
      </p:sp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D9F2CECE-38EB-4A66-8697-B1D11E3D5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8070" y="2855720"/>
            <a:ext cx="2009166" cy="4041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None/>
              <a:tabLst/>
              <a:defRPr sz="1200" cap="all" baseline="0">
                <a:solidFill>
                  <a:schemeClr val="tx1"/>
                </a:solidFill>
                <a:latin typeface="+mj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Unités M$</a:t>
            </a:r>
          </a:p>
        </p:txBody>
      </p: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355FD5D1-D7C1-448E-ABC4-BE298C8EC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9898" y="3274724"/>
            <a:ext cx="2514196" cy="369332"/>
          </a:xfrm>
        </p:spPr>
        <p:txBody>
          <a:bodyPr>
            <a:sp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D098D98E-69EA-41AC-8E84-E1B2122591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55555" y="3274724"/>
            <a:ext cx="2514196" cy="369332"/>
          </a:xfrm>
        </p:spPr>
        <p:txBody>
          <a:bodyPr>
            <a:sp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35979C4-CCD7-4E57-AE15-3A0E471965F1}"/>
              </a:ext>
            </a:extLst>
          </p:cNvPr>
          <p:cNvCxnSpPr/>
          <p:nvPr userDrawn="1"/>
        </p:nvCxnSpPr>
        <p:spPr>
          <a:xfrm flipV="1">
            <a:off x="6888075" y="1770975"/>
            <a:ext cx="0" cy="3813015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space réservé du texte 2">
            <a:extLst>
              <a:ext uri="{FF2B5EF4-FFF2-40B4-BE49-F238E27FC236}">
                <a16:creationId xmlns:a16="http://schemas.microsoft.com/office/drawing/2014/main" id="{50FE6987-0458-4782-B9CD-9E78283E9C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307" y="1637927"/>
            <a:ext cx="2191750" cy="914400"/>
          </a:xfrm>
        </p:spPr>
        <p:txBody>
          <a:bodyPr>
            <a:noAutofit/>
          </a:bodyPr>
          <a:lstStyle>
            <a:lvl1pPr marL="0" indent="0" algn="ctr">
              <a:buNone/>
              <a:defRPr sz="9600">
                <a:solidFill>
                  <a:schemeClr val="tx2"/>
                </a:solidFill>
                <a:latin typeface="Vijaya" panose="02020604020202020204" pitchFamily="18" charset="0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000</a:t>
            </a:r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F925AE11-01D1-46A3-A8A8-4B5BFEF5FF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1599" y="2855720"/>
            <a:ext cx="2009166" cy="404159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  <a:latin typeface="+mj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Unités M$</a:t>
            </a:r>
          </a:p>
        </p:txBody>
      </p:sp>
      <p:sp>
        <p:nvSpPr>
          <p:cNvPr id="38" name="Espace réservé du texte 2">
            <a:extLst>
              <a:ext uri="{FF2B5EF4-FFF2-40B4-BE49-F238E27FC236}">
                <a16:creationId xmlns:a16="http://schemas.microsoft.com/office/drawing/2014/main" id="{29B10A02-30AB-4572-BA0F-D093F6723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1599" y="3274724"/>
            <a:ext cx="2009166" cy="230832"/>
          </a:xfrm>
        </p:spPr>
        <p:txBody>
          <a:bodyPr>
            <a:sp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+mn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Légende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040BC6B9-817C-4CE2-86B2-370F77848D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58934" y="5202137"/>
            <a:ext cx="2009166" cy="480000"/>
          </a:xfrm>
        </p:spPr>
        <p:txBody>
          <a:bodyPr>
            <a:noAutofit/>
          </a:bodyPr>
          <a:lstStyle>
            <a:lvl1pPr marL="0" indent="0" algn="r">
              <a:buNone/>
              <a:defRPr sz="3600" b="0">
                <a:solidFill>
                  <a:schemeClr val="accent1"/>
                </a:solidFill>
                <a:latin typeface="Vijaya" panose="02020604020202020204" pitchFamily="18" charset="0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-0,0%</a:t>
            </a:r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5EAB52E4-C282-43A3-B066-D02053604B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58934" y="5773569"/>
            <a:ext cx="2009166" cy="230832"/>
          </a:xfrm>
        </p:spPr>
        <p:txBody>
          <a:bodyPr>
            <a:spAutoFit/>
          </a:bodyPr>
          <a:lstStyle>
            <a:lvl1pPr marL="0" indent="0" algn="r">
              <a:buNone/>
              <a:defRPr sz="1000">
                <a:solidFill>
                  <a:schemeClr val="tx1"/>
                </a:solidFill>
                <a:latin typeface="+mn-lt"/>
                <a:cs typeface="Vijaya" panose="02020604020202020204" pitchFamily="18" charset="0"/>
              </a:defRPr>
            </a:lvl1pPr>
          </a:lstStyle>
          <a:p>
            <a:pPr lvl="0"/>
            <a:r>
              <a:rPr lang="fr-FR"/>
              <a:t>Légende</a:t>
            </a:r>
          </a:p>
        </p:txBody>
      </p:sp>
      <p:grpSp>
        <p:nvGrpSpPr>
          <p:cNvPr id="41" name="Grouper 25">
            <a:extLst>
              <a:ext uri="{FF2B5EF4-FFF2-40B4-BE49-F238E27FC236}">
                <a16:creationId xmlns:a16="http://schemas.microsoft.com/office/drawing/2014/main" id="{18A24078-4EFB-439E-9C0B-19796FA7338C}"/>
              </a:ext>
            </a:extLst>
          </p:cNvPr>
          <p:cNvGrpSpPr>
            <a:grpSpLocks/>
          </p:cNvGrpSpPr>
          <p:nvPr userDrawn="1"/>
        </p:nvGrpSpPr>
        <p:grpSpPr>
          <a:xfrm flipV="1">
            <a:off x="7406399" y="3019178"/>
            <a:ext cx="3479927" cy="2091527"/>
            <a:chOff x="7496715" y="3310486"/>
            <a:chExt cx="3119898" cy="1875141"/>
          </a:xfrm>
        </p:grpSpPr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4810C1A1-C587-4EA4-9EA4-AF77050248BD}"/>
                </a:ext>
              </a:extLst>
            </p:cNvPr>
            <p:cNvCxnSpPr/>
            <p:nvPr/>
          </p:nvCxnSpPr>
          <p:spPr>
            <a:xfrm flipV="1">
              <a:off x="7496715" y="4639867"/>
              <a:ext cx="533349" cy="54576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A196B62E-B47F-4FB9-9E67-9EFDABFE2E8C}"/>
                </a:ext>
              </a:extLst>
            </p:cNvPr>
            <p:cNvCxnSpPr/>
            <p:nvPr/>
          </p:nvCxnSpPr>
          <p:spPr>
            <a:xfrm>
              <a:off x="8026890" y="4643100"/>
              <a:ext cx="1290853" cy="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DCF95E84-CFE3-4EA8-B8F9-803E92C27FCC}"/>
                </a:ext>
              </a:extLst>
            </p:cNvPr>
            <p:cNvCxnSpPr/>
            <p:nvPr/>
          </p:nvCxnSpPr>
          <p:spPr>
            <a:xfrm flipV="1">
              <a:off x="9317743" y="3323186"/>
              <a:ext cx="1289345" cy="1321309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3E4300BE-4F4B-426F-B593-18CE8B80C501}"/>
                </a:ext>
              </a:extLst>
            </p:cNvPr>
            <p:cNvCxnSpPr/>
            <p:nvPr/>
          </p:nvCxnSpPr>
          <p:spPr>
            <a:xfrm>
              <a:off x="10263156" y="3316836"/>
              <a:ext cx="353457" cy="0"/>
            </a:xfrm>
            <a:prstGeom prst="line">
              <a:avLst/>
            </a:prstGeom>
            <a:ln w="15875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ADC5E8D1-40C7-44FD-8410-C6740B43621C}"/>
                </a:ext>
              </a:extLst>
            </p:cNvPr>
            <p:cNvCxnSpPr/>
            <p:nvPr/>
          </p:nvCxnSpPr>
          <p:spPr>
            <a:xfrm flipV="1">
              <a:off x="10613438" y="3310486"/>
              <a:ext cx="0" cy="355200"/>
            </a:xfrm>
            <a:prstGeom prst="line">
              <a:avLst/>
            </a:prstGeom>
            <a:ln w="15875">
              <a:solidFill>
                <a:schemeClr val="accent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5CBB5214-E0EC-4F28-A973-668326E3C02D}"/>
              </a:ext>
            </a:extLst>
          </p:cNvPr>
          <p:cNvCxnSpPr/>
          <p:nvPr userDrawn="1"/>
        </p:nvCxnSpPr>
        <p:spPr>
          <a:xfrm flipV="1">
            <a:off x="6958179" y="1917635"/>
            <a:ext cx="0" cy="3813015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7A77EC3-C895-4C8D-811D-1B8939352C5C}"/>
              </a:ext>
            </a:extLst>
          </p:cNvPr>
          <p:cNvSpPr/>
          <p:nvPr userDrawn="1"/>
        </p:nvSpPr>
        <p:spPr>
          <a:xfrm>
            <a:off x="1" y="0"/>
            <a:ext cx="9525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38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96B89-07F7-4D65-A7B7-B38642C2C26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600"/>
              </a:spcBef>
              <a:defRPr/>
            </a:lvl1pPr>
            <a:lvl2pPr marL="88900" indent="-88900">
              <a:spcBef>
                <a:spcPts val="600"/>
              </a:spcBef>
              <a:defRPr/>
            </a:lvl2pPr>
            <a:lvl3pPr marL="447675" indent="-228600">
              <a:spcBef>
                <a:spcPts val="600"/>
              </a:spcBef>
              <a:buClr>
                <a:schemeClr val="accent1"/>
              </a:buClr>
              <a:defRPr/>
            </a:lvl3pPr>
            <a:lvl4pPr marL="806450" indent="-228600">
              <a:spcBef>
                <a:spcPts val="600"/>
              </a:spcBef>
              <a:buClr>
                <a:schemeClr val="accent1"/>
              </a:buClr>
              <a:defRPr/>
            </a:lvl4pPr>
            <a:lvl5pPr marL="1165225" indent="-228600">
              <a:spcBef>
                <a:spcPts val="600"/>
              </a:spcBef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First text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68F9B512-AEE5-47A1-BC6A-1F0D7A41AC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a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5FC801-71B2-47C9-8113-BEECB106D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064" y="6440381"/>
            <a:ext cx="719036" cy="28709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6271A472-DC93-493D-9AD8-BE37777FB4E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8B64EFD-02D7-44EB-9F9D-7F52C1491C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84BE6C-7CA2-492F-9188-1442B974D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00" y="6381328"/>
            <a:ext cx="1044212" cy="27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30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Full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9C1AB5-FED6-39C4-CBEA-5ED43F71A878}"/>
              </a:ext>
            </a:extLst>
          </p:cNvPr>
          <p:cNvSpPr/>
          <p:nvPr userDrawn="1"/>
        </p:nvSpPr>
        <p:spPr>
          <a:xfrm>
            <a:off x="0" y="1"/>
            <a:ext cx="12192000" cy="9885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0" i="0">
              <a:latin typeface="Futur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1788B6-9EC5-136A-09FD-6112C310008C}"/>
              </a:ext>
            </a:extLst>
          </p:cNvPr>
          <p:cNvSpPr/>
          <p:nvPr userDrawn="1"/>
        </p:nvSpPr>
        <p:spPr>
          <a:xfrm>
            <a:off x="0" y="1941547"/>
            <a:ext cx="12192000" cy="9885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0" i="0">
              <a:latin typeface="Futur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FB52C1-AC13-48E5-FDF8-0CD0084BB29A}"/>
              </a:ext>
            </a:extLst>
          </p:cNvPr>
          <p:cNvSpPr/>
          <p:nvPr userDrawn="1"/>
        </p:nvSpPr>
        <p:spPr>
          <a:xfrm>
            <a:off x="0" y="3933057"/>
            <a:ext cx="12192000" cy="9885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0" i="0">
              <a:latin typeface="Futur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D9018B-325A-8694-3BDF-E9A293F7589F}"/>
              </a:ext>
            </a:extLst>
          </p:cNvPr>
          <p:cNvSpPr/>
          <p:nvPr userDrawn="1"/>
        </p:nvSpPr>
        <p:spPr>
          <a:xfrm>
            <a:off x="0" y="5874603"/>
            <a:ext cx="12192000" cy="9885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0" i="0">
              <a:latin typeface="Futur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3200"/>
            <a:ext cx="10515600" cy="1371600"/>
          </a:xfrm>
          <a:prstGeom prst="rect">
            <a:avLst/>
          </a:prstGeom>
        </p:spPr>
        <p:txBody>
          <a:bodyPr anchor="ctr"/>
          <a:lstStyle>
            <a:lvl1pPr algn="ctr">
              <a:defRPr sz="4800" b="0" i="0" spc="-75">
                <a:solidFill>
                  <a:schemeClr val="tx1"/>
                </a:solidFill>
                <a:latin typeface="Playfair Display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5BB3785A-A602-E2BA-165C-A1730F89E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4905" y="6118494"/>
            <a:ext cx="1502190" cy="5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76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10">
            <a:extLst>
              <a:ext uri="{FF2B5EF4-FFF2-40B4-BE49-F238E27FC236}">
                <a16:creationId xmlns:a16="http://schemas.microsoft.com/office/drawing/2014/main" id="{04888B02-FC80-68C9-0069-5B6AA0782B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FuturaLig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3ACC1-0824-3584-12F7-ACD845C2F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2464" y="2317992"/>
            <a:ext cx="7267074" cy="1933262"/>
          </a:xfrm>
        </p:spPr>
        <p:txBody>
          <a:bodyPr anchor="ctr" anchorCtr="0">
            <a:noAutofit/>
          </a:bodyPr>
          <a:lstStyle>
            <a:lvl1pPr algn="ctr">
              <a:defRPr sz="4800" b="0" i="0" cap="all" baseline="0">
                <a:solidFill>
                  <a:schemeClr val="bg1">
                    <a:lumMod val="95000"/>
                  </a:schemeClr>
                </a:solidFill>
                <a:latin typeface="Playfair Display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B40DA-D2EC-DC0E-4FD0-FDA920141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444" y="6410827"/>
            <a:ext cx="769144" cy="10630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6AF7E08-4EB6-A0E1-F472-F0F9E5FBF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4552" y="6285593"/>
            <a:ext cx="457200" cy="365125"/>
          </a:xfrm>
          <a:prstGeom prst="rect">
            <a:avLst/>
          </a:prstGeom>
        </p:spPr>
        <p:txBody>
          <a:bodyPr vert="horz" wrap="none" lIns="0" tIns="45720" rIns="0" bIns="45720" rtlCol="0" anchor="ctr"/>
          <a:lstStyle>
            <a:lvl1pPr>
              <a:defRPr lang="en-US" smtClean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F7E83841-3967-2541-951C-0D107DAF79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403B-8659-B913-6A21-6524B8455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63526" y="6299758"/>
            <a:ext cx="1287447" cy="365125"/>
          </a:xfrm>
          <a:prstGeom prst="rect">
            <a:avLst/>
          </a:prstGeom>
        </p:spPr>
        <p:txBody>
          <a:bodyPr vert="horz" wrap="none" lIns="0" tIns="45720" rIns="91440" bIns="45720" rtlCol="0" anchor="ctr"/>
          <a:lstStyle>
            <a:lvl1pPr algn="r">
              <a:defRPr lang="en-US" sz="800" b="0" i="0" kern="1200" cap="all" spc="150" baseline="0" smtClean="0">
                <a:solidFill>
                  <a:schemeClr val="accent2">
                    <a:lumMod val="75000"/>
                  </a:schemeClr>
                </a:solidFill>
                <a:latin typeface="FuturaLig" pitchFamily="2" charset="0"/>
                <a:ea typeface="+mn-ea"/>
                <a:cs typeface="+mn-cs"/>
              </a:defRPr>
            </a:lvl1pPr>
          </a:lstStyle>
          <a:p>
            <a:fld id="{31620B43-CE32-8B49-920D-D585A50812C8}" type="datetime4">
              <a:rPr lang="en-US" smtClean="0"/>
              <a:t>March 31, 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E2AAF0-38FE-2572-D8B9-DF8150250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8547" y="6299758"/>
            <a:ext cx="1555230" cy="365125"/>
          </a:xfrm>
          <a:prstGeom prst="rect">
            <a:avLst/>
          </a:prstGeom>
        </p:spPr>
        <p:txBody>
          <a:bodyPr vert="horz" wrap="none" lIns="0" tIns="45720" rIns="91440" bIns="45720" rtlCol="0" anchor="ctr"/>
          <a:lstStyle>
            <a:lvl1pPr algn="l">
              <a:defRPr lang="en-US" sz="800" b="0" i="0" kern="1200" cap="all" spc="150" baseline="0" dirty="0" smtClean="0">
                <a:solidFill>
                  <a:schemeClr val="accent2">
                    <a:lumMod val="75000"/>
                  </a:schemeClr>
                </a:solidFill>
                <a:latin typeface="FuturaLig" pitchFamily="2" charset="0"/>
                <a:ea typeface="+mn-ea"/>
                <a:cs typeface="+mn-cs"/>
              </a:defRPr>
            </a:lvl1pPr>
          </a:lstStyle>
          <a:p>
            <a:r>
              <a:rPr lang="en-US"/>
              <a:t>SEPHORA CONFIDENTIAL | </a:t>
            </a:r>
          </a:p>
        </p:txBody>
      </p:sp>
    </p:spTree>
    <p:extLst>
      <p:ext uri="{BB962C8B-B14F-4D97-AF65-F5344CB8AC3E}">
        <p14:creationId xmlns:p14="http://schemas.microsoft.com/office/powerpoint/2010/main" val="125631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BA64EB7-F887-4FCF-A975-EBD97D0C34B6}"/>
              </a:ext>
            </a:extLst>
          </p:cNvPr>
          <p:cNvSpPr/>
          <p:nvPr userDrawn="1"/>
        </p:nvSpPr>
        <p:spPr>
          <a:xfrm>
            <a:off x="-5444" y="3685776"/>
            <a:ext cx="12197443" cy="31722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C48468F-D18E-4407-8079-553B76DB14E0}"/>
              </a:ext>
            </a:extLst>
          </p:cNvPr>
          <p:cNvSpPr/>
          <p:nvPr userDrawn="1"/>
        </p:nvSpPr>
        <p:spPr>
          <a:xfrm>
            <a:off x="856486" y="96672"/>
            <a:ext cx="10420730" cy="4520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CCA8F65-F703-47E4-B8BF-A381862AD285}"/>
              </a:ext>
            </a:extLst>
          </p:cNvPr>
          <p:cNvSpPr/>
          <p:nvPr userDrawn="1"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F96B3BFB-C383-4DCB-9B49-CAA19DB00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44" y="4906681"/>
            <a:ext cx="12191989" cy="692351"/>
          </a:xfrm>
        </p:spPr>
        <p:txBody>
          <a:bodyPr anchor="t" anchorCtr="0"/>
          <a:lstStyle>
            <a:lvl1pPr algn="ctr">
              <a:defRPr sz="4000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AEB470F-3936-4A23-910B-D2EB935AC8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98616"/>
            <a:ext cx="12187238" cy="684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ajouter un sous-titre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645836F-98AA-40B8-B065-9B77AE0465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173" y="6290967"/>
            <a:ext cx="1327355" cy="4373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9AB7E-E845-4DFF-ACB5-4D281EE799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178" y="365132"/>
            <a:ext cx="10441868" cy="426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4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EBEFB0E-9518-4014-BF7A-C20B70F3C4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937375" cy="636422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 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6D5465E-B5A1-4C69-85C8-E8A6272EE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1255145"/>
            <a:ext cx="4826000" cy="3402470"/>
          </a:xfrm>
        </p:spPr>
        <p:txBody>
          <a:bodyPr wrap="square">
            <a:spAutoFit/>
          </a:bodyPr>
          <a:lstStyle>
            <a:lvl1pPr>
              <a:defRPr sz="2390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>
                      <a:alpha val="12000"/>
                    </a:prstClr>
                  </a:outerShdw>
                </a:effectLst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C1B1C9-82DB-413F-96BA-3E5283AC6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00" y="4213753"/>
            <a:ext cx="4419600" cy="979481"/>
          </a:xfrm>
        </p:spPr>
        <p:txBody>
          <a:bodyPr anchor="t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69D6F-B213-42BC-BBED-2AA9E61FB352}"/>
              </a:ext>
            </a:extLst>
          </p:cNvPr>
          <p:cNvSpPr/>
          <p:nvPr userDrawn="1"/>
        </p:nvSpPr>
        <p:spPr>
          <a:xfrm>
            <a:off x="0" y="6364225"/>
            <a:ext cx="12191999" cy="493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E0F04C-E12E-4858-B121-7A412A2863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053" y="6446631"/>
            <a:ext cx="998322" cy="3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8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F7AB83-0E6E-4BBC-93CA-2741952C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B921FE-C1F4-4110-99EC-2D555D6EA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A8D0E8-27C3-4A42-8014-9A0283632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6636-573B-4859-B336-44B9D644355E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709FA-FCD9-4B7E-B259-FC13B4728346}"/>
              </a:ext>
            </a:extLst>
          </p:cNvPr>
          <p:cNvSpPr/>
          <p:nvPr userDrawn="1"/>
        </p:nvSpPr>
        <p:spPr>
          <a:xfrm>
            <a:off x="1" y="0"/>
            <a:ext cx="9525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539442-AAB4-41A0-B166-6357D96967E4}"/>
              </a:ext>
            </a:extLst>
          </p:cNvPr>
          <p:cNvSpPr/>
          <p:nvPr userDrawn="1"/>
        </p:nvSpPr>
        <p:spPr>
          <a:xfrm rot="16200000">
            <a:off x="11942443" y="6608445"/>
            <a:ext cx="453392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6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F7AB83-0E6E-4BBC-93CA-2741952C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A8D0E8-27C3-4A42-8014-9A0283632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6636-573B-4859-B336-44B9D644355E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709FA-FCD9-4B7E-B259-FC13B4728346}"/>
              </a:ext>
            </a:extLst>
          </p:cNvPr>
          <p:cNvSpPr/>
          <p:nvPr userDrawn="1"/>
        </p:nvSpPr>
        <p:spPr>
          <a:xfrm>
            <a:off x="1" y="0"/>
            <a:ext cx="9525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539442-AAB4-41A0-B166-6357D96967E4}"/>
              </a:ext>
            </a:extLst>
          </p:cNvPr>
          <p:cNvSpPr/>
          <p:nvPr userDrawn="1"/>
        </p:nvSpPr>
        <p:spPr>
          <a:xfrm rot="16200000">
            <a:off x="11942443" y="6608445"/>
            <a:ext cx="453392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91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358B6A-E498-42D2-8B4E-1D9C692E4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6636-573B-4859-B336-44B9D64435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49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 x_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1D8CEE-4C13-4EC6-A522-8B456C21F06C}"/>
              </a:ext>
            </a:extLst>
          </p:cNvPr>
          <p:cNvSpPr/>
          <p:nvPr userDrawn="1"/>
        </p:nvSpPr>
        <p:spPr>
          <a:xfrm>
            <a:off x="0" y="0"/>
            <a:ext cx="12192000" cy="38461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09A2A-CEAB-4C63-8F77-AABCA90237F1}"/>
              </a:ext>
            </a:extLst>
          </p:cNvPr>
          <p:cNvSpPr/>
          <p:nvPr userDrawn="1"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DE2B-7F00-474E-9388-9BEBA7AF5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SOMMAIRE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DAFCD-BCE9-4EB3-BA79-C6E33B5AA8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6C6636-573B-4859-B336-44B9D644355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09B7401E-BCBC-48BF-9F0A-19BB3B43C6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1983" y="3382066"/>
            <a:ext cx="2205037" cy="2205038"/>
          </a:xfrm>
          <a:solidFill>
            <a:schemeClr val="tx2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fr-FR"/>
              <a:t> 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25D4E891-95A3-4F9E-B151-D60488F8D8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24814" y="2209060"/>
            <a:ext cx="2205037" cy="2205038"/>
          </a:xfrm>
          <a:solidFill>
            <a:schemeClr val="tx2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fr-FR"/>
              <a:t> 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9A56EC56-CD9A-4961-B73F-9AFE4F05AF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27645" y="3382066"/>
            <a:ext cx="2205037" cy="2205038"/>
          </a:xfrm>
          <a:solidFill>
            <a:schemeClr val="tx2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fr-FR"/>
              <a:t> 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C52FDEC8-A42F-4D75-BFAB-23CE5C0D4A6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0475" y="2209060"/>
            <a:ext cx="2205037" cy="2205038"/>
          </a:xfrm>
          <a:solidFill>
            <a:schemeClr val="tx2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fr-FR"/>
              <a:t>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297C6F9-0312-49D4-89CD-64B6BF6F9F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4009" y="2260312"/>
            <a:ext cx="1815105" cy="1772104"/>
          </a:xfrm>
        </p:spPr>
        <p:txBody>
          <a:bodyPr anchor="b">
            <a:normAutofit/>
          </a:bodyPr>
          <a:lstStyle>
            <a:lvl1pPr marL="0" indent="0" algn="l">
              <a:buNone/>
              <a:defRPr sz="108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01</a:t>
            </a:r>
            <a:endParaRPr lang="fr-FR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60BB3C2F-9254-4077-991D-44682F5CF1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8206" y="2260312"/>
            <a:ext cx="1815105" cy="1772104"/>
          </a:xfrm>
        </p:spPr>
        <p:txBody>
          <a:bodyPr anchor="b">
            <a:normAutofit/>
          </a:bodyPr>
          <a:lstStyle>
            <a:lvl1pPr marL="0" indent="0" algn="r">
              <a:buNone/>
              <a:defRPr sz="108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03</a:t>
            </a:r>
            <a:endParaRPr lang="fr-FR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6FCDDA8-EAF1-405E-B312-0C10459D68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8180" y="3641695"/>
            <a:ext cx="1815105" cy="1772104"/>
          </a:xfrm>
        </p:spPr>
        <p:txBody>
          <a:bodyPr anchor="t">
            <a:normAutofit/>
          </a:bodyPr>
          <a:lstStyle>
            <a:lvl1pPr marL="0" indent="0" algn="l">
              <a:buNone/>
              <a:defRPr sz="108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02</a:t>
            </a:r>
            <a:endParaRPr lang="fr-FR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0740FCF2-1F08-4328-A3C5-3C50B6BDF3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37312" y="3641695"/>
            <a:ext cx="1815105" cy="1772104"/>
          </a:xfrm>
        </p:spPr>
        <p:txBody>
          <a:bodyPr anchor="t">
            <a:normAutofit/>
          </a:bodyPr>
          <a:lstStyle>
            <a:lvl1pPr marL="0" indent="0" algn="r">
              <a:buNone/>
              <a:defRPr sz="108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04</a:t>
            </a:r>
            <a:endParaRPr lang="fr-FR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C1DFB3B8-3C6A-4C5D-BEFB-F2E4176042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01" y="5702686"/>
            <a:ext cx="2351314" cy="479425"/>
          </a:xfrm>
        </p:spPr>
        <p:txBody>
          <a:bodyPr tIns="0" rIns="0" bIns="0"/>
          <a:lstStyle>
            <a:lvl1pPr marL="0" indent="0">
              <a:spcBef>
                <a:spcPts val="0"/>
              </a:spcBef>
              <a:buNone/>
              <a:defRPr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A7E3B16F-F0E7-4F4F-AF5C-BBF7E46BA0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68180" y="1686093"/>
            <a:ext cx="2351314" cy="479425"/>
          </a:xfrm>
        </p:spPr>
        <p:txBody>
          <a:bodyPr tIns="0" rIns="0" bIns="0" anchor="b"/>
          <a:lstStyle>
            <a:lvl1pPr marL="0" indent="0">
              <a:spcBef>
                <a:spcPts val="0"/>
              </a:spcBef>
              <a:buNone/>
              <a:defRPr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25714F22-7AFB-4593-9275-0C8454F3C5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0475" y="1686093"/>
            <a:ext cx="2351314" cy="479425"/>
          </a:xfrm>
        </p:spPr>
        <p:txBody>
          <a:bodyPr tIns="0" rIns="0" bIns="0" anchor="b"/>
          <a:lstStyle>
            <a:lvl1pPr marL="0" indent="0">
              <a:spcBef>
                <a:spcPts val="0"/>
              </a:spcBef>
              <a:buNone/>
              <a:defRPr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4524533A-5347-4BB2-A63C-FA536671EB2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27645" y="5702686"/>
            <a:ext cx="2351314" cy="479425"/>
          </a:xfrm>
        </p:spPr>
        <p:txBody>
          <a:bodyPr tIns="0" rIns="0" bIns="0"/>
          <a:lstStyle>
            <a:lvl1pPr marL="0" indent="0">
              <a:spcBef>
                <a:spcPts val="0"/>
              </a:spcBef>
              <a:buNone/>
              <a:defRPr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7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x8_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1D8CEE-4C13-4EC6-A522-8B456C21F06C}"/>
              </a:ext>
            </a:extLst>
          </p:cNvPr>
          <p:cNvSpPr/>
          <p:nvPr userDrawn="1"/>
        </p:nvSpPr>
        <p:spPr>
          <a:xfrm>
            <a:off x="0" y="0"/>
            <a:ext cx="12192000" cy="38461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09A2A-CEAB-4C63-8F77-AABCA90237F1}"/>
              </a:ext>
            </a:extLst>
          </p:cNvPr>
          <p:cNvSpPr/>
          <p:nvPr userDrawn="1"/>
        </p:nvSpPr>
        <p:spPr>
          <a:xfrm>
            <a:off x="0" y="0"/>
            <a:ext cx="12191999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DE2B-7F00-474E-9388-9BEBA7AF5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18278"/>
            <a:ext cx="11277600" cy="6347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SOMMAIRE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DAFCD-BCE9-4EB3-BA79-C6E33B5AA8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6C6636-573B-4859-B336-44B9D644355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297C6F9-0312-49D4-89CD-64B6BF6F9F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8112" y="1600526"/>
            <a:ext cx="1461474" cy="1368814"/>
          </a:xfrm>
        </p:spPr>
        <p:txBody>
          <a:bodyPr anchor="t">
            <a:normAutofit/>
          </a:bodyPr>
          <a:lstStyle>
            <a:lvl1pPr marL="0" indent="0" algn="l">
              <a:buNone/>
              <a:defRPr sz="80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01</a:t>
            </a:r>
            <a:endParaRPr lang="fr-FR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60BB3C2F-9254-4077-991D-44682F5CF1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5066" y="1600526"/>
            <a:ext cx="1461474" cy="1368814"/>
          </a:xfrm>
        </p:spPr>
        <p:txBody>
          <a:bodyPr anchor="t">
            <a:normAutofit/>
          </a:bodyPr>
          <a:lstStyle>
            <a:lvl1pPr marL="0" indent="0" algn="l">
              <a:buNone/>
              <a:defRPr sz="80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03</a:t>
            </a:r>
            <a:endParaRPr lang="fr-FR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6FCDDA8-EAF1-405E-B312-0C10459D68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1589" y="1600526"/>
            <a:ext cx="1461474" cy="1368814"/>
          </a:xfrm>
        </p:spPr>
        <p:txBody>
          <a:bodyPr anchor="t">
            <a:normAutofit/>
          </a:bodyPr>
          <a:lstStyle>
            <a:lvl1pPr marL="0" indent="0" algn="l">
              <a:buNone/>
              <a:defRPr sz="80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02</a:t>
            </a:r>
            <a:endParaRPr lang="fr-FR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0740FCF2-1F08-4328-A3C5-3C50B6BDF3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08543" y="1600526"/>
            <a:ext cx="1461474" cy="1368814"/>
          </a:xfrm>
        </p:spPr>
        <p:txBody>
          <a:bodyPr anchor="t">
            <a:normAutofit/>
          </a:bodyPr>
          <a:lstStyle>
            <a:lvl1pPr marL="0" indent="0" algn="l">
              <a:buNone/>
              <a:defRPr sz="80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04</a:t>
            </a:r>
            <a:endParaRPr lang="fr-FR"/>
          </a:p>
        </p:txBody>
      </p:sp>
      <p:sp>
        <p:nvSpPr>
          <p:cNvPr id="29" name="Text Placeholder 30">
            <a:extLst>
              <a:ext uri="{FF2B5EF4-FFF2-40B4-BE49-F238E27FC236}">
                <a16:creationId xmlns:a16="http://schemas.microsoft.com/office/drawing/2014/main" id="{47656FB9-8C34-4226-9318-18B272E8E0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112" y="2849338"/>
            <a:ext cx="1921494" cy="479425"/>
          </a:xfrm>
        </p:spPr>
        <p:txBody>
          <a:bodyPr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59A037B4-E4B9-4C99-B445-122E7942A2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21589" y="2849338"/>
            <a:ext cx="1921494" cy="479425"/>
          </a:xfrm>
        </p:spPr>
        <p:txBody>
          <a:bodyPr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5AE4C7F-2638-4DF2-8FD2-1635F6F826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65066" y="2849338"/>
            <a:ext cx="1921494" cy="479425"/>
          </a:xfrm>
        </p:spPr>
        <p:txBody>
          <a:bodyPr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9F34B171-1913-486C-BC2B-57418A1BF2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08543" y="2849338"/>
            <a:ext cx="1921494" cy="479425"/>
          </a:xfrm>
        </p:spPr>
        <p:txBody>
          <a:bodyPr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EFE22CE7-A63E-43E3-AF0B-D56900C26ED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112" y="4155040"/>
            <a:ext cx="1461474" cy="1368814"/>
          </a:xfrm>
        </p:spPr>
        <p:txBody>
          <a:bodyPr anchor="t">
            <a:normAutofit/>
          </a:bodyPr>
          <a:lstStyle>
            <a:lvl1pPr marL="0" indent="0" algn="l">
              <a:buNone/>
              <a:defRPr sz="80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05</a:t>
            </a:r>
            <a:endParaRPr lang="fr-FR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43DA51D-20E5-4885-B2D9-B5CDB2F490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65066" y="4155040"/>
            <a:ext cx="1461474" cy="1368814"/>
          </a:xfrm>
        </p:spPr>
        <p:txBody>
          <a:bodyPr anchor="t">
            <a:normAutofit/>
          </a:bodyPr>
          <a:lstStyle>
            <a:lvl1pPr marL="0" indent="0" algn="l">
              <a:buNone/>
              <a:defRPr sz="80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07</a:t>
            </a:r>
            <a:endParaRPr lang="fr-FR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60CB2F6C-D366-410D-BA90-D2C883A258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1589" y="4155040"/>
            <a:ext cx="1461474" cy="1368814"/>
          </a:xfrm>
        </p:spPr>
        <p:txBody>
          <a:bodyPr anchor="t">
            <a:normAutofit/>
          </a:bodyPr>
          <a:lstStyle>
            <a:lvl1pPr marL="0" indent="0" algn="l">
              <a:buNone/>
              <a:defRPr sz="80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06</a:t>
            </a:r>
            <a:endParaRPr lang="fr-FR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025D8522-AB75-4A59-B484-B0F835FF08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08543" y="4155040"/>
            <a:ext cx="1461474" cy="1368814"/>
          </a:xfrm>
        </p:spPr>
        <p:txBody>
          <a:bodyPr anchor="t">
            <a:normAutofit/>
          </a:bodyPr>
          <a:lstStyle>
            <a:lvl1pPr marL="0" indent="0" algn="l">
              <a:buNone/>
              <a:defRPr sz="8000">
                <a:solidFill>
                  <a:schemeClr val="tx2"/>
                </a:solidFill>
              </a:defRPr>
            </a:lvl1pPr>
            <a:lvl2pPr marL="87312" indent="0">
              <a:buNone/>
              <a:defRPr/>
            </a:lvl2pPr>
            <a:lvl3pPr marL="266700" indent="0">
              <a:buNone/>
              <a:defRPr/>
            </a:lvl3pPr>
            <a:lvl4pPr marL="449262" indent="0">
              <a:buNone/>
              <a:defRPr/>
            </a:lvl4pPr>
            <a:lvl5pPr marL="628650" indent="0">
              <a:buNone/>
              <a:defRPr/>
            </a:lvl5pPr>
          </a:lstStyle>
          <a:p>
            <a:pPr lvl="0"/>
            <a:r>
              <a:rPr lang="en-US"/>
              <a:t>08</a:t>
            </a:r>
            <a:endParaRPr lang="fr-FR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99DF80B3-9C4F-4452-ADC0-1A8049D769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8112" y="5403852"/>
            <a:ext cx="1921494" cy="479425"/>
          </a:xfrm>
        </p:spPr>
        <p:txBody>
          <a:bodyPr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A675F3C9-CD5A-43BC-A42C-49870D8110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21589" y="5403852"/>
            <a:ext cx="1921494" cy="479425"/>
          </a:xfrm>
        </p:spPr>
        <p:txBody>
          <a:bodyPr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66303BAF-E9F4-4267-AE4C-52622BD185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65066" y="5403852"/>
            <a:ext cx="1921494" cy="479425"/>
          </a:xfrm>
        </p:spPr>
        <p:txBody>
          <a:bodyPr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9ACE2551-EB4F-44A4-9043-CBC3F5C0716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08543" y="5403852"/>
            <a:ext cx="1921494" cy="479425"/>
          </a:xfrm>
        </p:spPr>
        <p:txBody>
          <a:bodyPr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/>
            </a:lvl1pPr>
            <a:lvl2pPr marL="87312" indent="0">
              <a:buNone/>
              <a:defRPr/>
            </a:lvl2pPr>
          </a:lstStyle>
          <a:p>
            <a:pPr lvl="0"/>
            <a:r>
              <a:rPr lang="en-US"/>
              <a:t>TITRE DU CHAPITRE</a:t>
            </a:r>
          </a:p>
          <a:p>
            <a:pPr lvl="0"/>
            <a:r>
              <a:rPr lang="en-US"/>
              <a:t>Sur 2 </a:t>
            </a:r>
            <a:r>
              <a:rPr lang="en-US" err="1"/>
              <a:t>lignes</a:t>
            </a:r>
            <a:endParaRPr lang="en-US"/>
          </a:p>
        </p:txBody>
      </p:sp>
      <p:grpSp>
        <p:nvGrpSpPr>
          <p:cNvPr id="42" name="Groupe 72">
            <a:extLst>
              <a:ext uri="{FF2B5EF4-FFF2-40B4-BE49-F238E27FC236}">
                <a16:creationId xmlns:a16="http://schemas.microsoft.com/office/drawing/2014/main" id="{05874860-874F-4BFD-8014-4BD6DA459A6F}"/>
              </a:ext>
            </a:extLst>
          </p:cNvPr>
          <p:cNvGrpSpPr/>
          <p:nvPr userDrawn="1"/>
        </p:nvGrpSpPr>
        <p:grpSpPr>
          <a:xfrm>
            <a:off x="12324464" y="4652784"/>
            <a:ext cx="1885826" cy="2205216"/>
            <a:chOff x="2689543" y="1651754"/>
            <a:chExt cx="1885826" cy="2205216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FE76DE5D-E754-407A-BE15-4825323BFB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9731" y="1651754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42B7D5D-40E7-484B-B08E-EE4DB7EE22FA}"/>
                </a:ext>
              </a:extLst>
            </p:cNvPr>
            <p:cNvSpPr/>
            <p:nvPr/>
          </p:nvSpPr>
          <p:spPr>
            <a:xfrm>
              <a:off x="2689543" y="2010311"/>
              <a:ext cx="1885826" cy="184665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Pour changer le pied</a:t>
              </a:r>
              <a:b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 page : 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Cliquer sur « insérer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Cliquer sur « en-tête 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et pied de page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Sélectionner « Numéro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 diapositive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Écrire le texte souhaité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dans la case « Pied de page »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Cliquez sur 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« Appliquer partout 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76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C652798-3976-4304-97C4-988B4D77EB50}"/>
              </a:ext>
            </a:extLst>
          </p:cNvPr>
          <p:cNvSpPr/>
          <p:nvPr userDrawn="1"/>
        </p:nvSpPr>
        <p:spPr>
          <a:xfrm>
            <a:off x="0" y="0"/>
            <a:ext cx="12192000" cy="6888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AC3E79A0-6581-4206-AFEE-E658DBB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9549" y="6413500"/>
            <a:ext cx="428625" cy="365125"/>
          </a:xfrm>
        </p:spPr>
        <p:txBody>
          <a:bodyPr/>
          <a:lstStyle/>
          <a:p>
            <a:fld id="{BD6C6636-573B-4859-B336-44B9D644355E}" type="slidenum">
              <a:rPr lang="fr-FR" smtClean="0"/>
              <a:t>‹#›</a:t>
            </a:fld>
            <a:endParaRPr lang="fr-FR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FDBAEDC1-5B35-452E-A2F2-B4FFFDB7C6D2}"/>
              </a:ext>
            </a:extLst>
          </p:cNvPr>
          <p:cNvSpPr txBox="1">
            <a:spLocks/>
          </p:cNvSpPr>
          <p:nvPr userDrawn="1"/>
        </p:nvSpPr>
        <p:spPr>
          <a:xfrm>
            <a:off x="11639549" y="6413500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C6636-573B-4859-B336-44B9D644355E}" type="slidenum">
              <a:rPr lang="fr-FR" smtClean="0">
                <a:solidFill>
                  <a:schemeClr val="bg1"/>
                </a:solidFill>
              </a:rPr>
              <a:pPr/>
              <a:t>‹#›</a:t>
            </a:fld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280254D-6199-4C6B-AD76-C27FCE1CBBA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4064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C32F03C-0B97-4EB4-B47F-6E6593B600FB}"/>
              </a:ext>
            </a:extLst>
          </p:cNvPr>
          <p:cNvSpPr/>
          <p:nvPr userDrawn="1"/>
        </p:nvSpPr>
        <p:spPr>
          <a:xfrm rot="16200000">
            <a:off x="11942443" y="6608445"/>
            <a:ext cx="45339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948A77-4270-403A-A84E-1DF2A8E34D05}"/>
              </a:ext>
            </a:extLst>
          </p:cNvPr>
          <p:cNvSpPr/>
          <p:nvPr userDrawn="1"/>
        </p:nvSpPr>
        <p:spPr>
          <a:xfrm>
            <a:off x="457200" y="4753111"/>
            <a:ext cx="11461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endParaRPr lang="fr-FR" sz="14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fr-FR" sz="14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fr-FR" sz="14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fr-FR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27" name="Graphique 12">
            <a:extLst>
              <a:ext uri="{FF2B5EF4-FFF2-40B4-BE49-F238E27FC236}">
                <a16:creationId xmlns:a16="http://schemas.microsoft.com/office/drawing/2014/main" id="{4F9BDE3C-76BF-4A59-AA74-893405BCB965}"/>
              </a:ext>
            </a:extLst>
          </p:cNvPr>
          <p:cNvGrpSpPr/>
          <p:nvPr userDrawn="1"/>
        </p:nvGrpSpPr>
        <p:grpSpPr>
          <a:xfrm flipH="1">
            <a:off x="5777601" y="1276064"/>
            <a:ext cx="636798" cy="442786"/>
            <a:chOff x="5349875" y="1765077"/>
            <a:chExt cx="1419584" cy="987080"/>
          </a:xfrm>
          <a:solidFill>
            <a:schemeClr val="bg1"/>
          </a:solidFill>
        </p:grpSpPr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FA1EDA2E-AC60-4EA1-B7F1-111B88615D40}"/>
                </a:ext>
              </a:extLst>
            </p:cNvPr>
            <p:cNvSpPr/>
            <p:nvPr/>
          </p:nvSpPr>
          <p:spPr>
            <a:xfrm>
              <a:off x="5349875" y="1765077"/>
              <a:ext cx="673730" cy="987080"/>
            </a:xfrm>
            <a:custGeom>
              <a:avLst/>
              <a:gdLst>
                <a:gd name="connsiteX0" fmla="*/ 673731 w 673730"/>
                <a:gd name="connsiteY0" fmla="*/ 336865 h 987080"/>
                <a:gd name="connsiteX1" fmla="*/ 336865 w 673730"/>
                <a:gd name="connsiteY1" fmla="*/ 0 h 987080"/>
                <a:gd name="connsiteX2" fmla="*/ 0 w 673730"/>
                <a:gd name="connsiteY2" fmla="*/ 336865 h 987080"/>
                <a:gd name="connsiteX3" fmla="*/ 336865 w 673730"/>
                <a:gd name="connsiteY3" fmla="*/ 673731 h 987080"/>
                <a:gd name="connsiteX4" fmla="*/ 391269 w 673730"/>
                <a:gd name="connsiteY4" fmla="*/ 669360 h 987080"/>
                <a:gd name="connsiteX5" fmla="*/ 237367 w 673730"/>
                <a:gd name="connsiteY5" fmla="*/ 987081 h 987080"/>
                <a:gd name="connsiteX6" fmla="*/ 672956 w 673730"/>
                <a:gd name="connsiteY6" fmla="*/ 359814 h 987080"/>
                <a:gd name="connsiteX7" fmla="*/ 673731 w 673730"/>
                <a:gd name="connsiteY7" fmla="*/ 336865 h 98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30" h="987080">
                  <a:moveTo>
                    <a:pt x="673731" y="336865"/>
                  </a:moveTo>
                  <a:cubicBezTo>
                    <a:pt x="673731" y="150817"/>
                    <a:pt x="522914" y="0"/>
                    <a:pt x="336865" y="0"/>
                  </a:cubicBezTo>
                  <a:cubicBezTo>
                    <a:pt x="150817" y="0"/>
                    <a:pt x="0" y="150817"/>
                    <a:pt x="0" y="336865"/>
                  </a:cubicBezTo>
                  <a:cubicBezTo>
                    <a:pt x="0" y="522914"/>
                    <a:pt x="150817" y="673731"/>
                    <a:pt x="336865" y="673731"/>
                  </a:cubicBezTo>
                  <a:cubicBezTo>
                    <a:pt x="355387" y="673731"/>
                    <a:pt x="373563" y="672237"/>
                    <a:pt x="391269" y="669360"/>
                  </a:cubicBezTo>
                  <a:cubicBezTo>
                    <a:pt x="393565" y="705131"/>
                    <a:pt x="393966" y="863570"/>
                    <a:pt x="237367" y="987081"/>
                  </a:cubicBezTo>
                  <a:cubicBezTo>
                    <a:pt x="654877" y="803840"/>
                    <a:pt x="672583" y="415435"/>
                    <a:pt x="672956" y="359814"/>
                  </a:cubicBezTo>
                  <a:cubicBezTo>
                    <a:pt x="673454" y="352233"/>
                    <a:pt x="673731" y="344584"/>
                    <a:pt x="673731" y="336865"/>
                  </a:cubicBezTo>
                  <a:close/>
                </a:path>
              </a:pathLst>
            </a:custGeom>
            <a:grpFill/>
            <a:ln w="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920D6274-7827-4C60-B6DD-B4706A1A5EE6}"/>
                </a:ext>
              </a:extLst>
            </p:cNvPr>
            <p:cNvSpPr/>
            <p:nvPr/>
          </p:nvSpPr>
          <p:spPr>
            <a:xfrm>
              <a:off x="6095742" y="1765077"/>
              <a:ext cx="673716" cy="987080"/>
            </a:xfrm>
            <a:custGeom>
              <a:avLst/>
              <a:gdLst>
                <a:gd name="connsiteX0" fmla="*/ 673717 w 673716"/>
                <a:gd name="connsiteY0" fmla="*/ 336865 h 987080"/>
                <a:gd name="connsiteX1" fmla="*/ 336851 w 673716"/>
                <a:gd name="connsiteY1" fmla="*/ 0 h 987080"/>
                <a:gd name="connsiteX2" fmla="*/ 0 w 673716"/>
                <a:gd name="connsiteY2" fmla="*/ 336865 h 987080"/>
                <a:gd name="connsiteX3" fmla="*/ 336865 w 673716"/>
                <a:gd name="connsiteY3" fmla="*/ 673731 h 987080"/>
                <a:gd name="connsiteX4" fmla="*/ 391269 w 673716"/>
                <a:gd name="connsiteY4" fmla="*/ 669360 h 987080"/>
                <a:gd name="connsiteX5" fmla="*/ 237367 w 673716"/>
                <a:gd name="connsiteY5" fmla="*/ 987081 h 987080"/>
                <a:gd name="connsiteX6" fmla="*/ 672942 w 673716"/>
                <a:gd name="connsiteY6" fmla="*/ 359828 h 987080"/>
                <a:gd name="connsiteX7" fmla="*/ 673717 w 673716"/>
                <a:gd name="connsiteY7" fmla="*/ 336865 h 98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3716" h="987080">
                  <a:moveTo>
                    <a:pt x="673717" y="336865"/>
                  </a:moveTo>
                  <a:cubicBezTo>
                    <a:pt x="673717" y="150817"/>
                    <a:pt x="522900" y="0"/>
                    <a:pt x="336851" y="0"/>
                  </a:cubicBezTo>
                  <a:cubicBezTo>
                    <a:pt x="150803" y="0"/>
                    <a:pt x="0" y="150817"/>
                    <a:pt x="0" y="336865"/>
                  </a:cubicBezTo>
                  <a:cubicBezTo>
                    <a:pt x="0" y="522914"/>
                    <a:pt x="150817" y="673731"/>
                    <a:pt x="336865" y="673731"/>
                  </a:cubicBezTo>
                  <a:cubicBezTo>
                    <a:pt x="355387" y="673731"/>
                    <a:pt x="373563" y="672237"/>
                    <a:pt x="391269" y="669360"/>
                  </a:cubicBezTo>
                  <a:cubicBezTo>
                    <a:pt x="393565" y="705131"/>
                    <a:pt x="393966" y="863570"/>
                    <a:pt x="237367" y="987081"/>
                  </a:cubicBezTo>
                  <a:cubicBezTo>
                    <a:pt x="654877" y="803840"/>
                    <a:pt x="672583" y="415448"/>
                    <a:pt x="672942" y="359828"/>
                  </a:cubicBezTo>
                  <a:cubicBezTo>
                    <a:pt x="673454" y="352233"/>
                    <a:pt x="673717" y="344584"/>
                    <a:pt x="673717" y="336865"/>
                  </a:cubicBezTo>
                  <a:close/>
                </a:path>
              </a:pathLst>
            </a:custGeom>
            <a:grpFill/>
            <a:ln w="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5" name="Espace réservé du texte 33">
            <a:extLst>
              <a:ext uri="{FF2B5EF4-FFF2-40B4-BE49-F238E27FC236}">
                <a16:creationId xmlns:a16="http://schemas.microsoft.com/office/drawing/2014/main" id="{30B366D4-4406-4840-8D1A-0AB684B4CD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5" y="619093"/>
            <a:ext cx="12145963" cy="442912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37" name="Espace réservé du texte 36">
            <a:extLst>
              <a:ext uri="{FF2B5EF4-FFF2-40B4-BE49-F238E27FC236}">
                <a16:creationId xmlns:a16="http://schemas.microsoft.com/office/drawing/2014/main" id="{E4B3EE57-6A9E-4F3B-BD36-39D7AA2E8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39202" y="1932909"/>
            <a:ext cx="12192000" cy="531812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39" name="Espace réservé du texte 38">
            <a:extLst>
              <a:ext uri="{FF2B5EF4-FFF2-40B4-BE49-F238E27FC236}">
                <a16:creationId xmlns:a16="http://schemas.microsoft.com/office/drawing/2014/main" id="{F91C0BE1-1306-4D2D-A03D-951A825253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2716658"/>
            <a:ext cx="11277600" cy="2486025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030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50DCD3A-2E35-4884-8E58-32682C340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8278"/>
            <a:ext cx="11277600" cy="634771"/>
          </a:xfrm>
          <a:prstGeom prst="rect">
            <a:avLst/>
          </a:prstGeom>
        </p:spPr>
        <p:txBody>
          <a:bodyPr vert="horz" wrap="square" lIns="0" tIns="144000" rIns="91440" bIns="45720" rtlCol="0" anchor="t" anchorCtr="0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9B803D-8C5F-4776-A11A-BF902F7F3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825625"/>
            <a:ext cx="11277599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4ADDB8-E0CD-49B7-B396-5A686805C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9549" y="6413500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/>
                </a:solidFill>
              </a:defRPr>
            </a:lvl1pPr>
          </a:lstStyle>
          <a:p>
            <a:fld id="{BD6C6636-573B-4859-B336-44B9D644355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65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29" r:id="rId15"/>
    <p:sldLayoutId id="2147483733" r:id="rId16"/>
    <p:sldLayoutId id="2147483734" r:id="rId17"/>
  </p:sldLayoutIdLst>
  <p:hf sldNum="0" hdr="0" dt="0"/>
  <p:txStyles>
    <p:titleStyle>
      <a:lvl1pPr marL="85725" indent="0" algn="l" defTabSz="914400" rtl="0" eaLnBrk="1" latinLnBrk="0" hangingPunct="1">
        <a:lnSpc>
          <a:spcPct val="80000"/>
        </a:lnSpc>
        <a:spcBef>
          <a:spcPct val="0"/>
        </a:spcBef>
        <a:buNone/>
        <a:defRPr sz="3600" b="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87313" indent="-87313" algn="l" defTabSz="914400" rtl="0" eaLnBrk="1" latinLnBrk="0" hangingPunct="1">
        <a:lnSpc>
          <a:spcPct val="90000"/>
        </a:lnSpc>
        <a:spcBef>
          <a:spcPts val="1000"/>
        </a:spcBef>
        <a:buFont typeface="Segoe UI" panose="020B0502040204020203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9263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628650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808038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i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33.jpeg"/><Relationship Id="rId17" Type="http://schemas.openxmlformats.org/officeDocument/2006/relationships/image" Target="../media/image36.png"/><Relationship Id="rId2" Type="http://schemas.openxmlformats.org/officeDocument/2006/relationships/image" Target="../media/image25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2.jpe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31.jpe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D8DC0-E608-482D-8AF0-82E2865D9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CLARINS USA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0D7328-0476-442C-AD69-7B748CE19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pPr marL="85725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fr-FR" dirty="0">
                <a:latin typeface="Arial"/>
                <a:ea typeface="+mj-ea"/>
                <a:cs typeface="Arial"/>
              </a:rPr>
              <a:t>Sephora </a:t>
            </a:r>
            <a:r>
              <a:rPr lang="fr-FR" dirty="0" err="1">
                <a:latin typeface="Arial"/>
                <a:ea typeface="+mj-ea"/>
                <a:cs typeface="Arial"/>
              </a:rPr>
              <a:t>Monthly</a:t>
            </a:r>
            <a:r>
              <a:rPr lang="fr-FR" dirty="0">
                <a:latin typeface="Arial"/>
                <a:ea typeface="+mj-ea"/>
                <a:cs typeface="Arial"/>
              </a:rPr>
              <a:t> Call 4.2.25</a:t>
            </a:r>
            <a:endParaRPr lang="en-US" dirty="0"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594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3526387-8D5B-3A38-F722-87D25F52EE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7038" y="6299758"/>
            <a:ext cx="457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D6C6636-573B-4859-B336-44B9D644355E}" type="slidenum">
              <a:rPr lang="fr-FR" smtClean="0"/>
              <a:pPr>
                <a:spcAft>
                  <a:spcPts val="600"/>
                </a:spcAft>
              </a:pPr>
              <a:t>10</a:t>
            </a:fld>
            <a:endParaRPr lang="fr-FR"/>
          </a:p>
        </p:txBody>
      </p:sp>
      <p:pic>
        <p:nvPicPr>
          <p:cNvPr id="2050" name="Picture 3">
            <a:extLst>
              <a:ext uri="{FF2B5EF4-FFF2-40B4-BE49-F238E27FC236}">
                <a16:creationId xmlns:a16="http://schemas.microsoft.com/office/drawing/2014/main" id="{1BB7457D-5598-67B6-E5CC-B28AE675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37" y="1148784"/>
            <a:ext cx="8647925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DD8203-890B-D32B-BABA-EE89C90EEEED}"/>
              </a:ext>
            </a:extLst>
          </p:cNvPr>
          <p:cNvSpPr/>
          <p:nvPr/>
        </p:nvSpPr>
        <p:spPr>
          <a:xfrm>
            <a:off x="1567542" y="3368786"/>
            <a:ext cx="9056914" cy="2068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F5ED8-FE11-F137-CADC-F291B05BDAAC}"/>
              </a:ext>
            </a:extLst>
          </p:cNvPr>
          <p:cNvSpPr/>
          <p:nvPr/>
        </p:nvSpPr>
        <p:spPr>
          <a:xfrm>
            <a:off x="1567542" y="2579914"/>
            <a:ext cx="9056914" cy="2068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A06CEF-A196-DCB4-C935-12F69CF9B32F}"/>
              </a:ext>
            </a:extLst>
          </p:cNvPr>
          <p:cNvSpPr txBox="1">
            <a:spLocks/>
          </p:cNvSpPr>
          <p:nvPr/>
        </p:nvSpPr>
        <p:spPr>
          <a:xfrm>
            <a:off x="293754" y="58510"/>
            <a:ext cx="11277199" cy="9144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kern="1200" cap="all" baseline="0">
                <a:solidFill>
                  <a:schemeClr val="bg1">
                    <a:lumMod val="95000"/>
                  </a:schemeClr>
                </a:solidFill>
                <a:latin typeface="Playfair Display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Multi-world partners</a:t>
            </a:r>
          </a:p>
        </p:txBody>
      </p:sp>
    </p:spTree>
    <p:extLst>
      <p:ext uri="{BB962C8B-B14F-4D97-AF65-F5344CB8AC3E}">
        <p14:creationId xmlns:p14="http://schemas.microsoft.com/office/powerpoint/2010/main" val="3351011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">
            <a:extLst>
              <a:ext uri="{FF2B5EF4-FFF2-40B4-BE49-F238E27FC236}">
                <a16:creationId xmlns:a16="http://schemas.microsoft.com/office/drawing/2014/main" id="{EB89640A-9743-A0BF-5617-B4BEB6CA3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0763" y="350677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9EA52B55-F149-DFF3-1960-522EB58FA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67" y="403056"/>
            <a:ext cx="28575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52AB5E-5C74-4C53-F165-DB4306BD69DD}"/>
              </a:ext>
            </a:extLst>
          </p:cNvPr>
          <p:cNvSpPr txBox="1"/>
          <p:nvPr/>
        </p:nvSpPr>
        <p:spPr>
          <a:xfrm>
            <a:off x="7465102" y="484384"/>
            <a:ext cx="7794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117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AF0A99-4962-936A-7E19-F3DFAAF8D81E}"/>
              </a:ext>
            </a:extLst>
          </p:cNvPr>
          <p:cNvSpPr txBox="1"/>
          <p:nvPr/>
        </p:nvSpPr>
        <p:spPr>
          <a:xfrm>
            <a:off x="6777990" y="200805"/>
            <a:ext cx="1725930" cy="739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FBA865-55EE-8312-0ECF-1B634CCE4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46088"/>
              </p:ext>
            </p:extLst>
          </p:nvPr>
        </p:nvGraphicFramePr>
        <p:xfrm>
          <a:off x="7249416" y="1812571"/>
          <a:ext cx="4348547" cy="4068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9039">
                  <a:extLst>
                    <a:ext uri="{9D8B030D-6E8A-4147-A177-3AD203B41FA5}">
                      <a16:colId xmlns:a16="http://schemas.microsoft.com/office/drawing/2014/main" val="245135315"/>
                    </a:ext>
                  </a:extLst>
                </a:gridCol>
                <a:gridCol w="1556733">
                  <a:extLst>
                    <a:ext uri="{9D8B030D-6E8A-4147-A177-3AD203B41FA5}">
                      <a16:colId xmlns:a16="http://schemas.microsoft.com/office/drawing/2014/main" val="140836791"/>
                    </a:ext>
                  </a:extLst>
                </a:gridCol>
                <a:gridCol w="1912775">
                  <a:extLst>
                    <a:ext uri="{9D8B030D-6E8A-4147-A177-3AD203B41FA5}">
                      <a16:colId xmlns:a16="http://schemas.microsoft.com/office/drawing/2014/main" val="3219130315"/>
                    </a:ext>
                  </a:extLst>
                </a:gridCol>
              </a:tblGrid>
              <a:tr h="607083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Event Month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Kickoff Email </a:t>
                      </a:r>
                      <a:b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Sent by Store Events Category Managers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FSC Event Checklist Deadline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46713"/>
                  </a:ext>
                </a:extLst>
              </a:tr>
              <a:tr h="36843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January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Tuesday, September 3, 2024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September 23, 2024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321802"/>
                  </a:ext>
                </a:extLst>
              </a:tr>
              <a:tr h="20236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February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September 30, 2024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October 28, 2024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500557"/>
                  </a:ext>
                </a:extLst>
              </a:tr>
              <a:tr h="36843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March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November 4, 2024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November 25, 2024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218551"/>
                  </a:ext>
                </a:extLst>
              </a:tr>
              <a:tr h="36843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April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December 2, 2024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December 23, 2024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442159"/>
                  </a:ext>
                </a:extLst>
              </a:tr>
              <a:tr h="20236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May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January 6, 2025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January 27, 2025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31403"/>
                  </a:ext>
                </a:extLst>
              </a:tr>
              <a:tr h="20236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June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Monday, February 3, 2025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February 24, 2025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92712"/>
                  </a:ext>
                </a:extLst>
              </a:tr>
              <a:tr h="20236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July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Monday, March 3, 2025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March 24, 2025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426682"/>
                  </a:ext>
                </a:extLst>
              </a:tr>
              <a:tr h="20236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August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March 31, 2025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April 28, 2025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48718"/>
                  </a:ext>
                </a:extLst>
              </a:tr>
              <a:tr h="20236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September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Monday, May 5, 2025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May 26, 2025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464880"/>
                  </a:ext>
                </a:extLst>
              </a:tr>
              <a:tr h="20236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October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Monday, June 2, 2025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June 23, 2025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967301"/>
                  </a:ext>
                </a:extLst>
              </a:tr>
              <a:tr h="36843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November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June 30, 2025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July 28, 2025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521717"/>
                  </a:ext>
                </a:extLst>
              </a:tr>
              <a:tr h="36843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December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</a:rPr>
                        <a:t>Monday, August 4, 2025</a:t>
                      </a:r>
                      <a:endParaRPr lang="en-US" sz="7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effectLst/>
                        </a:rPr>
                        <a:t>Monday, August 25, 2025</a:t>
                      </a:r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848464"/>
                  </a:ext>
                </a:extLst>
              </a:tr>
              <a:tr h="202360">
                <a:tc>
                  <a:txBody>
                    <a:bodyPr/>
                    <a:lstStyle/>
                    <a:p>
                      <a:endParaRPr lang="en-US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0607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FA551E8-7BA8-7874-67AB-0EB546182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17" y="1163572"/>
            <a:ext cx="6377173" cy="486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70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76930F-6B47-EE63-F1DE-009BC2979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617" y="3278197"/>
            <a:ext cx="4808766" cy="2503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E91442-A710-B3D9-59DE-699A6EDF9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430" y="304941"/>
            <a:ext cx="5856969" cy="2721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EC0E3-B0EB-EF9A-3AF7-F9012ABCA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26" y="191891"/>
            <a:ext cx="2524477" cy="828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73F926-AACD-0DFB-214F-C61B6F611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57" y="1535897"/>
            <a:ext cx="1705213" cy="4105848"/>
          </a:xfrm>
          <a:prstGeom prst="rect">
            <a:avLst/>
          </a:prstGeom>
          <a:ln>
            <a:solidFill>
              <a:schemeClr val="tx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5693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AE3C2-8EA6-A2B2-BE3F-C067FB3C0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47656D-42F5-6191-B402-DBAD3A6A5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26" y="191891"/>
            <a:ext cx="2524477" cy="828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D05B5-5098-AEF3-D0F7-36384802B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57" y="1535897"/>
            <a:ext cx="1705213" cy="4105848"/>
          </a:xfrm>
          <a:prstGeom prst="rect">
            <a:avLst/>
          </a:prstGeom>
          <a:ln>
            <a:solidFill>
              <a:schemeClr val="tx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1E6278-436F-D0D2-4F4D-D1A68B169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916" y="312630"/>
            <a:ext cx="9049958" cy="60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61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CDFBC-2A14-C4C3-A0B3-F443A29A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h@sm</a:t>
            </a:r>
            <a:r>
              <a:rPr lang="en-US" dirty="0"/>
              <a:t>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97014-78B2-6AD8-E079-AE4610652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05" y="1053049"/>
            <a:ext cx="7992590" cy="4172532"/>
          </a:xfrm>
          <a:prstGeom prst="rect">
            <a:avLst/>
          </a:prstGeom>
        </p:spPr>
      </p:pic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BF1B98C8-09A5-C517-6F6F-8DD10BEB0995}"/>
              </a:ext>
            </a:extLst>
          </p:cNvPr>
          <p:cNvSpPr/>
          <p:nvPr/>
        </p:nvSpPr>
        <p:spPr>
          <a:xfrm>
            <a:off x="1292087" y="3551053"/>
            <a:ext cx="2087217" cy="477078"/>
          </a:xfrm>
          <a:prstGeom prst="striped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2E29A-700C-C094-89DB-658092582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320" y="5430607"/>
            <a:ext cx="7516274" cy="109552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56340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9CDF11-26C4-9E75-C7CA-49FBD7CE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7748"/>
            <a:ext cx="10515600" cy="78250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791177-F8B7-E29B-8EF8-31397B9A21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7038" y="6299758"/>
            <a:ext cx="457200" cy="365125"/>
          </a:xfrm>
          <a:prstGeom prst="rect">
            <a:avLst/>
          </a:prstGeom>
        </p:spPr>
        <p:txBody>
          <a:bodyPr vert="horz" lIns="18288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FuturaLig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FE5AE-36BA-2445-A38D-ABAA122CB722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FuturaLig" pitchFamily="2" charset="0"/>
              <a:ea typeface="+mn-ea"/>
              <a:cs typeface="+mn-cs"/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92AC364C-6BC2-D9F3-6DDC-D37B897A8D0F}"/>
              </a:ext>
            </a:extLst>
          </p:cNvPr>
          <p:cNvSpPr/>
          <p:nvPr/>
        </p:nvSpPr>
        <p:spPr>
          <a:xfrm>
            <a:off x="7893268" y="3139965"/>
            <a:ext cx="588579" cy="578069"/>
          </a:xfrm>
          <a:prstGeom prst="hear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6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04DA7E-74B0-4103-B66D-5D567368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C6636-573B-4859-B336-44B9D644355E}" type="slidenum">
              <a:rPr kumimoji="0" lang="fr-FR" sz="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EB89640A-9743-A0BF-5617-B4BEB6CA3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0763" y="350677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9EA52B55-F149-DFF3-1960-522EB58FA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00" y="237803"/>
            <a:ext cx="2179011" cy="2832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101DA316-4416-635F-5436-0701A90C8B0B}"/>
              </a:ext>
            </a:extLst>
          </p:cNvPr>
          <p:cNvSpPr/>
          <p:nvPr/>
        </p:nvSpPr>
        <p:spPr>
          <a:xfrm>
            <a:off x="460314" y="5686009"/>
            <a:ext cx="4846320" cy="892552"/>
          </a:xfrm>
          <a:prstGeom prst="rect">
            <a:avLst/>
          </a:pr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March Highlights:</a:t>
            </a: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</a:rPr>
              <a:t>Comp Doors -% to LY, Productivity Score 72.3%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TOP Market Growth: Miami, SF, Phoenix, LA, NYC (event driven)</a:t>
            </a:r>
            <a:endParaRPr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 dirty="0">
                <a:solidFill>
                  <a:srgbClr val="000000"/>
                </a:solidFill>
                <a:cs typeface="Segoe UI"/>
              </a:rPr>
              <a:t>Water Lip Stain App Preview: $24k, +67% forecast. Bestseller Nude </a:t>
            </a:r>
            <a:endParaRPr lang="en-US" sz="12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C9C3FA3-577E-B294-B413-EF1005E6A4E1}"/>
              </a:ext>
            </a:extLst>
          </p:cNvPr>
          <p:cNvSpPr/>
          <p:nvPr/>
        </p:nvSpPr>
        <p:spPr>
          <a:xfrm>
            <a:off x="5767451" y="5681701"/>
            <a:ext cx="5986579" cy="861774"/>
          </a:xfrm>
          <a:prstGeom prst="rect">
            <a:avLst/>
          </a:pr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</a:rPr>
              <a:t>Up Next: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BI Sale 4/2-4/22, Rouge 20% off : 4/4 – 4/14 VIBs 15% off: 4/8 – 4/14 Insiders 10% off: 4/8 – 4/14</a:t>
            </a:r>
          </a:p>
          <a:p>
            <a:pP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>
                <a:solidFill>
                  <a:srgbClr val="000000"/>
                </a:solidFill>
                <a:latin typeface="Arial"/>
                <a:cs typeface="Arial"/>
              </a:rPr>
              <a:t>3/16 – 4/30: Meta Collab Campaign - Lip Oils and Water Lip Stain </a:t>
            </a:r>
          </a:p>
          <a:p>
            <a:pPr marR="0" lvl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kern="0">
                <a:solidFill>
                  <a:srgbClr val="000000"/>
                </a:solidFill>
                <a:latin typeface="Arial"/>
                <a:cs typeface="Arial"/>
              </a:rPr>
              <a:t>5/1 – 6/30: $1M Media Campaign - Double Serum, Double Serum Light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74F11-B494-E8B7-C6E2-0A90174CD204}"/>
              </a:ext>
            </a:extLst>
          </p:cNvPr>
          <p:cNvSpPr txBox="1"/>
          <p:nvPr/>
        </p:nvSpPr>
        <p:spPr>
          <a:xfrm>
            <a:off x="0" y="6596062"/>
            <a:ext cx="4846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lang="en-US" sz="1000" i="1">
                <a:solidFill>
                  <a:schemeClr val="bg1">
                    <a:lumMod val="75000"/>
                  </a:schemeClr>
                </a:solidFill>
                <a:latin typeface="Arial"/>
              </a:rPr>
              <a:t>54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Retail Sales Reporting thru Feb WK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F6359-A8C7-56E9-835E-E1F65BC95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14" y="1262616"/>
            <a:ext cx="6121988" cy="89255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F956C-12DD-8423-503E-7F5F1AEEC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888" y="58183"/>
            <a:ext cx="8219612" cy="9117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156766-668A-8E11-DE12-FD07B4183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960" y="1269141"/>
            <a:ext cx="4464308" cy="8795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B146DD-9553-E0CC-57B5-A68DD0F93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7960" y="2482203"/>
            <a:ext cx="4117463" cy="24881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2C3CF8-CAB7-2DC9-3A8E-0519722C2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14" y="2500138"/>
            <a:ext cx="4960772" cy="301454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44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AFFC8-0248-F715-9A42-2ADD6D84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6636-573B-4859-B336-44B9D644355E}" type="slidenum">
              <a:rPr lang="fr-FR" smtClean="0"/>
              <a:t>3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72DD4-73F2-3722-6A19-DD576D6D531A}"/>
              </a:ext>
            </a:extLst>
          </p:cNvPr>
          <p:cNvSpPr txBox="1"/>
          <p:nvPr/>
        </p:nvSpPr>
        <p:spPr>
          <a:xfrm>
            <a:off x="614590" y="1595784"/>
            <a:ext cx="5185052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chemeClr val="bg1"/>
                </a:solidFill>
              </a:rPr>
              <a:t>B&amp;M TOP 10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8B161-9BDB-FAC5-4755-D1DABCCCF094}"/>
              </a:ext>
            </a:extLst>
          </p:cNvPr>
          <p:cNvSpPr txBox="1"/>
          <p:nvPr/>
        </p:nvSpPr>
        <p:spPr>
          <a:xfrm>
            <a:off x="6181604" y="1595784"/>
            <a:ext cx="5081110" cy="38303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COM TOP 10  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6C200188-2A01-1E3C-E029-232283DA1EC6}"/>
              </a:ext>
            </a:extLst>
          </p:cNvPr>
          <p:cNvSpPr/>
          <p:nvPr/>
        </p:nvSpPr>
        <p:spPr>
          <a:xfrm>
            <a:off x="678385" y="5053471"/>
            <a:ext cx="4846320" cy="1492716"/>
          </a:xfrm>
          <a:prstGeom prst="rect">
            <a:avLst/>
          </a:pr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>
                <a:solidFill>
                  <a:srgbClr val="000000"/>
                </a:solidFill>
                <a:latin typeface="Segoe UI"/>
                <a:cs typeface="Segoe UI"/>
              </a:rPr>
              <a:t>B</a:t>
            </a: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&amp;M HIGHLIGHTS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​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kern="0">
                <a:solidFill>
                  <a:srgbClr val="000000"/>
                </a:solidFill>
                <a:latin typeface="Arial"/>
                <a:cs typeface="Arial"/>
              </a:rPr>
              <a:t>Double Serum +98%, back in stock Q4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kern="0">
                <a:solidFill>
                  <a:srgbClr val="000000"/>
                </a:solidFill>
                <a:latin typeface="Arial"/>
                <a:cs typeface="Arial"/>
              </a:rPr>
              <a:t>Multi-active +90%, 7.3% of TTL versus Ly 6.5%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kern="0">
                <a:solidFill>
                  <a:srgbClr val="000000"/>
                </a:solidFill>
                <a:latin typeface="Arial"/>
                <a:cs typeface="Arial"/>
              </a:rPr>
              <a:t>Comp Door deficit driven by TEL-19% and Lip Oils-43%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992845B3-F906-E7D8-042B-57C63AD431AA}"/>
              </a:ext>
            </a:extLst>
          </p:cNvPr>
          <p:cNvSpPr/>
          <p:nvPr/>
        </p:nvSpPr>
        <p:spPr>
          <a:xfrm>
            <a:off x="6096000" y="5053471"/>
            <a:ext cx="5417615" cy="1661993"/>
          </a:xfrm>
          <a:prstGeom prst="rect">
            <a:avLst/>
          </a:pr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>
                <a:solidFill>
                  <a:srgbClr val="000000"/>
                </a:solidFill>
                <a:latin typeface="Segoe UI"/>
                <a:cs typeface="Segoe UI"/>
              </a:rPr>
              <a:t>C</a:t>
            </a:r>
            <a:r>
              <a:rPr lang="en-US" sz="1600" b="1">
                <a:solidFill>
                  <a:srgbClr val="000000"/>
                </a:solidFill>
                <a:latin typeface="Arial"/>
                <a:cs typeface="Arial"/>
              </a:rPr>
              <a:t>OM HIGHLIGHTS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​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indent="-285750" fontAlgn="ctr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>
                <a:solidFill>
                  <a:srgbClr val="000000"/>
                </a:solidFill>
                <a:cs typeface="Segoe UI"/>
              </a:rPr>
              <a:t>Double Serum +49% with growth driven by 50mL, Light and 75mL.</a:t>
            </a:r>
          </a:p>
          <a:p>
            <a:pPr marL="285750" indent="-285750"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>
                <a:solidFill>
                  <a:srgbClr val="000000"/>
                </a:solidFill>
                <a:cs typeface="Segoe UI"/>
              </a:rPr>
              <a:t>Water Lip Stain App Preview: $24k, +67% forecast; MTD sales: $44k, 8% of sales, Nude Water #6 SKU MTD.</a:t>
            </a:r>
          </a:p>
          <a:p>
            <a:pPr marL="285750" indent="-285750"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>
                <a:solidFill>
                  <a:srgbClr val="000000"/>
                </a:solidFill>
                <a:cs typeface="Segoe UI"/>
              </a:rPr>
              <a:t>Multi-Active +48% with Day &amp; Night moisturizers in top 10.</a:t>
            </a:r>
          </a:p>
          <a:p>
            <a:pPr marL="285750" indent="-285750"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>
                <a:solidFill>
                  <a:srgbClr val="000000"/>
                </a:solidFill>
                <a:cs typeface="Segoe UI"/>
              </a:rPr>
              <a:t>Total Eye Lift -41% since up against media and </a:t>
            </a:r>
            <a:r>
              <a:rPr lang="en-US" sz="1000" kern="0" err="1">
                <a:solidFill>
                  <a:srgbClr val="000000"/>
                </a:solidFill>
                <a:cs typeface="Segoe UI"/>
              </a:rPr>
              <a:t>Cryo</a:t>
            </a:r>
            <a:r>
              <a:rPr lang="en-US" sz="1000" kern="0">
                <a:solidFill>
                  <a:srgbClr val="000000"/>
                </a:solidFill>
                <a:cs typeface="Segoe UI"/>
              </a:rPr>
              <a:t>  -48%.</a:t>
            </a:r>
          </a:p>
          <a:p>
            <a:pPr marL="285750" indent="-285750"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>
                <a:solidFill>
                  <a:srgbClr val="000000"/>
                </a:solidFill>
                <a:cs typeface="Segoe UI"/>
              </a:rPr>
              <a:t>Spring sets went live later on COM: Lip Oil Trio set -$25k and Anti-Aging Skincare Essentials Set -$21k.</a:t>
            </a:r>
          </a:p>
          <a:p>
            <a:pPr marL="285750" indent="-285750"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kern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25CA4C30-04A0-C78A-C1CB-948D43170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62" y="338339"/>
            <a:ext cx="285750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A127D-7079-2698-517C-3B64EA53A6CE}"/>
              </a:ext>
            </a:extLst>
          </p:cNvPr>
          <p:cNvSpPr txBox="1"/>
          <p:nvPr/>
        </p:nvSpPr>
        <p:spPr>
          <a:xfrm>
            <a:off x="123826" y="6594762"/>
            <a:ext cx="4846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lang="en-US" sz="1000" i="1">
                <a:solidFill>
                  <a:schemeClr val="bg1">
                    <a:lumMod val="75000"/>
                  </a:schemeClr>
                </a:solidFill>
                <a:latin typeface="Arial"/>
              </a:rPr>
              <a:t>54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Retail Sales Reporting thru Feb WK 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165CD1-EF47-024D-A3DF-9023178AF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89" y="1965116"/>
            <a:ext cx="4910115" cy="28332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72C763-0F83-AF63-63DD-6BAED0E8E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604" y="1978822"/>
            <a:ext cx="4980039" cy="282721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BD810A-2F9D-A8F0-CDEC-F7E3D02D28F6}"/>
              </a:ext>
            </a:extLst>
          </p:cNvPr>
          <p:cNvSpPr/>
          <p:nvPr/>
        </p:nvSpPr>
        <p:spPr>
          <a:xfrm>
            <a:off x="6181604" y="2676810"/>
            <a:ext cx="4910115" cy="477078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DD70BA-82C2-A82E-B2F9-8E4947035798}"/>
              </a:ext>
            </a:extLst>
          </p:cNvPr>
          <p:cNvSpPr/>
          <p:nvPr/>
        </p:nvSpPr>
        <p:spPr>
          <a:xfrm>
            <a:off x="614588" y="4262758"/>
            <a:ext cx="4910115" cy="477078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9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54EF-D119-DC2E-4784-9E80ADF6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 doors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B630E-0917-A313-B03D-565E6267B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75" y="1485390"/>
            <a:ext cx="3962953" cy="45821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02773964-0287-B4DA-40F0-A3667B592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5" y="204982"/>
            <a:ext cx="2105284" cy="27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ED77F-5814-A5D3-EC38-FBE0F7E80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447" y="128995"/>
            <a:ext cx="8087854" cy="924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2ABAF9-0E78-5FB9-6C26-C91062DF1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635" y="3276892"/>
            <a:ext cx="4193439" cy="27365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D8EE78-AA09-4308-2206-E1D617CA2090}"/>
              </a:ext>
            </a:extLst>
          </p:cNvPr>
          <p:cNvSpPr/>
          <p:nvPr/>
        </p:nvSpPr>
        <p:spPr>
          <a:xfrm>
            <a:off x="4750696" y="3997667"/>
            <a:ext cx="4378036" cy="208658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8D3236-5338-5B72-A9B3-CD43B2B20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635" y="1485390"/>
            <a:ext cx="3907481" cy="12706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84409D-7182-D1B3-8513-3AF952A2BC51}"/>
              </a:ext>
            </a:extLst>
          </p:cNvPr>
          <p:cNvSpPr/>
          <p:nvPr/>
        </p:nvSpPr>
        <p:spPr>
          <a:xfrm>
            <a:off x="4750696" y="2044303"/>
            <a:ext cx="4378036" cy="208658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702FA2-8623-D902-6183-2B4849540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251" y="1732671"/>
            <a:ext cx="1846043" cy="183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1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09B7-14DA-088A-E6B0-A9C396C0C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April/may sales plans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A7E9A-8783-4527-8456-325FD84EE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2" y="1388027"/>
            <a:ext cx="10948528" cy="27494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B4EB7-322E-AD81-FF32-19026998C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94" y="4553840"/>
            <a:ext cx="1846043" cy="1832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CCF05E-5131-BE3A-FB90-885CDEF02E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3574"/>
          <a:stretch/>
        </p:blipFill>
        <p:spPr>
          <a:xfrm>
            <a:off x="4527772" y="4294499"/>
            <a:ext cx="3136456" cy="235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0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9EC695-79E0-217D-6C81-DA0673E571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0" t="1624"/>
          <a:stretch/>
        </p:blipFill>
        <p:spPr>
          <a:xfrm>
            <a:off x="-4694" y="0"/>
            <a:ext cx="12173639" cy="69406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E2E06F-D9A0-A39E-2925-A07C8B85E07C}"/>
              </a:ext>
            </a:extLst>
          </p:cNvPr>
          <p:cNvSpPr txBox="1"/>
          <p:nvPr/>
        </p:nvSpPr>
        <p:spPr>
          <a:xfrm>
            <a:off x="8664" y="235133"/>
            <a:ext cx="10771734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800" spc="-75">
                <a:solidFill>
                  <a:schemeClr val="bg1"/>
                </a:solidFill>
                <a:latin typeface="Gotham Medium" panose="02000603030000020004" pitchFamily="2" charset="0"/>
                <a:ea typeface="+mj-ea"/>
                <a:cs typeface="+mj-cs"/>
              </a:rPr>
              <a:t>FSC EVENTS: BEAUTY LAB</a:t>
            </a:r>
          </a:p>
          <a:p>
            <a:pPr defTabSz="1219230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pc="-75">
                <a:solidFill>
                  <a:schemeClr val="bg1"/>
                </a:solidFill>
                <a:latin typeface="Gotham Medium" panose="02000603030000020004" pitchFamily="2" charset="0"/>
              </a:rPr>
              <a:t>April Skincare FOS Animation from 4/3/25 to 5/21/25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750EFC-7A9C-5D72-A671-62B5350F8E22}"/>
              </a:ext>
            </a:extLst>
          </p:cNvPr>
          <p:cNvGrpSpPr/>
          <p:nvPr/>
        </p:nvGrpSpPr>
        <p:grpSpPr>
          <a:xfrm>
            <a:off x="8644436" y="3021972"/>
            <a:ext cx="3090927" cy="1821386"/>
            <a:chOff x="-8342319" y="-2692079"/>
            <a:chExt cx="5609751" cy="3037594"/>
          </a:xfrm>
        </p:grpSpPr>
        <p:pic>
          <p:nvPicPr>
            <p:cNvPr id="5" name="Picture 4" descr="A black rectangle with white lines&#10;&#10;Description automatically generated">
              <a:extLst>
                <a:ext uri="{FF2B5EF4-FFF2-40B4-BE49-F238E27FC236}">
                  <a16:creationId xmlns:a16="http://schemas.microsoft.com/office/drawing/2014/main" id="{0E5255C1-EB18-8623-6CB0-EB866E39F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342319" y="-2692079"/>
              <a:ext cx="5609751" cy="3037594"/>
            </a:xfrm>
            <a:prstGeom prst="rect">
              <a:avLst/>
            </a:prstGeom>
          </p:spPr>
        </p:pic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CA950C4A-580D-18DA-3447-2BB9A85A6994}"/>
                </a:ext>
              </a:extLst>
            </p:cNvPr>
            <p:cNvSpPr txBox="1"/>
            <p:nvPr/>
          </p:nvSpPr>
          <p:spPr>
            <a:xfrm>
              <a:off x="-7939655" y="-2562827"/>
              <a:ext cx="1986885" cy="54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>
                  <a:solidFill>
                    <a:schemeClr val="bg1"/>
                  </a:solidFill>
                  <a:latin typeface="Gotham Bold" pitchFamily="50" charset="0"/>
                </a:rPr>
                <a:t>PLACEMAT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24B6F9-9915-ED5B-16A8-C1C83565A30E}"/>
              </a:ext>
            </a:extLst>
          </p:cNvPr>
          <p:cNvGrpSpPr/>
          <p:nvPr/>
        </p:nvGrpSpPr>
        <p:grpSpPr>
          <a:xfrm>
            <a:off x="9006774" y="5365585"/>
            <a:ext cx="2529732" cy="1095605"/>
            <a:chOff x="7616832" y="2837456"/>
            <a:chExt cx="4061620" cy="160999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6521658-E9ED-32B2-5277-B9146A5C1ABD}"/>
                </a:ext>
              </a:extLst>
            </p:cNvPr>
            <p:cNvGrpSpPr/>
            <p:nvPr/>
          </p:nvGrpSpPr>
          <p:grpSpPr>
            <a:xfrm>
              <a:off x="7616832" y="2938960"/>
              <a:ext cx="1772600" cy="1406982"/>
              <a:chOff x="7702043" y="3097097"/>
              <a:chExt cx="1379704" cy="1093517"/>
            </a:xfrm>
          </p:grpSpPr>
          <p:pic>
            <p:nvPicPr>
              <p:cNvPr id="22" name="Picture 21" descr="A bottle of facial cleansing foam&#10;&#10;Description automatically generated">
                <a:extLst>
                  <a:ext uri="{FF2B5EF4-FFF2-40B4-BE49-F238E27FC236}">
                    <a16:creationId xmlns:a16="http://schemas.microsoft.com/office/drawing/2014/main" id="{45ED3FB5-460B-CA61-ECD0-96815B7F7B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449" b="98980" l="9346" r="93458">
                            <a14:foregroundMark x1="8411" y1="12857" x2="37850" y2="4286"/>
                            <a14:foregroundMark x1="37850" y1="4286" x2="75701" y2="3878"/>
                            <a14:foregroundMark x1="75701" y1="3878" x2="92523" y2="13061"/>
                            <a14:foregroundMark x1="92523" y1="13061" x2="38318" y2="15510"/>
                            <a14:foregroundMark x1="38318" y1="15510" x2="30841" y2="10204"/>
                            <a14:foregroundMark x1="4673" y1="3469" x2="30374" y2="3265"/>
                            <a14:foregroundMark x1="30374" y1="3265" x2="93458" y2="4694"/>
                            <a14:foregroundMark x1="17290" y1="77347" x2="19159" y2="91837"/>
                            <a14:foregroundMark x1="19159" y1="91837" x2="52804" y2="96122"/>
                            <a14:foregroundMark x1="52804" y1="96122" x2="76636" y2="90612"/>
                            <a14:foregroundMark x1="76636" y1="90612" x2="76168" y2="78571"/>
                            <a14:foregroundMark x1="76168" y1="78571" x2="76168" y2="78571"/>
                            <a14:foregroundMark x1="22430" y1="75918" x2="20561" y2="89388"/>
                            <a14:foregroundMark x1="20561" y1="89388" x2="42991" y2="97143"/>
                            <a14:foregroundMark x1="42991" y1="97143" x2="74299" y2="97959"/>
                            <a14:foregroundMark x1="74299" y1="97959" x2="71495" y2="82245"/>
                            <a14:foregroundMark x1="71495" y1="82245" x2="30374" y2="88980"/>
                            <a14:foregroundMark x1="30374" y1="88980" x2="28972" y2="92857"/>
                            <a14:foregroundMark x1="28037" y1="85714" x2="24299" y2="85510"/>
                            <a14:foregroundMark x1="14486" y1="77143" x2="22430" y2="98367"/>
                            <a14:foregroundMark x1="22430" y1="98367" x2="48598" y2="97755"/>
                            <a14:foregroundMark x1="48598" y1="97755" x2="76636" y2="97959"/>
                            <a14:foregroundMark x1="76636" y1="97959" x2="51402" y2="94286"/>
                            <a14:foregroundMark x1="51402" y1="94286" x2="21028" y2="94286"/>
                            <a14:foregroundMark x1="26168" y1="95306" x2="54206" y2="98980"/>
                            <a14:foregroundMark x1="54206" y1="98980" x2="73364" y2="98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2043" y="3097097"/>
                <a:ext cx="482238" cy="10888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 descr="image">
                <a:extLst>
                  <a:ext uri="{FF2B5EF4-FFF2-40B4-BE49-F238E27FC236}">
                    <a16:creationId xmlns:a16="http://schemas.microsoft.com/office/drawing/2014/main" id="{31DA2349-3FBA-CB1E-3226-5DFF55DD7D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966" b="96233" l="27767" r="66796">
                            <a14:foregroundMark x1="31748" y1="9580" x2="33495" y2="93757"/>
                            <a14:foregroundMark x1="33495" y1="93757" x2="58835" y2="93488"/>
                            <a14:foregroundMark x1="58835" y1="93488" x2="57087" y2="67761"/>
                            <a14:foregroundMark x1="63981" y1="86545" x2="37864" y2="96233"/>
                            <a14:foregroundMark x1="37864" y1="96233" x2="30680" y2="88913"/>
                            <a14:foregroundMark x1="32816" y1="60657" x2="58252" y2="59526"/>
                            <a14:foregroundMark x1="58252" y1="59526" x2="65631" y2="9849"/>
                            <a14:foregroundMark x1="65631" y1="9849" x2="43786" y2="8235"/>
                            <a14:foregroundMark x1="62039" y1="47686" x2="65534" y2="67600"/>
                            <a14:foregroundMark x1="66311" y1="48224" x2="65534" y2="64586"/>
                            <a14:foregroundMark x1="62718" y1="45802" x2="65922" y2="60495"/>
                            <a14:foregroundMark x1="65922" y1="60495" x2="63204" y2="42034"/>
                            <a14:foregroundMark x1="54369" y1="9203" x2="50874" y2="7966"/>
                            <a14:foregroundMark x1="36019" y1="94187" x2="60777" y2="93380"/>
                            <a14:foregroundMark x1="60777" y1="93380" x2="65340" y2="89666"/>
                            <a14:foregroundMark x1="65534" y1="89451" x2="56117" y2="96286"/>
                            <a14:foregroundMark x1="64854" y1="91012" x2="60583" y2="93918"/>
                            <a14:foregroundMark x1="50388" y1="95371" x2="66796" y2="94941"/>
                            <a14:foregroundMark x1="35534" y1="8827" x2="61068" y2="83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36" r="32318"/>
              <a:stretch/>
            </p:blipFill>
            <p:spPr bwMode="auto">
              <a:xfrm>
                <a:off x="8889376" y="3340871"/>
                <a:ext cx="192371" cy="8416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3" descr="A white tube with red text&#10;&#10;Description automatically generated">
                <a:extLst>
                  <a:ext uri="{FF2B5EF4-FFF2-40B4-BE49-F238E27FC236}">
                    <a16:creationId xmlns:a16="http://schemas.microsoft.com/office/drawing/2014/main" id="{1AC27C6E-CF91-0D05-44CD-78AE45AF1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71303" y="3192548"/>
                <a:ext cx="499419" cy="998066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75CA2B-2785-A001-B474-6509AEBA3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9433" y="2837456"/>
              <a:ext cx="2289019" cy="1609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1F0048-140C-EE4C-07CB-72C22B1D3206}"/>
              </a:ext>
            </a:extLst>
          </p:cNvPr>
          <p:cNvGrpSpPr/>
          <p:nvPr/>
        </p:nvGrpSpPr>
        <p:grpSpPr>
          <a:xfrm>
            <a:off x="8796152" y="5096896"/>
            <a:ext cx="3094609" cy="1548758"/>
            <a:chOff x="-9289587" y="1426468"/>
            <a:chExt cx="5916587" cy="3037594"/>
          </a:xfrm>
        </p:grpSpPr>
        <p:pic>
          <p:nvPicPr>
            <p:cNvPr id="28" name="Picture 27" descr="A black rectangle with white lines&#10;&#10;Description automatically generated">
              <a:extLst>
                <a:ext uri="{FF2B5EF4-FFF2-40B4-BE49-F238E27FC236}">
                  <a16:creationId xmlns:a16="http://schemas.microsoft.com/office/drawing/2014/main" id="{FF4A8EE6-3BC4-FB5F-EA81-7CE350FB6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289587" y="1426468"/>
              <a:ext cx="5609751" cy="3037594"/>
            </a:xfrm>
            <a:prstGeom prst="rect">
              <a:avLst/>
            </a:prstGeom>
          </p:spPr>
        </p:pic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6001B00-7EE7-B7EB-DD6B-B2465A54A81F}"/>
                </a:ext>
              </a:extLst>
            </p:cNvPr>
            <p:cNvSpPr txBox="1"/>
            <p:nvPr/>
          </p:nvSpPr>
          <p:spPr>
            <a:xfrm>
              <a:off x="-4944719" y="1590338"/>
              <a:ext cx="1571719" cy="54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>
                  <a:solidFill>
                    <a:schemeClr val="bg1"/>
                  </a:solidFill>
                  <a:latin typeface="Gotham Bold" pitchFamily="50" charset="0"/>
                </a:rPr>
                <a:t>GIFT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48FA9F8-97A1-7FDD-F67C-5AE3E2AEA818}"/>
              </a:ext>
            </a:extLst>
          </p:cNvPr>
          <p:cNvGrpSpPr/>
          <p:nvPr/>
        </p:nvGrpSpPr>
        <p:grpSpPr>
          <a:xfrm>
            <a:off x="7876330" y="5111641"/>
            <a:ext cx="768107" cy="1548758"/>
            <a:chOff x="-3344258" y="905223"/>
            <a:chExt cx="5609751" cy="3037594"/>
          </a:xfrm>
        </p:grpSpPr>
        <p:pic>
          <p:nvPicPr>
            <p:cNvPr id="31" name="Picture 30" descr="A black rectangle with white lines&#10;&#10;Description automatically generated">
              <a:extLst>
                <a:ext uri="{FF2B5EF4-FFF2-40B4-BE49-F238E27FC236}">
                  <a16:creationId xmlns:a16="http://schemas.microsoft.com/office/drawing/2014/main" id="{5C068093-C894-5374-0BD9-DB643B567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344258" y="905223"/>
              <a:ext cx="5609751" cy="3037594"/>
            </a:xfrm>
            <a:prstGeom prst="rect">
              <a:avLst/>
            </a:prstGeom>
          </p:spPr>
        </p:pic>
        <p:sp>
          <p:nvSpPr>
            <p:cNvPr id="4096" name="TextBox 16">
              <a:extLst>
                <a:ext uri="{FF2B5EF4-FFF2-40B4-BE49-F238E27FC236}">
                  <a16:creationId xmlns:a16="http://schemas.microsoft.com/office/drawing/2014/main" id="{B245B755-9555-337B-D240-C7ACD7735C1E}"/>
                </a:ext>
              </a:extLst>
            </p:cNvPr>
            <p:cNvSpPr txBox="1"/>
            <p:nvPr/>
          </p:nvSpPr>
          <p:spPr>
            <a:xfrm>
              <a:off x="-3176610" y="1046616"/>
              <a:ext cx="4001876" cy="54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>
                  <a:solidFill>
                    <a:schemeClr val="bg1"/>
                  </a:solidFill>
                  <a:latin typeface="Gotham Bold" pitchFamily="50" charset="0"/>
                </a:rPr>
                <a:t>TOA</a:t>
              </a:r>
            </a:p>
          </p:txBody>
        </p:sp>
      </p:grpSp>
      <p:grpSp>
        <p:nvGrpSpPr>
          <p:cNvPr id="4097" name="Group 4096">
            <a:extLst>
              <a:ext uri="{FF2B5EF4-FFF2-40B4-BE49-F238E27FC236}">
                <a16:creationId xmlns:a16="http://schemas.microsoft.com/office/drawing/2014/main" id="{C0B6C1AF-7D5C-2EF6-C50C-4017D8AEC6B5}"/>
              </a:ext>
            </a:extLst>
          </p:cNvPr>
          <p:cNvGrpSpPr/>
          <p:nvPr/>
        </p:nvGrpSpPr>
        <p:grpSpPr>
          <a:xfrm>
            <a:off x="8625782" y="1305510"/>
            <a:ext cx="3090927" cy="1548758"/>
            <a:chOff x="-3344258" y="905223"/>
            <a:chExt cx="5609751" cy="3037594"/>
          </a:xfrm>
        </p:grpSpPr>
        <p:pic>
          <p:nvPicPr>
            <p:cNvPr id="4099" name="Picture 4098" descr="A black rectangle with white lines&#10;&#10;Description automatically generated">
              <a:extLst>
                <a:ext uri="{FF2B5EF4-FFF2-40B4-BE49-F238E27FC236}">
                  <a16:creationId xmlns:a16="http://schemas.microsoft.com/office/drawing/2014/main" id="{80C2C0AB-29DC-92C6-3D63-D4240231F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344258" y="905223"/>
              <a:ext cx="5609751" cy="3037594"/>
            </a:xfrm>
            <a:prstGeom prst="rect">
              <a:avLst/>
            </a:prstGeom>
          </p:spPr>
        </p:pic>
        <p:sp>
          <p:nvSpPr>
            <p:cNvPr id="4100" name="TextBox 16">
              <a:extLst>
                <a:ext uri="{FF2B5EF4-FFF2-40B4-BE49-F238E27FC236}">
                  <a16:creationId xmlns:a16="http://schemas.microsoft.com/office/drawing/2014/main" id="{39AF9C39-06B6-662B-3313-C4813A328470}"/>
                </a:ext>
              </a:extLst>
            </p:cNvPr>
            <p:cNvSpPr txBox="1"/>
            <p:nvPr/>
          </p:nvSpPr>
          <p:spPr>
            <a:xfrm>
              <a:off x="-3176611" y="1046616"/>
              <a:ext cx="1986885" cy="54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>
                  <a:solidFill>
                    <a:schemeClr val="bg1"/>
                  </a:solidFill>
                  <a:latin typeface="Gotham Bold" pitchFamily="50" charset="0"/>
                </a:rPr>
                <a:t>H@S</a:t>
              </a:r>
            </a:p>
          </p:txBody>
        </p:sp>
      </p:grpSp>
      <p:pic>
        <p:nvPicPr>
          <p:cNvPr id="8194" name="Picture 2" descr="Facebook Logo - Free Vectors &amp; PSDs to Download">
            <a:extLst>
              <a:ext uri="{FF2B5EF4-FFF2-40B4-BE49-F238E27FC236}">
                <a16:creationId xmlns:a16="http://schemas.microsoft.com/office/drawing/2014/main" id="{F03683DC-BD76-DE16-27BB-A23A1AC7E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7" t="18574" r="18851" b="16071"/>
          <a:stretch/>
        </p:blipFill>
        <p:spPr bwMode="auto">
          <a:xfrm>
            <a:off x="10437176" y="1504395"/>
            <a:ext cx="464642" cy="457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B2C00589-C059-0C82-4BBB-CF01F2199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769" y="1903462"/>
            <a:ext cx="485706" cy="457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4101" descr="A bottle of liquid with a pump&#10;&#10;Description automatically generated with medium confidence">
            <a:extLst>
              <a:ext uri="{FF2B5EF4-FFF2-40B4-BE49-F238E27FC236}">
                <a16:creationId xmlns:a16="http://schemas.microsoft.com/office/drawing/2014/main" id="{96566D59-E1C2-3352-C60B-E34F1204C3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42419" y="1530085"/>
            <a:ext cx="915148" cy="1164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1E1740-4DF3-7338-82C0-790D22C145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9718" y="3390497"/>
            <a:ext cx="1947635" cy="1265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6255E-C6A6-6C78-1072-FE10DD13AA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500" b="94300" l="10000" r="90000">
                        <a14:foregroundMark x1="19231" y1="7500" x2="36308" y2="7500"/>
                        <a14:foregroundMark x1="36308" y1="7500" x2="47385" y2="7300"/>
                        <a14:foregroundMark x1="47385" y1="7300" x2="74769" y2="8400"/>
                        <a14:foregroundMark x1="74769" y1="8400" x2="80769" y2="7500"/>
                        <a14:foregroundMark x1="51231" y1="94300" x2="46000" y2="90900"/>
                        <a14:foregroundMark x1="68615" y1="16900" x2="33077" y2="18800"/>
                        <a14:foregroundMark x1="33077" y1="18800" x2="60000" y2="20200"/>
                        <a14:foregroundMark x1="60000" y1="20200" x2="70769" y2="17900"/>
                        <a14:foregroundMark x1="24154" y1="16500" x2="61077" y2="16900"/>
                        <a14:foregroundMark x1="61077" y1="16900" x2="56308" y2="17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232" y="5569078"/>
            <a:ext cx="501925" cy="772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B222E-6C82-481D-EE3A-5BBE04FEF01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23574"/>
          <a:stretch/>
        </p:blipFill>
        <p:spPr>
          <a:xfrm>
            <a:off x="264752" y="1305509"/>
            <a:ext cx="7144086" cy="5354889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79D7726-BDA5-0DD4-F4AD-FB9193277D2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alphaModFix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36612" b="34228"/>
          <a:stretch/>
        </p:blipFill>
        <p:spPr>
          <a:xfrm>
            <a:off x="9023277" y="159363"/>
            <a:ext cx="2822785" cy="4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9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32D0D-F124-A370-C32F-DBC59974B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59F566-FC2C-FCB7-8333-FB23BE7FEE00}"/>
              </a:ext>
            </a:extLst>
          </p:cNvPr>
          <p:cNvSpPr/>
          <p:nvPr/>
        </p:nvSpPr>
        <p:spPr>
          <a:xfrm>
            <a:off x="368300" y="1615431"/>
            <a:ext cx="7139940" cy="506189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90EC60-A311-69C6-6DFD-188106A01A44}"/>
              </a:ext>
            </a:extLst>
          </p:cNvPr>
          <p:cNvSpPr txBox="1"/>
          <p:nvPr/>
        </p:nvSpPr>
        <p:spPr>
          <a:xfrm>
            <a:off x="8664" y="235133"/>
            <a:ext cx="1077173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800" b="1" spc="-75">
                <a:solidFill>
                  <a:schemeClr val="bg1"/>
                </a:solidFill>
                <a:latin typeface="Gotham Medium" panose="02000603030000020004" pitchFamily="2" charset="0"/>
                <a:ea typeface="+mj-ea"/>
                <a:cs typeface="+mj-cs"/>
              </a:rPr>
              <a:t> FSC EVENTS: BEAUTY LAB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C7D8E-9CAE-6B62-F15A-48E9ACFDED97}"/>
              </a:ext>
            </a:extLst>
          </p:cNvPr>
          <p:cNvSpPr txBox="1"/>
          <p:nvPr/>
        </p:nvSpPr>
        <p:spPr>
          <a:xfrm>
            <a:off x="368300" y="914640"/>
            <a:ext cx="9395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30" hangingPunct="0"/>
            <a:r>
              <a:rPr lang="fr-FR" spc="-75">
                <a:solidFill>
                  <a:schemeClr val="bg1"/>
                </a:solidFill>
                <a:latin typeface="Gotham Book" panose="02000603040000020004" pitchFamily="2" charset="0"/>
                <a:sym typeface="Gotham Medium"/>
              </a:rPr>
              <a:t>APRIL FSC PLAN: $70k +150% to LY, SEVERAL DOORS STILL IN APPROVAL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3F75B-43D2-578E-EEA0-01C5C919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70" y="1323722"/>
            <a:ext cx="7139940" cy="5007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28FDA7-86BF-FD0D-C341-90AA2D8FA050}"/>
              </a:ext>
            </a:extLst>
          </p:cNvPr>
          <p:cNvSpPr txBox="1"/>
          <p:nvPr/>
        </p:nvSpPr>
        <p:spPr>
          <a:xfrm>
            <a:off x="8163691" y="4591542"/>
            <a:ext cx="3542439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u="sng" spc="-75" dirty="0">
                <a:latin typeface="Playfair Display"/>
              </a:rPr>
              <a:t>FSC CHECKLIST 4-6 WKS:</a:t>
            </a:r>
          </a:p>
          <a:p>
            <a:endParaRPr lang="en-US" spc="-75" dirty="0">
              <a:latin typeface="Playfair Display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pc="-75" dirty="0">
                <a:highlight>
                  <a:srgbClr val="FFFF00"/>
                </a:highlight>
                <a:latin typeface="Playfair Display"/>
              </a:rPr>
              <a:t>KICK-OFF MEETING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pc="-75" dirty="0">
                <a:highlight>
                  <a:srgbClr val="FFFF00"/>
                </a:highlight>
                <a:latin typeface="Playfair Display"/>
              </a:rPr>
              <a:t>PTM SUPPORT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pc="-75" dirty="0">
                <a:highlight>
                  <a:srgbClr val="FFFF00"/>
                </a:highlight>
                <a:latin typeface="Playfair Display"/>
              </a:rPr>
              <a:t>INVENTORY BUILD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pc="-75" dirty="0">
                <a:latin typeface="Playfair Display"/>
              </a:rPr>
              <a:t>EVENT SET UP &amp; TOA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pc="-75" dirty="0">
                <a:latin typeface="Playfair Display"/>
              </a:rPr>
              <a:t>RECAP EMAIL &amp; THANK YOU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FDA600-6D11-B585-DD1A-9DA3BF876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36612" b="34228"/>
          <a:stretch/>
        </p:blipFill>
        <p:spPr>
          <a:xfrm>
            <a:off x="9023277" y="159363"/>
            <a:ext cx="2822785" cy="463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071F7-C43F-5626-4505-0E590C344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632" y="857512"/>
            <a:ext cx="2157492" cy="363646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5D7070F-B191-D96B-D38B-EF7E7D8F5461}"/>
              </a:ext>
            </a:extLst>
          </p:cNvPr>
          <p:cNvSpPr txBox="1">
            <a:spLocks/>
          </p:cNvSpPr>
          <p:nvPr/>
        </p:nvSpPr>
        <p:spPr>
          <a:xfrm>
            <a:off x="457200" y="418278"/>
            <a:ext cx="11277600" cy="634771"/>
          </a:xfrm>
          <a:prstGeom prst="rect">
            <a:avLst/>
          </a:prstGeom>
        </p:spPr>
        <p:txBody>
          <a:bodyPr/>
          <a:lstStyle>
            <a:lvl1pPr marL="85725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APRIL </a:t>
            </a:r>
            <a:r>
              <a:rPr lang="en-US" dirty="0" err="1"/>
              <a:t>fsc</a:t>
            </a:r>
            <a:r>
              <a:rPr lang="en-US" dirty="0"/>
              <a:t> events: $70K,-25% plan</a:t>
            </a:r>
          </a:p>
        </p:txBody>
      </p:sp>
    </p:spTree>
    <p:extLst>
      <p:ext uri="{BB962C8B-B14F-4D97-AF65-F5344CB8AC3E}">
        <p14:creationId xmlns:p14="http://schemas.microsoft.com/office/powerpoint/2010/main" val="7159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728CA-CCAA-3FAE-7254-7FAB4AA71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B5D00-228C-DA58-BE27-EC202E46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</a:t>
            </a:r>
            <a:r>
              <a:rPr lang="en-US" dirty="0" err="1"/>
              <a:t>fsc</a:t>
            </a:r>
            <a:r>
              <a:rPr lang="en-US" dirty="0"/>
              <a:t> events: $111K  +34%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AA396-525F-07CE-B031-94E9950C3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53049"/>
            <a:ext cx="4358621" cy="541682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5EE8EEF-B1CA-9AB6-4439-6977E00D0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5" b="5272"/>
          <a:stretch/>
        </p:blipFill>
        <p:spPr bwMode="auto">
          <a:xfrm>
            <a:off x="6544794" y="1669185"/>
            <a:ext cx="4116060" cy="372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 group of bottles of liquid&#10;&#10;Description automatically generated">
            <a:extLst>
              <a:ext uri="{FF2B5EF4-FFF2-40B4-BE49-F238E27FC236}">
                <a16:creationId xmlns:a16="http://schemas.microsoft.com/office/drawing/2014/main" id="{88C03E45-C75B-A412-3C33-F0C232FB5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375" y="3871050"/>
            <a:ext cx="523889" cy="152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19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E33E-82D2-91DE-E165-95AA5325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FSC EVENTS: $126.5K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10E18-F81A-6489-D93C-FBCA1E54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6636-573B-4859-B336-44B9D644355E}" type="slidenum">
              <a:rPr lang="fr-FR" smtClean="0"/>
              <a:t>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D8E67-E6E0-5535-24DE-AAB63A1AD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2" y="1053049"/>
            <a:ext cx="5765057" cy="5723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3240EC-6A66-DFF5-5CA5-49E6E9EC1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938" y="1527748"/>
            <a:ext cx="4079232" cy="47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43912"/>
      </p:ext>
    </p:extLst>
  </p:cSld>
  <p:clrMapOvr>
    <a:masterClrMapping/>
  </p:clrMapOvr>
</p:sld>
</file>

<file path=ppt/theme/theme1.xml><?xml version="1.0" encoding="utf-8"?>
<a:theme xmlns:a="http://schemas.openxmlformats.org/drawingml/2006/main" name="Clarins - Les indispensables">
  <a:themeElements>
    <a:clrScheme name="Personnalisé 13">
      <a:dk1>
        <a:sysClr val="windowText" lastClr="000000"/>
      </a:dk1>
      <a:lt1>
        <a:sysClr val="window" lastClr="FFFFFF"/>
      </a:lt1>
      <a:dk2>
        <a:srgbClr val="BE0F34"/>
      </a:dk2>
      <a:lt2>
        <a:srgbClr val="EEE8E2"/>
      </a:lt2>
      <a:accent1>
        <a:srgbClr val="FF7D73"/>
      </a:accent1>
      <a:accent2>
        <a:srgbClr val="264272"/>
      </a:accent2>
      <a:accent3>
        <a:srgbClr val="73AB3E"/>
      </a:accent3>
      <a:accent4>
        <a:srgbClr val="FF7D73"/>
      </a:accent4>
      <a:accent5>
        <a:srgbClr val="960000"/>
      </a:accent5>
      <a:accent6>
        <a:srgbClr val="640000"/>
      </a:accent6>
      <a:hlink>
        <a:srgbClr val="BE0F34"/>
      </a:hlink>
      <a:folHlink>
        <a:srgbClr val="FF7D73"/>
      </a:folHlink>
    </a:clrScheme>
    <a:fontScheme name="Personnalisé 12">
      <a:majorFont>
        <a:latin typeface="Clarins-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030eb1e-90e0-47cf-9bfe-6aac6bd95304">
      <UserInfo>
        <DisplayName>EISEN, Stephanie</DisplayName>
        <AccountId>19</AccountId>
        <AccountType/>
      </UserInfo>
      <UserInfo>
        <DisplayName>PECCE, Michele</DisplayName>
        <AccountId>23</AccountId>
        <AccountType/>
      </UserInfo>
      <UserInfo>
        <DisplayName>ROMAN, Annemarie</DisplayName>
        <AccountId>15</AccountId>
        <AccountType/>
      </UserInfo>
      <UserInfo>
        <DisplayName>BOLDUC, Rory</DisplayName>
        <AccountId>25</AccountId>
        <AccountType/>
      </UserInfo>
      <UserInfo>
        <DisplayName>KEARLEY, Brenton</DisplayName>
        <AccountId>7</AccountId>
        <AccountType/>
      </UserInfo>
      <UserInfo>
        <DisplayName>PIGNA, Staci</DisplayName>
        <AccountId>18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2EF8594995AB44AAEA5A78542EE627" ma:contentTypeVersion="6" ma:contentTypeDescription="Create a new document." ma:contentTypeScope="" ma:versionID="f02cdfba45af57119d67cfa514108262">
  <xsd:schema xmlns:xsd="http://www.w3.org/2001/XMLSchema" xmlns:xs="http://www.w3.org/2001/XMLSchema" xmlns:p="http://schemas.microsoft.com/office/2006/metadata/properties" xmlns:ns2="c3d75e33-01d9-4cfd-851f-38fcfcfedf9b" xmlns:ns3="7030eb1e-90e0-47cf-9bfe-6aac6bd95304" targetNamespace="http://schemas.microsoft.com/office/2006/metadata/properties" ma:root="true" ma:fieldsID="96982a0dca36aeab5c926d3209713eef" ns2:_="" ns3:_="">
    <xsd:import namespace="c3d75e33-01d9-4cfd-851f-38fcfcfedf9b"/>
    <xsd:import namespace="7030eb1e-90e0-47cf-9bfe-6aac6bd953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d75e33-01d9-4cfd-851f-38fcfcfedf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0eb1e-90e0-47cf-9bfe-6aac6bd95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4C825-E2E4-4904-B749-2F20D0BCD5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4C2AB2-B73A-4CF6-8868-A96B6C79E7DC}">
  <ds:schemaRefs>
    <ds:schemaRef ds:uri="7030eb1e-90e0-47cf-9bfe-6aac6bd95304"/>
    <ds:schemaRef ds:uri="c3d75e33-01d9-4cfd-851f-38fcfcfedf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0572D93-F12F-40DA-A0B6-A86D9575EC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d75e33-01d9-4cfd-851f-38fcfcfedf9b"/>
    <ds:schemaRef ds:uri="7030eb1e-90e0-47cf-9bfe-6aac6bd95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7089</TotalTime>
  <Words>557</Words>
  <Application>Microsoft Office PowerPoint</Application>
  <PresentationFormat>Widescreen</PresentationFormat>
  <Paragraphs>92</Paragraphs>
  <Slides>15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Aptos</vt:lpstr>
      <vt:lpstr>Arial</vt:lpstr>
      <vt:lpstr>Calibri</vt:lpstr>
      <vt:lpstr>Futura</vt:lpstr>
      <vt:lpstr>FuturaLig</vt:lpstr>
      <vt:lpstr>Gotham Bold</vt:lpstr>
      <vt:lpstr>Gotham Book</vt:lpstr>
      <vt:lpstr>Gotham Medium</vt:lpstr>
      <vt:lpstr>Playfair Display</vt:lpstr>
      <vt:lpstr>Segoe UI</vt:lpstr>
      <vt:lpstr>Times New Roman</vt:lpstr>
      <vt:lpstr>Vijaya</vt:lpstr>
      <vt:lpstr>Wingdings</vt:lpstr>
      <vt:lpstr>Clarins - Les indispensables</vt:lpstr>
      <vt:lpstr>CLARINS USA</vt:lpstr>
      <vt:lpstr>PowerPoint Presentation</vt:lpstr>
      <vt:lpstr>PowerPoint Presentation</vt:lpstr>
      <vt:lpstr>Comp doors</vt:lpstr>
      <vt:lpstr>April/may sales plans</vt:lpstr>
      <vt:lpstr>PowerPoint Presentation</vt:lpstr>
      <vt:lpstr>PowerPoint Presentation</vt:lpstr>
      <vt:lpstr>may fsc events: $111K  +34% plan</vt:lpstr>
      <vt:lpstr>June FSC EVENTS: $126.5K PLAN</vt:lpstr>
      <vt:lpstr>PowerPoint Presentation</vt:lpstr>
      <vt:lpstr>PowerPoint Presentation</vt:lpstr>
      <vt:lpstr>PowerPoint Presentation</vt:lpstr>
      <vt:lpstr>PowerPoint Presentation</vt:lpstr>
      <vt:lpstr>h@sm portal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 Business Review</dc:title>
  <dc:creator>KEARLEY, Brenton</dc:creator>
  <cp:lastModifiedBy>FOY, Crystal</cp:lastModifiedBy>
  <cp:revision>10</cp:revision>
  <dcterms:created xsi:type="dcterms:W3CDTF">2022-08-18T14:36:10Z</dcterms:created>
  <dcterms:modified xsi:type="dcterms:W3CDTF">2025-03-31T20:55:13Z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0x010100D02EF8594995AB44AAEA5A78542EE627</vt:lpwstr>
  </property>
</Properties>
</file>