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7" r:id="rId1"/>
  </p:sldMasterIdLst>
  <p:notesMasterIdLst>
    <p:notesMasterId r:id="rId22"/>
  </p:notesMasterIdLst>
  <p:sldIdLst>
    <p:sldId id="288" r:id="rId2"/>
    <p:sldId id="270" r:id="rId3"/>
    <p:sldId id="271" r:id="rId4"/>
    <p:sldId id="290" r:id="rId5"/>
    <p:sldId id="266" r:id="rId6"/>
    <p:sldId id="277" r:id="rId7"/>
    <p:sldId id="284" r:id="rId8"/>
    <p:sldId id="285" r:id="rId9"/>
    <p:sldId id="287" r:id="rId10"/>
    <p:sldId id="280" r:id="rId11"/>
    <p:sldId id="278" r:id="rId12"/>
    <p:sldId id="273" r:id="rId13"/>
    <p:sldId id="291" r:id="rId14"/>
    <p:sldId id="272" r:id="rId15"/>
    <p:sldId id="281" r:id="rId16"/>
    <p:sldId id="274" r:id="rId17"/>
    <p:sldId id="269" r:id="rId18"/>
    <p:sldId id="286" r:id="rId19"/>
    <p:sldId id="276" r:id="rId20"/>
    <p:sldId id="28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3468A-0D90-4556-8310-E8FE8AA063F0}" v="4" dt="2023-09-07T18:18:37.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75" autoAdjust="0"/>
    <p:restoredTop sz="94713" autoAdjust="0"/>
  </p:normalViewPr>
  <p:slideViewPr>
    <p:cSldViewPr snapToGrid="0">
      <p:cViewPr varScale="1">
        <p:scale>
          <a:sx n="67" d="100"/>
          <a:sy n="67" d="100"/>
        </p:scale>
        <p:origin x="2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orman" userId="199b017bfe3ba9aa" providerId="LiveId" clId="{9966333D-E75A-487D-A39D-5763E669B4C9}"/>
    <pc:docChg chg="undo redo custSel mod addSld delSld modSld sldOrd addMainMaster delMainMaster modMainMaster">
      <pc:chgData name="John Gorman" userId="199b017bfe3ba9aa" providerId="LiveId" clId="{9966333D-E75A-487D-A39D-5763E669B4C9}" dt="2023-07-11T17:52:55.359" v="7987" actId="20577"/>
      <pc:docMkLst>
        <pc:docMk/>
      </pc:docMkLst>
      <pc:sldChg chg="addSp delSp modSp del mod setBg modClrScheme chgLayout">
        <pc:chgData name="John Gorman" userId="199b017bfe3ba9aa" providerId="LiveId" clId="{9966333D-E75A-487D-A39D-5763E669B4C9}" dt="2023-06-17T18:55:32.307" v="10" actId="2696"/>
        <pc:sldMkLst>
          <pc:docMk/>
          <pc:sldMk cId="1756327401" sldId="256"/>
        </pc:sldMkLst>
        <pc:spChg chg="mod">
          <ac:chgData name="John Gorman" userId="199b017bfe3ba9aa" providerId="LiveId" clId="{9966333D-E75A-487D-A39D-5763E669B4C9}" dt="2023-06-17T18:53:31.373" v="4" actId="26606"/>
          <ac:spMkLst>
            <pc:docMk/>
            <pc:sldMk cId="1756327401" sldId="256"/>
            <ac:spMk id="2" creationId="{B7003259-EBFD-3BE9-64ED-8C42FE6E02ED}"/>
          </ac:spMkLst>
        </pc:spChg>
        <pc:spChg chg="mod">
          <ac:chgData name="John Gorman" userId="199b017bfe3ba9aa" providerId="LiveId" clId="{9966333D-E75A-487D-A39D-5763E669B4C9}" dt="2023-06-17T18:53:31.373" v="4" actId="26606"/>
          <ac:spMkLst>
            <pc:docMk/>
            <pc:sldMk cId="1756327401" sldId="256"/>
            <ac:spMk id="3" creationId="{B17A3D88-0D80-F472-3024-DDEBEDDF1D85}"/>
          </ac:spMkLst>
        </pc:spChg>
        <pc:spChg chg="add del">
          <ac:chgData name="John Gorman" userId="199b017bfe3ba9aa" providerId="LiveId" clId="{9966333D-E75A-487D-A39D-5763E669B4C9}" dt="2023-06-17T18:53:17.339" v="1" actId="26606"/>
          <ac:spMkLst>
            <pc:docMk/>
            <pc:sldMk cId="1756327401" sldId="256"/>
            <ac:spMk id="9" creationId="{733E0473-C315-42D8-A82A-A2FE49DC67DA}"/>
          </ac:spMkLst>
        </pc:spChg>
        <pc:spChg chg="add del">
          <ac:chgData name="John Gorman" userId="199b017bfe3ba9aa" providerId="LiveId" clId="{9966333D-E75A-487D-A39D-5763E669B4C9}" dt="2023-06-17T18:53:17.339" v="1" actId="26606"/>
          <ac:spMkLst>
            <pc:docMk/>
            <pc:sldMk cId="1756327401" sldId="256"/>
            <ac:spMk id="11" creationId="{AD23A251-68F2-43E5-812B-4BBAE1AF535E}"/>
          </ac:spMkLst>
        </pc:spChg>
        <pc:spChg chg="add del">
          <ac:chgData name="John Gorman" userId="199b017bfe3ba9aa" providerId="LiveId" clId="{9966333D-E75A-487D-A39D-5763E669B4C9}" dt="2023-06-17T18:53:31.324" v="3" actId="26606"/>
          <ac:spMkLst>
            <pc:docMk/>
            <pc:sldMk cId="1756327401" sldId="256"/>
            <ac:spMk id="23" creationId="{6CA2C65D-0168-1245-86C8-62A8A6F7B813}"/>
          </ac:spMkLst>
        </pc:spChg>
        <pc:spChg chg="add del">
          <ac:chgData name="John Gorman" userId="199b017bfe3ba9aa" providerId="LiveId" clId="{9966333D-E75A-487D-A39D-5763E669B4C9}" dt="2023-06-17T18:53:31.324" v="3" actId="26606"/>
          <ac:spMkLst>
            <pc:docMk/>
            <pc:sldMk cId="1756327401" sldId="256"/>
            <ac:spMk id="25" creationId="{12E8ED90-6D42-AE40-963A-3924EE2073F0}"/>
          </ac:spMkLst>
        </pc:spChg>
        <pc:spChg chg="add del">
          <ac:chgData name="John Gorman" userId="199b017bfe3ba9aa" providerId="LiveId" clId="{9966333D-E75A-487D-A39D-5763E669B4C9}" dt="2023-06-17T18:53:31.324" v="3" actId="26606"/>
          <ac:spMkLst>
            <pc:docMk/>
            <pc:sldMk cId="1756327401" sldId="256"/>
            <ac:spMk id="26" creationId="{755E9273-3717-C94C-9BFF-75E87E47C46A}"/>
          </ac:spMkLst>
        </pc:spChg>
        <pc:spChg chg="add">
          <ac:chgData name="John Gorman" userId="199b017bfe3ba9aa" providerId="LiveId" clId="{9966333D-E75A-487D-A39D-5763E669B4C9}" dt="2023-06-17T18:53:31.373" v="4" actId="26606"/>
          <ac:spMkLst>
            <pc:docMk/>
            <pc:sldMk cId="1756327401" sldId="256"/>
            <ac:spMk id="28" creationId="{733E0473-C315-42D8-A82A-A2FE49DC67DA}"/>
          </ac:spMkLst>
        </pc:spChg>
        <pc:spChg chg="add">
          <ac:chgData name="John Gorman" userId="199b017bfe3ba9aa" providerId="LiveId" clId="{9966333D-E75A-487D-A39D-5763E669B4C9}" dt="2023-06-17T18:53:31.373" v="4" actId="26606"/>
          <ac:spMkLst>
            <pc:docMk/>
            <pc:sldMk cId="1756327401" sldId="256"/>
            <ac:spMk id="29" creationId="{AD23A251-68F2-43E5-812B-4BBAE1AF535E}"/>
          </ac:spMkLst>
        </pc:spChg>
        <pc:grpChg chg="add del">
          <ac:chgData name="John Gorman" userId="199b017bfe3ba9aa" providerId="LiveId" clId="{9966333D-E75A-487D-A39D-5763E669B4C9}" dt="2023-06-17T18:53:17.339" v="1" actId="26606"/>
          <ac:grpSpMkLst>
            <pc:docMk/>
            <pc:sldMk cId="1756327401" sldId="256"/>
            <ac:grpSpMk id="13" creationId="{0350AF23-2606-421F-AB7B-23D9B48F3E9B}"/>
          </ac:grpSpMkLst>
        </pc:grpChg>
        <pc:grpChg chg="add">
          <ac:chgData name="John Gorman" userId="199b017bfe3ba9aa" providerId="LiveId" clId="{9966333D-E75A-487D-A39D-5763E669B4C9}" dt="2023-06-17T18:53:31.373" v="4" actId="26606"/>
          <ac:grpSpMkLst>
            <pc:docMk/>
            <pc:sldMk cId="1756327401" sldId="256"/>
            <ac:grpSpMk id="31" creationId="{0350AF23-2606-421F-AB7B-23D9B48F3E9B}"/>
          </ac:grpSpMkLst>
        </pc:grpChg>
        <pc:picChg chg="add del">
          <ac:chgData name="John Gorman" userId="199b017bfe3ba9aa" providerId="LiveId" clId="{9966333D-E75A-487D-A39D-5763E669B4C9}" dt="2023-06-17T18:53:17.339" v="1" actId="26606"/>
          <ac:picMkLst>
            <pc:docMk/>
            <pc:sldMk cId="1756327401" sldId="256"/>
            <ac:picMk id="4" creationId="{D71312CB-ADE1-5649-569B-AFD818D5E387}"/>
          </ac:picMkLst>
        </pc:picChg>
        <pc:picChg chg="add del">
          <ac:chgData name="John Gorman" userId="199b017bfe3ba9aa" providerId="LiveId" clId="{9966333D-E75A-487D-A39D-5763E669B4C9}" dt="2023-06-17T18:53:31.324" v="3" actId="26606"/>
          <ac:picMkLst>
            <pc:docMk/>
            <pc:sldMk cId="1756327401" sldId="256"/>
            <ac:picMk id="24" creationId="{F2326286-796A-40CB-2331-F8A68A1A513C}"/>
          </ac:picMkLst>
        </pc:picChg>
        <pc:picChg chg="add">
          <ac:chgData name="John Gorman" userId="199b017bfe3ba9aa" providerId="LiveId" clId="{9966333D-E75A-487D-A39D-5763E669B4C9}" dt="2023-06-17T18:53:31.373" v="4" actId="26606"/>
          <ac:picMkLst>
            <pc:docMk/>
            <pc:sldMk cId="1756327401" sldId="256"/>
            <ac:picMk id="30" creationId="{D71312CB-ADE1-5649-569B-AFD818D5E387}"/>
          </ac:picMkLst>
        </pc:picChg>
      </pc:sldChg>
      <pc:sldChg chg="addSp delSp modSp new del mod setBg modClrScheme addAnim delAnim modAnim delDesignElem chgLayout">
        <pc:chgData name="John Gorman" userId="199b017bfe3ba9aa" providerId="LiveId" clId="{9966333D-E75A-487D-A39D-5763E669B4C9}" dt="2023-06-21T18:48:14.755" v="1288" actId="47"/>
        <pc:sldMkLst>
          <pc:docMk/>
          <pc:sldMk cId="1040834501" sldId="257"/>
        </pc:sldMkLst>
        <pc:spChg chg="del mod ord">
          <ac:chgData name="John Gorman" userId="199b017bfe3ba9aa" providerId="LiveId" clId="{9966333D-E75A-487D-A39D-5763E669B4C9}" dt="2023-06-21T18:41:44.668" v="1268" actId="478"/>
          <ac:spMkLst>
            <pc:docMk/>
            <pc:sldMk cId="1040834501" sldId="257"/>
            <ac:spMk id="2" creationId="{12BD5D19-54AC-9E6C-C72F-5E6267A8E4FC}"/>
          </ac:spMkLst>
        </pc:spChg>
        <pc:spChg chg="del">
          <ac:chgData name="John Gorman" userId="199b017bfe3ba9aa" providerId="LiveId" clId="{9966333D-E75A-487D-A39D-5763E669B4C9}" dt="2023-06-17T18:56:26.348" v="12" actId="931"/>
          <ac:spMkLst>
            <pc:docMk/>
            <pc:sldMk cId="1040834501" sldId="257"/>
            <ac:spMk id="3" creationId="{87915894-E04B-97ED-2A63-7CEE43D7A0A6}"/>
          </ac:spMkLst>
        </pc:spChg>
        <pc:spChg chg="add mod">
          <ac:chgData name="John Gorman" userId="199b017bfe3ba9aa" providerId="LiveId" clId="{9966333D-E75A-487D-A39D-5763E669B4C9}" dt="2023-06-21T18:43:16.554" v="1278" actId="1076"/>
          <ac:spMkLst>
            <pc:docMk/>
            <pc:sldMk cId="1040834501" sldId="257"/>
            <ac:spMk id="3" creationId="{EEAF57E6-E155-1D7E-F55F-E73C774F2E58}"/>
          </ac:spMkLst>
        </pc:spChg>
        <pc:spChg chg="add del mod">
          <ac:chgData name="John Gorman" userId="199b017bfe3ba9aa" providerId="LiveId" clId="{9966333D-E75A-487D-A39D-5763E669B4C9}" dt="2023-06-17T18:58:23.873" v="55" actId="26606"/>
          <ac:spMkLst>
            <pc:docMk/>
            <pc:sldMk cId="1040834501" sldId="257"/>
            <ac:spMk id="7" creationId="{B2736C70-035C-1151-4324-8A59838F12CC}"/>
          </ac:spMkLst>
        </pc:spChg>
        <pc:spChg chg="add del mod">
          <ac:chgData name="John Gorman" userId="199b017bfe3ba9aa" providerId="LiveId" clId="{9966333D-E75A-487D-A39D-5763E669B4C9}" dt="2023-06-17T18:59:43.343" v="66"/>
          <ac:spMkLst>
            <pc:docMk/>
            <pc:sldMk cId="1040834501" sldId="257"/>
            <ac:spMk id="8" creationId="{8E703FD0-52ED-176B-6D5C-4DC9D968B8A2}"/>
          </ac:spMkLst>
        </pc:spChg>
        <pc:spChg chg="add mod ord">
          <ac:chgData name="John Gorman" userId="199b017bfe3ba9aa" providerId="LiveId" clId="{9966333D-E75A-487D-A39D-5763E669B4C9}" dt="2023-06-17T19:11:31.500" v="82" actId="26606"/>
          <ac:spMkLst>
            <pc:docMk/>
            <pc:sldMk cId="1040834501" sldId="257"/>
            <ac:spMk id="9" creationId="{2008284B-F6F6-403D-F7E3-64CF42804392}"/>
          </ac:spMkLst>
        </pc:spChg>
        <pc:spChg chg="add del">
          <ac:chgData name="John Gorman" userId="199b017bfe3ba9aa" providerId="LiveId" clId="{9966333D-E75A-487D-A39D-5763E669B4C9}" dt="2023-06-21T18:39:28.863" v="1246"/>
          <ac:spMkLst>
            <pc:docMk/>
            <pc:sldMk cId="1040834501" sldId="257"/>
            <ac:spMk id="11" creationId="{97AB4D1A-6270-4D15-9F1C-349AF05AFAA7}"/>
          </ac:spMkLst>
        </pc:spChg>
        <pc:spChg chg="add del">
          <ac:chgData name="John Gorman" userId="199b017bfe3ba9aa" providerId="LiveId" clId="{9966333D-E75A-487D-A39D-5763E669B4C9}" dt="2023-06-17T18:57:54.618" v="46" actId="26606"/>
          <ac:spMkLst>
            <pc:docMk/>
            <pc:sldMk cId="1040834501" sldId="257"/>
            <ac:spMk id="12" creationId="{ED16AD6D-7FC0-435B-AB5F-98DA2190C53C}"/>
          </ac:spMkLst>
        </pc:spChg>
        <pc:spChg chg="add del">
          <ac:chgData name="John Gorman" userId="199b017bfe3ba9aa" providerId="LiveId" clId="{9966333D-E75A-487D-A39D-5763E669B4C9}" dt="2023-06-21T18:39:28.863" v="1246"/>
          <ac:spMkLst>
            <pc:docMk/>
            <pc:sldMk cId="1040834501" sldId="257"/>
            <ac:spMk id="13" creationId="{32553057-9FF3-400D-90FC-4F89773432FA}"/>
          </ac:spMkLst>
        </pc:spChg>
        <pc:spChg chg="add del">
          <ac:chgData name="John Gorman" userId="199b017bfe3ba9aa" providerId="LiveId" clId="{9966333D-E75A-487D-A39D-5763E669B4C9}" dt="2023-06-17T18:57:54.618" v="46" actId="26606"/>
          <ac:spMkLst>
            <pc:docMk/>
            <pc:sldMk cId="1040834501" sldId="257"/>
            <ac:spMk id="14" creationId="{28B727F3-FF58-4343-ACEE-2174D5989143}"/>
          </ac:spMkLst>
        </pc:spChg>
        <pc:spChg chg="add del">
          <ac:chgData name="John Gorman" userId="199b017bfe3ba9aa" providerId="LiveId" clId="{9966333D-E75A-487D-A39D-5763E669B4C9}" dt="2023-06-17T18:58:04.751" v="50" actId="26606"/>
          <ac:spMkLst>
            <pc:docMk/>
            <pc:sldMk cId="1040834501" sldId="257"/>
            <ac:spMk id="23" creationId="{1DA9FF90-DA58-49AC-BC6E-8C8F4161CE20}"/>
          </ac:spMkLst>
        </pc:spChg>
        <pc:spChg chg="add del">
          <ac:chgData name="John Gorman" userId="199b017bfe3ba9aa" providerId="LiveId" clId="{9966333D-E75A-487D-A39D-5763E669B4C9}" dt="2023-06-17T18:57:57.773" v="48" actId="26606"/>
          <ac:spMkLst>
            <pc:docMk/>
            <pc:sldMk cId="1040834501" sldId="257"/>
            <ac:spMk id="24" creationId="{617BF969-E9DF-46D8-B8CA-E33DFD3EE06F}"/>
          </ac:spMkLst>
        </pc:spChg>
        <pc:spChg chg="add del">
          <ac:chgData name="John Gorman" userId="199b017bfe3ba9aa" providerId="LiveId" clId="{9966333D-E75A-487D-A39D-5763E669B4C9}" dt="2023-06-17T18:57:54.618" v="46" actId="26606"/>
          <ac:spMkLst>
            <pc:docMk/>
            <pc:sldMk cId="1040834501" sldId="257"/>
            <ac:spMk id="25" creationId="{5F7F20D7-57B2-4CF8-AF7D-90D6A5E1FF73}"/>
          </ac:spMkLst>
        </pc:spChg>
        <pc:spChg chg="add del">
          <ac:chgData name="John Gorman" userId="199b017bfe3ba9aa" providerId="LiveId" clId="{9966333D-E75A-487D-A39D-5763E669B4C9}" dt="2023-06-17T18:57:57.773" v="48" actId="26606"/>
          <ac:spMkLst>
            <pc:docMk/>
            <pc:sldMk cId="1040834501" sldId="257"/>
            <ac:spMk id="28" creationId="{0A431FA1-4FB8-4CB5-AB06-09E989A31F93}"/>
          </ac:spMkLst>
        </pc:spChg>
        <pc:spChg chg="add del">
          <ac:chgData name="John Gorman" userId="199b017bfe3ba9aa" providerId="LiveId" clId="{9966333D-E75A-487D-A39D-5763E669B4C9}" dt="2023-06-17T18:57:54.618" v="46" actId="26606"/>
          <ac:spMkLst>
            <pc:docMk/>
            <pc:sldMk cId="1040834501" sldId="257"/>
            <ac:spMk id="29" creationId="{6832CB48-19E2-438E-B5D1-126B62284757}"/>
          </ac:spMkLst>
        </pc:spChg>
        <pc:spChg chg="add del">
          <ac:chgData name="John Gorman" userId="199b017bfe3ba9aa" providerId="LiveId" clId="{9966333D-E75A-487D-A39D-5763E669B4C9}" dt="2023-06-17T18:57:54.618" v="46" actId="26606"/>
          <ac:spMkLst>
            <pc:docMk/>
            <pc:sldMk cId="1040834501" sldId="257"/>
            <ac:spMk id="33" creationId="{F4B85B88-409F-4670-A4FF-5C58623B77AA}"/>
          </ac:spMkLst>
        </pc:spChg>
        <pc:spChg chg="add del">
          <ac:chgData name="John Gorman" userId="199b017bfe3ba9aa" providerId="LiveId" clId="{9966333D-E75A-487D-A39D-5763E669B4C9}" dt="2023-06-17T18:57:54.618" v="46" actId="26606"/>
          <ac:spMkLst>
            <pc:docMk/>
            <pc:sldMk cId="1040834501" sldId="257"/>
            <ac:spMk id="37" creationId="{52B7F1A1-8894-44DC-8FCC-6CE9F127AAB1}"/>
          </ac:spMkLst>
        </pc:spChg>
        <pc:spChg chg="add del">
          <ac:chgData name="John Gorman" userId="199b017bfe3ba9aa" providerId="LiveId" clId="{9966333D-E75A-487D-A39D-5763E669B4C9}" dt="2023-06-17T18:58:12.376" v="52" actId="26606"/>
          <ac:spMkLst>
            <pc:docMk/>
            <pc:sldMk cId="1040834501" sldId="257"/>
            <ac:spMk id="38" creationId="{A15A0716-074C-4881-B6EE-78FE255F6925}"/>
          </ac:spMkLst>
        </pc:spChg>
        <pc:spChg chg="add del">
          <ac:chgData name="John Gorman" userId="199b017bfe3ba9aa" providerId="LiveId" clId="{9966333D-E75A-487D-A39D-5763E669B4C9}" dt="2023-06-17T18:57:57.773" v="48" actId="26606"/>
          <ac:spMkLst>
            <pc:docMk/>
            <pc:sldMk cId="1040834501" sldId="257"/>
            <ac:spMk id="41" creationId="{DA92FA62-7A45-4F89-A245-0BA05F754F35}"/>
          </ac:spMkLst>
        </pc:spChg>
        <pc:spChg chg="add del">
          <ac:chgData name="John Gorman" userId="199b017bfe3ba9aa" providerId="LiveId" clId="{9966333D-E75A-487D-A39D-5763E669B4C9}" dt="2023-06-17T18:57:57.773" v="48" actId="26606"/>
          <ac:spMkLst>
            <pc:docMk/>
            <pc:sldMk cId="1040834501" sldId="257"/>
            <ac:spMk id="42" creationId="{979E52E1-CB55-4954-96F6-B863715C8D7A}"/>
          </ac:spMkLst>
        </pc:spChg>
        <pc:spChg chg="add del">
          <ac:chgData name="John Gorman" userId="199b017bfe3ba9aa" providerId="LiveId" clId="{9966333D-E75A-487D-A39D-5763E669B4C9}" dt="2023-06-21T18:39:28.863" v="1246"/>
          <ac:spMkLst>
            <pc:docMk/>
            <pc:sldMk cId="1040834501" sldId="257"/>
            <ac:spMk id="46" creationId="{5D2FE535-33D9-4D08-9B67-47CF8CC7E774}"/>
          </ac:spMkLst>
        </pc:spChg>
        <pc:spChg chg="add del">
          <ac:chgData name="John Gorman" userId="199b017bfe3ba9aa" providerId="LiveId" clId="{9966333D-E75A-487D-A39D-5763E669B4C9}" dt="2023-06-21T18:39:28.863" v="1246"/>
          <ac:spMkLst>
            <pc:docMk/>
            <pc:sldMk cId="1040834501" sldId="257"/>
            <ac:spMk id="47" creationId="{1CB206CF-E798-414B-B6B6-2B6E96871694}"/>
          </ac:spMkLst>
        </pc:spChg>
        <pc:spChg chg="add del">
          <ac:chgData name="John Gorman" userId="199b017bfe3ba9aa" providerId="LiveId" clId="{9966333D-E75A-487D-A39D-5763E669B4C9}" dt="2023-06-21T18:39:28.863" v="1246"/>
          <ac:spMkLst>
            <pc:docMk/>
            <pc:sldMk cId="1040834501" sldId="257"/>
            <ac:spMk id="50" creationId="{11C1B1CF-F716-4EA9-BB3A-85AE114373A0}"/>
          </ac:spMkLst>
        </pc:spChg>
        <pc:spChg chg="add del">
          <ac:chgData name="John Gorman" userId="199b017bfe3ba9aa" providerId="LiveId" clId="{9966333D-E75A-487D-A39D-5763E669B4C9}" dt="2023-06-17T18:58:04.751" v="50" actId="26606"/>
          <ac:spMkLst>
            <pc:docMk/>
            <pc:sldMk cId="1040834501" sldId="257"/>
            <ac:spMk id="51" creationId="{DB6F4D0A-90C6-40BA-A0AB-10D3BF6D77B1}"/>
          </ac:spMkLst>
        </pc:spChg>
        <pc:spChg chg="add del">
          <ac:chgData name="John Gorman" userId="199b017bfe3ba9aa" providerId="LiveId" clId="{9966333D-E75A-487D-A39D-5763E669B4C9}" dt="2023-06-17T18:58:04.751" v="50" actId="26606"/>
          <ac:spMkLst>
            <pc:docMk/>
            <pc:sldMk cId="1040834501" sldId="257"/>
            <ac:spMk id="52" creationId="{586165B5-186F-47AA-B8E8-C62C29CDBC2C}"/>
          </ac:spMkLst>
        </pc:spChg>
        <pc:spChg chg="add del">
          <ac:chgData name="John Gorman" userId="199b017bfe3ba9aa" providerId="LiveId" clId="{9966333D-E75A-487D-A39D-5763E669B4C9}" dt="2023-06-17T18:58:04.751" v="50" actId="26606"/>
          <ac:spMkLst>
            <pc:docMk/>
            <pc:sldMk cId="1040834501" sldId="257"/>
            <ac:spMk id="55" creationId="{1C4C42E2-B58F-4CC1-9E38-DF565CA9F8F7}"/>
          </ac:spMkLst>
        </pc:spChg>
        <pc:spChg chg="add del">
          <ac:chgData name="John Gorman" userId="199b017bfe3ba9aa" providerId="LiveId" clId="{9966333D-E75A-487D-A39D-5763E669B4C9}" dt="2023-06-17T18:58:04.751" v="50" actId="26606"/>
          <ac:spMkLst>
            <pc:docMk/>
            <pc:sldMk cId="1040834501" sldId="257"/>
            <ac:spMk id="57" creationId="{1F9F367A-EB72-42E1-866F-1352E810B2D9}"/>
          </ac:spMkLst>
        </pc:spChg>
        <pc:spChg chg="add del">
          <ac:chgData name="John Gorman" userId="199b017bfe3ba9aa" providerId="LiveId" clId="{9966333D-E75A-487D-A39D-5763E669B4C9}" dt="2023-06-17T18:58:04.751" v="50" actId="26606"/>
          <ac:spMkLst>
            <pc:docMk/>
            <pc:sldMk cId="1040834501" sldId="257"/>
            <ac:spMk id="59" creationId="{10FF4E6F-2659-46D3-A4B6-F700BE54F154}"/>
          </ac:spMkLst>
        </pc:spChg>
        <pc:spChg chg="add del">
          <ac:chgData name="John Gorman" userId="199b017bfe3ba9aa" providerId="LiveId" clId="{9966333D-E75A-487D-A39D-5763E669B4C9}" dt="2023-06-17T18:58:12.376" v="52" actId="26606"/>
          <ac:spMkLst>
            <pc:docMk/>
            <pc:sldMk cId="1040834501" sldId="257"/>
            <ac:spMk id="62" creationId="{458183E0-58D3-4C7F-97F0-2494113B38F6}"/>
          </ac:spMkLst>
        </pc:spChg>
        <pc:spChg chg="add del">
          <ac:chgData name="John Gorman" userId="199b017bfe3ba9aa" providerId="LiveId" clId="{9966333D-E75A-487D-A39D-5763E669B4C9}" dt="2023-06-17T18:58:12.376" v="52" actId="26606"/>
          <ac:spMkLst>
            <pc:docMk/>
            <pc:sldMk cId="1040834501" sldId="257"/>
            <ac:spMk id="63" creationId="{493D7220-9A41-4B89-8A05-2E854925EDA1}"/>
          </ac:spMkLst>
        </pc:spChg>
        <pc:spChg chg="add del">
          <ac:chgData name="John Gorman" userId="199b017bfe3ba9aa" providerId="LiveId" clId="{9966333D-E75A-487D-A39D-5763E669B4C9}" dt="2023-06-21T18:39:28.863" v="1246"/>
          <ac:spMkLst>
            <pc:docMk/>
            <pc:sldMk cId="1040834501" sldId="257"/>
            <ac:spMk id="65" creationId="{C5A4BEDA-180D-4F05-BED0-FCA62B717B4D}"/>
          </ac:spMkLst>
        </pc:spChg>
        <pc:spChg chg="add del">
          <ac:chgData name="John Gorman" userId="199b017bfe3ba9aa" providerId="LiveId" clId="{9966333D-E75A-487D-A39D-5763E669B4C9}" dt="2023-06-17T18:58:12.376" v="52" actId="26606"/>
          <ac:spMkLst>
            <pc:docMk/>
            <pc:sldMk cId="1040834501" sldId="257"/>
            <ac:spMk id="72" creationId="{3918A720-944F-41E3-B3E0-183B184AD65A}"/>
          </ac:spMkLst>
        </pc:spChg>
        <pc:spChg chg="add del">
          <ac:chgData name="John Gorman" userId="199b017bfe3ba9aa" providerId="LiveId" clId="{9966333D-E75A-487D-A39D-5763E669B4C9}" dt="2023-06-17T18:58:12.376" v="52" actId="26606"/>
          <ac:spMkLst>
            <pc:docMk/>
            <pc:sldMk cId="1040834501" sldId="257"/>
            <ac:spMk id="73" creationId="{E691010F-6249-4E82-9411-B0118E152500}"/>
          </ac:spMkLst>
        </pc:spChg>
        <pc:spChg chg="add del">
          <ac:chgData name="John Gorman" userId="199b017bfe3ba9aa" providerId="LiveId" clId="{9966333D-E75A-487D-A39D-5763E669B4C9}" dt="2023-06-17T18:58:12.376" v="52" actId="26606"/>
          <ac:spMkLst>
            <pc:docMk/>
            <pc:sldMk cId="1040834501" sldId="257"/>
            <ac:spMk id="74" creationId="{604A840F-2944-47B5-9906-C9335E329579}"/>
          </ac:spMkLst>
        </pc:spChg>
        <pc:spChg chg="add del">
          <ac:chgData name="John Gorman" userId="199b017bfe3ba9aa" providerId="LiveId" clId="{9966333D-E75A-487D-A39D-5763E669B4C9}" dt="2023-06-17T18:58:23.873" v="55" actId="26606"/>
          <ac:spMkLst>
            <pc:docMk/>
            <pc:sldMk cId="1040834501" sldId="257"/>
            <ac:spMk id="77" creationId="{908D2BFC-5D3E-4343-A1B7-D8CE6CE35BC3}"/>
          </ac:spMkLst>
        </pc:spChg>
        <pc:spChg chg="add del">
          <ac:chgData name="John Gorman" userId="199b017bfe3ba9aa" providerId="LiveId" clId="{9966333D-E75A-487D-A39D-5763E669B4C9}" dt="2023-06-17T18:58:23.873" v="55" actId="26606"/>
          <ac:spMkLst>
            <pc:docMk/>
            <pc:sldMk cId="1040834501" sldId="257"/>
            <ac:spMk id="78" creationId="{45F9DF30-E8CB-4120-903C-F3712451D464}"/>
          </ac:spMkLst>
        </pc:spChg>
        <pc:spChg chg="add del">
          <ac:chgData name="John Gorman" userId="199b017bfe3ba9aa" providerId="LiveId" clId="{9966333D-E75A-487D-A39D-5763E669B4C9}" dt="2023-06-17T18:58:23.873" v="55" actId="26606"/>
          <ac:spMkLst>
            <pc:docMk/>
            <pc:sldMk cId="1040834501" sldId="257"/>
            <ac:spMk id="83" creationId="{AE26E69E-2877-4C5D-9FCE-089DE611B1D1}"/>
          </ac:spMkLst>
        </pc:spChg>
        <pc:spChg chg="add del">
          <ac:chgData name="John Gorman" userId="199b017bfe3ba9aa" providerId="LiveId" clId="{9966333D-E75A-487D-A39D-5763E669B4C9}" dt="2023-06-17T18:58:23.873" v="55" actId="26606"/>
          <ac:spMkLst>
            <pc:docMk/>
            <pc:sldMk cId="1040834501" sldId="257"/>
            <ac:spMk id="84" creationId="{9FD2D7A8-768B-4D79-8663-79C99E2F2C6E}"/>
          </ac:spMkLst>
        </pc:spChg>
        <pc:spChg chg="add del">
          <ac:chgData name="John Gorman" userId="199b017bfe3ba9aa" providerId="LiveId" clId="{9966333D-E75A-487D-A39D-5763E669B4C9}" dt="2023-06-17T18:58:23.873" v="55" actId="26606"/>
          <ac:spMkLst>
            <pc:docMk/>
            <pc:sldMk cId="1040834501" sldId="257"/>
            <ac:spMk id="86" creationId="{CC0F39ED-FE41-4A82-BE4A-3847B6F31236}"/>
          </ac:spMkLst>
        </pc:spChg>
        <pc:spChg chg="add del">
          <ac:chgData name="John Gorman" userId="199b017bfe3ba9aa" providerId="LiveId" clId="{9966333D-E75A-487D-A39D-5763E669B4C9}" dt="2023-06-17T18:59:40.298" v="64" actId="26606"/>
          <ac:spMkLst>
            <pc:docMk/>
            <pc:sldMk cId="1040834501" sldId="257"/>
            <ac:spMk id="93" creationId="{99B5B3C5-A599-465B-B2B9-866E8B2087CE}"/>
          </ac:spMkLst>
        </pc:spChg>
        <pc:spChg chg="add del">
          <ac:chgData name="John Gorman" userId="199b017bfe3ba9aa" providerId="LiveId" clId="{9966333D-E75A-487D-A39D-5763E669B4C9}" dt="2023-06-17T18:59:40.298" v="64" actId="26606"/>
          <ac:spMkLst>
            <pc:docMk/>
            <pc:sldMk cId="1040834501" sldId="257"/>
            <ac:spMk id="95" creationId="{25C84982-7DD0-43B1-8A2D-BFA4DF1B4E60}"/>
          </ac:spMkLst>
        </pc:spChg>
        <pc:spChg chg="add del">
          <ac:chgData name="John Gorman" userId="199b017bfe3ba9aa" providerId="LiveId" clId="{9966333D-E75A-487D-A39D-5763E669B4C9}" dt="2023-06-17T18:59:40.298" v="64" actId="26606"/>
          <ac:spMkLst>
            <pc:docMk/>
            <pc:sldMk cId="1040834501" sldId="257"/>
            <ac:spMk id="114" creationId="{97AB4D1A-6270-4D15-9F1C-349AF05AFAA7}"/>
          </ac:spMkLst>
        </pc:spChg>
        <pc:spChg chg="add del">
          <ac:chgData name="John Gorman" userId="199b017bfe3ba9aa" providerId="LiveId" clId="{9966333D-E75A-487D-A39D-5763E669B4C9}" dt="2023-06-17T18:59:40.298" v="64" actId="26606"/>
          <ac:spMkLst>
            <pc:docMk/>
            <pc:sldMk cId="1040834501" sldId="257"/>
            <ac:spMk id="116" creationId="{32553057-9FF3-400D-90FC-4F89773432FA}"/>
          </ac:spMkLst>
        </pc:spChg>
        <pc:spChg chg="add del">
          <ac:chgData name="John Gorman" userId="199b017bfe3ba9aa" providerId="LiveId" clId="{9966333D-E75A-487D-A39D-5763E669B4C9}" dt="2023-06-17T18:59:40.298" v="64" actId="26606"/>
          <ac:spMkLst>
            <pc:docMk/>
            <pc:sldMk cId="1040834501" sldId="257"/>
            <ac:spMk id="128" creationId="{5D2FE535-33D9-4D08-9B67-47CF8CC7E774}"/>
          </ac:spMkLst>
        </pc:spChg>
        <pc:spChg chg="add del">
          <ac:chgData name="John Gorman" userId="199b017bfe3ba9aa" providerId="LiveId" clId="{9966333D-E75A-487D-A39D-5763E669B4C9}" dt="2023-06-17T18:59:40.298" v="64" actId="26606"/>
          <ac:spMkLst>
            <pc:docMk/>
            <pc:sldMk cId="1040834501" sldId="257"/>
            <ac:spMk id="130" creationId="{1CB206CF-E798-414B-B6B6-2B6E96871694}"/>
          </ac:spMkLst>
        </pc:spChg>
        <pc:spChg chg="add del">
          <ac:chgData name="John Gorman" userId="199b017bfe3ba9aa" providerId="LiveId" clId="{9966333D-E75A-487D-A39D-5763E669B4C9}" dt="2023-06-17T18:59:40.298" v="64" actId="26606"/>
          <ac:spMkLst>
            <pc:docMk/>
            <pc:sldMk cId="1040834501" sldId="257"/>
            <ac:spMk id="136" creationId="{11C1B1CF-F716-4EA9-BB3A-85AE114373A0}"/>
          </ac:spMkLst>
        </pc:spChg>
        <pc:spChg chg="add del">
          <ac:chgData name="John Gorman" userId="199b017bfe3ba9aa" providerId="LiveId" clId="{9966333D-E75A-487D-A39D-5763E669B4C9}" dt="2023-06-17T18:59:40.298" v="64" actId="26606"/>
          <ac:spMkLst>
            <pc:docMk/>
            <pc:sldMk cId="1040834501" sldId="257"/>
            <ac:spMk id="140" creationId="{C5A4BEDA-180D-4F05-BED0-FCA62B717B4D}"/>
          </ac:spMkLst>
        </pc:spChg>
        <pc:spChg chg="add del">
          <ac:chgData name="John Gorman" userId="199b017bfe3ba9aa" providerId="LiveId" clId="{9966333D-E75A-487D-A39D-5763E669B4C9}" dt="2023-06-17T18:59:36.093" v="59" actId="26606"/>
          <ac:spMkLst>
            <pc:docMk/>
            <pc:sldMk cId="1040834501" sldId="257"/>
            <ac:spMk id="147" creationId="{99B5B3C5-A599-465B-B2B9-866E8B2087CE}"/>
          </ac:spMkLst>
        </pc:spChg>
        <pc:spChg chg="add del">
          <ac:chgData name="John Gorman" userId="199b017bfe3ba9aa" providerId="LiveId" clId="{9966333D-E75A-487D-A39D-5763E669B4C9}" dt="2023-06-17T18:59:36.093" v="59" actId="26606"/>
          <ac:spMkLst>
            <pc:docMk/>
            <pc:sldMk cId="1040834501" sldId="257"/>
            <ac:spMk id="149" creationId="{25C84982-7DD0-43B1-8A2D-BFA4DF1B4E60}"/>
          </ac:spMkLst>
        </pc:spChg>
        <pc:spChg chg="add del">
          <ac:chgData name="John Gorman" userId="199b017bfe3ba9aa" providerId="LiveId" clId="{9966333D-E75A-487D-A39D-5763E669B4C9}" dt="2023-06-17T18:59:36.093" v="59" actId="26606"/>
          <ac:spMkLst>
            <pc:docMk/>
            <pc:sldMk cId="1040834501" sldId="257"/>
            <ac:spMk id="168" creationId="{E6A1518E-59DA-4DF6-8DB4-68CF639BC3ED}"/>
          </ac:spMkLst>
        </pc:spChg>
        <pc:spChg chg="add del">
          <ac:chgData name="John Gorman" userId="199b017bfe3ba9aa" providerId="LiveId" clId="{9966333D-E75A-487D-A39D-5763E669B4C9}" dt="2023-06-17T18:59:36.093" v="59" actId="26606"/>
          <ac:spMkLst>
            <pc:docMk/>
            <pc:sldMk cId="1040834501" sldId="257"/>
            <ac:spMk id="170" creationId="{F9E9E3FE-C415-41EB-8E66-A80C94FA836B}"/>
          </ac:spMkLst>
        </pc:spChg>
        <pc:spChg chg="add del">
          <ac:chgData name="John Gorman" userId="199b017bfe3ba9aa" providerId="LiveId" clId="{9966333D-E75A-487D-A39D-5763E669B4C9}" dt="2023-06-17T19:11:08.421" v="81" actId="700"/>
          <ac:spMkLst>
            <pc:docMk/>
            <pc:sldMk cId="1040834501" sldId="257"/>
            <ac:spMk id="179" creationId="{FEF88C07-AC50-47AF-92AE-9BA76F6621F7}"/>
          </ac:spMkLst>
        </pc:spChg>
        <pc:spChg chg="add del">
          <ac:chgData name="John Gorman" userId="199b017bfe3ba9aa" providerId="LiveId" clId="{9966333D-E75A-487D-A39D-5763E669B4C9}" dt="2023-06-17T18:59:40.275" v="63" actId="26606"/>
          <ac:spMkLst>
            <pc:docMk/>
            <pc:sldMk cId="1040834501" sldId="257"/>
            <ac:spMk id="180" creationId="{CDB830B7-6561-4441-974F-665B8B7F4EEA}"/>
          </ac:spMkLst>
        </pc:spChg>
        <pc:spChg chg="add del">
          <ac:chgData name="John Gorman" userId="199b017bfe3ba9aa" providerId="LiveId" clId="{9966333D-E75A-487D-A39D-5763E669B4C9}" dt="2023-06-17T18:59:36.093" v="59" actId="26606"/>
          <ac:spMkLst>
            <pc:docMk/>
            <pc:sldMk cId="1040834501" sldId="257"/>
            <ac:spMk id="182" creationId="{0DB920E5-EA51-47E3-9F56-589AE8E16541}"/>
          </ac:spMkLst>
        </pc:spChg>
        <pc:spChg chg="add del">
          <ac:chgData name="John Gorman" userId="199b017bfe3ba9aa" providerId="LiveId" clId="{9966333D-E75A-487D-A39D-5763E669B4C9}" dt="2023-06-17T18:59:37.851" v="61" actId="26606"/>
          <ac:spMkLst>
            <pc:docMk/>
            <pc:sldMk cId="1040834501" sldId="257"/>
            <ac:spMk id="187" creationId="{99B5B3C5-A599-465B-B2B9-866E8B2087CE}"/>
          </ac:spMkLst>
        </pc:spChg>
        <pc:spChg chg="add del">
          <ac:chgData name="John Gorman" userId="199b017bfe3ba9aa" providerId="LiveId" clId="{9966333D-E75A-487D-A39D-5763E669B4C9}" dt="2023-06-17T18:59:37.851" v="61" actId="26606"/>
          <ac:spMkLst>
            <pc:docMk/>
            <pc:sldMk cId="1040834501" sldId="257"/>
            <ac:spMk id="189" creationId="{25C84982-7DD0-43B1-8A2D-BFA4DF1B4E60}"/>
          </ac:spMkLst>
        </pc:spChg>
        <pc:spChg chg="add del">
          <ac:chgData name="John Gorman" userId="199b017bfe3ba9aa" providerId="LiveId" clId="{9966333D-E75A-487D-A39D-5763E669B4C9}" dt="2023-06-17T18:59:37.851" v="61" actId="26606"/>
          <ac:spMkLst>
            <pc:docMk/>
            <pc:sldMk cId="1040834501" sldId="257"/>
            <ac:spMk id="206" creationId="{55E8FC8C-346B-4714-B072-E51C652DC285}"/>
          </ac:spMkLst>
        </pc:spChg>
        <pc:spChg chg="add del">
          <ac:chgData name="John Gorman" userId="199b017bfe3ba9aa" providerId="LiveId" clId="{9966333D-E75A-487D-A39D-5763E669B4C9}" dt="2023-06-17T18:59:37.851" v="61" actId="26606"/>
          <ac:spMkLst>
            <pc:docMk/>
            <pc:sldMk cId="1040834501" sldId="257"/>
            <ac:spMk id="207" creationId="{D8D34F8F-7000-491B-A718-2A107BCC4D15}"/>
          </ac:spMkLst>
        </pc:spChg>
        <pc:spChg chg="add del">
          <ac:chgData name="John Gorman" userId="199b017bfe3ba9aa" providerId="LiveId" clId="{9966333D-E75A-487D-A39D-5763E669B4C9}" dt="2023-06-17T18:59:37.851" v="61" actId="26606"/>
          <ac:spMkLst>
            <pc:docMk/>
            <pc:sldMk cId="1040834501" sldId="257"/>
            <ac:spMk id="215" creationId="{CDB830B7-6561-4441-974F-665B8B7F4EEA}"/>
          </ac:spMkLst>
        </pc:spChg>
        <pc:spChg chg="add del">
          <ac:chgData name="John Gorman" userId="199b017bfe3ba9aa" providerId="LiveId" clId="{9966333D-E75A-487D-A39D-5763E669B4C9}" dt="2023-06-17T18:59:37.851" v="61" actId="26606"/>
          <ac:spMkLst>
            <pc:docMk/>
            <pc:sldMk cId="1040834501" sldId="257"/>
            <ac:spMk id="217" creationId="{3A8E0FD3-761C-45A6-9643-9219C0A6D66A}"/>
          </ac:spMkLst>
        </pc:spChg>
        <pc:spChg chg="add del">
          <ac:chgData name="John Gorman" userId="199b017bfe3ba9aa" providerId="LiveId" clId="{9966333D-E75A-487D-A39D-5763E669B4C9}" dt="2023-06-17T18:59:40.275" v="63" actId="26606"/>
          <ac:spMkLst>
            <pc:docMk/>
            <pc:sldMk cId="1040834501" sldId="257"/>
            <ac:spMk id="219" creationId="{99B5B3C5-A599-465B-B2B9-866E8B2087CE}"/>
          </ac:spMkLst>
        </pc:spChg>
        <pc:spChg chg="add del">
          <ac:chgData name="John Gorman" userId="199b017bfe3ba9aa" providerId="LiveId" clId="{9966333D-E75A-487D-A39D-5763E669B4C9}" dt="2023-06-17T18:59:40.275" v="63" actId="26606"/>
          <ac:spMkLst>
            <pc:docMk/>
            <pc:sldMk cId="1040834501" sldId="257"/>
            <ac:spMk id="220" creationId="{25C84982-7DD0-43B1-8A2D-BFA4DF1B4E60}"/>
          </ac:spMkLst>
        </pc:spChg>
        <pc:spChg chg="add del">
          <ac:chgData name="John Gorman" userId="199b017bfe3ba9aa" providerId="LiveId" clId="{9966333D-E75A-487D-A39D-5763E669B4C9}" dt="2023-06-17T18:59:40.275" v="63" actId="26606"/>
          <ac:spMkLst>
            <pc:docMk/>
            <pc:sldMk cId="1040834501" sldId="257"/>
            <ac:spMk id="222" creationId="{55E8FC8C-346B-4714-B072-E51C652DC285}"/>
          </ac:spMkLst>
        </pc:spChg>
        <pc:spChg chg="add del">
          <ac:chgData name="John Gorman" userId="199b017bfe3ba9aa" providerId="LiveId" clId="{9966333D-E75A-487D-A39D-5763E669B4C9}" dt="2023-06-17T18:59:40.275" v="63" actId="26606"/>
          <ac:spMkLst>
            <pc:docMk/>
            <pc:sldMk cId="1040834501" sldId="257"/>
            <ac:spMk id="223" creationId="{D8D34F8F-7000-491B-A718-2A107BCC4D15}"/>
          </ac:spMkLst>
        </pc:spChg>
        <pc:spChg chg="add del">
          <ac:chgData name="John Gorman" userId="199b017bfe3ba9aa" providerId="LiveId" clId="{9966333D-E75A-487D-A39D-5763E669B4C9}" dt="2023-06-17T18:59:40.275" v="63" actId="26606"/>
          <ac:spMkLst>
            <pc:docMk/>
            <pc:sldMk cId="1040834501" sldId="257"/>
            <ac:spMk id="226" creationId="{3A8E0FD3-761C-45A6-9643-9219C0A6D66A}"/>
          </ac:spMkLst>
        </pc:spChg>
        <pc:spChg chg="add del">
          <ac:chgData name="John Gorman" userId="199b017bfe3ba9aa" providerId="LiveId" clId="{9966333D-E75A-487D-A39D-5763E669B4C9}" dt="2023-06-17T19:11:08.421" v="81" actId="700"/>
          <ac:spMkLst>
            <pc:docMk/>
            <pc:sldMk cId="1040834501" sldId="257"/>
            <ac:spMk id="230" creationId="{99B5B3C5-A599-465B-B2B9-866E8B2087CE}"/>
          </ac:spMkLst>
        </pc:spChg>
        <pc:spChg chg="add del">
          <ac:chgData name="John Gorman" userId="199b017bfe3ba9aa" providerId="LiveId" clId="{9966333D-E75A-487D-A39D-5763E669B4C9}" dt="2023-06-17T19:11:08.421" v="81" actId="700"/>
          <ac:spMkLst>
            <pc:docMk/>
            <pc:sldMk cId="1040834501" sldId="257"/>
            <ac:spMk id="231" creationId="{25C84982-7DD0-43B1-8A2D-BFA4DF1B4E60}"/>
          </ac:spMkLst>
        </pc:spChg>
        <pc:spChg chg="add del">
          <ac:chgData name="John Gorman" userId="199b017bfe3ba9aa" providerId="LiveId" clId="{9966333D-E75A-487D-A39D-5763E669B4C9}" dt="2023-06-17T19:11:08.421" v="81" actId="700"/>
          <ac:spMkLst>
            <pc:docMk/>
            <pc:sldMk cId="1040834501" sldId="257"/>
            <ac:spMk id="248" creationId="{092D2F0D-D347-4435-BE16-082001144853}"/>
          </ac:spMkLst>
        </pc:spChg>
        <pc:spChg chg="add del">
          <ac:chgData name="John Gorman" userId="199b017bfe3ba9aa" providerId="LiveId" clId="{9966333D-E75A-487D-A39D-5763E669B4C9}" dt="2023-06-17T19:11:08.421" v="81" actId="700"/>
          <ac:spMkLst>
            <pc:docMk/>
            <pc:sldMk cId="1040834501" sldId="257"/>
            <ac:spMk id="249" creationId="{E7C48057-548F-415E-A843-B0AFEDD48599}"/>
          </ac:spMkLst>
        </pc:spChg>
        <pc:grpChg chg="add del">
          <ac:chgData name="John Gorman" userId="199b017bfe3ba9aa" providerId="LiveId" clId="{9966333D-E75A-487D-A39D-5763E669B4C9}" dt="2023-06-17T18:57:54.618" v="46" actId="26606"/>
          <ac:grpSpMkLst>
            <pc:docMk/>
            <pc:sldMk cId="1040834501" sldId="257"/>
            <ac:grpSpMk id="16" creationId="{4DB68B21-F855-4148-AD7C-795E902A7F17}"/>
          </ac:grpSpMkLst>
        </pc:grpChg>
        <pc:grpChg chg="add del">
          <ac:chgData name="John Gorman" userId="199b017bfe3ba9aa" providerId="LiveId" clId="{9966333D-E75A-487D-A39D-5763E669B4C9}" dt="2023-06-21T18:39:28.863" v="1246"/>
          <ac:grpSpMkLst>
            <pc:docMk/>
            <pc:sldMk cId="1040834501" sldId="257"/>
            <ac:grpSpMk id="18" creationId="{FFAB95AE-AE0F-4D82-A957-C1FE11C53B1A}"/>
          </ac:grpSpMkLst>
        </pc:grpChg>
        <pc:grpChg chg="add del">
          <ac:chgData name="John Gorman" userId="199b017bfe3ba9aa" providerId="LiveId" clId="{9966333D-E75A-487D-A39D-5763E669B4C9}" dt="2023-06-17T18:57:57.773" v="48" actId="26606"/>
          <ac:grpSpMkLst>
            <pc:docMk/>
            <pc:sldMk cId="1040834501" sldId="257"/>
            <ac:grpSpMk id="43" creationId="{40839DED-D13B-4FE2-AF8E-2113D887C8F1}"/>
          </ac:grpSpMkLst>
        </pc:grpChg>
        <pc:grpChg chg="add del">
          <ac:chgData name="John Gorman" userId="199b017bfe3ba9aa" providerId="LiveId" clId="{9966333D-E75A-487D-A39D-5763E669B4C9}" dt="2023-06-17T18:58:04.751" v="50" actId="26606"/>
          <ac:grpSpMkLst>
            <pc:docMk/>
            <pc:sldMk cId="1040834501" sldId="257"/>
            <ac:grpSpMk id="53" creationId="{28A6AFFA-A736-47E7-886C-0F170DC255A4}"/>
          </ac:grpSpMkLst>
        </pc:grpChg>
        <pc:grpChg chg="add del">
          <ac:chgData name="John Gorman" userId="199b017bfe3ba9aa" providerId="LiveId" clId="{9966333D-E75A-487D-A39D-5763E669B4C9}" dt="2023-06-17T18:58:12.376" v="52" actId="26606"/>
          <ac:grpSpMkLst>
            <pc:docMk/>
            <pc:sldMk cId="1040834501" sldId="257"/>
            <ac:grpSpMk id="64" creationId="{987F35D3-4471-41A7-9706-FE24A9345392}"/>
          </ac:grpSpMkLst>
        </pc:grpChg>
        <pc:grpChg chg="add del">
          <ac:chgData name="John Gorman" userId="199b017bfe3ba9aa" providerId="LiveId" clId="{9966333D-E75A-487D-A39D-5763E669B4C9}" dt="2023-06-17T18:58:23.873" v="55" actId="26606"/>
          <ac:grpSpMkLst>
            <pc:docMk/>
            <pc:sldMk cId="1040834501" sldId="257"/>
            <ac:grpSpMk id="79" creationId="{1C1665A0-4CBB-4CEA-A36C-6A4DBDB75130}"/>
          </ac:grpSpMkLst>
        </pc:grpChg>
        <pc:grpChg chg="add del">
          <ac:chgData name="John Gorman" userId="199b017bfe3ba9aa" providerId="LiveId" clId="{9966333D-E75A-487D-A39D-5763E669B4C9}" dt="2023-06-17T18:59:40.298" v="64" actId="26606"/>
          <ac:grpSpMkLst>
            <pc:docMk/>
            <pc:sldMk cId="1040834501" sldId="257"/>
            <ac:grpSpMk id="97" creationId="{1D912E1C-3BBA-42F0-A3EE-FEC382E7230A}"/>
          </ac:grpSpMkLst>
        </pc:grpChg>
        <pc:grpChg chg="add del">
          <ac:chgData name="John Gorman" userId="199b017bfe3ba9aa" providerId="LiveId" clId="{9966333D-E75A-487D-A39D-5763E669B4C9}" dt="2023-06-17T18:59:40.298" v="64" actId="26606"/>
          <ac:grpSpMkLst>
            <pc:docMk/>
            <pc:sldMk cId="1040834501" sldId="257"/>
            <ac:grpSpMk id="118" creationId="{FFAB95AE-AE0F-4D82-A957-C1FE11C53B1A}"/>
          </ac:grpSpMkLst>
        </pc:grpChg>
        <pc:grpChg chg="add del">
          <ac:chgData name="John Gorman" userId="199b017bfe3ba9aa" providerId="LiveId" clId="{9966333D-E75A-487D-A39D-5763E669B4C9}" dt="2023-06-17T18:59:36.093" v="59" actId="26606"/>
          <ac:grpSpMkLst>
            <pc:docMk/>
            <pc:sldMk cId="1040834501" sldId="257"/>
            <ac:grpSpMk id="151" creationId="{1D912E1C-3BBA-42F0-A3EE-FEC382E7230A}"/>
          </ac:grpSpMkLst>
        </pc:grpChg>
        <pc:grpChg chg="add del">
          <ac:chgData name="John Gorman" userId="199b017bfe3ba9aa" providerId="LiveId" clId="{9966333D-E75A-487D-A39D-5763E669B4C9}" dt="2023-06-17T18:59:36.093" v="59" actId="26606"/>
          <ac:grpSpMkLst>
            <pc:docMk/>
            <pc:sldMk cId="1040834501" sldId="257"/>
            <ac:grpSpMk id="172" creationId="{382957CD-F0AD-4863-B10E-969E798D320F}"/>
          </ac:grpSpMkLst>
        </pc:grpChg>
        <pc:grpChg chg="add del">
          <ac:chgData name="John Gorman" userId="199b017bfe3ba9aa" providerId="LiveId" clId="{9966333D-E75A-487D-A39D-5763E669B4C9}" dt="2023-06-17T18:59:37.851" v="61" actId="26606"/>
          <ac:grpSpMkLst>
            <pc:docMk/>
            <pc:sldMk cId="1040834501" sldId="257"/>
            <ac:grpSpMk id="190" creationId="{1D912E1C-3BBA-42F0-A3EE-FEC382E7230A}"/>
          </ac:grpSpMkLst>
        </pc:grpChg>
        <pc:grpChg chg="add del">
          <ac:chgData name="John Gorman" userId="199b017bfe3ba9aa" providerId="LiveId" clId="{9966333D-E75A-487D-A39D-5763E669B4C9}" dt="2023-06-17T18:59:37.851" v="61" actId="26606"/>
          <ac:grpSpMkLst>
            <pc:docMk/>
            <pc:sldMk cId="1040834501" sldId="257"/>
            <ac:grpSpMk id="208" creationId="{09838217-B35D-443A-8B82-DFA8A94F53F4}"/>
          </ac:grpSpMkLst>
        </pc:grpChg>
        <pc:grpChg chg="add del">
          <ac:chgData name="John Gorman" userId="199b017bfe3ba9aa" providerId="LiveId" clId="{9966333D-E75A-487D-A39D-5763E669B4C9}" dt="2023-06-17T18:59:40.275" v="63" actId="26606"/>
          <ac:grpSpMkLst>
            <pc:docMk/>
            <pc:sldMk cId="1040834501" sldId="257"/>
            <ac:grpSpMk id="221" creationId="{1D912E1C-3BBA-42F0-A3EE-FEC382E7230A}"/>
          </ac:grpSpMkLst>
        </pc:grpChg>
        <pc:grpChg chg="add del">
          <ac:chgData name="John Gorman" userId="199b017bfe3ba9aa" providerId="LiveId" clId="{9966333D-E75A-487D-A39D-5763E669B4C9}" dt="2023-06-17T18:59:40.275" v="63" actId="26606"/>
          <ac:grpSpMkLst>
            <pc:docMk/>
            <pc:sldMk cId="1040834501" sldId="257"/>
            <ac:grpSpMk id="224" creationId="{09838217-B35D-443A-8B82-DFA8A94F53F4}"/>
          </ac:grpSpMkLst>
        </pc:grpChg>
        <pc:grpChg chg="add del">
          <ac:chgData name="John Gorman" userId="199b017bfe3ba9aa" providerId="LiveId" clId="{9966333D-E75A-487D-A39D-5763E669B4C9}" dt="2023-06-17T19:11:08.421" v="81" actId="700"/>
          <ac:grpSpMkLst>
            <pc:docMk/>
            <pc:sldMk cId="1040834501" sldId="257"/>
            <ac:grpSpMk id="232" creationId="{1D912E1C-3BBA-42F0-A3EE-FEC382E7230A}"/>
          </ac:grpSpMkLst>
        </pc:grpChg>
        <pc:grpChg chg="add del">
          <ac:chgData name="John Gorman" userId="199b017bfe3ba9aa" providerId="LiveId" clId="{9966333D-E75A-487D-A39D-5763E669B4C9}" dt="2023-06-17T19:11:08.421" v="81" actId="700"/>
          <ac:grpSpMkLst>
            <pc:docMk/>
            <pc:sldMk cId="1040834501" sldId="257"/>
            <ac:grpSpMk id="250" creationId="{4BC9AA4C-640D-4F84-8018-3DDE4B16F0B4}"/>
          </ac:grpSpMkLst>
        </pc:grpChg>
        <pc:picChg chg="add del mod">
          <ac:chgData name="John Gorman" userId="199b017bfe3ba9aa" providerId="LiveId" clId="{9966333D-E75A-487D-A39D-5763E669B4C9}" dt="2023-06-17T18:57:19.718" v="44" actId="478"/>
          <ac:picMkLst>
            <pc:docMk/>
            <pc:sldMk cId="1040834501" sldId="257"/>
            <ac:picMk id="5" creationId="{F5D0A98C-E06E-C7F1-9D3E-69006912CE8F}"/>
          </ac:picMkLst>
        </pc:picChg>
        <pc:picChg chg="add del mod">
          <ac:chgData name="John Gorman" userId="199b017bfe3ba9aa" providerId="LiveId" clId="{9966333D-E75A-487D-A39D-5763E669B4C9}" dt="2023-06-21T18:41:17.192" v="1266" actId="478"/>
          <ac:picMkLst>
            <pc:docMk/>
            <pc:sldMk cId="1040834501" sldId="257"/>
            <ac:picMk id="10" creationId="{8BB75FB0-B847-44DF-585A-937AB1BA7CA8}"/>
          </ac:picMkLst>
        </pc:picChg>
        <pc:picChg chg="add del">
          <ac:chgData name="John Gorman" userId="199b017bfe3ba9aa" providerId="LiveId" clId="{9966333D-E75A-487D-A39D-5763E669B4C9}" dt="2023-06-17T18:57:57.773" v="48" actId="26606"/>
          <ac:picMkLst>
            <pc:docMk/>
            <pc:sldMk cId="1040834501" sldId="257"/>
            <ac:picMk id="26" creationId="{795AC1B9-428F-4D7F-BAA0-63B0FAC268F9}"/>
          </ac:picMkLst>
        </pc:picChg>
        <pc:picChg chg="add del">
          <ac:chgData name="John Gorman" userId="199b017bfe3ba9aa" providerId="LiveId" clId="{9966333D-E75A-487D-A39D-5763E669B4C9}" dt="2023-06-17T18:57:54.618" v="46" actId="26606"/>
          <ac:picMkLst>
            <pc:docMk/>
            <pc:sldMk cId="1040834501" sldId="257"/>
            <ac:picMk id="27" creationId="{05AC83E9-3498-4F8F-84F8-2E22FE72E30C}"/>
          </ac:picMkLst>
        </pc:picChg>
        <pc:picChg chg="add del">
          <ac:chgData name="John Gorman" userId="199b017bfe3ba9aa" providerId="LiveId" clId="{9966333D-E75A-487D-A39D-5763E669B4C9}" dt="2023-06-17T18:57:57.773" v="48" actId="26606"/>
          <ac:picMkLst>
            <pc:docMk/>
            <pc:sldMk cId="1040834501" sldId="257"/>
            <ac:picMk id="30" creationId="{5568B90D-1554-4791-ACD8-CA2511F62A45}"/>
          </ac:picMkLst>
        </pc:picChg>
        <pc:picChg chg="add del">
          <ac:chgData name="John Gorman" userId="199b017bfe3ba9aa" providerId="LiveId" clId="{9966333D-E75A-487D-A39D-5763E669B4C9}" dt="2023-06-17T18:57:54.618" v="46" actId="26606"/>
          <ac:picMkLst>
            <pc:docMk/>
            <pc:sldMk cId="1040834501" sldId="257"/>
            <ac:picMk id="31" creationId="{548560FE-8DD7-4FBB-A597-9902F385AAFF}"/>
          </ac:picMkLst>
        </pc:picChg>
        <pc:picChg chg="add del">
          <ac:chgData name="John Gorman" userId="199b017bfe3ba9aa" providerId="LiveId" clId="{9966333D-E75A-487D-A39D-5763E669B4C9}" dt="2023-06-17T18:57:57.773" v="48" actId="26606"/>
          <ac:picMkLst>
            <pc:docMk/>
            <pc:sldMk cId="1040834501" sldId="257"/>
            <ac:picMk id="32" creationId="{B0791895-5729-444A-BF43-B325E066B2EB}"/>
          </ac:picMkLst>
        </pc:picChg>
        <pc:picChg chg="add del">
          <ac:chgData name="John Gorman" userId="199b017bfe3ba9aa" providerId="LiveId" clId="{9966333D-E75A-487D-A39D-5763E669B4C9}" dt="2023-06-17T18:58:12.376" v="52" actId="26606"/>
          <ac:picMkLst>
            <pc:docMk/>
            <pc:sldMk cId="1040834501" sldId="257"/>
            <ac:picMk id="34" creationId="{18253A4A-D431-4AB3-85C3-DC6204FCB7BE}"/>
          </ac:picMkLst>
        </pc:picChg>
        <pc:picChg chg="add del">
          <ac:chgData name="John Gorman" userId="199b017bfe3ba9aa" providerId="LiveId" clId="{9966333D-E75A-487D-A39D-5763E669B4C9}" dt="2023-06-17T18:57:54.618" v="46" actId="26606"/>
          <ac:picMkLst>
            <pc:docMk/>
            <pc:sldMk cId="1040834501" sldId="257"/>
            <ac:picMk id="35" creationId="{66265FF8-949A-452A-882B-BDD332090013}"/>
          </ac:picMkLst>
        </pc:picChg>
        <pc:picChg chg="add del">
          <ac:chgData name="John Gorman" userId="199b017bfe3ba9aa" providerId="LiveId" clId="{9966333D-E75A-487D-A39D-5763E669B4C9}" dt="2023-06-17T18:58:12.376" v="52" actId="26606"/>
          <ac:picMkLst>
            <pc:docMk/>
            <pc:sldMk cId="1040834501" sldId="257"/>
            <ac:picMk id="36" creationId="{46841B41-100E-44BE-8CE5-51BAA7D38811}"/>
          </ac:picMkLst>
        </pc:picChg>
        <pc:picChg chg="add del">
          <ac:chgData name="John Gorman" userId="199b017bfe3ba9aa" providerId="LiveId" clId="{9966333D-E75A-487D-A39D-5763E669B4C9}" dt="2023-06-17T18:57:54.618" v="46" actId="26606"/>
          <ac:picMkLst>
            <pc:docMk/>
            <pc:sldMk cId="1040834501" sldId="257"/>
            <ac:picMk id="39" creationId="{6FEF5495-925E-4DBE-A677-EF910F826605}"/>
          </ac:picMkLst>
        </pc:picChg>
        <pc:picChg chg="add del">
          <ac:chgData name="John Gorman" userId="199b017bfe3ba9aa" providerId="LiveId" clId="{9966333D-E75A-487D-A39D-5763E669B4C9}" dt="2023-06-17T18:58:12.376" v="52" actId="26606"/>
          <ac:picMkLst>
            <pc:docMk/>
            <pc:sldMk cId="1040834501" sldId="257"/>
            <ac:picMk id="40" creationId="{EC008E31-0ECB-4307-9C43-952328F7E174}"/>
          </ac:picMkLst>
        </pc:picChg>
        <pc:picChg chg="add del">
          <ac:chgData name="John Gorman" userId="199b017bfe3ba9aa" providerId="LiveId" clId="{9966333D-E75A-487D-A39D-5763E669B4C9}" dt="2023-06-21T18:39:28.863" v="1246"/>
          <ac:picMkLst>
            <pc:docMk/>
            <pc:sldMk cId="1040834501" sldId="257"/>
            <ac:picMk id="48" creationId="{8A06537E-CB60-4703-A5FF-0C413BB0176E}"/>
          </ac:picMkLst>
        </pc:picChg>
        <pc:picChg chg="add del">
          <ac:chgData name="John Gorman" userId="199b017bfe3ba9aa" providerId="LiveId" clId="{9966333D-E75A-487D-A39D-5763E669B4C9}" dt="2023-06-21T18:39:28.863" v="1246"/>
          <ac:picMkLst>
            <pc:docMk/>
            <pc:sldMk cId="1040834501" sldId="257"/>
            <ac:picMk id="49" creationId="{7F427EE0-0478-4A7D-94D8-E51EE9ACB467}"/>
          </ac:picMkLst>
        </pc:picChg>
        <pc:picChg chg="add del">
          <ac:chgData name="John Gorman" userId="199b017bfe3ba9aa" providerId="LiveId" clId="{9966333D-E75A-487D-A39D-5763E669B4C9}" dt="2023-06-17T18:58:04.751" v="50" actId="26606"/>
          <ac:picMkLst>
            <pc:docMk/>
            <pc:sldMk cId="1040834501" sldId="257"/>
            <ac:picMk id="54" creationId="{B9BE745D-C66F-454B-A468-23A4B054CFFB}"/>
          </ac:picMkLst>
        </pc:picChg>
        <pc:picChg chg="add del">
          <ac:chgData name="John Gorman" userId="199b017bfe3ba9aa" providerId="LiveId" clId="{9966333D-E75A-487D-A39D-5763E669B4C9}" dt="2023-06-17T18:58:04.751" v="50" actId="26606"/>
          <ac:picMkLst>
            <pc:docMk/>
            <pc:sldMk cId="1040834501" sldId="257"/>
            <ac:picMk id="56" creationId="{4C17F7BD-F555-4A5F-B4E7-063F95B5F7EB}"/>
          </ac:picMkLst>
        </pc:picChg>
        <pc:picChg chg="add del">
          <ac:chgData name="John Gorman" userId="199b017bfe3ba9aa" providerId="LiveId" clId="{9966333D-E75A-487D-A39D-5763E669B4C9}" dt="2023-06-17T18:58:04.751" v="50" actId="26606"/>
          <ac:picMkLst>
            <pc:docMk/>
            <pc:sldMk cId="1040834501" sldId="257"/>
            <ac:picMk id="58" creationId="{E2BE0362-5B46-498A-AFD5-72FCAFF15DD8}"/>
          </ac:picMkLst>
        </pc:picChg>
        <pc:picChg chg="add del">
          <ac:chgData name="John Gorman" userId="199b017bfe3ba9aa" providerId="LiveId" clId="{9966333D-E75A-487D-A39D-5763E669B4C9}" dt="2023-06-17T18:58:04.751" v="50" actId="26606"/>
          <ac:picMkLst>
            <pc:docMk/>
            <pc:sldMk cId="1040834501" sldId="257"/>
            <ac:picMk id="60" creationId="{538A555F-D275-4396-B3F1-33E31DDEC320}"/>
          </ac:picMkLst>
        </pc:picChg>
        <pc:picChg chg="add del">
          <ac:chgData name="John Gorman" userId="199b017bfe3ba9aa" providerId="LiveId" clId="{9966333D-E75A-487D-A39D-5763E669B4C9}" dt="2023-06-21T18:39:28.863" v="1246"/>
          <ac:picMkLst>
            <pc:docMk/>
            <pc:sldMk cId="1040834501" sldId="257"/>
            <ac:picMk id="61" creationId="{37083F91-C28A-466E-A0D2-C510356BBB06}"/>
          </ac:picMkLst>
        </pc:picChg>
        <pc:picChg chg="add del">
          <ac:chgData name="John Gorman" userId="199b017bfe3ba9aa" providerId="LiveId" clId="{9966333D-E75A-487D-A39D-5763E669B4C9}" dt="2023-06-21T18:39:28.863" v="1246"/>
          <ac:picMkLst>
            <pc:docMk/>
            <pc:sldMk cId="1040834501" sldId="257"/>
            <ac:picMk id="66" creationId="{2CC0D334-814F-4E8B-846F-D4001B39A756}"/>
          </ac:picMkLst>
        </pc:picChg>
        <pc:picChg chg="add del">
          <ac:chgData name="John Gorman" userId="199b017bfe3ba9aa" providerId="LiveId" clId="{9966333D-E75A-487D-A39D-5763E669B4C9}" dt="2023-06-17T18:58:12.376" v="52" actId="26606"/>
          <ac:picMkLst>
            <pc:docMk/>
            <pc:sldMk cId="1040834501" sldId="257"/>
            <ac:picMk id="75" creationId="{F35F5B7A-BE16-4DC5-B01E-41D964779BD7}"/>
          </ac:picMkLst>
        </pc:picChg>
        <pc:picChg chg="add del">
          <ac:chgData name="John Gorman" userId="199b017bfe3ba9aa" providerId="LiveId" clId="{9966333D-E75A-487D-A39D-5763E669B4C9}" dt="2023-06-17T18:58:23.873" v="55" actId="26606"/>
          <ac:picMkLst>
            <pc:docMk/>
            <pc:sldMk cId="1040834501" sldId="257"/>
            <ac:picMk id="85" creationId="{D535C7DF-8A2C-4E20-AAED-A998E5618AB1}"/>
          </ac:picMkLst>
        </pc:picChg>
        <pc:picChg chg="add del">
          <ac:chgData name="John Gorman" userId="199b017bfe3ba9aa" providerId="LiveId" clId="{9966333D-E75A-487D-A39D-5763E669B4C9}" dt="2023-06-17T18:58:23.873" v="55" actId="26606"/>
          <ac:picMkLst>
            <pc:docMk/>
            <pc:sldMk cId="1040834501" sldId="257"/>
            <ac:picMk id="87" creationId="{23FFF8AC-E429-41B8-A4B0-08A12E377317}"/>
          </ac:picMkLst>
        </pc:picChg>
        <pc:picChg chg="add del">
          <ac:chgData name="John Gorman" userId="199b017bfe3ba9aa" providerId="LiveId" clId="{9966333D-E75A-487D-A39D-5763E669B4C9}" dt="2023-06-17T18:58:23.873" v="55" actId="26606"/>
          <ac:picMkLst>
            <pc:docMk/>
            <pc:sldMk cId="1040834501" sldId="257"/>
            <ac:picMk id="88" creationId="{5BB4E9D9-6D64-48CC-A820-04D2F4480392}"/>
          </ac:picMkLst>
        </pc:picChg>
        <pc:picChg chg="add del">
          <ac:chgData name="John Gorman" userId="199b017bfe3ba9aa" providerId="LiveId" clId="{9966333D-E75A-487D-A39D-5763E669B4C9}" dt="2023-06-17T18:59:40.298" v="64" actId="26606"/>
          <ac:picMkLst>
            <pc:docMk/>
            <pc:sldMk cId="1040834501" sldId="257"/>
            <ac:picMk id="132" creationId="{8A06537E-CB60-4703-A5FF-0C413BB0176E}"/>
          </ac:picMkLst>
        </pc:picChg>
        <pc:picChg chg="add del">
          <ac:chgData name="John Gorman" userId="199b017bfe3ba9aa" providerId="LiveId" clId="{9966333D-E75A-487D-A39D-5763E669B4C9}" dt="2023-06-17T18:59:40.298" v="64" actId="26606"/>
          <ac:picMkLst>
            <pc:docMk/>
            <pc:sldMk cId="1040834501" sldId="257"/>
            <ac:picMk id="134" creationId="{7F427EE0-0478-4A7D-94D8-E51EE9ACB467}"/>
          </ac:picMkLst>
        </pc:picChg>
        <pc:picChg chg="add del">
          <ac:chgData name="John Gorman" userId="199b017bfe3ba9aa" providerId="LiveId" clId="{9966333D-E75A-487D-A39D-5763E669B4C9}" dt="2023-06-17T18:59:40.298" v="64" actId="26606"/>
          <ac:picMkLst>
            <pc:docMk/>
            <pc:sldMk cId="1040834501" sldId="257"/>
            <ac:picMk id="138" creationId="{37083F91-C28A-466E-A0D2-C510356BBB06}"/>
          </ac:picMkLst>
        </pc:picChg>
        <pc:picChg chg="add del">
          <ac:chgData name="John Gorman" userId="199b017bfe3ba9aa" providerId="LiveId" clId="{9966333D-E75A-487D-A39D-5763E669B4C9}" dt="2023-06-17T18:59:40.298" v="64" actId="26606"/>
          <ac:picMkLst>
            <pc:docMk/>
            <pc:sldMk cId="1040834501" sldId="257"/>
            <ac:picMk id="142" creationId="{2CC0D334-814F-4E8B-846F-D4001B39A756}"/>
          </ac:picMkLst>
        </pc:picChg>
        <pc:picChg chg="add del">
          <ac:chgData name="John Gorman" userId="199b017bfe3ba9aa" providerId="LiveId" clId="{9966333D-E75A-487D-A39D-5763E669B4C9}" dt="2023-06-17T19:11:08.421" v="81" actId="700"/>
          <ac:picMkLst>
            <pc:docMk/>
            <pc:sldMk cId="1040834501" sldId="257"/>
            <ac:picMk id="181" creationId="{822C8FC8-4875-4078-BD18-25FBD6345A4A}"/>
          </ac:picMkLst>
        </pc:picChg>
        <pc:picChg chg="add del">
          <ac:chgData name="John Gorman" userId="199b017bfe3ba9aa" providerId="LiveId" clId="{9966333D-E75A-487D-A39D-5763E669B4C9}" dt="2023-06-17T18:59:36.093" v="59" actId="26606"/>
          <ac:picMkLst>
            <pc:docMk/>
            <pc:sldMk cId="1040834501" sldId="257"/>
            <ac:picMk id="184" creationId="{341C7D60-07E7-49E0-8E60-4CB8DBE4CE2E}"/>
          </ac:picMkLst>
        </pc:picChg>
        <pc:picChg chg="add del">
          <ac:chgData name="John Gorman" userId="199b017bfe3ba9aa" providerId="LiveId" clId="{9966333D-E75A-487D-A39D-5763E669B4C9}" dt="2023-06-17T18:59:37.851" v="61" actId="26606"/>
          <ac:picMkLst>
            <pc:docMk/>
            <pc:sldMk cId="1040834501" sldId="257"/>
            <ac:picMk id="186" creationId="{1B3ACC64-1ADA-4CF8-B665-E55204E12E08}"/>
          </ac:picMkLst>
        </pc:picChg>
        <pc:picChg chg="add del">
          <ac:chgData name="John Gorman" userId="199b017bfe3ba9aa" providerId="LiveId" clId="{9966333D-E75A-487D-A39D-5763E669B4C9}" dt="2023-06-17T18:59:37.851" v="61" actId="26606"/>
          <ac:picMkLst>
            <pc:docMk/>
            <pc:sldMk cId="1040834501" sldId="257"/>
            <ac:picMk id="188" creationId="{54C728AE-EEAD-406C-BABC-3EEDC569F28B}"/>
          </ac:picMkLst>
        </pc:picChg>
        <pc:picChg chg="add del">
          <ac:chgData name="John Gorman" userId="199b017bfe3ba9aa" providerId="LiveId" clId="{9966333D-E75A-487D-A39D-5763E669B4C9}" dt="2023-06-17T18:59:37.851" v="61" actId="26606"/>
          <ac:picMkLst>
            <pc:docMk/>
            <pc:sldMk cId="1040834501" sldId="257"/>
            <ac:picMk id="216" creationId="{790E6D6C-8E25-4AB2-B7CF-97711E064CED}"/>
          </ac:picMkLst>
        </pc:picChg>
        <pc:picChg chg="add del">
          <ac:chgData name="John Gorman" userId="199b017bfe3ba9aa" providerId="LiveId" clId="{9966333D-E75A-487D-A39D-5763E669B4C9}" dt="2023-06-17T18:59:40.275" v="63" actId="26606"/>
          <ac:picMkLst>
            <pc:docMk/>
            <pc:sldMk cId="1040834501" sldId="257"/>
            <ac:picMk id="225" creationId="{372BA452-DACF-4CC1-B5FC-1201ACB600BE}"/>
          </ac:picMkLst>
        </pc:picChg>
        <pc:picChg chg="add del">
          <ac:chgData name="John Gorman" userId="199b017bfe3ba9aa" providerId="LiveId" clId="{9966333D-E75A-487D-A39D-5763E669B4C9}" dt="2023-06-17T18:59:40.275" v="63" actId="26606"/>
          <ac:picMkLst>
            <pc:docMk/>
            <pc:sldMk cId="1040834501" sldId="257"/>
            <ac:picMk id="227" creationId="{1B3ACC64-1ADA-4CF8-B665-E55204E12E08}"/>
          </ac:picMkLst>
        </pc:picChg>
        <pc:picChg chg="add del">
          <ac:chgData name="John Gorman" userId="199b017bfe3ba9aa" providerId="LiveId" clId="{9966333D-E75A-487D-A39D-5763E669B4C9}" dt="2023-06-17T18:59:40.275" v="63" actId="26606"/>
          <ac:picMkLst>
            <pc:docMk/>
            <pc:sldMk cId="1040834501" sldId="257"/>
            <ac:picMk id="228" creationId="{54C728AE-EEAD-406C-BABC-3EEDC569F28B}"/>
          </ac:picMkLst>
        </pc:picChg>
      </pc:sldChg>
      <pc:sldChg chg="modSp add del mod ord setBg">
        <pc:chgData name="John Gorman" userId="199b017bfe3ba9aa" providerId="LiveId" clId="{9966333D-E75A-487D-A39D-5763E669B4C9}" dt="2023-06-21T19:03:25.079" v="1367" actId="47"/>
        <pc:sldMkLst>
          <pc:docMk/>
          <pc:sldMk cId="1591379921" sldId="258"/>
        </pc:sldMkLst>
        <pc:spChg chg="mod">
          <ac:chgData name="John Gorman" userId="199b017bfe3ba9aa" providerId="LiveId" clId="{9966333D-E75A-487D-A39D-5763E669B4C9}" dt="2023-06-21T18:48:26.276" v="1289" actId="6549"/>
          <ac:spMkLst>
            <pc:docMk/>
            <pc:sldMk cId="1591379921" sldId="258"/>
            <ac:spMk id="2" creationId="{931FE899-8D81-554A-96FB-6D97231B89E4}"/>
          </ac:spMkLst>
        </pc:spChg>
        <pc:spChg chg="mod">
          <ac:chgData name="John Gorman" userId="199b017bfe3ba9aa" providerId="LiveId" clId="{9966333D-E75A-487D-A39D-5763E669B4C9}" dt="2023-06-21T19:01:10.195" v="1357" actId="21"/>
          <ac:spMkLst>
            <pc:docMk/>
            <pc:sldMk cId="1591379921" sldId="258"/>
            <ac:spMk id="3" creationId="{C8EFC051-B662-8747-A1CE-43424AAA3455}"/>
          </ac:spMkLst>
        </pc:spChg>
      </pc:sldChg>
      <pc:sldChg chg="addSp delSp modSp new del mod">
        <pc:chgData name="John Gorman" userId="199b017bfe3ba9aa" providerId="LiveId" clId="{9966333D-E75A-487D-A39D-5763E669B4C9}" dt="2023-06-17T20:02:05.828" v="553" actId="2696"/>
        <pc:sldMkLst>
          <pc:docMk/>
          <pc:sldMk cId="2773121323" sldId="258"/>
        </pc:sldMkLst>
        <pc:spChg chg="mod">
          <ac:chgData name="John Gorman" userId="199b017bfe3ba9aa" providerId="LiveId" clId="{9966333D-E75A-487D-A39D-5763E669B4C9}" dt="2023-06-17T19:22:05.348" v="113" actId="27636"/>
          <ac:spMkLst>
            <pc:docMk/>
            <pc:sldMk cId="2773121323" sldId="258"/>
            <ac:spMk id="2" creationId="{7FE504F2-58C3-1760-E7F8-AA6ECF5E668D}"/>
          </ac:spMkLst>
        </pc:spChg>
        <pc:spChg chg="mod">
          <ac:chgData name="John Gorman" userId="199b017bfe3ba9aa" providerId="LiveId" clId="{9966333D-E75A-487D-A39D-5763E669B4C9}" dt="2023-06-17T19:45:00.361" v="285" actId="21"/>
          <ac:spMkLst>
            <pc:docMk/>
            <pc:sldMk cId="2773121323" sldId="258"/>
            <ac:spMk id="3" creationId="{01065485-B287-8C94-36BE-FC038BC7D8C1}"/>
          </ac:spMkLst>
        </pc:spChg>
        <pc:spChg chg="add del mod">
          <ac:chgData name="John Gorman" userId="199b017bfe3ba9aa" providerId="LiveId" clId="{9966333D-E75A-487D-A39D-5763E669B4C9}" dt="2023-06-17T19:18:12.096" v="96"/>
          <ac:spMkLst>
            <pc:docMk/>
            <pc:sldMk cId="2773121323" sldId="258"/>
            <ac:spMk id="5" creationId="{F136DCE1-3CDF-BDAA-F763-01586A37859F}"/>
          </ac:spMkLst>
        </pc:spChg>
        <pc:spChg chg="add del mod">
          <ac:chgData name="John Gorman" userId="199b017bfe3ba9aa" providerId="LiveId" clId="{9966333D-E75A-487D-A39D-5763E669B4C9}" dt="2023-06-17T19:17:17.111" v="92"/>
          <ac:spMkLst>
            <pc:docMk/>
            <pc:sldMk cId="2773121323" sldId="258"/>
            <ac:spMk id="6" creationId="{B7D2924A-C539-B6BB-A070-7D34D5A3FEC4}"/>
          </ac:spMkLst>
        </pc:spChg>
        <pc:picChg chg="mod">
          <ac:chgData name="John Gorman" userId="199b017bfe3ba9aa" providerId="LiveId" clId="{9966333D-E75A-487D-A39D-5763E669B4C9}" dt="2023-06-17T19:10:25.476" v="80" actId="1076"/>
          <ac:picMkLst>
            <pc:docMk/>
            <pc:sldMk cId="2773121323" sldId="258"/>
            <ac:picMk id="4" creationId="{C4993041-77C8-393F-1A0F-D5D93E3409B2}"/>
          </ac:picMkLst>
        </pc:picChg>
        <pc:picChg chg="add del mod">
          <ac:chgData name="John Gorman" userId="199b017bfe3ba9aa" providerId="LiveId" clId="{9966333D-E75A-487D-A39D-5763E669B4C9}" dt="2023-06-17T19:24:27.498" v="120" actId="21"/>
          <ac:picMkLst>
            <pc:docMk/>
            <pc:sldMk cId="2773121323" sldId="258"/>
            <ac:picMk id="2049" creationId="{B942E9A8-9206-5855-D6D8-F5B30FC60DAB}"/>
          </ac:picMkLst>
        </pc:picChg>
      </pc:sldChg>
      <pc:sldChg chg="addSp delSp modSp new del mod ord setBg delDesignElem">
        <pc:chgData name="John Gorman" userId="199b017bfe3ba9aa" providerId="LiveId" clId="{9966333D-E75A-487D-A39D-5763E669B4C9}" dt="2023-06-28T22:52:28.752" v="5504" actId="2696"/>
        <pc:sldMkLst>
          <pc:docMk/>
          <pc:sldMk cId="3838351811" sldId="259"/>
        </pc:sldMkLst>
        <pc:spChg chg="mod">
          <ac:chgData name="John Gorman" userId="199b017bfe3ba9aa" providerId="LiveId" clId="{9966333D-E75A-487D-A39D-5763E669B4C9}" dt="2023-06-28T19:14:19.340" v="5475" actId="27636"/>
          <ac:spMkLst>
            <pc:docMk/>
            <pc:sldMk cId="3838351811" sldId="259"/>
            <ac:spMk id="2" creationId="{DB137FA7-2E99-DE4B-AE07-2408D26865D7}"/>
          </ac:spMkLst>
        </pc:spChg>
        <pc:spChg chg="mod">
          <ac:chgData name="John Gorman" userId="199b017bfe3ba9aa" providerId="LiveId" clId="{9966333D-E75A-487D-A39D-5763E669B4C9}" dt="2023-06-28T19:14:50.946" v="5478" actId="21"/>
          <ac:spMkLst>
            <pc:docMk/>
            <pc:sldMk cId="3838351811" sldId="259"/>
            <ac:spMk id="3" creationId="{3C1F481F-3E5A-BC9E-D156-48D523D90801}"/>
          </ac:spMkLst>
        </pc:spChg>
        <pc:spChg chg="add del">
          <ac:chgData name="John Gorman" userId="199b017bfe3ba9aa" providerId="LiveId" clId="{9966333D-E75A-487D-A39D-5763E669B4C9}" dt="2023-06-21T18:39:28.863" v="1246"/>
          <ac:spMkLst>
            <pc:docMk/>
            <pc:sldMk cId="3838351811" sldId="259"/>
            <ac:spMk id="9" creationId="{458183E0-58D3-4C7F-97F0-2494113B38F6}"/>
          </ac:spMkLst>
        </pc:spChg>
        <pc:spChg chg="add del">
          <ac:chgData name="John Gorman" userId="199b017bfe3ba9aa" providerId="LiveId" clId="{9966333D-E75A-487D-A39D-5763E669B4C9}" dt="2023-06-21T18:39:28.863" v="1246"/>
          <ac:spMkLst>
            <pc:docMk/>
            <pc:sldMk cId="3838351811" sldId="259"/>
            <ac:spMk id="11" creationId="{493D7220-9A41-4B89-8A05-2E854925EDA1}"/>
          </ac:spMkLst>
        </pc:spChg>
        <pc:grpChg chg="add del">
          <ac:chgData name="John Gorman" userId="199b017bfe3ba9aa" providerId="LiveId" clId="{9966333D-E75A-487D-A39D-5763E669B4C9}" dt="2023-06-21T18:39:28.863" v="1246"/>
          <ac:grpSpMkLst>
            <pc:docMk/>
            <pc:sldMk cId="3838351811" sldId="259"/>
            <ac:grpSpMk id="13" creationId="{C1F869AB-954B-4EAB-8260-60AE9C8D0C6F}"/>
          </ac:grpSpMkLst>
        </pc:grpChg>
        <pc:picChg chg="add mod">
          <ac:chgData name="John Gorman" userId="199b017bfe3ba9aa" providerId="LiveId" clId="{9966333D-E75A-487D-A39D-5763E669B4C9}" dt="2023-06-17T20:12:41.339" v="676" actId="1076"/>
          <ac:picMkLst>
            <pc:docMk/>
            <pc:sldMk cId="3838351811" sldId="259"/>
            <ac:picMk id="5" creationId="{7D28EFD9-A2FF-8716-A72C-74144F7708B3}"/>
          </ac:picMkLst>
        </pc:picChg>
      </pc:sldChg>
      <pc:sldChg chg="addSp delSp modSp new del mod ord setBg delDesignElem chgLayout">
        <pc:chgData name="John Gorman" userId="199b017bfe3ba9aa" providerId="LiveId" clId="{9966333D-E75A-487D-A39D-5763E669B4C9}" dt="2023-06-21T18:35:59.900" v="1236" actId="47"/>
        <pc:sldMkLst>
          <pc:docMk/>
          <pc:sldMk cId="2976289814" sldId="260"/>
        </pc:sldMkLst>
        <pc:spChg chg="mod ord">
          <ac:chgData name="John Gorman" userId="199b017bfe3ba9aa" providerId="LiveId" clId="{9966333D-E75A-487D-A39D-5763E669B4C9}" dt="2023-06-17T19:38:27.025" v="258" actId="14100"/>
          <ac:spMkLst>
            <pc:docMk/>
            <pc:sldMk cId="2976289814" sldId="260"/>
            <ac:spMk id="2" creationId="{545A9149-7C9A-E5B6-E5D5-812CE17B28F3}"/>
          </ac:spMkLst>
        </pc:spChg>
        <pc:spChg chg="mod ord">
          <ac:chgData name="John Gorman" userId="199b017bfe3ba9aa" providerId="LiveId" clId="{9966333D-E75A-487D-A39D-5763E669B4C9}" dt="2023-06-19T23:00:36.760" v="772" actId="20577"/>
          <ac:spMkLst>
            <pc:docMk/>
            <pc:sldMk cId="2976289814" sldId="260"/>
            <ac:spMk id="3" creationId="{792309E0-F685-D98A-1D7B-6BF19427E68A}"/>
          </ac:spMkLst>
        </pc:spChg>
        <pc:spChg chg="add del mod">
          <ac:chgData name="John Gorman" userId="199b017bfe3ba9aa" providerId="LiveId" clId="{9966333D-E75A-487D-A39D-5763E669B4C9}" dt="2023-06-17T19:26:01.095" v="133"/>
          <ac:spMkLst>
            <pc:docMk/>
            <pc:sldMk cId="2976289814" sldId="260"/>
            <ac:spMk id="4" creationId="{49C0CA55-EC49-51BB-66F2-D365EDA9E61E}"/>
          </ac:spMkLst>
        </pc:spChg>
        <pc:spChg chg="add del mod">
          <ac:chgData name="John Gorman" userId="199b017bfe3ba9aa" providerId="LiveId" clId="{9966333D-E75A-487D-A39D-5763E669B4C9}" dt="2023-06-17T19:23:43.358" v="117"/>
          <ac:spMkLst>
            <pc:docMk/>
            <pc:sldMk cId="2976289814" sldId="260"/>
            <ac:spMk id="5" creationId="{820B1DE4-49E1-52C9-606E-A0E1B77CA1B3}"/>
          </ac:spMkLst>
        </pc:spChg>
        <pc:spChg chg="add del mod">
          <ac:chgData name="John Gorman" userId="199b017bfe3ba9aa" providerId="LiveId" clId="{9966333D-E75A-487D-A39D-5763E669B4C9}" dt="2023-06-17T19:33:36.435" v="227" actId="6264"/>
          <ac:spMkLst>
            <pc:docMk/>
            <pc:sldMk cId="2976289814" sldId="260"/>
            <ac:spMk id="6" creationId="{12B066B1-063C-B43E-F1EA-CB021946341F}"/>
          </ac:spMkLst>
        </pc:spChg>
        <pc:spChg chg="add del mod">
          <ac:chgData name="John Gorman" userId="199b017bfe3ba9aa" providerId="LiveId" clId="{9966333D-E75A-487D-A39D-5763E669B4C9}" dt="2023-06-17T19:33:36.435" v="227" actId="6264"/>
          <ac:spMkLst>
            <pc:docMk/>
            <pc:sldMk cId="2976289814" sldId="260"/>
            <ac:spMk id="7" creationId="{72398992-17EC-AC0F-0D30-C04EB03B3AF2}"/>
          </ac:spMkLst>
        </pc:spChg>
        <pc:spChg chg="add del">
          <ac:chgData name="John Gorman" userId="199b017bfe3ba9aa" providerId="LiveId" clId="{9966333D-E75A-487D-A39D-5763E669B4C9}" dt="2023-06-17T19:37:22.580" v="246" actId="26606"/>
          <ac:spMkLst>
            <pc:docMk/>
            <pc:sldMk cId="2976289814" sldId="260"/>
            <ac:spMk id="3075" creationId="{8427DF8B-AF40-4916-BF81-7B4B1D6A063D}"/>
          </ac:spMkLst>
        </pc:spChg>
        <pc:spChg chg="add del">
          <ac:chgData name="John Gorman" userId="199b017bfe3ba9aa" providerId="LiveId" clId="{9966333D-E75A-487D-A39D-5763E669B4C9}" dt="2023-06-17T19:37:22.580" v="246" actId="26606"/>
          <ac:spMkLst>
            <pc:docMk/>
            <pc:sldMk cId="2976289814" sldId="260"/>
            <ac:spMk id="3076" creationId="{6AE0E191-47BD-46BD-846E-E994713F2C91}"/>
          </ac:spMkLst>
        </pc:spChg>
        <pc:spChg chg="add del">
          <ac:chgData name="John Gorman" userId="199b017bfe3ba9aa" providerId="LiveId" clId="{9966333D-E75A-487D-A39D-5763E669B4C9}" dt="2023-06-17T19:37:22.580" v="246" actId="26606"/>
          <ac:spMkLst>
            <pc:docMk/>
            <pc:sldMk cId="2976289814" sldId="260"/>
            <ac:spMk id="3077" creationId="{D60DC0FE-B192-4898-9A42-DD3CA1061184}"/>
          </ac:spMkLst>
        </pc:spChg>
        <pc:spChg chg="add del">
          <ac:chgData name="John Gorman" userId="199b017bfe3ba9aa" providerId="LiveId" clId="{9966333D-E75A-487D-A39D-5763E669B4C9}" dt="2023-06-17T19:30:17.575" v="210" actId="26606"/>
          <ac:spMkLst>
            <pc:docMk/>
            <pc:sldMk cId="2976289814" sldId="260"/>
            <ac:spMk id="3078" creationId="{4D47D7CD-06A5-4710-B816-F23F56C52C16}"/>
          </ac:spMkLst>
        </pc:spChg>
        <pc:spChg chg="add del">
          <ac:chgData name="John Gorman" userId="199b017bfe3ba9aa" providerId="LiveId" clId="{9966333D-E75A-487D-A39D-5763E669B4C9}" dt="2023-06-17T19:30:17.575" v="210" actId="26606"/>
          <ac:spMkLst>
            <pc:docMk/>
            <pc:sldMk cId="2976289814" sldId="260"/>
            <ac:spMk id="3080" creationId="{8058D9C7-7C50-4582-9A60-0569A536A190}"/>
          </ac:spMkLst>
        </pc:spChg>
        <pc:spChg chg="add del">
          <ac:chgData name="John Gorman" userId="199b017bfe3ba9aa" providerId="LiveId" clId="{9966333D-E75A-487D-A39D-5763E669B4C9}" dt="2023-06-17T19:33:36.435" v="227" actId="6264"/>
          <ac:spMkLst>
            <pc:docMk/>
            <pc:sldMk cId="2976289814" sldId="260"/>
            <ac:spMk id="3092" creationId="{D209D7C9-6D5E-4AB9-B50F-C0160FF18EFD}"/>
          </ac:spMkLst>
        </pc:spChg>
        <pc:spChg chg="add del">
          <ac:chgData name="John Gorman" userId="199b017bfe3ba9aa" providerId="LiveId" clId="{9966333D-E75A-487D-A39D-5763E669B4C9}" dt="2023-06-17T19:37:58.138" v="251" actId="26606"/>
          <ac:spMkLst>
            <pc:docMk/>
            <pc:sldMk cId="2976289814" sldId="260"/>
            <ac:spMk id="3093" creationId="{D209D7C9-6D5E-4AB9-B50F-C0160FF18EFD}"/>
          </ac:spMkLst>
        </pc:spChg>
        <pc:spChg chg="add del">
          <ac:chgData name="John Gorman" userId="199b017bfe3ba9aa" providerId="LiveId" clId="{9966333D-E75A-487D-A39D-5763E669B4C9}" dt="2023-06-17T19:33:36.435" v="227" actId="6264"/>
          <ac:spMkLst>
            <pc:docMk/>
            <pc:sldMk cId="2976289814" sldId="260"/>
            <ac:spMk id="3094" creationId="{C81A27CC-E945-4905-9D46-3D497F9C4E9A}"/>
          </ac:spMkLst>
        </pc:spChg>
        <pc:spChg chg="add del">
          <ac:chgData name="John Gorman" userId="199b017bfe3ba9aa" providerId="LiveId" clId="{9966333D-E75A-487D-A39D-5763E669B4C9}" dt="2023-06-17T19:37:58.138" v="251" actId="26606"/>
          <ac:spMkLst>
            <pc:docMk/>
            <pc:sldMk cId="2976289814" sldId="260"/>
            <ac:spMk id="3095" creationId="{C81A27CC-E945-4905-9D46-3D497F9C4E9A}"/>
          </ac:spMkLst>
        </pc:spChg>
        <pc:spChg chg="add del">
          <ac:chgData name="John Gorman" userId="199b017bfe3ba9aa" providerId="LiveId" clId="{9966333D-E75A-487D-A39D-5763E669B4C9}" dt="2023-06-17T19:33:36.435" v="227" actId="6264"/>
          <ac:spMkLst>
            <pc:docMk/>
            <pc:sldMk cId="2976289814" sldId="260"/>
            <ac:spMk id="3096" creationId="{FB1720E7-4310-42AF-AC72-8FE5912E9E0F}"/>
          </ac:spMkLst>
        </pc:spChg>
        <pc:spChg chg="add del">
          <ac:chgData name="John Gorman" userId="199b017bfe3ba9aa" providerId="LiveId" clId="{9966333D-E75A-487D-A39D-5763E669B4C9}" dt="2023-06-17T19:37:58.138" v="251" actId="26606"/>
          <ac:spMkLst>
            <pc:docMk/>
            <pc:sldMk cId="2976289814" sldId="260"/>
            <ac:spMk id="3097" creationId="{FB1720E7-4310-42AF-AC72-8FE5912E9E0F}"/>
          </ac:spMkLst>
        </pc:spChg>
        <pc:spChg chg="add del">
          <ac:chgData name="John Gorman" userId="199b017bfe3ba9aa" providerId="LiveId" clId="{9966333D-E75A-487D-A39D-5763E669B4C9}" dt="2023-06-17T19:33:36.435" v="227" actId="6264"/>
          <ac:spMkLst>
            <pc:docMk/>
            <pc:sldMk cId="2976289814" sldId="260"/>
            <ac:spMk id="3108" creationId="{0D12ED7B-BE6F-4DBA-B397-D3A54C97D405}"/>
          </ac:spMkLst>
        </pc:spChg>
        <pc:spChg chg="add del">
          <ac:chgData name="John Gorman" userId="199b017bfe3ba9aa" providerId="LiveId" clId="{9966333D-E75A-487D-A39D-5763E669B4C9}" dt="2023-06-17T19:37:58.138" v="251" actId="26606"/>
          <ac:spMkLst>
            <pc:docMk/>
            <pc:sldMk cId="2976289814" sldId="260"/>
            <ac:spMk id="3112" creationId="{0D12ED7B-BE6F-4DBA-B397-D3A54C97D405}"/>
          </ac:spMkLst>
        </pc:spChg>
        <pc:spChg chg="add">
          <ac:chgData name="John Gorman" userId="199b017bfe3ba9aa" providerId="LiveId" clId="{9966333D-E75A-487D-A39D-5763E669B4C9}" dt="2023-06-17T19:37:58.138" v="251" actId="26606"/>
          <ac:spMkLst>
            <pc:docMk/>
            <pc:sldMk cId="2976289814" sldId="260"/>
            <ac:spMk id="3122" creationId="{A258B7CF-7D3E-458E-A0EF-C50451D41CB8}"/>
          </ac:spMkLst>
        </pc:spChg>
        <pc:spChg chg="add">
          <ac:chgData name="John Gorman" userId="199b017bfe3ba9aa" providerId="LiveId" clId="{9966333D-E75A-487D-A39D-5763E669B4C9}" dt="2023-06-17T19:37:58.138" v="251" actId="26606"/>
          <ac:spMkLst>
            <pc:docMk/>
            <pc:sldMk cId="2976289814" sldId="260"/>
            <ac:spMk id="3124" creationId="{B4454793-B5F3-4C84-A357-8A6E10AB4B9A}"/>
          </ac:spMkLst>
        </pc:spChg>
        <pc:spChg chg="add">
          <ac:chgData name="John Gorman" userId="199b017bfe3ba9aa" providerId="LiveId" clId="{9966333D-E75A-487D-A39D-5763E669B4C9}" dt="2023-06-17T19:37:58.138" v="251" actId="26606"/>
          <ac:spMkLst>
            <pc:docMk/>
            <pc:sldMk cId="2976289814" sldId="260"/>
            <ac:spMk id="3126" creationId="{6C34A46E-7333-4D42-BE18-40B230373D8C}"/>
          </ac:spMkLst>
        </pc:spChg>
        <pc:grpChg chg="add del">
          <ac:chgData name="John Gorman" userId="199b017bfe3ba9aa" providerId="LiveId" clId="{9966333D-E75A-487D-A39D-5763E669B4C9}" dt="2023-06-17T19:37:22.580" v="246" actId="26606"/>
          <ac:grpSpMkLst>
            <pc:docMk/>
            <pc:sldMk cId="2976289814" sldId="260"/>
            <ac:grpSpMk id="3079" creationId="{47154ABD-A760-4C29-A394-422706C2C032}"/>
          </ac:grpSpMkLst>
        </pc:grpChg>
        <pc:grpChg chg="add del">
          <ac:chgData name="John Gorman" userId="199b017bfe3ba9aa" providerId="LiveId" clId="{9966333D-E75A-487D-A39D-5763E669B4C9}" dt="2023-06-17T19:30:17.575" v="210" actId="26606"/>
          <ac:grpSpMkLst>
            <pc:docMk/>
            <pc:sldMk cId="2976289814" sldId="260"/>
            <ac:grpSpMk id="3082" creationId="{A5A42520-81F5-4CA6-A7DA-9CD71733ABEC}"/>
          </ac:grpSpMkLst>
        </pc:grpChg>
        <pc:grpChg chg="add del">
          <ac:chgData name="John Gorman" userId="199b017bfe3ba9aa" providerId="LiveId" clId="{9966333D-E75A-487D-A39D-5763E669B4C9}" dt="2023-06-17T19:33:36.435" v="227" actId="6264"/>
          <ac:grpSpMkLst>
            <pc:docMk/>
            <pc:sldMk cId="2976289814" sldId="260"/>
            <ac:grpSpMk id="3098" creationId="{5EFFD2A5-0E57-466C-821B-D8B2C841E46D}"/>
          </ac:grpSpMkLst>
        </pc:grpChg>
        <pc:grpChg chg="add del">
          <ac:chgData name="John Gorman" userId="199b017bfe3ba9aa" providerId="LiveId" clId="{9966333D-E75A-487D-A39D-5763E669B4C9}" dt="2023-06-17T19:37:58.138" v="251" actId="26606"/>
          <ac:grpSpMkLst>
            <pc:docMk/>
            <pc:sldMk cId="2976289814" sldId="260"/>
            <ac:grpSpMk id="3109" creationId="{5EFFD2A5-0E57-466C-821B-D8B2C841E46D}"/>
          </ac:grpSpMkLst>
        </pc:grpChg>
        <pc:grpChg chg="add">
          <ac:chgData name="John Gorman" userId="199b017bfe3ba9aa" providerId="LiveId" clId="{9966333D-E75A-487D-A39D-5763E669B4C9}" dt="2023-06-17T19:37:58.138" v="251" actId="26606"/>
          <ac:grpSpMkLst>
            <pc:docMk/>
            <pc:sldMk cId="2976289814" sldId="260"/>
            <ac:grpSpMk id="3128" creationId="{A3753F63-BF34-4FE9-B50C-0831B97A3183}"/>
          </ac:grpSpMkLst>
        </pc:grpChg>
        <pc:picChg chg="add mod">
          <ac:chgData name="John Gorman" userId="199b017bfe3ba9aa" providerId="LiveId" clId="{9966333D-E75A-487D-A39D-5763E669B4C9}" dt="2023-06-17T19:38:05.231" v="252" actId="1076"/>
          <ac:picMkLst>
            <pc:docMk/>
            <pc:sldMk cId="2976289814" sldId="260"/>
            <ac:picMk id="3073" creationId="{5529723A-C677-C4AE-EFC8-19C041909099}"/>
          </ac:picMkLst>
        </pc:picChg>
        <pc:picChg chg="add del">
          <ac:chgData name="John Gorman" userId="199b017bfe3ba9aa" providerId="LiveId" clId="{9966333D-E75A-487D-A39D-5763E669B4C9}" dt="2023-06-17T19:33:36.435" v="227" actId="6264"/>
          <ac:picMkLst>
            <pc:docMk/>
            <pc:sldMk cId="2976289814" sldId="260"/>
            <ac:picMk id="3106" creationId="{42E135F0-3E22-4668-8905-DF9073C9360A}"/>
          </ac:picMkLst>
        </pc:picChg>
        <pc:picChg chg="add del">
          <ac:chgData name="John Gorman" userId="199b017bfe3ba9aa" providerId="LiveId" clId="{9966333D-E75A-487D-A39D-5763E669B4C9}" dt="2023-06-17T19:33:36.435" v="227" actId="6264"/>
          <ac:picMkLst>
            <pc:docMk/>
            <pc:sldMk cId="2976289814" sldId="260"/>
            <ac:picMk id="3110" creationId="{9261E5D4-2BDB-4D13-9B4F-822CB40907D0}"/>
          </ac:picMkLst>
        </pc:picChg>
        <pc:picChg chg="add del">
          <ac:chgData name="John Gorman" userId="199b017bfe3ba9aa" providerId="LiveId" clId="{9966333D-E75A-487D-A39D-5763E669B4C9}" dt="2023-06-17T19:37:58.138" v="251" actId="26606"/>
          <ac:picMkLst>
            <pc:docMk/>
            <pc:sldMk cId="2976289814" sldId="260"/>
            <ac:picMk id="3114" creationId="{9261E5D4-2BDB-4D13-9B4F-822CB40907D0}"/>
          </ac:picMkLst>
        </pc:picChg>
        <pc:picChg chg="add del">
          <ac:chgData name="John Gorman" userId="199b017bfe3ba9aa" providerId="LiveId" clId="{9966333D-E75A-487D-A39D-5763E669B4C9}" dt="2023-06-17T19:37:58.138" v="251" actId="26606"/>
          <ac:picMkLst>
            <pc:docMk/>
            <pc:sldMk cId="2976289814" sldId="260"/>
            <ac:picMk id="3117" creationId="{42E135F0-3E22-4668-8905-DF9073C9360A}"/>
          </ac:picMkLst>
        </pc:picChg>
      </pc:sldChg>
      <pc:sldChg chg="addSp delSp modSp add del mod ord delDesignElem">
        <pc:chgData name="John Gorman" userId="199b017bfe3ba9aa" providerId="LiveId" clId="{9966333D-E75A-487D-A39D-5763E669B4C9}" dt="2023-06-21T19:41:28.192" v="2549" actId="47"/>
        <pc:sldMkLst>
          <pc:docMk/>
          <pc:sldMk cId="1958177757" sldId="261"/>
        </pc:sldMkLst>
        <pc:spChg chg="mod">
          <ac:chgData name="John Gorman" userId="199b017bfe3ba9aa" providerId="LiveId" clId="{9966333D-E75A-487D-A39D-5763E669B4C9}" dt="2023-06-21T19:05:16.595" v="1376" actId="26606"/>
          <ac:spMkLst>
            <pc:docMk/>
            <pc:sldMk cId="1958177757" sldId="261"/>
            <ac:spMk id="2" creationId="{545A9149-7C9A-E5B6-E5D5-812CE17B28F3}"/>
          </ac:spMkLst>
        </pc:spChg>
        <pc:spChg chg="mod ord">
          <ac:chgData name="John Gorman" userId="199b017bfe3ba9aa" providerId="LiveId" clId="{9966333D-E75A-487D-A39D-5763E669B4C9}" dt="2023-06-21T19:39:16.003" v="2530" actId="21"/>
          <ac:spMkLst>
            <pc:docMk/>
            <pc:sldMk cId="1958177757" sldId="261"/>
            <ac:spMk id="3" creationId="{792309E0-F685-D98A-1D7B-6BF19427E68A}"/>
          </ac:spMkLst>
        </pc:spChg>
        <pc:spChg chg="add del mod">
          <ac:chgData name="John Gorman" userId="199b017bfe3ba9aa" providerId="LiveId" clId="{9966333D-E75A-487D-A39D-5763E669B4C9}" dt="2023-06-21T19:07:02.357" v="1383"/>
          <ac:spMkLst>
            <pc:docMk/>
            <pc:sldMk cId="1958177757" sldId="261"/>
            <ac:spMk id="5" creationId="{F22CF7B3-B437-E16E-AEBE-D99BE5EB26B2}"/>
          </ac:spMkLst>
        </pc:spChg>
        <pc:spChg chg="add del">
          <ac:chgData name="John Gorman" userId="199b017bfe3ba9aa" providerId="LiveId" clId="{9966333D-E75A-487D-A39D-5763E669B4C9}" dt="2023-06-21T19:05:16.595" v="1376" actId="26606"/>
          <ac:spMkLst>
            <pc:docMk/>
            <pc:sldMk cId="1958177757" sldId="261"/>
            <ac:spMk id="6" creationId="{3BCB5F6A-9EB0-40B0-9D13-3023E9A20508}"/>
          </ac:spMkLst>
        </pc:spChg>
        <pc:spChg chg="add del">
          <ac:chgData name="John Gorman" userId="199b017bfe3ba9aa" providerId="LiveId" clId="{9966333D-E75A-487D-A39D-5763E669B4C9}" dt="2023-06-21T19:04:58.072" v="1370" actId="26606"/>
          <ac:spMkLst>
            <pc:docMk/>
            <pc:sldMk cId="1958177757" sldId="261"/>
            <ac:spMk id="9" creationId="{3BCB5F6A-9EB0-40B0-9D13-3023E9A20508}"/>
          </ac:spMkLst>
        </pc:spChg>
        <pc:spChg chg="del">
          <ac:chgData name="John Gorman" userId="199b017bfe3ba9aa" providerId="LiveId" clId="{9966333D-E75A-487D-A39D-5763E669B4C9}" dt="2023-06-21T18:39:28.863" v="1246"/>
          <ac:spMkLst>
            <pc:docMk/>
            <pc:sldMk cId="1958177757" sldId="261"/>
            <ac:spMk id="3122" creationId="{A258B7CF-7D3E-458E-A0EF-C50451D41CB8}"/>
          </ac:spMkLst>
        </pc:spChg>
        <pc:spChg chg="del">
          <ac:chgData name="John Gorman" userId="199b017bfe3ba9aa" providerId="LiveId" clId="{9966333D-E75A-487D-A39D-5763E669B4C9}" dt="2023-06-21T18:39:28.863" v="1246"/>
          <ac:spMkLst>
            <pc:docMk/>
            <pc:sldMk cId="1958177757" sldId="261"/>
            <ac:spMk id="3124" creationId="{B4454793-B5F3-4C84-A357-8A6E10AB4B9A}"/>
          </ac:spMkLst>
        </pc:spChg>
        <pc:spChg chg="del">
          <ac:chgData name="John Gorman" userId="199b017bfe3ba9aa" providerId="LiveId" clId="{9966333D-E75A-487D-A39D-5763E669B4C9}" dt="2023-06-21T18:39:28.863" v="1246"/>
          <ac:spMkLst>
            <pc:docMk/>
            <pc:sldMk cId="1958177757" sldId="261"/>
            <ac:spMk id="3126" creationId="{6C34A46E-7333-4D42-BE18-40B230373D8C}"/>
          </ac:spMkLst>
        </pc:spChg>
        <pc:grpChg chg="del">
          <ac:chgData name="John Gorman" userId="199b017bfe3ba9aa" providerId="LiveId" clId="{9966333D-E75A-487D-A39D-5763E669B4C9}" dt="2023-06-21T18:39:28.863" v="1246"/>
          <ac:grpSpMkLst>
            <pc:docMk/>
            <pc:sldMk cId="1958177757" sldId="261"/>
            <ac:grpSpMk id="3128" creationId="{A3753F63-BF34-4FE9-B50C-0831B97A3183}"/>
          </ac:grpSpMkLst>
        </pc:grpChg>
        <pc:picChg chg="add mod ord">
          <ac:chgData name="John Gorman" userId="199b017bfe3ba9aa" providerId="LiveId" clId="{9966333D-E75A-487D-A39D-5763E669B4C9}" dt="2023-06-21T19:05:24.212" v="1377" actId="1076"/>
          <ac:picMkLst>
            <pc:docMk/>
            <pc:sldMk cId="1958177757" sldId="261"/>
            <ac:picMk id="4" creationId="{1972A09B-09E7-1EB3-D97B-C070DF2FE3A6}"/>
          </ac:picMkLst>
        </pc:picChg>
        <pc:picChg chg="del">
          <ac:chgData name="John Gorman" userId="199b017bfe3ba9aa" providerId="LiveId" clId="{9966333D-E75A-487D-A39D-5763E669B4C9}" dt="2023-06-17T19:42:01.078" v="271" actId="21"/>
          <ac:picMkLst>
            <pc:docMk/>
            <pc:sldMk cId="1958177757" sldId="261"/>
            <ac:picMk id="3073" creationId="{5529723A-C677-C4AE-EFC8-19C041909099}"/>
          </ac:picMkLst>
        </pc:picChg>
      </pc:sldChg>
      <pc:sldChg chg="addSp delSp modSp add del mod ord delDesignElem">
        <pc:chgData name="John Gorman" userId="199b017bfe3ba9aa" providerId="LiveId" clId="{9966333D-E75A-487D-A39D-5763E669B4C9}" dt="2023-06-29T23:10:02.650" v="6439" actId="47"/>
        <pc:sldMkLst>
          <pc:docMk/>
          <pc:sldMk cId="1510447014" sldId="262"/>
        </pc:sldMkLst>
        <pc:spChg chg="mod">
          <ac:chgData name="John Gorman" userId="199b017bfe3ba9aa" providerId="LiveId" clId="{9966333D-E75A-487D-A39D-5763E669B4C9}" dt="2023-06-28T19:15:49.589" v="5484" actId="27636"/>
          <ac:spMkLst>
            <pc:docMk/>
            <pc:sldMk cId="1510447014" sldId="262"/>
            <ac:spMk id="2" creationId="{DB137FA7-2E99-DE4B-AE07-2408D26865D7}"/>
          </ac:spMkLst>
        </pc:spChg>
        <pc:spChg chg="mod">
          <ac:chgData name="John Gorman" userId="199b017bfe3ba9aa" providerId="LiveId" clId="{9966333D-E75A-487D-A39D-5763E669B4C9}" dt="2023-06-28T19:08:32.984" v="5455" actId="27636"/>
          <ac:spMkLst>
            <pc:docMk/>
            <pc:sldMk cId="1510447014" sldId="262"/>
            <ac:spMk id="3" creationId="{3C1F481F-3E5A-BC9E-D156-48D523D90801}"/>
          </ac:spMkLst>
        </pc:spChg>
        <pc:spChg chg="del">
          <ac:chgData name="John Gorman" userId="199b017bfe3ba9aa" providerId="LiveId" clId="{9966333D-E75A-487D-A39D-5763E669B4C9}" dt="2023-06-21T18:39:28.863" v="1246"/>
          <ac:spMkLst>
            <pc:docMk/>
            <pc:sldMk cId="1510447014" sldId="262"/>
            <ac:spMk id="9" creationId="{458183E0-58D3-4C7F-97F0-2494113B38F6}"/>
          </ac:spMkLst>
        </pc:spChg>
        <pc:spChg chg="del">
          <ac:chgData name="John Gorman" userId="199b017bfe3ba9aa" providerId="LiveId" clId="{9966333D-E75A-487D-A39D-5763E669B4C9}" dt="2023-06-21T18:39:28.863" v="1246"/>
          <ac:spMkLst>
            <pc:docMk/>
            <pc:sldMk cId="1510447014" sldId="262"/>
            <ac:spMk id="11" creationId="{493D7220-9A41-4B89-8A05-2E854925EDA1}"/>
          </ac:spMkLst>
        </pc:spChg>
        <pc:grpChg chg="del">
          <ac:chgData name="John Gorman" userId="199b017bfe3ba9aa" providerId="LiveId" clId="{9966333D-E75A-487D-A39D-5763E669B4C9}" dt="2023-06-21T18:39:28.863" v="1246"/>
          <ac:grpSpMkLst>
            <pc:docMk/>
            <pc:sldMk cId="1510447014" sldId="262"/>
            <ac:grpSpMk id="13" creationId="{C1F869AB-954B-4EAB-8260-60AE9C8D0C6F}"/>
          </ac:grpSpMkLst>
        </pc:grpChg>
        <pc:picChg chg="add mod">
          <ac:chgData name="John Gorman" userId="199b017bfe3ba9aa" providerId="LiveId" clId="{9966333D-E75A-487D-A39D-5763E669B4C9}" dt="2023-06-28T19:07:36.962" v="5452" actId="1076"/>
          <ac:picMkLst>
            <pc:docMk/>
            <pc:sldMk cId="1510447014" sldId="262"/>
            <ac:picMk id="4" creationId="{EC841317-6638-F130-F119-39DBEB2AD663}"/>
          </ac:picMkLst>
        </pc:picChg>
        <pc:picChg chg="mod">
          <ac:chgData name="John Gorman" userId="199b017bfe3ba9aa" providerId="LiveId" clId="{9966333D-E75A-487D-A39D-5763E669B4C9}" dt="2023-06-28T22:52:57.412" v="5506" actId="1076"/>
          <ac:picMkLst>
            <pc:docMk/>
            <pc:sldMk cId="1510447014" sldId="262"/>
            <ac:picMk id="5" creationId="{7D28EFD9-A2FF-8716-A72C-74144F7708B3}"/>
          </ac:picMkLst>
        </pc:picChg>
        <pc:picChg chg="add del mod">
          <ac:chgData name="John Gorman" userId="199b017bfe3ba9aa" providerId="LiveId" clId="{9966333D-E75A-487D-A39D-5763E669B4C9}" dt="2023-06-28T19:13:36.349" v="5472"/>
          <ac:picMkLst>
            <pc:docMk/>
            <pc:sldMk cId="1510447014" sldId="262"/>
            <ac:picMk id="6" creationId="{8C27B457-8920-A6CF-7F2E-FE6CBDFC57AF}"/>
          </ac:picMkLst>
        </pc:picChg>
      </pc:sldChg>
      <pc:sldChg chg="addSp delSp modSp add del mod ord delDesignElem chgLayout">
        <pc:chgData name="John Gorman" userId="199b017bfe3ba9aa" providerId="LiveId" clId="{9966333D-E75A-487D-A39D-5763E669B4C9}" dt="2023-06-21T19:11:03.816" v="1425" actId="47"/>
        <pc:sldMkLst>
          <pc:docMk/>
          <pc:sldMk cId="2834793407" sldId="263"/>
        </pc:sldMkLst>
        <pc:spChg chg="mod ord">
          <ac:chgData name="John Gorman" userId="199b017bfe3ba9aa" providerId="LiveId" clId="{9966333D-E75A-487D-A39D-5763E669B4C9}" dt="2023-06-19T22:57:16.349" v="760" actId="14100"/>
          <ac:spMkLst>
            <pc:docMk/>
            <pc:sldMk cId="2834793407" sldId="263"/>
            <ac:spMk id="2" creationId="{DB137FA7-2E99-DE4B-AE07-2408D26865D7}"/>
          </ac:spMkLst>
        </pc:spChg>
        <pc:spChg chg="mod ord">
          <ac:chgData name="John Gorman" userId="199b017bfe3ba9aa" providerId="LiveId" clId="{9966333D-E75A-487D-A39D-5763E669B4C9}" dt="2023-06-21T19:09:14.331" v="1414" actId="21"/>
          <ac:spMkLst>
            <pc:docMk/>
            <pc:sldMk cId="2834793407" sldId="263"/>
            <ac:spMk id="3" creationId="{3C1F481F-3E5A-BC9E-D156-48D523D90801}"/>
          </ac:spMkLst>
        </pc:spChg>
        <pc:spChg chg="add del mod">
          <ac:chgData name="John Gorman" userId="199b017bfe3ba9aa" providerId="LiveId" clId="{9966333D-E75A-487D-A39D-5763E669B4C9}" dt="2023-06-17T19:52:15.120" v="354"/>
          <ac:spMkLst>
            <pc:docMk/>
            <pc:sldMk cId="2834793407" sldId="263"/>
            <ac:spMk id="4" creationId="{9662041A-262A-9A6F-3504-D2A209936DFC}"/>
          </ac:spMkLst>
        </pc:spChg>
        <pc:spChg chg="add mod">
          <ac:chgData name="John Gorman" userId="199b017bfe3ba9aa" providerId="LiveId" clId="{9966333D-E75A-487D-A39D-5763E669B4C9}" dt="2023-06-17T19:51:32.813" v="351" actId="1076"/>
          <ac:spMkLst>
            <pc:docMk/>
            <pc:sldMk cId="2834793407" sldId="263"/>
            <ac:spMk id="6" creationId="{B1F0C650-5384-43B4-B2AE-CAA20773F627}"/>
          </ac:spMkLst>
        </pc:spChg>
        <pc:spChg chg="add mod">
          <ac:chgData name="John Gorman" userId="199b017bfe3ba9aa" providerId="LiveId" clId="{9966333D-E75A-487D-A39D-5763E669B4C9}" dt="2023-06-17T19:53:38.016" v="360" actId="1076"/>
          <ac:spMkLst>
            <pc:docMk/>
            <pc:sldMk cId="2834793407" sldId="263"/>
            <ac:spMk id="7" creationId="{4FBE3D79-4415-B346-4397-A952C67A64CD}"/>
          </ac:spMkLst>
        </pc:spChg>
        <pc:spChg chg="add del mod">
          <ac:chgData name="John Gorman" userId="199b017bfe3ba9aa" providerId="LiveId" clId="{9966333D-E75A-487D-A39D-5763E669B4C9}" dt="2023-06-19T22:57:42.782" v="765"/>
          <ac:spMkLst>
            <pc:docMk/>
            <pc:sldMk cId="2834793407" sldId="263"/>
            <ac:spMk id="8" creationId="{E3100C9C-0CFC-BF8D-8F9C-026C2E38E153}"/>
          </ac:spMkLst>
        </pc:spChg>
        <pc:spChg chg="add del">
          <ac:chgData name="John Gorman" userId="199b017bfe3ba9aa" providerId="LiveId" clId="{9966333D-E75A-487D-A39D-5763E669B4C9}" dt="2023-06-21T18:39:28.863" v="1246"/>
          <ac:spMkLst>
            <pc:docMk/>
            <pc:sldMk cId="2834793407" sldId="263"/>
            <ac:spMk id="9" creationId="{458183E0-58D3-4C7F-97F0-2494113B38F6}"/>
          </ac:spMkLst>
        </pc:spChg>
        <pc:spChg chg="add">
          <ac:chgData name="John Gorman" userId="199b017bfe3ba9aa" providerId="LiveId" clId="{9966333D-E75A-487D-A39D-5763E669B4C9}" dt="2023-06-17T19:53:49.177" v="363"/>
          <ac:spMkLst>
            <pc:docMk/>
            <pc:sldMk cId="2834793407" sldId="263"/>
            <ac:spMk id="10" creationId="{DD43D843-AE49-15A4-7167-17E6AFC36970}"/>
          </ac:spMkLst>
        </pc:spChg>
        <pc:spChg chg="add del">
          <ac:chgData name="John Gorman" userId="199b017bfe3ba9aa" providerId="LiveId" clId="{9966333D-E75A-487D-A39D-5763E669B4C9}" dt="2023-06-21T18:39:28.863" v="1246"/>
          <ac:spMkLst>
            <pc:docMk/>
            <pc:sldMk cId="2834793407" sldId="263"/>
            <ac:spMk id="11" creationId="{493D7220-9A41-4B89-8A05-2E854925EDA1}"/>
          </ac:spMkLst>
        </pc:spChg>
        <pc:spChg chg="add del mod">
          <ac:chgData name="John Gorman" userId="199b017bfe3ba9aa" providerId="LiveId" clId="{9966333D-E75A-487D-A39D-5763E669B4C9}" dt="2023-06-17T19:59:36.141" v="526" actId="478"/>
          <ac:spMkLst>
            <pc:docMk/>
            <pc:sldMk cId="2834793407" sldId="263"/>
            <ac:spMk id="12" creationId="{6F2BE92C-A50C-1FFB-4AD7-B8755E9ADCE7}"/>
          </ac:spMkLst>
        </pc:spChg>
        <pc:spChg chg="add del mod">
          <ac:chgData name="John Gorman" userId="199b017bfe3ba9aa" providerId="LiveId" clId="{9966333D-E75A-487D-A39D-5763E669B4C9}" dt="2023-06-17T20:04:33.585" v="568" actId="6264"/>
          <ac:spMkLst>
            <pc:docMk/>
            <pc:sldMk cId="2834793407" sldId="263"/>
            <ac:spMk id="22" creationId="{466C125F-6ECF-0800-4C2F-A4FBDA48C67A}"/>
          </ac:spMkLst>
        </pc:spChg>
        <pc:spChg chg="add del mod">
          <ac:chgData name="John Gorman" userId="199b017bfe3ba9aa" providerId="LiveId" clId="{9966333D-E75A-487D-A39D-5763E669B4C9}" dt="2023-06-17T20:04:33.585" v="568" actId="6264"/>
          <ac:spMkLst>
            <pc:docMk/>
            <pc:sldMk cId="2834793407" sldId="263"/>
            <ac:spMk id="23" creationId="{E290EC01-3AC0-A0D4-A23C-8232CB184F6C}"/>
          </ac:spMkLst>
        </pc:spChg>
        <pc:grpChg chg="add del">
          <ac:chgData name="John Gorman" userId="199b017bfe3ba9aa" providerId="LiveId" clId="{9966333D-E75A-487D-A39D-5763E669B4C9}" dt="2023-06-21T18:39:28.863" v="1246"/>
          <ac:grpSpMkLst>
            <pc:docMk/>
            <pc:sldMk cId="2834793407" sldId="263"/>
            <ac:grpSpMk id="13" creationId="{C1F869AB-954B-4EAB-8260-60AE9C8D0C6F}"/>
          </ac:grpSpMkLst>
        </pc:grpChg>
        <pc:picChg chg="del mod">
          <ac:chgData name="John Gorman" userId="199b017bfe3ba9aa" providerId="LiveId" clId="{9966333D-E75A-487D-A39D-5763E669B4C9}" dt="2023-06-21T19:09:44.685" v="1417" actId="478"/>
          <ac:picMkLst>
            <pc:docMk/>
            <pc:sldMk cId="2834793407" sldId="263"/>
            <ac:picMk id="5" creationId="{7D28EFD9-A2FF-8716-A72C-74144F7708B3}"/>
          </ac:picMkLst>
        </pc:picChg>
        <pc:picChg chg="add del mod">
          <ac:chgData name="John Gorman" userId="199b017bfe3ba9aa" providerId="LiveId" clId="{9966333D-E75A-487D-A39D-5763E669B4C9}" dt="2023-06-17T19:53:23.804" v="358" actId="478"/>
          <ac:picMkLst>
            <pc:docMk/>
            <pc:sldMk cId="2834793407" sldId="263"/>
            <ac:picMk id="4097" creationId="{0BF6945B-DEB9-C955-216C-3025F476D6C5}"/>
          </ac:picMkLst>
        </pc:picChg>
        <pc:picChg chg="add del mod">
          <ac:chgData name="John Gorman" userId="199b017bfe3ba9aa" providerId="LiveId" clId="{9966333D-E75A-487D-A39D-5763E669B4C9}" dt="2023-06-17T19:53:40.948" v="362" actId="478"/>
          <ac:picMkLst>
            <pc:docMk/>
            <pc:sldMk cId="2834793407" sldId="263"/>
            <ac:picMk id="4100" creationId="{EBC2DB07-2F5B-8AF0-4E86-D7ECC0C8CE06}"/>
          </ac:picMkLst>
        </pc:picChg>
        <pc:picChg chg="add del mod">
          <ac:chgData name="John Gorman" userId="199b017bfe3ba9aa" providerId="LiveId" clId="{9966333D-E75A-487D-A39D-5763E669B4C9}" dt="2023-06-17T20:02:44.216" v="558" actId="478"/>
          <ac:picMkLst>
            <pc:docMk/>
            <pc:sldMk cId="2834793407" sldId="263"/>
            <ac:picMk id="4103" creationId="{6E52B65A-82F2-A063-FAC7-79997CDD3047}"/>
          </ac:picMkLst>
        </pc:picChg>
      </pc:sldChg>
      <pc:sldChg chg="delSp modSp add del mod ord delDesignElem">
        <pc:chgData name="John Gorman" userId="199b017bfe3ba9aa" providerId="LiveId" clId="{9966333D-E75A-487D-A39D-5763E669B4C9}" dt="2023-06-21T19:11:44.216" v="1432" actId="47"/>
        <pc:sldMkLst>
          <pc:docMk/>
          <pc:sldMk cId="3320721867" sldId="264"/>
        </pc:sldMkLst>
        <pc:spChg chg="mod">
          <ac:chgData name="John Gorman" userId="199b017bfe3ba9aa" providerId="LiveId" clId="{9966333D-E75A-487D-A39D-5763E669B4C9}" dt="2023-06-21T18:48:49.019" v="1290" actId="207"/>
          <ac:spMkLst>
            <pc:docMk/>
            <pc:sldMk cId="3320721867" sldId="264"/>
            <ac:spMk id="2" creationId="{DB137FA7-2E99-DE4B-AE07-2408D26865D7}"/>
          </ac:spMkLst>
        </pc:spChg>
        <pc:spChg chg="mod">
          <ac:chgData name="John Gorman" userId="199b017bfe3ba9aa" providerId="LiveId" clId="{9966333D-E75A-487D-A39D-5763E669B4C9}" dt="2023-06-21T19:11:29.449" v="1429" actId="21"/>
          <ac:spMkLst>
            <pc:docMk/>
            <pc:sldMk cId="3320721867" sldId="264"/>
            <ac:spMk id="3" creationId="{3C1F481F-3E5A-BC9E-D156-48D523D90801}"/>
          </ac:spMkLst>
        </pc:spChg>
        <pc:spChg chg="del">
          <ac:chgData name="John Gorman" userId="199b017bfe3ba9aa" providerId="LiveId" clId="{9966333D-E75A-487D-A39D-5763E669B4C9}" dt="2023-06-21T18:39:28.863" v="1246"/>
          <ac:spMkLst>
            <pc:docMk/>
            <pc:sldMk cId="3320721867" sldId="264"/>
            <ac:spMk id="9" creationId="{458183E0-58D3-4C7F-97F0-2494113B38F6}"/>
          </ac:spMkLst>
        </pc:spChg>
        <pc:spChg chg="del">
          <ac:chgData name="John Gorman" userId="199b017bfe3ba9aa" providerId="LiveId" clId="{9966333D-E75A-487D-A39D-5763E669B4C9}" dt="2023-06-21T18:39:28.863" v="1246"/>
          <ac:spMkLst>
            <pc:docMk/>
            <pc:sldMk cId="3320721867" sldId="264"/>
            <ac:spMk id="11" creationId="{493D7220-9A41-4B89-8A05-2E854925EDA1}"/>
          </ac:spMkLst>
        </pc:spChg>
        <pc:grpChg chg="del">
          <ac:chgData name="John Gorman" userId="199b017bfe3ba9aa" providerId="LiveId" clId="{9966333D-E75A-487D-A39D-5763E669B4C9}" dt="2023-06-21T18:39:28.863" v="1246"/>
          <ac:grpSpMkLst>
            <pc:docMk/>
            <pc:sldMk cId="3320721867" sldId="264"/>
            <ac:grpSpMk id="13" creationId="{C1F869AB-954B-4EAB-8260-60AE9C8D0C6F}"/>
          </ac:grpSpMkLst>
        </pc:grpChg>
        <pc:picChg chg="mod">
          <ac:chgData name="John Gorman" userId="199b017bfe3ba9aa" providerId="LiveId" clId="{9966333D-E75A-487D-A39D-5763E669B4C9}" dt="2023-06-21T18:49:00.431" v="1292" actId="1076"/>
          <ac:picMkLst>
            <pc:docMk/>
            <pc:sldMk cId="3320721867" sldId="264"/>
            <ac:picMk id="5" creationId="{7D28EFD9-A2FF-8716-A72C-74144F7708B3}"/>
          </ac:picMkLst>
        </pc:picChg>
      </pc:sldChg>
      <pc:sldChg chg="addSp delSp modSp add del mod ord">
        <pc:chgData name="John Gorman" userId="199b017bfe3ba9aa" providerId="LiveId" clId="{9966333D-E75A-487D-A39D-5763E669B4C9}" dt="2023-06-28T19:08:55.622" v="5456" actId="2696"/>
        <pc:sldMkLst>
          <pc:docMk/>
          <pc:sldMk cId="4193926104" sldId="265"/>
        </pc:sldMkLst>
        <pc:spChg chg="add del mod">
          <ac:chgData name="John Gorman" userId="199b017bfe3ba9aa" providerId="LiveId" clId="{9966333D-E75A-487D-A39D-5763E669B4C9}" dt="2023-06-28T19:05:52.700" v="5440"/>
          <ac:spMkLst>
            <pc:docMk/>
            <pc:sldMk cId="4193926104" sldId="265"/>
            <ac:spMk id="2" creationId="{65DFA44E-FC13-8F35-4496-187E9E8DD077}"/>
          </ac:spMkLst>
        </pc:spChg>
        <pc:picChg chg="del mod">
          <ac:chgData name="John Gorman" userId="199b017bfe3ba9aa" providerId="LiveId" clId="{9966333D-E75A-487D-A39D-5763E669B4C9}" dt="2023-06-28T19:06:36.845" v="5444" actId="21"/>
          <ac:picMkLst>
            <pc:docMk/>
            <pc:sldMk cId="4193926104" sldId="265"/>
            <ac:picMk id="6" creationId="{58BFAEB7-4E70-DAE3-BDBB-24BA4AD224AA}"/>
          </ac:picMkLst>
        </pc:picChg>
      </pc:sldChg>
      <pc:sldChg chg="modSp add mod ord">
        <pc:chgData name="John Gorman" userId="199b017bfe3ba9aa" providerId="LiveId" clId="{9966333D-E75A-487D-A39D-5763E669B4C9}" dt="2023-07-02T18:49:43.177" v="7643" actId="20577"/>
        <pc:sldMkLst>
          <pc:docMk/>
          <pc:sldMk cId="1445350985" sldId="266"/>
        </pc:sldMkLst>
        <pc:spChg chg="mod">
          <ac:chgData name="John Gorman" userId="199b017bfe3ba9aa" providerId="LiveId" clId="{9966333D-E75A-487D-A39D-5763E669B4C9}" dt="2023-06-25T18:34:00.272" v="4386" actId="6549"/>
          <ac:spMkLst>
            <pc:docMk/>
            <pc:sldMk cId="1445350985" sldId="266"/>
            <ac:spMk id="2" creationId="{8B04A686-785C-520F-808D-BDF7E6873669}"/>
          </ac:spMkLst>
        </pc:spChg>
        <pc:spChg chg="mod">
          <ac:chgData name="John Gorman" userId="199b017bfe3ba9aa" providerId="LiveId" clId="{9966333D-E75A-487D-A39D-5763E669B4C9}" dt="2023-07-02T18:49:43.177" v="7643" actId="20577"/>
          <ac:spMkLst>
            <pc:docMk/>
            <pc:sldMk cId="1445350985" sldId="266"/>
            <ac:spMk id="3" creationId="{D2A5B5CD-C034-B72C-53B9-1979FF098A90}"/>
          </ac:spMkLst>
        </pc:spChg>
      </pc:sldChg>
      <pc:sldChg chg="addSp delSp modSp new del mod ord">
        <pc:chgData name="John Gorman" userId="199b017bfe3ba9aa" providerId="LiveId" clId="{9966333D-E75A-487D-A39D-5763E669B4C9}" dt="2023-07-02T19:06:25.638" v="7793" actId="2696"/>
        <pc:sldMkLst>
          <pc:docMk/>
          <pc:sldMk cId="3012909347" sldId="267"/>
        </pc:sldMkLst>
        <pc:spChg chg="mod">
          <ac:chgData name="John Gorman" userId="199b017bfe3ba9aa" providerId="LiveId" clId="{9966333D-E75A-487D-A39D-5763E669B4C9}" dt="2023-07-02T19:00:55.869" v="7700" actId="108"/>
          <ac:spMkLst>
            <pc:docMk/>
            <pc:sldMk cId="3012909347" sldId="267"/>
            <ac:spMk id="2" creationId="{223371C9-18B8-C318-C789-4DB1F40B75EA}"/>
          </ac:spMkLst>
        </pc:spChg>
        <pc:spChg chg="add del mod">
          <ac:chgData name="John Gorman" userId="199b017bfe3ba9aa" providerId="LiveId" clId="{9966333D-E75A-487D-A39D-5763E669B4C9}" dt="2023-06-21T19:01:01.367" v="1356"/>
          <ac:spMkLst>
            <pc:docMk/>
            <pc:sldMk cId="3012909347" sldId="267"/>
            <ac:spMk id="3" creationId="{45C64141-E2E7-1C09-0D30-C7EA68713063}"/>
          </ac:spMkLst>
        </pc:spChg>
        <pc:spChg chg="del">
          <ac:chgData name="John Gorman" userId="199b017bfe3ba9aa" providerId="LiveId" clId="{9966333D-E75A-487D-A39D-5763E669B4C9}" dt="2023-06-20T00:00:10.060" v="777"/>
          <ac:spMkLst>
            <pc:docMk/>
            <pc:sldMk cId="3012909347" sldId="267"/>
            <ac:spMk id="3" creationId="{A613BB94-2AC9-5684-3C54-103BF3CB6421}"/>
          </ac:spMkLst>
        </pc:spChg>
        <pc:spChg chg="add mod">
          <ac:chgData name="John Gorman" userId="199b017bfe3ba9aa" providerId="LiveId" clId="{9966333D-E75A-487D-A39D-5763E669B4C9}" dt="2023-07-01T19:33:13.255" v="6903" actId="6549"/>
          <ac:spMkLst>
            <pc:docMk/>
            <pc:sldMk cId="3012909347" sldId="267"/>
            <ac:spMk id="4" creationId="{C18D9776-99DA-762E-6524-E19BBB23019E}"/>
          </ac:spMkLst>
        </pc:spChg>
        <pc:picChg chg="add mod">
          <ac:chgData name="John Gorman" userId="199b017bfe3ba9aa" providerId="LiveId" clId="{9966333D-E75A-487D-A39D-5763E669B4C9}" dt="2023-06-29T23:23:14.835" v="6517" actId="1076"/>
          <ac:picMkLst>
            <pc:docMk/>
            <pc:sldMk cId="3012909347" sldId="267"/>
            <ac:picMk id="5" creationId="{650C34A8-A529-441E-0D9B-CE7B481D2866}"/>
          </ac:picMkLst>
        </pc:picChg>
        <pc:cxnChg chg="add mod">
          <ac:chgData name="John Gorman" userId="199b017bfe3ba9aa" providerId="LiveId" clId="{9966333D-E75A-487D-A39D-5763E669B4C9}" dt="2023-06-29T23:23:49.535" v="6522" actId="14100"/>
          <ac:cxnSpMkLst>
            <pc:docMk/>
            <pc:sldMk cId="3012909347" sldId="267"/>
            <ac:cxnSpMk id="6" creationId="{C7731005-5EB2-4290-8811-D05CAE412E55}"/>
          </ac:cxnSpMkLst>
        </pc:cxnChg>
      </pc:sldChg>
      <pc:sldChg chg="modSp new del mod ord">
        <pc:chgData name="John Gorman" userId="199b017bfe3ba9aa" providerId="LiveId" clId="{9966333D-E75A-487D-A39D-5763E669B4C9}" dt="2023-06-21T18:34:58.154" v="1233" actId="47"/>
        <pc:sldMkLst>
          <pc:docMk/>
          <pc:sldMk cId="682825445" sldId="268"/>
        </pc:sldMkLst>
        <pc:spChg chg="mod">
          <ac:chgData name="John Gorman" userId="199b017bfe3ba9aa" providerId="LiveId" clId="{9966333D-E75A-487D-A39D-5763E669B4C9}" dt="2023-06-21T18:29:49.636" v="1203"/>
          <ac:spMkLst>
            <pc:docMk/>
            <pc:sldMk cId="682825445" sldId="268"/>
            <ac:spMk id="3" creationId="{5432257C-27D8-2289-FF1E-00812C15E987}"/>
          </ac:spMkLst>
        </pc:spChg>
      </pc:sldChg>
      <pc:sldChg chg="modSp new mod ord">
        <pc:chgData name="John Gorman" userId="199b017bfe3ba9aa" providerId="LiveId" clId="{9966333D-E75A-487D-A39D-5763E669B4C9}" dt="2023-07-02T18:51:51.819" v="7662" actId="20577"/>
        <pc:sldMkLst>
          <pc:docMk/>
          <pc:sldMk cId="111720492" sldId="269"/>
        </pc:sldMkLst>
        <pc:spChg chg="mod">
          <ac:chgData name="John Gorman" userId="199b017bfe3ba9aa" providerId="LiveId" clId="{9966333D-E75A-487D-A39D-5763E669B4C9}" dt="2023-06-29T23:20:09.074" v="6494"/>
          <ac:spMkLst>
            <pc:docMk/>
            <pc:sldMk cId="111720492" sldId="269"/>
            <ac:spMk id="2" creationId="{F6F0233F-A997-1F9B-B1DD-23AA0F731182}"/>
          </ac:spMkLst>
        </pc:spChg>
        <pc:spChg chg="mod">
          <ac:chgData name="John Gorman" userId="199b017bfe3ba9aa" providerId="LiveId" clId="{9966333D-E75A-487D-A39D-5763E669B4C9}" dt="2023-07-02T18:51:51.819" v="7662" actId="20577"/>
          <ac:spMkLst>
            <pc:docMk/>
            <pc:sldMk cId="111720492" sldId="269"/>
            <ac:spMk id="3" creationId="{AB19B403-A907-C0CD-2989-0ECB04339CB1}"/>
          </ac:spMkLst>
        </pc:spChg>
      </pc:sldChg>
      <pc:sldChg chg="modSp new mod ord">
        <pc:chgData name="John Gorman" userId="199b017bfe3ba9aa" providerId="LiveId" clId="{9966333D-E75A-487D-A39D-5763E669B4C9}" dt="2023-06-29T23:25:09.613" v="6526"/>
        <pc:sldMkLst>
          <pc:docMk/>
          <pc:sldMk cId="318083746" sldId="270"/>
        </pc:sldMkLst>
        <pc:spChg chg="mod">
          <ac:chgData name="John Gorman" userId="199b017bfe3ba9aa" providerId="LiveId" clId="{9966333D-E75A-487D-A39D-5763E669B4C9}" dt="2023-06-29T23:24:53.542" v="6524" actId="27636"/>
          <ac:spMkLst>
            <pc:docMk/>
            <pc:sldMk cId="318083746" sldId="270"/>
            <ac:spMk id="2" creationId="{DA18DCE7-7A63-A297-AEAB-9B4679C469CB}"/>
          </ac:spMkLst>
        </pc:spChg>
        <pc:spChg chg="mod">
          <ac:chgData name="John Gorman" userId="199b017bfe3ba9aa" providerId="LiveId" clId="{9966333D-E75A-487D-A39D-5763E669B4C9}" dt="2023-06-29T23:14:38.164" v="6474" actId="20577"/>
          <ac:spMkLst>
            <pc:docMk/>
            <pc:sldMk cId="318083746" sldId="270"/>
            <ac:spMk id="3" creationId="{60E97E88-0239-CFA0-7E6D-9AE03F8F101E}"/>
          </ac:spMkLst>
        </pc:spChg>
      </pc:sldChg>
      <pc:sldChg chg="modSp new del mod ord">
        <pc:chgData name="John Gorman" userId="199b017bfe3ba9aa" providerId="LiveId" clId="{9966333D-E75A-487D-A39D-5763E669B4C9}" dt="2023-06-21T18:36:35.956" v="1239" actId="47"/>
        <pc:sldMkLst>
          <pc:docMk/>
          <pc:sldMk cId="1566689865" sldId="270"/>
        </pc:sldMkLst>
        <pc:spChg chg="mod">
          <ac:chgData name="John Gorman" userId="199b017bfe3ba9aa" providerId="LiveId" clId="{9966333D-E75A-487D-A39D-5763E669B4C9}" dt="2023-06-21T18:30:32.714" v="1208"/>
          <ac:spMkLst>
            <pc:docMk/>
            <pc:sldMk cId="1566689865" sldId="270"/>
            <ac:spMk id="3" creationId="{0D40ED4E-EFC5-FAAE-5BE8-CB549B042F3F}"/>
          </ac:spMkLst>
        </pc:spChg>
      </pc:sldChg>
      <pc:sldChg chg="modSp new mod ord">
        <pc:chgData name="John Gorman" userId="199b017bfe3ba9aa" providerId="LiveId" clId="{9966333D-E75A-487D-A39D-5763E669B4C9}" dt="2023-07-01T19:36:13.476" v="7018" actId="20577"/>
        <pc:sldMkLst>
          <pc:docMk/>
          <pc:sldMk cId="1623207352" sldId="271"/>
        </pc:sldMkLst>
        <pc:spChg chg="mod">
          <ac:chgData name="John Gorman" userId="199b017bfe3ba9aa" providerId="LiveId" clId="{9966333D-E75A-487D-A39D-5763E669B4C9}" dt="2023-06-28T19:03:54.795" v="5431" actId="1076"/>
          <ac:spMkLst>
            <pc:docMk/>
            <pc:sldMk cId="1623207352" sldId="271"/>
            <ac:spMk id="2" creationId="{6AA6C676-C6EC-1D49-9738-5D0BB61C10A4}"/>
          </ac:spMkLst>
        </pc:spChg>
        <pc:spChg chg="mod">
          <ac:chgData name="John Gorman" userId="199b017bfe3ba9aa" providerId="LiveId" clId="{9966333D-E75A-487D-A39D-5763E669B4C9}" dt="2023-07-01T19:36:13.476" v="7018" actId="20577"/>
          <ac:spMkLst>
            <pc:docMk/>
            <pc:sldMk cId="1623207352" sldId="271"/>
            <ac:spMk id="3" creationId="{97DCB269-FBF1-86E7-2817-E13737D0AC88}"/>
          </ac:spMkLst>
        </pc:spChg>
      </pc:sldChg>
      <pc:sldChg chg="addSp delSp modSp add mod ord">
        <pc:chgData name="John Gorman" userId="199b017bfe3ba9aa" providerId="LiveId" clId="{9966333D-E75A-487D-A39D-5763E669B4C9}" dt="2023-07-11T17:52:55.359" v="7987" actId="20577"/>
        <pc:sldMkLst>
          <pc:docMk/>
          <pc:sldMk cId="3849558458" sldId="272"/>
        </pc:sldMkLst>
        <pc:spChg chg="mod">
          <ac:chgData name="John Gorman" userId="199b017bfe3ba9aa" providerId="LiveId" clId="{9966333D-E75A-487D-A39D-5763E669B4C9}" dt="2023-06-29T00:04:14.707" v="6378" actId="120"/>
          <ac:spMkLst>
            <pc:docMk/>
            <pc:sldMk cId="3849558458" sldId="272"/>
            <ac:spMk id="2" creationId="{545A9149-7C9A-E5B6-E5D5-812CE17B28F3}"/>
          </ac:spMkLst>
        </pc:spChg>
        <pc:spChg chg="mod">
          <ac:chgData name="John Gorman" userId="199b017bfe3ba9aa" providerId="LiveId" clId="{9966333D-E75A-487D-A39D-5763E669B4C9}" dt="2023-07-11T17:52:55.359" v="7987" actId="20577"/>
          <ac:spMkLst>
            <pc:docMk/>
            <pc:sldMk cId="3849558458" sldId="272"/>
            <ac:spMk id="3" creationId="{792309E0-F685-D98A-1D7B-6BF19427E68A}"/>
          </ac:spMkLst>
        </pc:spChg>
        <pc:picChg chg="add del mod">
          <ac:chgData name="John Gorman" userId="199b017bfe3ba9aa" providerId="LiveId" clId="{9966333D-E75A-487D-A39D-5763E669B4C9}" dt="2023-06-28T23:09:28.284" v="5548" actId="478"/>
          <ac:picMkLst>
            <pc:docMk/>
            <pc:sldMk cId="3849558458" sldId="272"/>
            <ac:picMk id="4" creationId="{1972A09B-09E7-1EB3-D97B-C070DF2FE3A6}"/>
          </ac:picMkLst>
        </pc:picChg>
        <pc:picChg chg="add del mod">
          <ac:chgData name="John Gorman" userId="199b017bfe3ba9aa" providerId="LiveId" clId="{9966333D-E75A-487D-A39D-5763E669B4C9}" dt="2023-06-28T23:09:19.342" v="5546"/>
          <ac:picMkLst>
            <pc:docMk/>
            <pc:sldMk cId="3849558458" sldId="272"/>
            <ac:picMk id="5" creationId="{F97DD3D1-1CAF-F516-C1C0-E9856D7B849D}"/>
          </ac:picMkLst>
        </pc:picChg>
        <pc:picChg chg="add mod">
          <ac:chgData name="John Gorman" userId="199b017bfe3ba9aa" providerId="LiveId" clId="{9966333D-E75A-487D-A39D-5763E669B4C9}" dt="2023-07-05T19:13:49.955" v="7815" actId="1076"/>
          <ac:picMkLst>
            <pc:docMk/>
            <pc:sldMk cId="3849558458" sldId="272"/>
            <ac:picMk id="7" creationId="{AFC0CF73-1FA4-C98C-F127-86CC35726C1F}"/>
          </ac:picMkLst>
        </pc:picChg>
      </pc:sldChg>
      <pc:sldChg chg="addSp delSp modSp add mod">
        <pc:chgData name="John Gorman" userId="199b017bfe3ba9aa" providerId="LiveId" clId="{9966333D-E75A-487D-A39D-5763E669B4C9}" dt="2023-07-01T19:46:44.608" v="7137" actId="6549"/>
        <pc:sldMkLst>
          <pc:docMk/>
          <pc:sldMk cId="1277080317" sldId="273"/>
        </pc:sldMkLst>
        <pc:spChg chg="mod">
          <ac:chgData name="John Gorman" userId="199b017bfe3ba9aa" providerId="LiveId" clId="{9966333D-E75A-487D-A39D-5763E669B4C9}" dt="2023-06-29T23:20:09.074" v="6494"/>
          <ac:spMkLst>
            <pc:docMk/>
            <pc:sldMk cId="1277080317" sldId="273"/>
            <ac:spMk id="2" creationId="{545A9149-7C9A-E5B6-E5D5-812CE17B28F3}"/>
          </ac:spMkLst>
        </pc:spChg>
        <pc:spChg chg="mod">
          <ac:chgData name="John Gorman" userId="199b017bfe3ba9aa" providerId="LiveId" clId="{9966333D-E75A-487D-A39D-5763E669B4C9}" dt="2023-07-01T19:46:44.608" v="7137" actId="6549"/>
          <ac:spMkLst>
            <pc:docMk/>
            <pc:sldMk cId="1277080317" sldId="273"/>
            <ac:spMk id="3" creationId="{792309E0-F685-D98A-1D7B-6BF19427E68A}"/>
          </ac:spMkLst>
        </pc:spChg>
        <pc:picChg chg="del mod">
          <ac:chgData name="John Gorman" userId="199b017bfe3ba9aa" providerId="LiveId" clId="{9966333D-E75A-487D-A39D-5763E669B4C9}" dt="2023-06-28T23:20:20.392" v="5571" actId="478"/>
          <ac:picMkLst>
            <pc:docMk/>
            <pc:sldMk cId="1277080317" sldId="273"/>
            <ac:picMk id="4" creationId="{1972A09B-09E7-1EB3-D97B-C070DF2FE3A6}"/>
          </ac:picMkLst>
        </pc:picChg>
        <pc:picChg chg="add mod">
          <ac:chgData name="John Gorman" userId="199b017bfe3ba9aa" providerId="LiveId" clId="{9966333D-E75A-487D-A39D-5763E669B4C9}" dt="2023-07-01T19:45:03.246" v="7126" actId="1076"/>
          <ac:picMkLst>
            <pc:docMk/>
            <pc:sldMk cId="1277080317" sldId="273"/>
            <ac:picMk id="6" creationId="{1DAE3667-03EF-CC46-A84F-D63A7CB9A55A}"/>
          </ac:picMkLst>
        </pc:picChg>
      </pc:sldChg>
      <pc:sldChg chg="addSp delSp modSp add mod">
        <pc:chgData name="John Gorman" userId="199b017bfe3ba9aa" providerId="LiveId" clId="{9966333D-E75A-487D-A39D-5763E669B4C9}" dt="2023-06-29T23:20:09.074" v="6494"/>
        <pc:sldMkLst>
          <pc:docMk/>
          <pc:sldMk cId="2218470740" sldId="274"/>
        </pc:sldMkLst>
        <pc:spChg chg="mod">
          <ac:chgData name="John Gorman" userId="199b017bfe3ba9aa" providerId="LiveId" clId="{9966333D-E75A-487D-A39D-5763E669B4C9}" dt="2023-06-29T23:20:09.074" v="6494"/>
          <ac:spMkLst>
            <pc:docMk/>
            <pc:sldMk cId="2218470740" sldId="274"/>
            <ac:spMk id="2" creationId="{545A9149-7C9A-E5B6-E5D5-812CE17B28F3}"/>
          </ac:spMkLst>
        </pc:spChg>
        <pc:spChg chg="mod">
          <ac:chgData name="John Gorman" userId="199b017bfe3ba9aa" providerId="LiveId" clId="{9966333D-E75A-487D-A39D-5763E669B4C9}" dt="2023-06-28T23:21:19.060" v="5586" actId="27636"/>
          <ac:spMkLst>
            <pc:docMk/>
            <pc:sldMk cId="2218470740" sldId="274"/>
            <ac:spMk id="3" creationId="{792309E0-F685-D98A-1D7B-6BF19427E68A}"/>
          </ac:spMkLst>
        </pc:spChg>
        <pc:picChg chg="del">
          <ac:chgData name="John Gorman" userId="199b017bfe3ba9aa" providerId="LiveId" clId="{9966333D-E75A-487D-A39D-5763E669B4C9}" dt="2023-06-28T23:20:36.870" v="5575" actId="478"/>
          <ac:picMkLst>
            <pc:docMk/>
            <pc:sldMk cId="2218470740" sldId="274"/>
            <ac:picMk id="4" creationId="{1972A09B-09E7-1EB3-D97B-C070DF2FE3A6}"/>
          </ac:picMkLst>
        </pc:picChg>
        <pc:picChg chg="add mod">
          <ac:chgData name="John Gorman" userId="199b017bfe3ba9aa" providerId="LiveId" clId="{9966333D-E75A-487D-A39D-5763E669B4C9}" dt="2023-06-28T23:21:33.210" v="5588" actId="1076"/>
          <ac:picMkLst>
            <pc:docMk/>
            <pc:sldMk cId="2218470740" sldId="274"/>
            <ac:picMk id="6" creationId="{AAD9F7AE-30DA-6AA9-D05C-F7609D363F33}"/>
          </ac:picMkLst>
        </pc:picChg>
      </pc:sldChg>
      <pc:sldChg chg="modSp add del mod ord">
        <pc:chgData name="John Gorman" userId="199b017bfe3ba9aa" providerId="LiveId" clId="{9966333D-E75A-487D-A39D-5763E669B4C9}" dt="2023-06-22T18:38:23.876" v="3310" actId="47"/>
        <pc:sldMkLst>
          <pc:docMk/>
          <pc:sldMk cId="4209230253" sldId="275"/>
        </pc:sldMkLst>
        <pc:spChg chg="mod">
          <ac:chgData name="John Gorman" userId="199b017bfe3ba9aa" providerId="LiveId" clId="{9966333D-E75A-487D-A39D-5763E669B4C9}" dt="2023-06-22T17:36:29.792" v="2765" actId="21"/>
          <ac:spMkLst>
            <pc:docMk/>
            <pc:sldMk cId="4209230253" sldId="275"/>
            <ac:spMk id="2" creationId="{DB137FA7-2E99-DE4B-AE07-2408D26865D7}"/>
          </ac:spMkLst>
        </pc:spChg>
        <pc:spChg chg="mod">
          <ac:chgData name="John Gorman" userId="199b017bfe3ba9aa" providerId="LiveId" clId="{9966333D-E75A-487D-A39D-5763E669B4C9}" dt="2023-06-22T18:37:40.640" v="3307" actId="27636"/>
          <ac:spMkLst>
            <pc:docMk/>
            <pc:sldMk cId="4209230253" sldId="275"/>
            <ac:spMk id="3" creationId="{3C1F481F-3E5A-BC9E-D156-48D523D90801}"/>
          </ac:spMkLst>
        </pc:spChg>
        <pc:picChg chg="mod">
          <ac:chgData name="John Gorman" userId="199b017bfe3ba9aa" providerId="LiveId" clId="{9966333D-E75A-487D-A39D-5763E669B4C9}" dt="2023-06-22T18:37:32.402" v="3305" actId="1076"/>
          <ac:picMkLst>
            <pc:docMk/>
            <pc:sldMk cId="4209230253" sldId="275"/>
            <ac:picMk id="5" creationId="{7D28EFD9-A2FF-8716-A72C-74144F7708B3}"/>
          </ac:picMkLst>
        </pc:picChg>
      </pc:sldChg>
      <pc:sldChg chg="modSp add mod ord">
        <pc:chgData name="John Gorman" userId="199b017bfe3ba9aa" providerId="LiveId" clId="{9966333D-E75A-487D-A39D-5763E669B4C9}" dt="2023-07-02T18:56:55.214" v="7681" actId="20577"/>
        <pc:sldMkLst>
          <pc:docMk/>
          <pc:sldMk cId="2909279578" sldId="276"/>
        </pc:sldMkLst>
        <pc:spChg chg="mod">
          <ac:chgData name="John Gorman" userId="199b017bfe3ba9aa" providerId="LiveId" clId="{9966333D-E75A-487D-A39D-5763E669B4C9}" dt="2023-06-22T17:42:31.082" v="2783" actId="122"/>
          <ac:spMkLst>
            <pc:docMk/>
            <pc:sldMk cId="2909279578" sldId="276"/>
            <ac:spMk id="2" creationId="{DA18DCE7-7A63-A297-AEAB-9B4679C469CB}"/>
          </ac:spMkLst>
        </pc:spChg>
        <pc:spChg chg="mod">
          <ac:chgData name="John Gorman" userId="199b017bfe3ba9aa" providerId="LiveId" clId="{9966333D-E75A-487D-A39D-5763E669B4C9}" dt="2023-07-02T18:56:55.214" v="7681" actId="20577"/>
          <ac:spMkLst>
            <pc:docMk/>
            <pc:sldMk cId="2909279578" sldId="276"/>
            <ac:spMk id="3" creationId="{60E97E88-0239-CFA0-7E6D-9AE03F8F101E}"/>
          </ac:spMkLst>
        </pc:spChg>
      </pc:sldChg>
      <pc:sldChg chg="addSp modSp new mod">
        <pc:chgData name="John Gorman" userId="199b017bfe3ba9aa" providerId="LiveId" clId="{9966333D-E75A-487D-A39D-5763E669B4C9}" dt="2023-07-06T21:58:38.022" v="7900" actId="20577"/>
        <pc:sldMkLst>
          <pc:docMk/>
          <pc:sldMk cId="2516545121" sldId="277"/>
        </pc:sldMkLst>
        <pc:spChg chg="mod">
          <ac:chgData name="John Gorman" userId="199b017bfe3ba9aa" providerId="LiveId" clId="{9966333D-E75A-487D-A39D-5763E669B4C9}" dt="2023-06-28T18:50:27.196" v="5390" actId="14100"/>
          <ac:spMkLst>
            <pc:docMk/>
            <pc:sldMk cId="2516545121" sldId="277"/>
            <ac:spMk id="2" creationId="{E17FA8AF-E03D-01CB-2EEA-79A04D99275B}"/>
          </ac:spMkLst>
        </pc:spChg>
        <pc:spChg chg="mod">
          <ac:chgData name="John Gorman" userId="199b017bfe3ba9aa" providerId="LiveId" clId="{9966333D-E75A-487D-A39D-5763E669B4C9}" dt="2023-06-22T18:12:46.637" v="3168" actId="1076"/>
          <ac:spMkLst>
            <pc:docMk/>
            <pc:sldMk cId="2516545121" sldId="277"/>
            <ac:spMk id="3" creationId="{1D60C670-1EBF-2DEC-BFF1-562C9C93285A}"/>
          </ac:spMkLst>
        </pc:spChg>
        <pc:spChg chg="add mod">
          <ac:chgData name="John Gorman" userId="199b017bfe3ba9aa" providerId="LiveId" clId="{9966333D-E75A-487D-A39D-5763E669B4C9}" dt="2023-07-06T21:58:38.022" v="7900" actId="20577"/>
          <ac:spMkLst>
            <pc:docMk/>
            <pc:sldMk cId="2516545121" sldId="277"/>
            <ac:spMk id="4" creationId="{44B81A4A-DAA1-1EB4-F108-79ED9517B088}"/>
          </ac:spMkLst>
        </pc:spChg>
        <pc:picChg chg="add mod">
          <ac:chgData name="John Gorman" userId="199b017bfe3ba9aa" providerId="LiveId" clId="{9966333D-E75A-487D-A39D-5763E669B4C9}" dt="2023-06-28T18:49:51.297" v="5388" actId="1076"/>
          <ac:picMkLst>
            <pc:docMk/>
            <pc:sldMk cId="2516545121" sldId="277"/>
            <ac:picMk id="1026" creationId="{75ADE363-3261-D04B-251E-2200A2770347}"/>
          </ac:picMkLst>
        </pc:picChg>
      </pc:sldChg>
      <pc:sldChg chg="modSp add mod ord modTransition">
        <pc:chgData name="John Gorman" userId="199b017bfe3ba9aa" providerId="LiveId" clId="{9966333D-E75A-487D-A39D-5763E669B4C9}" dt="2023-07-11T17:49:45.350" v="7958" actId="20577"/>
        <pc:sldMkLst>
          <pc:docMk/>
          <pc:sldMk cId="2256743514" sldId="278"/>
        </pc:sldMkLst>
        <pc:spChg chg="mod">
          <ac:chgData name="John Gorman" userId="199b017bfe3ba9aa" providerId="LiveId" clId="{9966333D-E75A-487D-A39D-5763E669B4C9}" dt="2023-07-11T17:48:29.579" v="7946" actId="14100"/>
          <ac:spMkLst>
            <pc:docMk/>
            <pc:sldMk cId="2256743514" sldId="278"/>
            <ac:spMk id="2" creationId="{47FA7530-2B8B-E25A-6846-EE43BF3F0781}"/>
          </ac:spMkLst>
        </pc:spChg>
        <pc:spChg chg="mod">
          <ac:chgData name="John Gorman" userId="199b017bfe3ba9aa" providerId="LiveId" clId="{9966333D-E75A-487D-A39D-5763E669B4C9}" dt="2023-07-11T17:49:45.350" v="7958" actId="20577"/>
          <ac:spMkLst>
            <pc:docMk/>
            <pc:sldMk cId="2256743514" sldId="278"/>
            <ac:spMk id="3" creationId="{7A487970-559A-9B17-29A6-3CC987DDA61A}"/>
          </ac:spMkLst>
        </pc:spChg>
      </pc:sldChg>
      <pc:sldChg chg="new del">
        <pc:chgData name="John Gorman" userId="199b017bfe3ba9aa" providerId="LiveId" clId="{9966333D-E75A-487D-A39D-5763E669B4C9}" dt="2023-06-23T22:44:23.135" v="4201" actId="47"/>
        <pc:sldMkLst>
          <pc:docMk/>
          <pc:sldMk cId="4076863460" sldId="278"/>
        </pc:sldMkLst>
      </pc:sldChg>
      <pc:sldChg chg="addSp modSp new del mod">
        <pc:chgData name="John Gorman" userId="199b017bfe3ba9aa" providerId="LiveId" clId="{9966333D-E75A-487D-A39D-5763E669B4C9}" dt="2023-06-25T19:10:52.378" v="5013" actId="2696"/>
        <pc:sldMkLst>
          <pc:docMk/>
          <pc:sldMk cId="921388280" sldId="279"/>
        </pc:sldMkLst>
        <pc:spChg chg="mod">
          <ac:chgData name="John Gorman" userId="199b017bfe3ba9aa" providerId="LiveId" clId="{9966333D-E75A-487D-A39D-5763E669B4C9}" dt="2023-06-22T18:38:48.061" v="3337" actId="20577"/>
          <ac:spMkLst>
            <pc:docMk/>
            <pc:sldMk cId="921388280" sldId="279"/>
            <ac:spMk id="2" creationId="{76D92DCC-FC64-E80A-2499-3DFE37420AA9}"/>
          </ac:spMkLst>
        </pc:spChg>
        <pc:spChg chg="mod">
          <ac:chgData name="John Gorman" userId="199b017bfe3ba9aa" providerId="LiveId" clId="{9966333D-E75A-487D-A39D-5763E669B4C9}" dt="2023-06-25T19:08:27.864" v="5000" actId="21"/>
          <ac:spMkLst>
            <pc:docMk/>
            <pc:sldMk cId="921388280" sldId="279"/>
            <ac:spMk id="3" creationId="{16311103-CA97-C496-EDF7-A5D9A7252262}"/>
          </ac:spMkLst>
        </pc:spChg>
        <pc:picChg chg="add mod">
          <ac:chgData name="John Gorman" userId="199b017bfe3ba9aa" providerId="LiveId" clId="{9966333D-E75A-487D-A39D-5763E669B4C9}" dt="2023-06-22T18:39:44.209" v="3340" actId="1076"/>
          <ac:picMkLst>
            <pc:docMk/>
            <pc:sldMk cId="921388280" sldId="279"/>
            <ac:picMk id="4" creationId="{AA56062B-BCE6-C38F-85EE-ABC97C835923}"/>
          </ac:picMkLst>
        </pc:picChg>
      </pc:sldChg>
      <pc:sldChg chg="addSp delSp modSp new mod ord setBg">
        <pc:chgData name="John Gorman" userId="199b017bfe3ba9aa" providerId="LiveId" clId="{9966333D-E75A-487D-A39D-5763E669B4C9}" dt="2023-07-11T17:52:11.074" v="7983"/>
        <pc:sldMkLst>
          <pc:docMk/>
          <pc:sldMk cId="1103896069" sldId="280"/>
        </pc:sldMkLst>
        <pc:spChg chg="mod">
          <ac:chgData name="John Gorman" userId="199b017bfe3ba9aa" providerId="LiveId" clId="{9966333D-E75A-487D-A39D-5763E669B4C9}" dt="2023-07-02T19:09:50.576" v="7808" actId="14100"/>
          <ac:spMkLst>
            <pc:docMk/>
            <pc:sldMk cId="1103896069" sldId="280"/>
            <ac:spMk id="2" creationId="{6170DA67-5244-8006-0A34-B4014670025F}"/>
          </ac:spMkLst>
        </pc:spChg>
        <pc:spChg chg="del">
          <ac:chgData name="John Gorman" userId="199b017bfe3ba9aa" providerId="LiveId" clId="{9966333D-E75A-487D-A39D-5763E669B4C9}" dt="2023-06-22T18:40:54.755" v="3342"/>
          <ac:spMkLst>
            <pc:docMk/>
            <pc:sldMk cId="1103896069" sldId="280"/>
            <ac:spMk id="3" creationId="{152555FE-BA48-129B-D2D2-7834923702C2}"/>
          </ac:spMkLst>
        </pc:spChg>
        <pc:spChg chg="add del">
          <ac:chgData name="John Gorman" userId="199b017bfe3ba9aa" providerId="LiveId" clId="{9966333D-E75A-487D-A39D-5763E669B4C9}" dt="2023-06-22T18:45:04.376" v="3381" actId="26606"/>
          <ac:spMkLst>
            <pc:docMk/>
            <pc:sldMk cId="1103896069" sldId="280"/>
            <ac:spMk id="9" creationId="{45115FA7-C925-7FFC-4C05-B0A2B48B8406}"/>
          </ac:spMkLst>
        </pc:spChg>
        <pc:spChg chg="add del">
          <ac:chgData name="John Gorman" userId="199b017bfe3ba9aa" providerId="LiveId" clId="{9966333D-E75A-487D-A39D-5763E669B4C9}" dt="2023-06-22T18:45:11.235" v="3387" actId="26606"/>
          <ac:spMkLst>
            <pc:docMk/>
            <pc:sldMk cId="1103896069" sldId="280"/>
            <ac:spMk id="12" creationId="{B5B9F7B6-0E4A-4A5F-BBBA-73496FAE596C}"/>
          </ac:spMkLst>
        </pc:spChg>
        <pc:spChg chg="add del">
          <ac:chgData name="John Gorman" userId="199b017bfe3ba9aa" providerId="LiveId" clId="{9966333D-E75A-487D-A39D-5763E669B4C9}" dt="2023-06-22T18:45:11.235" v="3387" actId="26606"/>
          <ac:spMkLst>
            <pc:docMk/>
            <pc:sldMk cId="1103896069" sldId="280"/>
            <ac:spMk id="14" creationId="{B51D13AF-6D7E-42A4-BF57-BFDF66E1FE51}"/>
          </ac:spMkLst>
        </pc:spChg>
        <pc:spChg chg="add del">
          <ac:chgData name="John Gorman" userId="199b017bfe3ba9aa" providerId="LiveId" clId="{9966333D-E75A-487D-A39D-5763E669B4C9}" dt="2023-06-22T18:45:08.807" v="3385" actId="26606"/>
          <ac:spMkLst>
            <pc:docMk/>
            <pc:sldMk cId="1103896069" sldId="280"/>
            <ac:spMk id="22" creationId="{45115FA7-C925-7FFC-4C05-B0A2B48B8406}"/>
          </ac:spMkLst>
        </pc:spChg>
        <pc:spChg chg="add del">
          <ac:chgData name="John Gorman" userId="199b017bfe3ba9aa" providerId="LiveId" clId="{9966333D-E75A-487D-A39D-5763E669B4C9}" dt="2023-06-22T18:45:11.235" v="3387" actId="26606"/>
          <ac:spMkLst>
            <pc:docMk/>
            <pc:sldMk cId="1103896069" sldId="280"/>
            <ac:spMk id="24" creationId="{C1C95D85-2E85-6E16-CA67-8D0D336C082B}"/>
          </ac:spMkLst>
        </pc:spChg>
        <pc:spChg chg="add del">
          <ac:chgData name="John Gorman" userId="199b017bfe3ba9aa" providerId="LiveId" clId="{9966333D-E75A-487D-A39D-5763E669B4C9}" dt="2023-06-22T18:45:13.760" v="3389" actId="26606"/>
          <ac:spMkLst>
            <pc:docMk/>
            <pc:sldMk cId="1103896069" sldId="280"/>
            <ac:spMk id="26" creationId="{95DDB6CF-CF7A-28D1-9D5E-F8B62F3B1223}"/>
          </ac:spMkLst>
        </pc:spChg>
        <pc:spChg chg="add del">
          <ac:chgData name="John Gorman" userId="199b017bfe3ba9aa" providerId="LiveId" clId="{9966333D-E75A-487D-A39D-5763E669B4C9}" dt="2023-06-22T18:45:15.420" v="3391" actId="26606"/>
          <ac:spMkLst>
            <pc:docMk/>
            <pc:sldMk cId="1103896069" sldId="280"/>
            <ac:spMk id="28" creationId="{B5B9F7B6-0E4A-4A5F-BBBA-73496FAE596C}"/>
          </ac:spMkLst>
        </pc:spChg>
        <pc:spChg chg="add del">
          <ac:chgData name="John Gorman" userId="199b017bfe3ba9aa" providerId="LiveId" clId="{9966333D-E75A-487D-A39D-5763E669B4C9}" dt="2023-06-22T18:45:15.420" v="3391" actId="26606"/>
          <ac:spMkLst>
            <pc:docMk/>
            <pc:sldMk cId="1103896069" sldId="280"/>
            <ac:spMk id="29" creationId="{C1C95D85-2E85-6E16-CA67-8D0D336C082B}"/>
          </ac:spMkLst>
        </pc:spChg>
        <pc:spChg chg="add del">
          <ac:chgData name="John Gorman" userId="199b017bfe3ba9aa" providerId="LiveId" clId="{9966333D-E75A-487D-A39D-5763E669B4C9}" dt="2023-06-22T18:45:15.420" v="3391" actId="26606"/>
          <ac:spMkLst>
            <pc:docMk/>
            <pc:sldMk cId="1103896069" sldId="280"/>
            <ac:spMk id="30" creationId="{B51D13AF-6D7E-42A4-BF57-BFDF66E1FE51}"/>
          </ac:spMkLst>
        </pc:spChg>
        <pc:spChg chg="add mod">
          <ac:chgData name="John Gorman" userId="199b017bfe3ba9aa" providerId="LiveId" clId="{9966333D-E75A-487D-A39D-5763E669B4C9}" dt="2023-07-06T21:53:46.381" v="7836" actId="20577"/>
          <ac:spMkLst>
            <pc:docMk/>
            <pc:sldMk cId="1103896069" sldId="280"/>
            <ac:spMk id="32" creationId="{45115FA7-C925-7FFC-4C05-B0A2B48B8406}"/>
          </ac:spMkLst>
        </pc:spChg>
        <pc:grpChg chg="add del">
          <ac:chgData name="John Gorman" userId="199b017bfe3ba9aa" providerId="LiveId" clId="{9966333D-E75A-487D-A39D-5763E669B4C9}" dt="2023-06-22T18:45:06.954" v="3383" actId="26606"/>
          <ac:grpSpMkLst>
            <pc:docMk/>
            <pc:sldMk cId="1103896069" sldId="280"/>
            <ac:grpSpMk id="10" creationId="{90A61547-2555-4DE2-A37F-A53E54917441}"/>
          </ac:grpSpMkLst>
        </pc:grpChg>
        <pc:picChg chg="add del mod">
          <ac:chgData name="John Gorman" userId="199b017bfe3ba9aa" providerId="LiveId" clId="{9966333D-E75A-487D-A39D-5763E669B4C9}" dt="2023-07-02T19:08:52.452" v="7802" actId="478"/>
          <ac:picMkLst>
            <pc:docMk/>
            <pc:sldMk cId="1103896069" sldId="280"/>
            <ac:picMk id="3" creationId="{00FF99DF-B72C-6957-02E0-FA809FC7B4CF}"/>
          </ac:picMkLst>
        </pc:picChg>
        <pc:picChg chg="add del mod ord">
          <ac:chgData name="John Gorman" userId="199b017bfe3ba9aa" providerId="LiveId" clId="{9966333D-E75A-487D-A39D-5763E669B4C9}" dt="2023-06-25T19:06:57.048" v="4996" actId="478"/>
          <ac:picMkLst>
            <pc:docMk/>
            <pc:sldMk cId="1103896069" sldId="280"/>
            <ac:picMk id="4" creationId="{2CB52523-8341-FAF6-5365-DDE7AFC41A65}"/>
          </ac:picMkLst>
        </pc:picChg>
        <pc:picChg chg="add mod">
          <ac:chgData name="John Gorman" userId="199b017bfe3ba9aa" providerId="LiveId" clId="{9966333D-E75A-487D-A39D-5763E669B4C9}" dt="2023-07-02T19:10:23.862" v="7812" actId="1076"/>
          <ac:picMkLst>
            <pc:docMk/>
            <pc:sldMk cId="1103896069" sldId="280"/>
            <ac:picMk id="4" creationId="{9D297651-93D9-38F5-18E3-5DE88A2FCFE7}"/>
          </ac:picMkLst>
        </pc:picChg>
        <pc:picChg chg="add mod">
          <ac:chgData name="John Gorman" userId="199b017bfe3ba9aa" providerId="LiveId" clId="{9966333D-E75A-487D-A39D-5763E669B4C9}" dt="2023-07-02T19:10:14.257" v="7810" actId="1076"/>
          <ac:picMkLst>
            <pc:docMk/>
            <pc:sldMk cId="1103896069" sldId="280"/>
            <ac:picMk id="5" creationId="{20691403-C45A-92F1-3D82-4EB5F00BB5B1}"/>
          </ac:picMkLst>
        </pc:picChg>
      </pc:sldChg>
      <pc:sldChg chg="addSp delSp modSp new mod setBg delDesignElem">
        <pc:chgData name="John Gorman" userId="199b017bfe3ba9aa" providerId="LiveId" clId="{9966333D-E75A-487D-A39D-5763E669B4C9}" dt="2023-06-29T23:20:09.074" v="6494"/>
        <pc:sldMkLst>
          <pc:docMk/>
          <pc:sldMk cId="3186366877" sldId="281"/>
        </pc:sldMkLst>
        <pc:spChg chg="mod">
          <ac:chgData name="John Gorman" userId="199b017bfe3ba9aa" providerId="LiveId" clId="{9966333D-E75A-487D-A39D-5763E669B4C9}" dt="2023-06-29T00:03:49.416" v="6377" actId="6549"/>
          <ac:spMkLst>
            <pc:docMk/>
            <pc:sldMk cId="3186366877" sldId="281"/>
            <ac:spMk id="2" creationId="{FFAA8ABA-37EC-3011-793F-8B4BFFE9DF84}"/>
          </ac:spMkLst>
        </pc:spChg>
        <pc:spChg chg="mod">
          <ac:chgData name="John Gorman" userId="199b017bfe3ba9aa" providerId="LiveId" clId="{9966333D-E75A-487D-A39D-5763E669B4C9}" dt="2023-06-29T00:02:37.010" v="6372" actId="1076"/>
          <ac:spMkLst>
            <pc:docMk/>
            <pc:sldMk cId="3186366877" sldId="281"/>
            <ac:spMk id="3" creationId="{5F112812-62FA-591A-2A42-94DED03E3DDD}"/>
          </ac:spMkLst>
        </pc:spChg>
        <pc:spChg chg="add del">
          <ac:chgData name="John Gorman" userId="199b017bfe3ba9aa" providerId="LiveId" clId="{9966333D-E75A-487D-A39D-5763E669B4C9}" dt="2023-06-29T23:20:09.074" v="6494"/>
          <ac:spMkLst>
            <pc:docMk/>
            <pc:sldMk cId="3186366877" sldId="281"/>
            <ac:spMk id="1031" creationId="{3BCB5F6A-9EB0-40B0-9D13-3023E9A20508}"/>
          </ac:spMkLst>
        </pc:spChg>
        <pc:picChg chg="add del mod">
          <ac:chgData name="John Gorman" userId="199b017bfe3ba9aa" providerId="LiveId" clId="{9966333D-E75A-487D-A39D-5763E669B4C9}" dt="2023-06-28T23:18:09.880" v="5557" actId="478"/>
          <ac:picMkLst>
            <pc:docMk/>
            <pc:sldMk cId="3186366877" sldId="281"/>
            <ac:picMk id="5" creationId="{AE5AB3E4-BE41-2830-EF91-CA0C7C1C1CFC}"/>
          </ac:picMkLst>
        </pc:picChg>
        <pc:picChg chg="add mod">
          <ac:chgData name="John Gorman" userId="199b017bfe3ba9aa" providerId="LiveId" clId="{9966333D-E75A-487D-A39D-5763E669B4C9}" dt="2023-06-28T23:18:37.267" v="5562" actId="1076"/>
          <ac:picMkLst>
            <pc:docMk/>
            <pc:sldMk cId="3186366877" sldId="281"/>
            <ac:picMk id="7" creationId="{FB924EC2-EEE8-BB21-66F6-10BC36054F07}"/>
          </ac:picMkLst>
        </pc:picChg>
        <pc:picChg chg="add del mod">
          <ac:chgData name="John Gorman" userId="199b017bfe3ba9aa" providerId="LiveId" clId="{9966333D-E75A-487D-A39D-5763E669B4C9}" dt="2023-06-25T18:51:06.204" v="4554" actId="478"/>
          <ac:picMkLst>
            <pc:docMk/>
            <pc:sldMk cId="3186366877" sldId="281"/>
            <ac:picMk id="1026" creationId="{17F17350-3069-E6E7-E16A-E41930179040}"/>
          </ac:picMkLst>
        </pc:picChg>
        <pc:picChg chg="add del mod">
          <ac:chgData name="John Gorman" userId="199b017bfe3ba9aa" providerId="LiveId" clId="{9966333D-E75A-487D-A39D-5763E669B4C9}" dt="2023-06-28T23:10:15.856" v="5549" actId="478"/>
          <ac:picMkLst>
            <pc:docMk/>
            <pc:sldMk cId="3186366877" sldId="281"/>
            <ac:picMk id="1027" creationId="{DEB63451-09EA-68AE-6FFA-F9EC750BFC8F}"/>
          </ac:picMkLst>
        </pc:picChg>
      </pc:sldChg>
      <pc:sldChg chg="addSp delSp modSp new mod ord">
        <pc:chgData name="John Gorman" userId="199b017bfe3ba9aa" providerId="LiveId" clId="{9966333D-E75A-487D-A39D-5763E669B4C9}" dt="2023-07-11T17:45:58.076" v="7939" actId="20578"/>
        <pc:sldMkLst>
          <pc:docMk/>
          <pc:sldMk cId="2251693849" sldId="282"/>
        </pc:sldMkLst>
        <pc:spChg chg="mod">
          <ac:chgData name="John Gorman" userId="199b017bfe3ba9aa" providerId="LiveId" clId="{9966333D-E75A-487D-A39D-5763E669B4C9}" dt="2023-07-01T19:33:46.457" v="6914" actId="6549"/>
          <ac:spMkLst>
            <pc:docMk/>
            <pc:sldMk cId="2251693849" sldId="282"/>
            <ac:spMk id="2" creationId="{637CC0D3-D7BE-8BD5-EDDB-D22DBABA0837}"/>
          </ac:spMkLst>
        </pc:spChg>
        <pc:spChg chg="del">
          <ac:chgData name="John Gorman" userId="199b017bfe3ba9aa" providerId="LiveId" clId="{9966333D-E75A-487D-A39D-5763E669B4C9}" dt="2023-06-26T15:37:46.380" v="5027"/>
          <ac:spMkLst>
            <pc:docMk/>
            <pc:sldMk cId="2251693849" sldId="282"/>
            <ac:spMk id="3" creationId="{514D86AE-C2B6-35A6-81A5-C2ACE48B29BC}"/>
          </ac:spMkLst>
        </pc:spChg>
        <pc:spChg chg="add mod">
          <ac:chgData name="John Gorman" userId="199b017bfe3ba9aa" providerId="LiveId" clId="{9966333D-E75A-487D-A39D-5763E669B4C9}" dt="2023-07-05T19:06:17.874" v="7813" actId="113"/>
          <ac:spMkLst>
            <pc:docMk/>
            <pc:sldMk cId="2251693849" sldId="282"/>
            <ac:spMk id="4" creationId="{6A828291-EA79-2AF0-978C-BE5AE70AE05F}"/>
          </ac:spMkLst>
        </pc:spChg>
      </pc:sldChg>
      <pc:sldChg chg="modSp new mod ord">
        <pc:chgData name="John Gorman" userId="199b017bfe3ba9aa" providerId="LiveId" clId="{9966333D-E75A-487D-A39D-5763E669B4C9}" dt="2023-07-11T17:50:27.545" v="7977" actId="20577"/>
        <pc:sldMkLst>
          <pc:docMk/>
          <pc:sldMk cId="2822030626" sldId="283"/>
        </pc:sldMkLst>
        <pc:spChg chg="mod">
          <ac:chgData name="John Gorman" userId="199b017bfe3ba9aa" providerId="LiveId" clId="{9966333D-E75A-487D-A39D-5763E669B4C9}" dt="2023-07-11T17:50:02.232" v="7959" actId="6549"/>
          <ac:spMkLst>
            <pc:docMk/>
            <pc:sldMk cId="2822030626" sldId="283"/>
            <ac:spMk id="2" creationId="{3D53E9CB-3FD0-E9E1-E36E-B230BD23D78A}"/>
          </ac:spMkLst>
        </pc:spChg>
        <pc:spChg chg="mod">
          <ac:chgData name="John Gorman" userId="199b017bfe3ba9aa" providerId="LiveId" clId="{9966333D-E75A-487D-A39D-5763E669B4C9}" dt="2023-07-11T17:50:27.545" v="7977" actId="20577"/>
          <ac:spMkLst>
            <pc:docMk/>
            <pc:sldMk cId="2822030626" sldId="283"/>
            <ac:spMk id="3" creationId="{1D5C1E79-61EC-E45D-D785-E3AC14A1089D}"/>
          </ac:spMkLst>
        </pc:spChg>
      </pc:sldChg>
      <pc:sldChg chg="addSp delSp modSp new mod">
        <pc:chgData name="John Gorman" userId="199b017bfe3ba9aa" providerId="LiveId" clId="{9966333D-E75A-487D-A39D-5763E669B4C9}" dt="2023-07-11T17:44:58.395" v="7935" actId="22"/>
        <pc:sldMkLst>
          <pc:docMk/>
          <pc:sldMk cId="3700748246" sldId="284"/>
        </pc:sldMkLst>
        <pc:spChg chg="mod">
          <ac:chgData name="John Gorman" userId="199b017bfe3ba9aa" providerId="LiveId" clId="{9966333D-E75A-487D-A39D-5763E669B4C9}" dt="2023-07-02T18:58:46.499" v="7684" actId="6549"/>
          <ac:spMkLst>
            <pc:docMk/>
            <pc:sldMk cId="3700748246" sldId="284"/>
            <ac:spMk id="2" creationId="{584960A2-30D1-6746-AF34-6B408CF32415}"/>
          </ac:spMkLst>
        </pc:spChg>
        <pc:spChg chg="mod">
          <ac:chgData name="John Gorman" userId="199b017bfe3ba9aa" providerId="LiveId" clId="{9966333D-E75A-487D-A39D-5763E669B4C9}" dt="2023-07-01T19:31:43.488" v="6869" actId="14100"/>
          <ac:spMkLst>
            <pc:docMk/>
            <pc:sldMk cId="3700748246" sldId="284"/>
            <ac:spMk id="3" creationId="{389FC747-7686-CF57-9D73-EF6A7123E429}"/>
          </ac:spMkLst>
        </pc:spChg>
        <pc:spChg chg="add del">
          <ac:chgData name="John Gorman" userId="199b017bfe3ba9aa" providerId="LiveId" clId="{9966333D-E75A-487D-A39D-5763E669B4C9}" dt="2023-07-11T17:44:58.395" v="7935" actId="22"/>
          <ac:spMkLst>
            <pc:docMk/>
            <pc:sldMk cId="3700748246" sldId="284"/>
            <ac:spMk id="5" creationId="{2FE30700-35F8-3C64-455A-D806EA4D7854}"/>
          </ac:spMkLst>
        </pc:spChg>
      </pc:sldChg>
      <pc:sldChg chg="addSp delSp modSp new mod">
        <pc:chgData name="John Gorman" userId="199b017bfe3ba9aa" providerId="LiveId" clId="{9966333D-E75A-487D-A39D-5763E669B4C9}" dt="2023-07-02T18:59:54.181" v="7688" actId="14100"/>
        <pc:sldMkLst>
          <pc:docMk/>
          <pc:sldMk cId="1737771055" sldId="285"/>
        </pc:sldMkLst>
        <pc:spChg chg="mod">
          <ac:chgData name="John Gorman" userId="199b017bfe3ba9aa" providerId="LiveId" clId="{9966333D-E75A-487D-A39D-5763E669B4C9}" dt="2023-07-02T18:59:54.181" v="7688" actId="14100"/>
          <ac:spMkLst>
            <pc:docMk/>
            <pc:sldMk cId="1737771055" sldId="285"/>
            <ac:spMk id="2" creationId="{FA012DE8-9451-C571-8CAC-5B330E88169F}"/>
          </ac:spMkLst>
        </pc:spChg>
        <pc:spChg chg="del mod">
          <ac:chgData name="John Gorman" userId="199b017bfe3ba9aa" providerId="LiveId" clId="{9966333D-E75A-487D-A39D-5763E669B4C9}" dt="2023-06-28T19:17:03.877" v="5492"/>
          <ac:spMkLst>
            <pc:docMk/>
            <pc:sldMk cId="1737771055" sldId="285"/>
            <ac:spMk id="3" creationId="{2DF0BEE8-3399-7E65-3637-019E1E9A6D40}"/>
          </ac:spMkLst>
        </pc:spChg>
        <pc:spChg chg="add del mod">
          <ac:chgData name="John Gorman" userId="199b017bfe3ba9aa" providerId="LiveId" clId="{9966333D-E75A-487D-A39D-5763E669B4C9}" dt="2023-06-28T19:17:27.584" v="5497"/>
          <ac:spMkLst>
            <pc:docMk/>
            <pc:sldMk cId="1737771055" sldId="285"/>
            <ac:spMk id="5" creationId="{7943EC4B-5400-7EC2-1A9D-FDE71FE8F76F}"/>
          </ac:spMkLst>
        </pc:spChg>
        <pc:spChg chg="add mod">
          <ac:chgData name="John Gorman" userId="199b017bfe3ba9aa" providerId="LiveId" clId="{9966333D-E75A-487D-A39D-5763E669B4C9}" dt="2023-07-01T19:32:07.536" v="6881" actId="20577"/>
          <ac:spMkLst>
            <pc:docMk/>
            <pc:sldMk cId="1737771055" sldId="285"/>
            <ac:spMk id="6" creationId="{21AFCD54-411E-BF77-2B0B-EB08AB1B1098}"/>
          </ac:spMkLst>
        </pc:spChg>
        <pc:picChg chg="add mod">
          <ac:chgData name="John Gorman" userId="199b017bfe3ba9aa" providerId="LiveId" clId="{9966333D-E75A-487D-A39D-5763E669B4C9}" dt="2023-06-28T19:17:13.673" v="5494" actId="14100"/>
          <ac:picMkLst>
            <pc:docMk/>
            <pc:sldMk cId="1737771055" sldId="285"/>
            <ac:picMk id="4" creationId="{4E9AB0E1-9370-44EA-BBAB-0D034E0A7AC6}"/>
          </ac:picMkLst>
        </pc:picChg>
      </pc:sldChg>
      <pc:sldChg chg="addSp delSp modSp new del mod setBg">
        <pc:chgData name="John Gorman" userId="199b017bfe3ba9aa" providerId="LiveId" clId="{9966333D-E75A-487D-A39D-5763E669B4C9}" dt="2023-06-28T22:55:11.381" v="5541" actId="47"/>
        <pc:sldMkLst>
          <pc:docMk/>
          <pc:sldMk cId="3401749626" sldId="286"/>
        </pc:sldMkLst>
        <pc:spChg chg="mod">
          <ac:chgData name="John Gorman" userId="199b017bfe3ba9aa" providerId="LiveId" clId="{9966333D-E75A-487D-A39D-5763E669B4C9}" dt="2023-06-28T22:54:36.158" v="5537" actId="20577"/>
          <ac:spMkLst>
            <pc:docMk/>
            <pc:sldMk cId="3401749626" sldId="286"/>
            <ac:spMk id="2" creationId="{80E5E213-0988-FB30-36BA-D4001DB9F769}"/>
          </ac:spMkLst>
        </pc:spChg>
        <pc:spChg chg="del">
          <ac:chgData name="John Gorman" userId="199b017bfe3ba9aa" providerId="LiveId" clId="{9966333D-E75A-487D-A39D-5763E669B4C9}" dt="2023-06-28T22:53:34.843" v="5508"/>
          <ac:spMkLst>
            <pc:docMk/>
            <pc:sldMk cId="3401749626" sldId="286"/>
            <ac:spMk id="3" creationId="{B0C0A116-DE69-2479-32EB-5BDCA60D9DE4}"/>
          </ac:spMkLst>
        </pc:spChg>
        <pc:spChg chg="add mod">
          <ac:chgData name="John Gorman" userId="199b017bfe3ba9aa" providerId="LiveId" clId="{9966333D-E75A-487D-A39D-5763E669B4C9}" dt="2023-06-28T22:54:49.309" v="5540" actId="27636"/>
          <ac:spMkLst>
            <pc:docMk/>
            <pc:sldMk cId="3401749626" sldId="286"/>
            <ac:spMk id="8" creationId="{3EF7B26E-11C8-0F45-F466-7D3C01D212A8}"/>
          </ac:spMkLst>
        </pc:spChg>
        <pc:picChg chg="add mod">
          <ac:chgData name="John Gorman" userId="199b017bfe3ba9aa" providerId="LiveId" clId="{9966333D-E75A-487D-A39D-5763E669B4C9}" dt="2023-06-28T22:54:43.920" v="5538" actId="14100"/>
          <ac:picMkLst>
            <pc:docMk/>
            <pc:sldMk cId="3401749626" sldId="286"/>
            <ac:picMk id="4" creationId="{B0C772B7-A228-5A85-E492-89237FDC8A6C}"/>
          </ac:picMkLst>
        </pc:picChg>
      </pc:sldChg>
      <pc:sldChg chg="modSp new mod">
        <pc:chgData name="John Gorman" userId="199b017bfe3ba9aa" providerId="LiveId" clId="{9966333D-E75A-487D-A39D-5763E669B4C9}" dt="2023-07-01T19:58:14.264" v="7577" actId="20577"/>
        <pc:sldMkLst>
          <pc:docMk/>
          <pc:sldMk cId="4231593292" sldId="286"/>
        </pc:sldMkLst>
        <pc:spChg chg="mod">
          <ac:chgData name="John Gorman" userId="199b017bfe3ba9aa" providerId="LiveId" clId="{9966333D-E75A-487D-A39D-5763E669B4C9}" dt="2023-06-28T23:29:01.730" v="5666" actId="14100"/>
          <ac:spMkLst>
            <pc:docMk/>
            <pc:sldMk cId="4231593292" sldId="286"/>
            <ac:spMk id="2" creationId="{9BCCE96F-8142-78DD-01E6-ECE1A791DBE1}"/>
          </ac:spMkLst>
        </pc:spChg>
        <pc:spChg chg="mod">
          <ac:chgData name="John Gorman" userId="199b017bfe3ba9aa" providerId="LiveId" clId="{9966333D-E75A-487D-A39D-5763E669B4C9}" dt="2023-07-01T19:58:14.264" v="7577" actId="20577"/>
          <ac:spMkLst>
            <pc:docMk/>
            <pc:sldMk cId="4231593292" sldId="286"/>
            <ac:spMk id="3" creationId="{ABA790D1-EFA5-37BD-FBF6-172D65328E4B}"/>
          </ac:spMkLst>
        </pc:spChg>
      </pc:sldChg>
      <pc:sldChg chg="addSp modSp new mod">
        <pc:chgData name="John Gorman" userId="199b017bfe3ba9aa" providerId="LiveId" clId="{9966333D-E75A-487D-A39D-5763E669B4C9}" dt="2023-07-06T21:52:28.955" v="7822" actId="20577"/>
        <pc:sldMkLst>
          <pc:docMk/>
          <pc:sldMk cId="2060580864" sldId="287"/>
        </pc:sldMkLst>
        <pc:spChg chg="mod">
          <ac:chgData name="John Gorman" userId="199b017bfe3ba9aa" providerId="LiveId" clId="{9966333D-E75A-487D-A39D-5763E669B4C9}" dt="2023-07-02T19:04:54.751" v="7786" actId="120"/>
          <ac:spMkLst>
            <pc:docMk/>
            <pc:sldMk cId="2060580864" sldId="287"/>
            <ac:spMk id="2" creationId="{C62BD2B9-9FAC-F115-64DB-C1A058745922}"/>
          </ac:spMkLst>
        </pc:spChg>
        <pc:spChg chg="mod">
          <ac:chgData name="John Gorman" userId="199b017bfe3ba9aa" providerId="LiveId" clId="{9966333D-E75A-487D-A39D-5763E669B4C9}" dt="2023-07-06T21:52:28.955" v="7822" actId="20577"/>
          <ac:spMkLst>
            <pc:docMk/>
            <pc:sldMk cId="2060580864" sldId="287"/>
            <ac:spMk id="3" creationId="{4CEB3BA2-DEA7-7CD0-B895-5871D2E1B2E0}"/>
          </ac:spMkLst>
        </pc:spChg>
        <pc:picChg chg="add mod">
          <ac:chgData name="John Gorman" userId="199b017bfe3ba9aa" providerId="LiveId" clId="{9966333D-E75A-487D-A39D-5763E669B4C9}" dt="2023-07-02T19:06:05.146" v="7792"/>
          <ac:picMkLst>
            <pc:docMk/>
            <pc:sldMk cId="2060580864" sldId="287"/>
            <ac:picMk id="5" creationId="{A945E486-5D48-B0AA-1B05-BEDF1D5D3E36}"/>
          </ac:picMkLst>
        </pc:picChg>
        <pc:cxnChg chg="add mod">
          <ac:chgData name="John Gorman" userId="199b017bfe3ba9aa" providerId="LiveId" clId="{9966333D-E75A-487D-A39D-5763E669B4C9}" dt="2023-07-02T19:07:00.941" v="7795" actId="1076"/>
          <ac:cxnSpMkLst>
            <pc:docMk/>
            <pc:sldMk cId="2060580864" sldId="287"/>
            <ac:cxnSpMk id="4" creationId="{9B4F7D7B-0AC0-2E7F-D2A5-9ED403A853E3}"/>
          </ac:cxnSpMkLst>
        </pc:cxnChg>
      </pc:sldChg>
      <pc:sldMasterChg chg="add del addSldLayout delSldLayout">
        <pc:chgData name="John Gorman" userId="199b017bfe3ba9aa" providerId="LiveId" clId="{9966333D-E75A-487D-A39D-5763E669B4C9}" dt="2023-06-17T18:53:31.373" v="4" actId="26606"/>
        <pc:sldMasterMkLst>
          <pc:docMk/>
          <pc:sldMasterMk cId="2451026790" sldId="2147483648"/>
        </pc:sldMasterMkLst>
        <pc:sldLayoutChg chg="add del">
          <pc:chgData name="John Gorman" userId="199b017bfe3ba9aa" providerId="LiveId" clId="{9966333D-E75A-487D-A39D-5763E669B4C9}" dt="2023-06-17T18:53:31.373" v="4" actId="26606"/>
          <pc:sldLayoutMkLst>
            <pc:docMk/>
            <pc:sldMasterMk cId="2451026790" sldId="2147483648"/>
            <pc:sldLayoutMk cId="3252946278" sldId="2147483649"/>
          </pc:sldLayoutMkLst>
        </pc:sldLayoutChg>
        <pc:sldLayoutChg chg="add del">
          <pc:chgData name="John Gorman" userId="199b017bfe3ba9aa" providerId="LiveId" clId="{9966333D-E75A-487D-A39D-5763E669B4C9}" dt="2023-06-17T18:53:31.373" v="4" actId="26606"/>
          <pc:sldLayoutMkLst>
            <pc:docMk/>
            <pc:sldMasterMk cId="2451026790" sldId="2147483648"/>
            <pc:sldLayoutMk cId="1665091321" sldId="2147483650"/>
          </pc:sldLayoutMkLst>
        </pc:sldLayoutChg>
        <pc:sldLayoutChg chg="add del">
          <pc:chgData name="John Gorman" userId="199b017bfe3ba9aa" providerId="LiveId" clId="{9966333D-E75A-487D-A39D-5763E669B4C9}" dt="2023-06-17T18:53:31.373" v="4" actId="26606"/>
          <pc:sldLayoutMkLst>
            <pc:docMk/>
            <pc:sldMasterMk cId="2451026790" sldId="2147483648"/>
            <pc:sldLayoutMk cId="3282753863" sldId="2147483651"/>
          </pc:sldLayoutMkLst>
        </pc:sldLayoutChg>
        <pc:sldLayoutChg chg="add del">
          <pc:chgData name="John Gorman" userId="199b017bfe3ba9aa" providerId="LiveId" clId="{9966333D-E75A-487D-A39D-5763E669B4C9}" dt="2023-06-17T18:53:31.373" v="4" actId="26606"/>
          <pc:sldLayoutMkLst>
            <pc:docMk/>
            <pc:sldMasterMk cId="2451026790" sldId="2147483648"/>
            <pc:sldLayoutMk cId="3883546784" sldId="2147483652"/>
          </pc:sldLayoutMkLst>
        </pc:sldLayoutChg>
        <pc:sldLayoutChg chg="add del">
          <pc:chgData name="John Gorman" userId="199b017bfe3ba9aa" providerId="LiveId" clId="{9966333D-E75A-487D-A39D-5763E669B4C9}" dt="2023-06-17T18:53:31.373" v="4" actId="26606"/>
          <pc:sldLayoutMkLst>
            <pc:docMk/>
            <pc:sldMasterMk cId="2451026790" sldId="2147483648"/>
            <pc:sldLayoutMk cId="2126782059" sldId="2147483653"/>
          </pc:sldLayoutMkLst>
        </pc:sldLayoutChg>
        <pc:sldLayoutChg chg="add del">
          <pc:chgData name="John Gorman" userId="199b017bfe3ba9aa" providerId="LiveId" clId="{9966333D-E75A-487D-A39D-5763E669B4C9}" dt="2023-06-17T18:53:31.373" v="4" actId="26606"/>
          <pc:sldLayoutMkLst>
            <pc:docMk/>
            <pc:sldMasterMk cId="2451026790" sldId="2147483648"/>
            <pc:sldLayoutMk cId="1740925566" sldId="2147483654"/>
          </pc:sldLayoutMkLst>
        </pc:sldLayoutChg>
        <pc:sldLayoutChg chg="add del">
          <pc:chgData name="John Gorman" userId="199b017bfe3ba9aa" providerId="LiveId" clId="{9966333D-E75A-487D-A39D-5763E669B4C9}" dt="2023-06-17T18:53:31.373" v="4" actId="26606"/>
          <pc:sldLayoutMkLst>
            <pc:docMk/>
            <pc:sldMasterMk cId="2451026790" sldId="2147483648"/>
            <pc:sldLayoutMk cId="2979060482" sldId="2147483655"/>
          </pc:sldLayoutMkLst>
        </pc:sldLayoutChg>
        <pc:sldLayoutChg chg="add del">
          <pc:chgData name="John Gorman" userId="199b017bfe3ba9aa" providerId="LiveId" clId="{9966333D-E75A-487D-A39D-5763E669B4C9}" dt="2023-06-17T18:53:31.373" v="4" actId="26606"/>
          <pc:sldLayoutMkLst>
            <pc:docMk/>
            <pc:sldMasterMk cId="2451026790" sldId="2147483648"/>
            <pc:sldLayoutMk cId="3809345340" sldId="2147483656"/>
          </pc:sldLayoutMkLst>
        </pc:sldLayoutChg>
        <pc:sldLayoutChg chg="add del">
          <pc:chgData name="John Gorman" userId="199b017bfe3ba9aa" providerId="LiveId" clId="{9966333D-E75A-487D-A39D-5763E669B4C9}" dt="2023-06-17T18:53:31.373" v="4" actId="26606"/>
          <pc:sldLayoutMkLst>
            <pc:docMk/>
            <pc:sldMasterMk cId="2451026790" sldId="2147483648"/>
            <pc:sldLayoutMk cId="4109821886" sldId="2147483657"/>
          </pc:sldLayoutMkLst>
        </pc:sldLayoutChg>
        <pc:sldLayoutChg chg="add del">
          <pc:chgData name="John Gorman" userId="199b017bfe3ba9aa" providerId="LiveId" clId="{9966333D-E75A-487D-A39D-5763E669B4C9}" dt="2023-06-17T18:53:31.373" v="4" actId="26606"/>
          <pc:sldLayoutMkLst>
            <pc:docMk/>
            <pc:sldMasterMk cId="2451026790" sldId="2147483648"/>
            <pc:sldLayoutMk cId="1112655222" sldId="2147483658"/>
          </pc:sldLayoutMkLst>
        </pc:sldLayoutChg>
        <pc:sldLayoutChg chg="add del">
          <pc:chgData name="John Gorman" userId="199b017bfe3ba9aa" providerId="LiveId" clId="{9966333D-E75A-487D-A39D-5763E669B4C9}" dt="2023-06-17T18:53:31.373" v="4" actId="26606"/>
          <pc:sldLayoutMkLst>
            <pc:docMk/>
            <pc:sldMasterMk cId="2451026790" sldId="2147483648"/>
            <pc:sldLayoutMk cId="3342204456" sldId="2147483659"/>
          </pc:sldLayoutMkLst>
        </pc:sldLayoutChg>
      </pc:sldMasterChg>
      <pc:sldMasterChg chg="add del setBg addSldLayout delSldLayout modSldLayout">
        <pc:chgData name="John Gorman" userId="199b017bfe3ba9aa" providerId="LiveId" clId="{9966333D-E75A-487D-A39D-5763E669B4C9}" dt="2023-06-17T18:54:48.318" v="8"/>
        <pc:sldMasterMkLst>
          <pc:docMk/>
          <pc:sldMasterMk cId="2708541418" sldId="2147483686"/>
        </pc:sldMasterMkLst>
        <pc:sldLayoutChg chg="add del setBg">
          <pc:chgData name="John Gorman" userId="199b017bfe3ba9aa" providerId="LiveId" clId="{9966333D-E75A-487D-A39D-5763E669B4C9}" dt="2023-06-17T18:54:48.318" v="8"/>
          <pc:sldLayoutMkLst>
            <pc:docMk/>
            <pc:sldMasterMk cId="2708541418" sldId="2147483686"/>
            <pc:sldLayoutMk cId="2949717995" sldId="2147483675"/>
          </pc:sldLayoutMkLst>
        </pc:sldLayoutChg>
        <pc:sldLayoutChg chg="add del setBg">
          <pc:chgData name="John Gorman" userId="199b017bfe3ba9aa" providerId="LiveId" clId="{9966333D-E75A-487D-A39D-5763E669B4C9}" dt="2023-06-17T18:54:48.318" v="8"/>
          <pc:sldLayoutMkLst>
            <pc:docMk/>
            <pc:sldMasterMk cId="2708541418" sldId="2147483686"/>
            <pc:sldLayoutMk cId="4031406409" sldId="2147483676"/>
          </pc:sldLayoutMkLst>
        </pc:sldLayoutChg>
        <pc:sldLayoutChg chg="add del setBg">
          <pc:chgData name="John Gorman" userId="199b017bfe3ba9aa" providerId="LiveId" clId="{9966333D-E75A-487D-A39D-5763E669B4C9}" dt="2023-06-17T18:54:48.318" v="8"/>
          <pc:sldLayoutMkLst>
            <pc:docMk/>
            <pc:sldMasterMk cId="2708541418" sldId="2147483686"/>
            <pc:sldLayoutMk cId="896517471" sldId="2147483677"/>
          </pc:sldLayoutMkLst>
        </pc:sldLayoutChg>
        <pc:sldLayoutChg chg="add del setBg">
          <pc:chgData name="John Gorman" userId="199b017bfe3ba9aa" providerId="LiveId" clId="{9966333D-E75A-487D-A39D-5763E669B4C9}" dt="2023-06-17T18:54:48.318" v="8"/>
          <pc:sldLayoutMkLst>
            <pc:docMk/>
            <pc:sldMasterMk cId="2708541418" sldId="2147483686"/>
            <pc:sldLayoutMk cId="772515249" sldId="2147483678"/>
          </pc:sldLayoutMkLst>
        </pc:sldLayoutChg>
        <pc:sldLayoutChg chg="add del setBg">
          <pc:chgData name="John Gorman" userId="199b017bfe3ba9aa" providerId="LiveId" clId="{9966333D-E75A-487D-A39D-5763E669B4C9}" dt="2023-06-17T18:54:48.318" v="8"/>
          <pc:sldLayoutMkLst>
            <pc:docMk/>
            <pc:sldMasterMk cId="2708541418" sldId="2147483686"/>
            <pc:sldLayoutMk cId="47736795" sldId="2147483679"/>
          </pc:sldLayoutMkLst>
        </pc:sldLayoutChg>
        <pc:sldLayoutChg chg="add del setBg">
          <pc:chgData name="John Gorman" userId="199b017bfe3ba9aa" providerId="LiveId" clId="{9966333D-E75A-487D-A39D-5763E669B4C9}" dt="2023-06-17T18:54:48.318" v="8"/>
          <pc:sldLayoutMkLst>
            <pc:docMk/>
            <pc:sldMasterMk cId="2708541418" sldId="2147483686"/>
            <pc:sldLayoutMk cId="1820085269" sldId="2147483680"/>
          </pc:sldLayoutMkLst>
        </pc:sldLayoutChg>
        <pc:sldLayoutChg chg="add del setBg">
          <pc:chgData name="John Gorman" userId="199b017bfe3ba9aa" providerId="LiveId" clId="{9966333D-E75A-487D-A39D-5763E669B4C9}" dt="2023-06-17T18:54:48.318" v="8"/>
          <pc:sldLayoutMkLst>
            <pc:docMk/>
            <pc:sldMasterMk cId="2708541418" sldId="2147483686"/>
            <pc:sldLayoutMk cId="2294975184" sldId="2147483681"/>
          </pc:sldLayoutMkLst>
        </pc:sldLayoutChg>
        <pc:sldLayoutChg chg="add del setBg">
          <pc:chgData name="John Gorman" userId="199b017bfe3ba9aa" providerId="LiveId" clId="{9966333D-E75A-487D-A39D-5763E669B4C9}" dt="2023-06-17T18:54:48.318" v="8"/>
          <pc:sldLayoutMkLst>
            <pc:docMk/>
            <pc:sldMasterMk cId="2708541418" sldId="2147483686"/>
            <pc:sldLayoutMk cId="2537007819" sldId="2147483682"/>
          </pc:sldLayoutMkLst>
        </pc:sldLayoutChg>
        <pc:sldLayoutChg chg="add del setBg">
          <pc:chgData name="John Gorman" userId="199b017bfe3ba9aa" providerId="LiveId" clId="{9966333D-E75A-487D-A39D-5763E669B4C9}" dt="2023-06-17T18:54:48.318" v="8"/>
          <pc:sldLayoutMkLst>
            <pc:docMk/>
            <pc:sldMasterMk cId="2708541418" sldId="2147483686"/>
            <pc:sldLayoutMk cId="1694214371" sldId="2147483683"/>
          </pc:sldLayoutMkLst>
        </pc:sldLayoutChg>
        <pc:sldLayoutChg chg="add del setBg">
          <pc:chgData name="John Gorman" userId="199b017bfe3ba9aa" providerId="LiveId" clId="{9966333D-E75A-487D-A39D-5763E669B4C9}" dt="2023-06-17T18:54:48.318" v="8"/>
          <pc:sldLayoutMkLst>
            <pc:docMk/>
            <pc:sldMasterMk cId="2708541418" sldId="2147483686"/>
            <pc:sldLayoutMk cId="966057233" sldId="2147483684"/>
          </pc:sldLayoutMkLst>
        </pc:sldLayoutChg>
        <pc:sldLayoutChg chg="add del setBg">
          <pc:chgData name="John Gorman" userId="199b017bfe3ba9aa" providerId="LiveId" clId="{9966333D-E75A-487D-A39D-5763E669B4C9}" dt="2023-06-17T18:54:48.318" v="8"/>
          <pc:sldLayoutMkLst>
            <pc:docMk/>
            <pc:sldMasterMk cId="2708541418" sldId="2147483686"/>
            <pc:sldLayoutMk cId="1130958219" sldId="2147483685"/>
          </pc:sldLayoutMkLst>
        </pc:sldLayoutChg>
      </pc:sldMasterChg>
      <pc:sldMasterChg chg="add del addSldLayout delSldLayout">
        <pc:chgData name="John Gorman" userId="199b017bfe3ba9aa" providerId="LiveId" clId="{9966333D-E75A-487D-A39D-5763E669B4C9}" dt="2023-06-17T18:53:31.324" v="3" actId="26606"/>
        <pc:sldMasterMkLst>
          <pc:docMk/>
          <pc:sldMasterMk cId="2865425707" sldId="2147483699"/>
        </pc:sldMasterMkLst>
        <pc:sldLayoutChg chg="add del">
          <pc:chgData name="John Gorman" userId="199b017bfe3ba9aa" providerId="LiveId" clId="{9966333D-E75A-487D-A39D-5763E669B4C9}" dt="2023-06-17T18:53:31.324" v="3" actId="26606"/>
          <pc:sldLayoutMkLst>
            <pc:docMk/>
            <pc:sldMasterMk cId="2865425707" sldId="2147483699"/>
            <pc:sldLayoutMk cId="427343770" sldId="2147483688"/>
          </pc:sldLayoutMkLst>
        </pc:sldLayoutChg>
        <pc:sldLayoutChg chg="add del">
          <pc:chgData name="John Gorman" userId="199b017bfe3ba9aa" providerId="LiveId" clId="{9966333D-E75A-487D-A39D-5763E669B4C9}" dt="2023-06-17T18:53:31.324" v="3" actId="26606"/>
          <pc:sldLayoutMkLst>
            <pc:docMk/>
            <pc:sldMasterMk cId="2865425707" sldId="2147483699"/>
            <pc:sldLayoutMk cId="1814711065" sldId="2147483689"/>
          </pc:sldLayoutMkLst>
        </pc:sldLayoutChg>
        <pc:sldLayoutChg chg="add del">
          <pc:chgData name="John Gorman" userId="199b017bfe3ba9aa" providerId="LiveId" clId="{9966333D-E75A-487D-A39D-5763E669B4C9}" dt="2023-06-17T18:53:31.324" v="3" actId="26606"/>
          <pc:sldLayoutMkLst>
            <pc:docMk/>
            <pc:sldMasterMk cId="2865425707" sldId="2147483699"/>
            <pc:sldLayoutMk cId="299598517" sldId="2147483690"/>
          </pc:sldLayoutMkLst>
        </pc:sldLayoutChg>
        <pc:sldLayoutChg chg="add del">
          <pc:chgData name="John Gorman" userId="199b017bfe3ba9aa" providerId="LiveId" clId="{9966333D-E75A-487D-A39D-5763E669B4C9}" dt="2023-06-17T18:53:31.324" v="3" actId="26606"/>
          <pc:sldLayoutMkLst>
            <pc:docMk/>
            <pc:sldMasterMk cId="2865425707" sldId="2147483699"/>
            <pc:sldLayoutMk cId="323310743" sldId="2147483691"/>
          </pc:sldLayoutMkLst>
        </pc:sldLayoutChg>
        <pc:sldLayoutChg chg="add del">
          <pc:chgData name="John Gorman" userId="199b017bfe3ba9aa" providerId="LiveId" clId="{9966333D-E75A-487D-A39D-5763E669B4C9}" dt="2023-06-17T18:53:31.324" v="3" actId="26606"/>
          <pc:sldLayoutMkLst>
            <pc:docMk/>
            <pc:sldMasterMk cId="2865425707" sldId="2147483699"/>
            <pc:sldLayoutMk cId="3034908282" sldId="2147483692"/>
          </pc:sldLayoutMkLst>
        </pc:sldLayoutChg>
        <pc:sldLayoutChg chg="add del">
          <pc:chgData name="John Gorman" userId="199b017bfe3ba9aa" providerId="LiveId" clId="{9966333D-E75A-487D-A39D-5763E669B4C9}" dt="2023-06-17T18:53:31.324" v="3" actId="26606"/>
          <pc:sldLayoutMkLst>
            <pc:docMk/>
            <pc:sldMasterMk cId="2865425707" sldId="2147483699"/>
            <pc:sldLayoutMk cId="3288309894" sldId="2147483693"/>
          </pc:sldLayoutMkLst>
        </pc:sldLayoutChg>
        <pc:sldLayoutChg chg="add del">
          <pc:chgData name="John Gorman" userId="199b017bfe3ba9aa" providerId="LiveId" clId="{9966333D-E75A-487D-A39D-5763E669B4C9}" dt="2023-06-17T18:53:31.324" v="3" actId="26606"/>
          <pc:sldLayoutMkLst>
            <pc:docMk/>
            <pc:sldMasterMk cId="2865425707" sldId="2147483699"/>
            <pc:sldLayoutMk cId="1733491924" sldId="2147483694"/>
          </pc:sldLayoutMkLst>
        </pc:sldLayoutChg>
        <pc:sldLayoutChg chg="add del">
          <pc:chgData name="John Gorman" userId="199b017bfe3ba9aa" providerId="LiveId" clId="{9966333D-E75A-487D-A39D-5763E669B4C9}" dt="2023-06-17T18:53:31.324" v="3" actId="26606"/>
          <pc:sldLayoutMkLst>
            <pc:docMk/>
            <pc:sldMasterMk cId="2865425707" sldId="2147483699"/>
            <pc:sldLayoutMk cId="2206649012" sldId="2147483695"/>
          </pc:sldLayoutMkLst>
        </pc:sldLayoutChg>
        <pc:sldLayoutChg chg="add del">
          <pc:chgData name="John Gorman" userId="199b017bfe3ba9aa" providerId="LiveId" clId="{9966333D-E75A-487D-A39D-5763E669B4C9}" dt="2023-06-17T18:53:31.324" v="3" actId="26606"/>
          <pc:sldLayoutMkLst>
            <pc:docMk/>
            <pc:sldMasterMk cId="2865425707" sldId="2147483699"/>
            <pc:sldLayoutMk cId="142422996" sldId="2147483696"/>
          </pc:sldLayoutMkLst>
        </pc:sldLayoutChg>
        <pc:sldLayoutChg chg="add del">
          <pc:chgData name="John Gorman" userId="199b017bfe3ba9aa" providerId="LiveId" clId="{9966333D-E75A-487D-A39D-5763E669B4C9}" dt="2023-06-17T18:53:31.324" v="3" actId="26606"/>
          <pc:sldLayoutMkLst>
            <pc:docMk/>
            <pc:sldMasterMk cId="2865425707" sldId="2147483699"/>
            <pc:sldLayoutMk cId="3409910952" sldId="2147483697"/>
          </pc:sldLayoutMkLst>
        </pc:sldLayoutChg>
        <pc:sldLayoutChg chg="add del">
          <pc:chgData name="John Gorman" userId="199b017bfe3ba9aa" providerId="LiveId" clId="{9966333D-E75A-487D-A39D-5763E669B4C9}" dt="2023-06-17T18:53:31.324" v="3" actId="26606"/>
          <pc:sldLayoutMkLst>
            <pc:docMk/>
            <pc:sldMasterMk cId="2865425707" sldId="2147483699"/>
            <pc:sldLayoutMk cId="3901962346" sldId="2147483698"/>
          </pc:sldLayoutMkLst>
        </pc:sldLayoutChg>
      </pc:sldMasterChg>
    </pc:docChg>
  </pc:docChgLst>
  <pc:docChgLst>
    <pc:chgData name="John Gorman" userId="199b017bfe3ba9aa" providerId="LiveId" clId="{8DFB3EE9-86BB-4F0A-9133-C0B9BFD9C9B3}"/>
    <pc:docChg chg="undo custSel addSld delSld modSld sldOrd">
      <pc:chgData name="John Gorman" userId="199b017bfe3ba9aa" providerId="LiveId" clId="{8DFB3EE9-86BB-4F0A-9133-C0B9BFD9C9B3}" dt="2023-07-16T17:59:37.307" v="1126"/>
      <pc:docMkLst>
        <pc:docMk/>
      </pc:docMkLst>
      <pc:sldChg chg="modSp mod ord">
        <pc:chgData name="John Gorman" userId="199b017bfe3ba9aa" providerId="LiveId" clId="{8DFB3EE9-86BB-4F0A-9133-C0B9BFD9C9B3}" dt="2023-07-16T17:40:27.934" v="847" actId="6549"/>
        <pc:sldMkLst>
          <pc:docMk/>
          <pc:sldMk cId="1445350985" sldId="266"/>
        </pc:sldMkLst>
        <pc:spChg chg="mod">
          <ac:chgData name="John Gorman" userId="199b017bfe3ba9aa" providerId="LiveId" clId="{8DFB3EE9-86BB-4F0A-9133-C0B9BFD9C9B3}" dt="2023-07-16T17:32:05.956" v="632" actId="20577"/>
          <ac:spMkLst>
            <pc:docMk/>
            <pc:sldMk cId="1445350985" sldId="266"/>
            <ac:spMk id="2" creationId="{8B04A686-785C-520F-808D-BDF7E6873669}"/>
          </ac:spMkLst>
        </pc:spChg>
        <pc:spChg chg="mod">
          <ac:chgData name="John Gorman" userId="199b017bfe3ba9aa" providerId="LiveId" clId="{8DFB3EE9-86BB-4F0A-9133-C0B9BFD9C9B3}" dt="2023-07-16T17:40:27.934" v="847" actId="6549"/>
          <ac:spMkLst>
            <pc:docMk/>
            <pc:sldMk cId="1445350985" sldId="266"/>
            <ac:spMk id="3" creationId="{D2A5B5CD-C034-B72C-53B9-1979FF098A90}"/>
          </ac:spMkLst>
        </pc:spChg>
      </pc:sldChg>
      <pc:sldChg chg="modSp mod">
        <pc:chgData name="John Gorman" userId="199b017bfe3ba9aa" providerId="LiveId" clId="{8DFB3EE9-86BB-4F0A-9133-C0B9BFD9C9B3}" dt="2023-07-16T17:58:45.541" v="1121" actId="20577"/>
        <pc:sldMkLst>
          <pc:docMk/>
          <pc:sldMk cId="111720492" sldId="269"/>
        </pc:sldMkLst>
        <pc:spChg chg="mod">
          <ac:chgData name="John Gorman" userId="199b017bfe3ba9aa" providerId="LiveId" clId="{8DFB3EE9-86BB-4F0A-9133-C0B9BFD9C9B3}" dt="2023-07-16T17:58:45.541" v="1121" actId="20577"/>
          <ac:spMkLst>
            <pc:docMk/>
            <pc:sldMk cId="111720492" sldId="269"/>
            <ac:spMk id="2" creationId="{F6F0233F-A997-1F9B-B1DD-23AA0F731182}"/>
          </ac:spMkLst>
        </pc:spChg>
      </pc:sldChg>
      <pc:sldChg chg="modSp mod">
        <pc:chgData name="John Gorman" userId="199b017bfe3ba9aa" providerId="LiveId" clId="{8DFB3EE9-86BB-4F0A-9133-C0B9BFD9C9B3}" dt="2023-07-16T17:53:31.467" v="972"/>
        <pc:sldMkLst>
          <pc:docMk/>
          <pc:sldMk cId="318083746" sldId="270"/>
        </pc:sldMkLst>
        <pc:spChg chg="mod">
          <ac:chgData name="John Gorman" userId="199b017bfe3ba9aa" providerId="LiveId" clId="{8DFB3EE9-86BB-4F0A-9133-C0B9BFD9C9B3}" dt="2023-07-16T17:05:58.430" v="12" actId="20577"/>
          <ac:spMkLst>
            <pc:docMk/>
            <pc:sldMk cId="318083746" sldId="270"/>
            <ac:spMk id="2" creationId="{DA18DCE7-7A63-A297-AEAB-9B4679C469CB}"/>
          </ac:spMkLst>
        </pc:spChg>
        <pc:spChg chg="mod">
          <ac:chgData name="John Gorman" userId="199b017bfe3ba9aa" providerId="LiveId" clId="{8DFB3EE9-86BB-4F0A-9133-C0B9BFD9C9B3}" dt="2023-07-16T17:53:31.467" v="972"/>
          <ac:spMkLst>
            <pc:docMk/>
            <pc:sldMk cId="318083746" sldId="270"/>
            <ac:spMk id="3" creationId="{60E97E88-0239-CFA0-7E6D-9AE03F8F101E}"/>
          </ac:spMkLst>
        </pc:spChg>
      </pc:sldChg>
      <pc:sldChg chg="modSp mod">
        <pc:chgData name="John Gorman" userId="199b017bfe3ba9aa" providerId="LiveId" clId="{8DFB3EE9-86BB-4F0A-9133-C0B9BFD9C9B3}" dt="2023-07-16T17:55:36.443" v="1048" actId="113"/>
        <pc:sldMkLst>
          <pc:docMk/>
          <pc:sldMk cId="1623207352" sldId="271"/>
        </pc:sldMkLst>
        <pc:spChg chg="mod">
          <ac:chgData name="John Gorman" userId="199b017bfe3ba9aa" providerId="LiveId" clId="{8DFB3EE9-86BB-4F0A-9133-C0B9BFD9C9B3}" dt="2023-07-16T17:49:43.339" v="949"/>
          <ac:spMkLst>
            <pc:docMk/>
            <pc:sldMk cId="1623207352" sldId="271"/>
            <ac:spMk id="2" creationId="{6AA6C676-C6EC-1D49-9738-5D0BB61C10A4}"/>
          </ac:spMkLst>
        </pc:spChg>
        <pc:spChg chg="mod">
          <ac:chgData name="John Gorman" userId="199b017bfe3ba9aa" providerId="LiveId" clId="{8DFB3EE9-86BB-4F0A-9133-C0B9BFD9C9B3}" dt="2023-07-16T17:55:36.443" v="1048" actId="113"/>
          <ac:spMkLst>
            <pc:docMk/>
            <pc:sldMk cId="1623207352" sldId="271"/>
            <ac:spMk id="3" creationId="{97DCB269-FBF1-86E7-2817-E13737D0AC88}"/>
          </ac:spMkLst>
        </pc:spChg>
      </pc:sldChg>
      <pc:sldChg chg="delSp modSp mod">
        <pc:chgData name="John Gorman" userId="199b017bfe3ba9aa" providerId="LiveId" clId="{8DFB3EE9-86BB-4F0A-9133-C0B9BFD9C9B3}" dt="2023-07-16T17:20:17.293" v="308" actId="1076"/>
        <pc:sldMkLst>
          <pc:docMk/>
          <pc:sldMk cId="2516545121" sldId="277"/>
        </pc:sldMkLst>
        <pc:spChg chg="del mod">
          <ac:chgData name="John Gorman" userId="199b017bfe3ba9aa" providerId="LiveId" clId="{8DFB3EE9-86BB-4F0A-9133-C0B9BFD9C9B3}" dt="2023-07-16T17:20:10.609" v="307" actId="478"/>
          <ac:spMkLst>
            <pc:docMk/>
            <pc:sldMk cId="2516545121" sldId="277"/>
            <ac:spMk id="3" creationId="{1D60C670-1EBF-2DEC-BFF1-562C9C93285A}"/>
          </ac:spMkLst>
        </pc:spChg>
        <pc:spChg chg="mod">
          <ac:chgData name="John Gorman" userId="199b017bfe3ba9aa" providerId="LiveId" clId="{8DFB3EE9-86BB-4F0A-9133-C0B9BFD9C9B3}" dt="2023-07-16T17:20:17.293" v="308" actId="1076"/>
          <ac:spMkLst>
            <pc:docMk/>
            <pc:sldMk cId="2516545121" sldId="277"/>
            <ac:spMk id="4" creationId="{44B81A4A-DAA1-1EB4-F108-79ED9517B088}"/>
          </ac:spMkLst>
        </pc:spChg>
      </pc:sldChg>
      <pc:sldChg chg="addSp delSp modSp mod ord">
        <pc:chgData name="John Gorman" userId="199b017bfe3ba9aa" providerId="LiveId" clId="{8DFB3EE9-86BB-4F0A-9133-C0B9BFD9C9B3}" dt="2023-07-16T17:56:33.710" v="1056" actId="313"/>
        <pc:sldMkLst>
          <pc:docMk/>
          <pc:sldMk cId="2256743514" sldId="278"/>
        </pc:sldMkLst>
        <pc:spChg chg="del mod">
          <ac:chgData name="John Gorman" userId="199b017bfe3ba9aa" providerId="LiveId" clId="{8DFB3EE9-86BB-4F0A-9133-C0B9BFD9C9B3}" dt="2023-07-16T17:44:25.826" v="872" actId="478"/>
          <ac:spMkLst>
            <pc:docMk/>
            <pc:sldMk cId="2256743514" sldId="278"/>
            <ac:spMk id="2" creationId="{47FA7530-2B8B-E25A-6846-EE43BF3F0781}"/>
          </ac:spMkLst>
        </pc:spChg>
        <pc:spChg chg="mod">
          <ac:chgData name="John Gorman" userId="199b017bfe3ba9aa" providerId="LiveId" clId="{8DFB3EE9-86BB-4F0A-9133-C0B9BFD9C9B3}" dt="2023-07-16T17:56:33.710" v="1056" actId="313"/>
          <ac:spMkLst>
            <pc:docMk/>
            <pc:sldMk cId="2256743514" sldId="278"/>
            <ac:spMk id="3" creationId="{7A487970-559A-9B17-29A6-3CC987DDA61A}"/>
          </ac:spMkLst>
        </pc:spChg>
        <pc:spChg chg="add mod">
          <ac:chgData name="John Gorman" userId="199b017bfe3ba9aa" providerId="LiveId" clId="{8DFB3EE9-86BB-4F0A-9133-C0B9BFD9C9B3}" dt="2023-07-16T17:44:56.412" v="894" actId="20577"/>
          <ac:spMkLst>
            <pc:docMk/>
            <pc:sldMk cId="2256743514" sldId="278"/>
            <ac:spMk id="5" creationId="{EFB4ED1D-E51E-EBED-6958-31B6AC0DF109}"/>
          </ac:spMkLst>
        </pc:spChg>
        <pc:spChg chg="add del mod">
          <ac:chgData name="John Gorman" userId="199b017bfe3ba9aa" providerId="LiveId" clId="{8DFB3EE9-86BB-4F0A-9133-C0B9BFD9C9B3}" dt="2023-07-16T17:44:42.371" v="876"/>
          <ac:spMkLst>
            <pc:docMk/>
            <pc:sldMk cId="2256743514" sldId="278"/>
            <ac:spMk id="6" creationId="{76EE13C2-56CD-BC37-858E-1C1D3DCF7071}"/>
          </ac:spMkLst>
        </pc:spChg>
        <pc:spChg chg="add del mod">
          <ac:chgData name="John Gorman" userId="199b017bfe3ba9aa" providerId="LiveId" clId="{8DFB3EE9-86BB-4F0A-9133-C0B9BFD9C9B3}" dt="2023-07-16T17:44:41.590" v="875"/>
          <ac:spMkLst>
            <pc:docMk/>
            <pc:sldMk cId="2256743514" sldId="278"/>
            <ac:spMk id="7" creationId="{A1F5A48E-89B7-1E2B-4C2B-C7A95828E3B8}"/>
          </ac:spMkLst>
        </pc:spChg>
      </pc:sldChg>
      <pc:sldChg chg="modSp mod ord">
        <pc:chgData name="John Gorman" userId="199b017bfe3ba9aa" providerId="LiveId" clId="{8DFB3EE9-86BB-4F0A-9133-C0B9BFD9C9B3}" dt="2023-07-16T17:49:08.968" v="948" actId="6549"/>
        <pc:sldMkLst>
          <pc:docMk/>
          <pc:sldMk cId="2251693849" sldId="282"/>
        </pc:sldMkLst>
        <pc:spChg chg="mod">
          <ac:chgData name="John Gorman" userId="199b017bfe3ba9aa" providerId="LiveId" clId="{8DFB3EE9-86BB-4F0A-9133-C0B9BFD9C9B3}" dt="2023-07-16T17:49:08.968" v="948" actId="6549"/>
          <ac:spMkLst>
            <pc:docMk/>
            <pc:sldMk cId="2251693849" sldId="282"/>
            <ac:spMk id="2" creationId="{637CC0D3-D7BE-8BD5-EDDB-D22DBABA0837}"/>
          </ac:spMkLst>
        </pc:spChg>
      </pc:sldChg>
      <pc:sldChg chg="modSp del mod">
        <pc:chgData name="John Gorman" userId="199b017bfe3ba9aa" providerId="LiveId" clId="{8DFB3EE9-86BB-4F0A-9133-C0B9BFD9C9B3}" dt="2023-07-16T17:56:51.269" v="1057" actId="47"/>
        <pc:sldMkLst>
          <pc:docMk/>
          <pc:sldMk cId="2822030626" sldId="283"/>
        </pc:sldMkLst>
        <pc:spChg chg="mod">
          <ac:chgData name="John Gorman" userId="199b017bfe3ba9aa" providerId="LiveId" clId="{8DFB3EE9-86BB-4F0A-9133-C0B9BFD9C9B3}" dt="2023-07-16T17:44:08.279" v="870" actId="14100"/>
          <ac:spMkLst>
            <pc:docMk/>
            <pc:sldMk cId="2822030626" sldId="283"/>
            <ac:spMk id="2" creationId="{3D53E9CB-3FD0-E9E1-E36E-B230BD23D78A}"/>
          </ac:spMkLst>
        </pc:spChg>
        <pc:spChg chg="mod">
          <ac:chgData name="John Gorman" userId="199b017bfe3ba9aa" providerId="LiveId" clId="{8DFB3EE9-86BB-4F0A-9133-C0B9BFD9C9B3}" dt="2023-07-16T17:45:13.928" v="895" actId="21"/>
          <ac:spMkLst>
            <pc:docMk/>
            <pc:sldMk cId="2822030626" sldId="283"/>
            <ac:spMk id="3" creationId="{1D5C1E79-61EC-E45D-D785-E3AC14A1089D}"/>
          </ac:spMkLst>
        </pc:spChg>
      </pc:sldChg>
      <pc:sldChg chg="addSp modSp mod">
        <pc:chgData name="John Gorman" userId="199b017bfe3ba9aa" providerId="LiveId" clId="{8DFB3EE9-86BB-4F0A-9133-C0B9BFD9C9B3}" dt="2023-07-16T17:42:52.548" v="866" actId="1076"/>
        <pc:sldMkLst>
          <pc:docMk/>
          <pc:sldMk cId="2060580864" sldId="287"/>
        </pc:sldMkLst>
        <pc:spChg chg="add mod">
          <ac:chgData name="John Gorman" userId="199b017bfe3ba9aa" providerId="LiveId" clId="{8DFB3EE9-86BB-4F0A-9133-C0B9BFD9C9B3}" dt="2023-07-16T17:42:52.548" v="866" actId="1076"/>
          <ac:spMkLst>
            <pc:docMk/>
            <pc:sldMk cId="2060580864" sldId="287"/>
            <ac:spMk id="7" creationId="{28A780F6-F612-34CA-53A8-1F969F1A7715}"/>
          </ac:spMkLst>
        </pc:spChg>
      </pc:sldChg>
      <pc:sldChg chg="modSp mod">
        <pc:chgData name="John Gorman" userId="199b017bfe3ba9aa" providerId="LiveId" clId="{8DFB3EE9-86BB-4F0A-9133-C0B9BFD9C9B3}" dt="2023-07-16T17:52:44.690" v="967" actId="6549"/>
        <pc:sldMkLst>
          <pc:docMk/>
          <pc:sldMk cId="2048432673" sldId="288"/>
        </pc:sldMkLst>
        <pc:spChg chg="mod">
          <ac:chgData name="John Gorman" userId="199b017bfe3ba9aa" providerId="LiveId" clId="{8DFB3EE9-86BB-4F0A-9133-C0B9BFD9C9B3}" dt="2023-07-16T17:52:44.690" v="967" actId="6549"/>
          <ac:spMkLst>
            <pc:docMk/>
            <pc:sldMk cId="2048432673" sldId="288"/>
            <ac:spMk id="2" creationId="{7D7157D3-91A7-1606-DADD-F45F01039579}"/>
          </ac:spMkLst>
        </pc:spChg>
        <pc:spChg chg="mod">
          <ac:chgData name="John Gorman" userId="199b017bfe3ba9aa" providerId="LiveId" clId="{8DFB3EE9-86BB-4F0A-9133-C0B9BFD9C9B3}" dt="2023-07-16T17:04:29.470" v="1" actId="20577"/>
          <ac:spMkLst>
            <pc:docMk/>
            <pc:sldMk cId="2048432673" sldId="288"/>
            <ac:spMk id="4" creationId="{410AEE07-7BC3-6DF8-21B6-5B3A40360F5B}"/>
          </ac:spMkLst>
        </pc:spChg>
      </pc:sldChg>
      <pc:sldChg chg="ord">
        <pc:chgData name="John Gorman" userId="199b017bfe3ba9aa" providerId="LiveId" clId="{8DFB3EE9-86BB-4F0A-9133-C0B9BFD9C9B3}" dt="2023-07-16T17:59:37.307" v="1126"/>
        <pc:sldMkLst>
          <pc:docMk/>
          <pc:sldMk cId="956652963" sldId="289"/>
        </pc:sldMkLst>
      </pc:sldChg>
      <pc:sldChg chg="new del">
        <pc:chgData name="John Gorman" userId="199b017bfe3ba9aa" providerId="LiveId" clId="{8DFB3EE9-86BB-4F0A-9133-C0B9BFD9C9B3}" dt="2023-07-16T17:22:16.541" v="312" actId="47"/>
        <pc:sldMkLst>
          <pc:docMk/>
          <pc:sldMk cId="2396099939" sldId="290"/>
        </pc:sldMkLst>
      </pc:sldChg>
    </pc:docChg>
  </pc:docChgLst>
  <pc:docChgLst>
    <pc:chgData name="John Gorman" userId="199b017bfe3ba9aa" providerId="LiveId" clId="{95D77FF4-4B2B-4D9F-A4B8-0DF862C709EC}"/>
    <pc:docChg chg="undo redo custSel addSld delSld modSld sldOrd">
      <pc:chgData name="John Gorman" userId="199b017bfe3ba9aa" providerId="LiveId" clId="{95D77FF4-4B2B-4D9F-A4B8-0DF862C709EC}" dt="2023-07-23T23:32:32.106" v="982" actId="20577"/>
      <pc:docMkLst>
        <pc:docMk/>
      </pc:docMkLst>
      <pc:sldChg chg="modSp mod ord">
        <pc:chgData name="John Gorman" userId="199b017bfe3ba9aa" providerId="LiveId" clId="{95D77FF4-4B2B-4D9F-A4B8-0DF862C709EC}" dt="2023-07-23T23:21:17.490" v="952" actId="6549"/>
        <pc:sldMkLst>
          <pc:docMk/>
          <pc:sldMk cId="1445350985" sldId="266"/>
        </pc:sldMkLst>
        <pc:spChg chg="mod">
          <ac:chgData name="John Gorman" userId="199b017bfe3ba9aa" providerId="LiveId" clId="{95D77FF4-4B2B-4D9F-A4B8-0DF862C709EC}" dt="2023-07-16T22:50:25.836" v="622" actId="20577"/>
          <ac:spMkLst>
            <pc:docMk/>
            <pc:sldMk cId="1445350985" sldId="266"/>
            <ac:spMk id="2" creationId="{8B04A686-785C-520F-808D-BDF7E6873669}"/>
          </ac:spMkLst>
        </pc:spChg>
        <pc:spChg chg="mod">
          <ac:chgData name="John Gorman" userId="199b017bfe3ba9aa" providerId="LiveId" clId="{95D77FF4-4B2B-4D9F-A4B8-0DF862C709EC}" dt="2023-07-23T23:21:17.490" v="952" actId="6549"/>
          <ac:spMkLst>
            <pc:docMk/>
            <pc:sldMk cId="1445350985" sldId="266"/>
            <ac:spMk id="3" creationId="{D2A5B5CD-C034-B72C-53B9-1979FF098A90}"/>
          </ac:spMkLst>
        </pc:spChg>
      </pc:sldChg>
      <pc:sldChg chg="modSp mod">
        <pc:chgData name="John Gorman" userId="199b017bfe3ba9aa" providerId="LiveId" clId="{95D77FF4-4B2B-4D9F-A4B8-0DF862C709EC}" dt="2023-07-23T23:32:32.106" v="982" actId="20577"/>
        <pc:sldMkLst>
          <pc:docMk/>
          <pc:sldMk cId="111720492" sldId="269"/>
        </pc:sldMkLst>
        <pc:spChg chg="mod">
          <ac:chgData name="John Gorman" userId="199b017bfe3ba9aa" providerId="LiveId" clId="{95D77FF4-4B2B-4D9F-A4B8-0DF862C709EC}" dt="2023-07-16T18:52:41.503" v="141" actId="20577"/>
          <ac:spMkLst>
            <pc:docMk/>
            <pc:sldMk cId="111720492" sldId="269"/>
            <ac:spMk id="2" creationId="{F6F0233F-A997-1F9B-B1DD-23AA0F731182}"/>
          </ac:spMkLst>
        </pc:spChg>
        <pc:spChg chg="mod">
          <ac:chgData name="John Gorman" userId="199b017bfe3ba9aa" providerId="LiveId" clId="{95D77FF4-4B2B-4D9F-A4B8-0DF862C709EC}" dt="2023-07-23T23:32:32.106" v="982" actId="20577"/>
          <ac:spMkLst>
            <pc:docMk/>
            <pc:sldMk cId="111720492" sldId="269"/>
            <ac:spMk id="3" creationId="{AB19B403-A907-C0CD-2989-0ECB04339CB1}"/>
          </ac:spMkLst>
        </pc:spChg>
      </pc:sldChg>
      <pc:sldChg chg="modSp mod setBg">
        <pc:chgData name="John Gorman" userId="199b017bfe3ba9aa" providerId="LiveId" clId="{95D77FF4-4B2B-4D9F-A4B8-0DF862C709EC}" dt="2023-07-23T23:23:42.203" v="953" actId="2711"/>
        <pc:sldMkLst>
          <pc:docMk/>
          <pc:sldMk cId="318083746" sldId="270"/>
        </pc:sldMkLst>
        <pc:spChg chg="mod">
          <ac:chgData name="John Gorman" userId="199b017bfe3ba9aa" providerId="LiveId" clId="{95D77FF4-4B2B-4D9F-A4B8-0DF862C709EC}" dt="2023-07-23T22:55:39.300" v="794" actId="5793"/>
          <ac:spMkLst>
            <pc:docMk/>
            <pc:sldMk cId="318083746" sldId="270"/>
            <ac:spMk id="2" creationId="{DA18DCE7-7A63-A297-AEAB-9B4679C469CB}"/>
          </ac:spMkLst>
        </pc:spChg>
        <pc:spChg chg="mod">
          <ac:chgData name="John Gorman" userId="199b017bfe3ba9aa" providerId="LiveId" clId="{95D77FF4-4B2B-4D9F-A4B8-0DF862C709EC}" dt="2023-07-23T23:23:42.203" v="953" actId="2711"/>
          <ac:spMkLst>
            <pc:docMk/>
            <pc:sldMk cId="318083746" sldId="270"/>
            <ac:spMk id="3" creationId="{60E97E88-0239-CFA0-7E6D-9AE03F8F101E}"/>
          </ac:spMkLst>
        </pc:spChg>
      </pc:sldChg>
      <pc:sldChg chg="addSp delSp modSp mod setBg">
        <pc:chgData name="John Gorman" userId="199b017bfe3ba9aa" providerId="LiveId" clId="{95D77FF4-4B2B-4D9F-A4B8-0DF862C709EC}" dt="2023-07-23T23:24:17.525" v="954" actId="2711"/>
        <pc:sldMkLst>
          <pc:docMk/>
          <pc:sldMk cId="1623207352" sldId="271"/>
        </pc:sldMkLst>
        <pc:spChg chg="mod">
          <ac:chgData name="John Gorman" userId="199b017bfe3ba9aa" providerId="LiveId" clId="{95D77FF4-4B2B-4D9F-A4B8-0DF862C709EC}" dt="2023-07-23T22:52:57.831" v="783" actId="1076"/>
          <ac:spMkLst>
            <pc:docMk/>
            <pc:sldMk cId="1623207352" sldId="271"/>
            <ac:spMk id="2" creationId="{6AA6C676-C6EC-1D49-9738-5D0BB61C10A4}"/>
          </ac:spMkLst>
        </pc:spChg>
        <pc:spChg chg="mod">
          <ac:chgData name="John Gorman" userId="199b017bfe3ba9aa" providerId="LiveId" clId="{95D77FF4-4B2B-4D9F-A4B8-0DF862C709EC}" dt="2023-07-23T23:10:38.087" v="885" actId="6549"/>
          <ac:spMkLst>
            <pc:docMk/>
            <pc:sldMk cId="1623207352" sldId="271"/>
            <ac:spMk id="3" creationId="{97DCB269-FBF1-86E7-2817-E13737D0AC88}"/>
          </ac:spMkLst>
        </pc:spChg>
        <pc:spChg chg="add del mod">
          <ac:chgData name="John Gorman" userId="199b017bfe3ba9aa" providerId="LiveId" clId="{95D77FF4-4B2B-4D9F-A4B8-0DF862C709EC}" dt="2023-07-23T22:49:28.259" v="775" actId="478"/>
          <ac:spMkLst>
            <pc:docMk/>
            <pc:sldMk cId="1623207352" sldId="271"/>
            <ac:spMk id="5" creationId="{B934BC60-19FF-93CE-FB5E-CF64764DE96A}"/>
          </ac:spMkLst>
        </pc:spChg>
        <pc:spChg chg="add mod">
          <ac:chgData name="John Gorman" userId="199b017bfe3ba9aa" providerId="LiveId" clId="{95D77FF4-4B2B-4D9F-A4B8-0DF862C709EC}" dt="2023-07-23T23:24:17.525" v="954" actId="2711"/>
          <ac:spMkLst>
            <pc:docMk/>
            <pc:sldMk cId="1623207352" sldId="271"/>
            <ac:spMk id="7" creationId="{5B63FF41-A503-DB46-63BD-32306A71779C}"/>
          </ac:spMkLst>
        </pc:spChg>
      </pc:sldChg>
      <pc:sldChg chg="modSp mod ord">
        <pc:chgData name="John Gorman" userId="199b017bfe3ba9aa" providerId="LiveId" clId="{95D77FF4-4B2B-4D9F-A4B8-0DF862C709EC}" dt="2023-07-16T22:05:14.474" v="240" actId="20577"/>
        <pc:sldMkLst>
          <pc:docMk/>
          <pc:sldMk cId="1277080317" sldId="273"/>
        </pc:sldMkLst>
        <pc:spChg chg="mod">
          <ac:chgData name="John Gorman" userId="199b017bfe3ba9aa" providerId="LiveId" clId="{95D77FF4-4B2B-4D9F-A4B8-0DF862C709EC}" dt="2023-07-16T22:05:14.474" v="240" actId="20577"/>
          <ac:spMkLst>
            <pc:docMk/>
            <pc:sldMk cId="1277080317" sldId="273"/>
            <ac:spMk id="3" creationId="{792309E0-F685-D98A-1D7B-6BF19427E68A}"/>
          </ac:spMkLst>
        </pc:spChg>
      </pc:sldChg>
      <pc:sldChg chg="modSp mod">
        <pc:chgData name="John Gorman" userId="199b017bfe3ba9aa" providerId="LiveId" clId="{95D77FF4-4B2B-4D9F-A4B8-0DF862C709EC}" dt="2023-07-23T23:31:13.079" v="975" actId="6549"/>
        <pc:sldMkLst>
          <pc:docMk/>
          <pc:sldMk cId="2909279578" sldId="276"/>
        </pc:sldMkLst>
        <pc:spChg chg="mod">
          <ac:chgData name="John Gorman" userId="199b017bfe3ba9aa" providerId="LiveId" clId="{95D77FF4-4B2B-4D9F-A4B8-0DF862C709EC}" dt="2023-07-23T23:31:13.079" v="975" actId="6549"/>
          <ac:spMkLst>
            <pc:docMk/>
            <pc:sldMk cId="2909279578" sldId="276"/>
            <ac:spMk id="3" creationId="{60E97E88-0239-CFA0-7E6D-9AE03F8F101E}"/>
          </ac:spMkLst>
        </pc:spChg>
      </pc:sldChg>
      <pc:sldChg chg="modSp mod">
        <pc:chgData name="John Gorman" userId="199b017bfe3ba9aa" providerId="LiveId" clId="{95D77FF4-4B2B-4D9F-A4B8-0DF862C709EC}" dt="2023-07-16T18:46:56.177" v="123" actId="1076"/>
        <pc:sldMkLst>
          <pc:docMk/>
          <pc:sldMk cId="2516545121" sldId="277"/>
        </pc:sldMkLst>
        <pc:spChg chg="mod">
          <ac:chgData name="John Gorman" userId="199b017bfe3ba9aa" providerId="LiveId" clId="{95D77FF4-4B2B-4D9F-A4B8-0DF862C709EC}" dt="2023-07-16T18:46:56.177" v="123" actId="1076"/>
          <ac:spMkLst>
            <pc:docMk/>
            <pc:sldMk cId="2516545121" sldId="277"/>
            <ac:spMk id="4" creationId="{44B81A4A-DAA1-1EB4-F108-79ED9517B088}"/>
          </ac:spMkLst>
        </pc:spChg>
        <pc:picChg chg="mod">
          <ac:chgData name="John Gorman" userId="199b017bfe3ba9aa" providerId="LiveId" clId="{95D77FF4-4B2B-4D9F-A4B8-0DF862C709EC}" dt="2023-07-16T18:46:51.507" v="122" actId="1076"/>
          <ac:picMkLst>
            <pc:docMk/>
            <pc:sldMk cId="2516545121" sldId="277"/>
            <ac:picMk id="1026" creationId="{75ADE363-3261-D04B-251E-2200A2770347}"/>
          </ac:picMkLst>
        </pc:picChg>
      </pc:sldChg>
      <pc:sldChg chg="modSp mod">
        <pc:chgData name="John Gorman" userId="199b017bfe3ba9aa" providerId="LiveId" clId="{95D77FF4-4B2B-4D9F-A4B8-0DF862C709EC}" dt="2023-07-23T23:26:57.339" v="956" actId="2711"/>
        <pc:sldMkLst>
          <pc:docMk/>
          <pc:sldMk cId="2256743514" sldId="278"/>
        </pc:sldMkLst>
        <pc:spChg chg="mod">
          <ac:chgData name="John Gorman" userId="199b017bfe3ba9aa" providerId="LiveId" clId="{95D77FF4-4B2B-4D9F-A4B8-0DF862C709EC}" dt="2023-07-23T23:26:57.339" v="956" actId="2711"/>
          <ac:spMkLst>
            <pc:docMk/>
            <pc:sldMk cId="2256743514" sldId="278"/>
            <ac:spMk id="3" creationId="{7A487970-559A-9B17-29A6-3CC987DDA61A}"/>
          </ac:spMkLst>
        </pc:spChg>
        <pc:spChg chg="mod">
          <ac:chgData name="John Gorman" userId="199b017bfe3ba9aa" providerId="LiveId" clId="{95D77FF4-4B2B-4D9F-A4B8-0DF862C709EC}" dt="2023-07-16T22:03:24.946" v="219" actId="20577"/>
          <ac:spMkLst>
            <pc:docMk/>
            <pc:sldMk cId="2256743514" sldId="278"/>
            <ac:spMk id="5" creationId="{EFB4ED1D-E51E-EBED-6958-31B6AC0DF109}"/>
          </ac:spMkLst>
        </pc:spChg>
      </pc:sldChg>
      <pc:sldChg chg="modSp mod">
        <pc:chgData name="John Gorman" userId="199b017bfe3ba9aa" providerId="LiveId" clId="{95D77FF4-4B2B-4D9F-A4B8-0DF862C709EC}" dt="2023-07-16T22:47:46.291" v="552" actId="2711"/>
        <pc:sldMkLst>
          <pc:docMk/>
          <pc:sldMk cId="1103896069" sldId="280"/>
        </pc:sldMkLst>
        <pc:spChg chg="mod">
          <ac:chgData name="John Gorman" userId="199b017bfe3ba9aa" providerId="LiveId" clId="{95D77FF4-4B2B-4D9F-A4B8-0DF862C709EC}" dt="2023-07-16T22:47:46.291" v="552" actId="2711"/>
          <ac:spMkLst>
            <pc:docMk/>
            <pc:sldMk cId="1103896069" sldId="280"/>
            <ac:spMk id="32" creationId="{45115FA7-C925-7FFC-4C05-B0A2B48B8406}"/>
          </ac:spMkLst>
        </pc:spChg>
      </pc:sldChg>
      <pc:sldChg chg="modSp mod">
        <pc:chgData name="John Gorman" userId="199b017bfe3ba9aa" providerId="LiveId" clId="{95D77FF4-4B2B-4D9F-A4B8-0DF862C709EC}" dt="2023-07-16T22:06:07.275" v="242" actId="113"/>
        <pc:sldMkLst>
          <pc:docMk/>
          <pc:sldMk cId="3186366877" sldId="281"/>
        </pc:sldMkLst>
        <pc:spChg chg="mod">
          <ac:chgData name="John Gorman" userId="199b017bfe3ba9aa" providerId="LiveId" clId="{95D77FF4-4B2B-4D9F-A4B8-0DF862C709EC}" dt="2023-07-16T22:06:07.275" v="242" actId="113"/>
          <ac:spMkLst>
            <pc:docMk/>
            <pc:sldMk cId="3186366877" sldId="281"/>
            <ac:spMk id="3" creationId="{5F112812-62FA-591A-2A42-94DED03E3DDD}"/>
          </ac:spMkLst>
        </pc:spChg>
      </pc:sldChg>
      <pc:sldChg chg="modSp del mod">
        <pc:chgData name="John Gorman" userId="199b017bfe3ba9aa" providerId="LiveId" clId="{95D77FF4-4B2B-4D9F-A4B8-0DF862C709EC}" dt="2023-07-23T23:11:50.370" v="887" actId="2696"/>
        <pc:sldMkLst>
          <pc:docMk/>
          <pc:sldMk cId="2251693849" sldId="282"/>
        </pc:sldMkLst>
        <pc:spChg chg="mod">
          <ac:chgData name="John Gorman" userId="199b017bfe3ba9aa" providerId="LiveId" clId="{95D77FF4-4B2B-4D9F-A4B8-0DF862C709EC}" dt="2023-07-16T22:49:48.711" v="600" actId="27636"/>
          <ac:spMkLst>
            <pc:docMk/>
            <pc:sldMk cId="2251693849" sldId="282"/>
            <ac:spMk id="2" creationId="{637CC0D3-D7BE-8BD5-EDDB-D22DBABA0837}"/>
          </ac:spMkLst>
        </pc:spChg>
        <pc:spChg chg="mod">
          <ac:chgData name="John Gorman" userId="199b017bfe3ba9aa" providerId="LiveId" clId="{95D77FF4-4B2B-4D9F-A4B8-0DF862C709EC}" dt="2023-07-23T22:14:40.697" v="756" actId="21"/>
          <ac:spMkLst>
            <pc:docMk/>
            <pc:sldMk cId="2251693849" sldId="282"/>
            <ac:spMk id="4" creationId="{6A828291-EA79-2AF0-978C-BE5AE70AE05F}"/>
          </ac:spMkLst>
        </pc:spChg>
      </pc:sldChg>
      <pc:sldChg chg="addSp delSp modSp mod">
        <pc:chgData name="John Gorman" userId="199b017bfe3ba9aa" providerId="LiveId" clId="{95D77FF4-4B2B-4D9F-A4B8-0DF862C709EC}" dt="2023-07-16T22:19:17.954" v="462" actId="14100"/>
        <pc:sldMkLst>
          <pc:docMk/>
          <pc:sldMk cId="3700748246" sldId="284"/>
        </pc:sldMkLst>
        <pc:spChg chg="mod">
          <ac:chgData name="John Gorman" userId="199b017bfe3ba9aa" providerId="LiveId" clId="{95D77FF4-4B2B-4D9F-A4B8-0DF862C709EC}" dt="2023-07-16T19:15:58.349" v="169" actId="1076"/>
          <ac:spMkLst>
            <pc:docMk/>
            <pc:sldMk cId="3700748246" sldId="284"/>
            <ac:spMk id="3" creationId="{389FC747-7686-CF57-9D73-EF6A7123E429}"/>
          </ac:spMkLst>
        </pc:spChg>
        <pc:picChg chg="add del mod">
          <ac:chgData name="John Gorman" userId="199b017bfe3ba9aa" providerId="LiveId" clId="{95D77FF4-4B2B-4D9F-A4B8-0DF862C709EC}" dt="2023-07-16T19:15:11.666" v="162" actId="478"/>
          <ac:picMkLst>
            <pc:docMk/>
            <pc:sldMk cId="3700748246" sldId="284"/>
            <ac:picMk id="5" creationId="{C620BECF-5D8D-E140-6427-B610066E33F4}"/>
          </ac:picMkLst>
        </pc:picChg>
        <pc:picChg chg="add mod">
          <ac:chgData name="John Gorman" userId="199b017bfe3ba9aa" providerId="LiveId" clId="{95D77FF4-4B2B-4D9F-A4B8-0DF862C709EC}" dt="2023-07-16T22:19:17.954" v="462" actId="14100"/>
          <ac:picMkLst>
            <pc:docMk/>
            <pc:sldMk cId="3700748246" sldId="284"/>
            <ac:picMk id="7" creationId="{9AC23BAC-E538-77FD-6000-7C56E117ECC0}"/>
          </ac:picMkLst>
        </pc:picChg>
      </pc:sldChg>
      <pc:sldChg chg="modSp mod">
        <pc:chgData name="John Gorman" userId="199b017bfe3ba9aa" providerId="LiveId" clId="{95D77FF4-4B2B-4D9F-A4B8-0DF862C709EC}" dt="2023-07-23T23:28:32.264" v="962" actId="27636"/>
        <pc:sldMkLst>
          <pc:docMk/>
          <pc:sldMk cId="4231593292" sldId="286"/>
        </pc:sldMkLst>
        <pc:spChg chg="mod">
          <ac:chgData name="John Gorman" userId="199b017bfe3ba9aa" providerId="LiveId" clId="{95D77FF4-4B2B-4D9F-A4B8-0DF862C709EC}" dt="2023-07-23T23:28:32.264" v="962" actId="27636"/>
          <ac:spMkLst>
            <pc:docMk/>
            <pc:sldMk cId="4231593292" sldId="286"/>
            <ac:spMk id="3" creationId="{ABA790D1-EFA5-37BD-FBF6-172D65328E4B}"/>
          </ac:spMkLst>
        </pc:spChg>
      </pc:sldChg>
      <pc:sldChg chg="addSp delSp modSp mod">
        <pc:chgData name="John Gorman" userId="199b017bfe3ba9aa" providerId="LiveId" clId="{95D77FF4-4B2B-4D9F-A4B8-0DF862C709EC}" dt="2023-07-18T00:13:15.542" v="711" actId="14100"/>
        <pc:sldMkLst>
          <pc:docMk/>
          <pc:sldMk cId="2060580864" sldId="287"/>
        </pc:sldMkLst>
        <pc:spChg chg="add del mod">
          <ac:chgData name="John Gorman" userId="199b017bfe3ba9aa" providerId="LiveId" clId="{95D77FF4-4B2B-4D9F-A4B8-0DF862C709EC}" dt="2023-07-18T00:13:15.542" v="711" actId="14100"/>
          <ac:spMkLst>
            <pc:docMk/>
            <pc:sldMk cId="2060580864" sldId="287"/>
            <ac:spMk id="3" creationId="{4CEB3BA2-DEA7-7CD0-B895-5871D2E1B2E0}"/>
          </ac:spMkLst>
        </pc:spChg>
        <pc:graphicFrameChg chg="add del mod">
          <ac:chgData name="John Gorman" userId="199b017bfe3ba9aa" providerId="LiveId" clId="{95D77FF4-4B2B-4D9F-A4B8-0DF862C709EC}" dt="2023-07-18T00:11:33.292" v="629" actId="12084"/>
          <ac:graphicFrameMkLst>
            <pc:docMk/>
            <pc:sldMk cId="2060580864" sldId="287"/>
            <ac:graphicFrameMk id="8" creationId="{74BC5988-D0F7-719B-28E7-CD02D8E073EB}"/>
          </ac:graphicFrameMkLst>
        </pc:graphicFrameChg>
      </pc:sldChg>
      <pc:sldChg chg="modSp mod">
        <pc:chgData name="John Gorman" userId="199b017bfe3ba9aa" providerId="LiveId" clId="{95D77FF4-4B2B-4D9F-A4B8-0DF862C709EC}" dt="2023-07-16T22:46:38.957" v="551"/>
        <pc:sldMkLst>
          <pc:docMk/>
          <pc:sldMk cId="956652963" sldId="289"/>
        </pc:sldMkLst>
        <pc:spChg chg="mod">
          <ac:chgData name="John Gorman" userId="199b017bfe3ba9aa" providerId="LiveId" clId="{95D77FF4-4B2B-4D9F-A4B8-0DF862C709EC}" dt="2023-07-16T19:08:34.455" v="157" actId="20577"/>
          <ac:spMkLst>
            <pc:docMk/>
            <pc:sldMk cId="956652963" sldId="289"/>
            <ac:spMk id="2" creationId="{A6D8B164-3E30-6E2C-A71C-F21327C1F299}"/>
          </ac:spMkLst>
        </pc:spChg>
        <pc:spChg chg="mod">
          <ac:chgData name="John Gorman" userId="199b017bfe3ba9aa" providerId="LiveId" clId="{95D77FF4-4B2B-4D9F-A4B8-0DF862C709EC}" dt="2023-07-16T22:46:38.957" v="551"/>
          <ac:spMkLst>
            <pc:docMk/>
            <pc:sldMk cId="956652963" sldId="289"/>
            <ac:spMk id="3" creationId="{59927018-D56A-6484-B597-D6005EB782C8}"/>
          </ac:spMkLst>
        </pc:spChg>
      </pc:sldChg>
      <pc:sldChg chg="new del">
        <pc:chgData name="John Gorman" userId="199b017bfe3ba9aa" providerId="LiveId" clId="{95D77FF4-4B2B-4D9F-A4B8-0DF862C709EC}" dt="2023-07-23T22:50:32.288" v="779" actId="47"/>
        <pc:sldMkLst>
          <pc:docMk/>
          <pc:sldMk cId="147488499" sldId="290"/>
        </pc:sldMkLst>
      </pc:sldChg>
      <pc:sldChg chg="addSp modSp mod setBg">
        <pc:chgData name="John Gorman" userId="199b017bfe3ba9aa" providerId="LiveId" clId="{95D77FF4-4B2B-4D9F-A4B8-0DF862C709EC}" dt="2023-07-23T23:24:59.123" v="955" actId="2711"/>
        <pc:sldMkLst>
          <pc:docMk/>
          <pc:sldMk cId="696314356" sldId="290"/>
        </pc:sldMkLst>
        <pc:spChg chg="mod">
          <ac:chgData name="John Gorman" userId="199b017bfe3ba9aa" providerId="LiveId" clId="{95D77FF4-4B2B-4D9F-A4B8-0DF862C709EC}" dt="2023-07-23T23:10:25.353" v="884" actId="6549"/>
          <ac:spMkLst>
            <pc:docMk/>
            <pc:sldMk cId="696314356" sldId="290"/>
            <ac:spMk id="3" creationId="{97DCB269-FBF1-86E7-2817-E13737D0AC88}"/>
          </ac:spMkLst>
        </pc:spChg>
        <pc:spChg chg="add mod">
          <ac:chgData name="John Gorman" userId="199b017bfe3ba9aa" providerId="LiveId" clId="{95D77FF4-4B2B-4D9F-A4B8-0DF862C709EC}" dt="2023-07-23T23:24:59.123" v="955" actId="2711"/>
          <ac:spMkLst>
            <pc:docMk/>
            <pc:sldMk cId="696314356" sldId="290"/>
            <ac:spMk id="5" creationId="{DC1A5B15-8454-4BDE-0B11-71D73A2C37CC}"/>
          </ac:spMkLst>
        </pc:spChg>
      </pc:sldChg>
      <pc:sldChg chg="new del">
        <pc:chgData name="John Gorman" userId="199b017bfe3ba9aa" providerId="LiveId" clId="{95D77FF4-4B2B-4D9F-A4B8-0DF862C709EC}" dt="2023-07-23T22:50:34.579" v="780" actId="47"/>
        <pc:sldMkLst>
          <pc:docMk/>
          <pc:sldMk cId="2157646623" sldId="291"/>
        </pc:sldMkLst>
      </pc:sldChg>
    </pc:docChg>
  </pc:docChgLst>
  <pc:docChgLst>
    <pc:chgData name="John Gorman" userId="199b017bfe3ba9aa" providerId="LiveId" clId="{ACAE56E5-7A10-4938-93DB-7E00CA720FE8}"/>
    <pc:docChg chg="undo custSel addSld modSld sldOrd">
      <pc:chgData name="John Gorman" userId="199b017bfe3ba9aa" providerId="LiveId" clId="{ACAE56E5-7A10-4938-93DB-7E00CA720FE8}" dt="2023-08-02T22:33:44.191" v="796" actId="114"/>
      <pc:docMkLst>
        <pc:docMk/>
      </pc:docMkLst>
      <pc:sldChg chg="modSp mod">
        <pc:chgData name="John Gorman" userId="199b017bfe3ba9aa" providerId="LiveId" clId="{ACAE56E5-7A10-4938-93DB-7E00CA720FE8}" dt="2023-07-24T17:46:07.367" v="231" actId="20577"/>
        <pc:sldMkLst>
          <pc:docMk/>
          <pc:sldMk cId="1445350985" sldId="266"/>
        </pc:sldMkLst>
        <pc:spChg chg="mod">
          <ac:chgData name="John Gorman" userId="199b017bfe3ba9aa" providerId="LiveId" clId="{ACAE56E5-7A10-4938-93DB-7E00CA720FE8}" dt="2023-07-24T17:46:07.367" v="231" actId="20577"/>
          <ac:spMkLst>
            <pc:docMk/>
            <pc:sldMk cId="1445350985" sldId="266"/>
            <ac:spMk id="2" creationId="{8B04A686-785C-520F-808D-BDF7E6873669}"/>
          </ac:spMkLst>
        </pc:spChg>
      </pc:sldChg>
      <pc:sldChg chg="modSp mod">
        <pc:chgData name="John Gorman" userId="199b017bfe3ba9aa" providerId="LiveId" clId="{ACAE56E5-7A10-4938-93DB-7E00CA720FE8}" dt="2023-08-02T22:31:27.106" v="791" actId="6549"/>
        <pc:sldMkLst>
          <pc:docMk/>
          <pc:sldMk cId="111720492" sldId="269"/>
        </pc:sldMkLst>
        <pc:spChg chg="mod">
          <ac:chgData name="John Gorman" userId="199b017bfe3ba9aa" providerId="LiveId" clId="{ACAE56E5-7A10-4938-93DB-7E00CA720FE8}" dt="2023-08-02T22:31:27.106" v="791" actId="6549"/>
          <ac:spMkLst>
            <pc:docMk/>
            <pc:sldMk cId="111720492" sldId="269"/>
            <ac:spMk id="3" creationId="{AB19B403-A907-C0CD-2989-0ECB04339CB1}"/>
          </ac:spMkLst>
        </pc:spChg>
      </pc:sldChg>
      <pc:sldChg chg="modSp mod">
        <pc:chgData name="John Gorman" userId="199b017bfe3ba9aa" providerId="LiveId" clId="{ACAE56E5-7A10-4938-93DB-7E00CA720FE8}" dt="2023-07-24T17:44:50.167" v="215" actId="1076"/>
        <pc:sldMkLst>
          <pc:docMk/>
          <pc:sldMk cId="318083746" sldId="270"/>
        </pc:sldMkLst>
        <pc:spChg chg="mod">
          <ac:chgData name="John Gorman" userId="199b017bfe3ba9aa" providerId="LiveId" clId="{ACAE56E5-7A10-4938-93DB-7E00CA720FE8}" dt="2023-07-24T17:44:50.167" v="215" actId="1076"/>
          <ac:spMkLst>
            <pc:docMk/>
            <pc:sldMk cId="318083746" sldId="270"/>
            <ac:spMk id="3" creationId="{60E97E88-0239-CFA0-7E6D-9AE03F8F101E}"/>
          </ac:spMkLst>
        </pc:spChg>
      </pc:sldChg>
      <pc:sldChg chg="modSp mod">
        <pc:chgData name="John Gorman" userId="199b017bfe3ba9aa" providerId="LiveId" clId="{ACAE56E5-7A10-4938-93DB-7E00CA720FE8}" dt="2023-07-24T17:33:15.571" v="47" actId="20577"/>
        <pc:sldMkLst>
          <pc:docMk/>
          <pc:sldMk cId="1623207352" sldId="271"/>
        </pc:sldMkLst>
        <pc:spChg chg="mod">
          <ac:chgData name="John Gorman" userId="199b017bfe3ba9aa" providerId="LiveId" clId="{ACAE56E5-7A10-4938-93DB-7E00CA720FE8}" dt="2023-07-24T17:33:15.571" v="47" actId="20577"/>
          <ac:spMkLst>
            <pc:docMk/>
            <pc:sldMk cId="1623207352" sldId="271"/>
            <ac:spMk id="7" creationId="{5B63FF41-A503-DB46-63BD-32306A71779C}"/>
          </ac:spMkLst>
        </pc:spChg>
      </pc:sldChg>
      <pc:sldChg chg="modSp mod">
        <pc:chgData name="John Gorman" userId="199b017bfe3ba9aa" providerId="LiveId" clId="{ACAE56E5-7A10-4938-93DB-7E00CA720FE8}" dt="2023-07-24T18:20:43.786" v="718" actId="14100"/>
        <pc:sldMkLst>
          <pc:docMk/>
          <pc:sldMk cId="3849558458" sldId="272"/>
        </pc:sldMkLst>
        <pc:spChg chg="mod">
          <ac:chgData name="John Gorman" userId="199b017bfe3ba9aa" providerId="LiveId" clId="{ACAE56E5-7A10-4938-93DB-7E00CA720FE8}" dt="2023-07-24T18:17:59.149" v="695" actId="20577"/>
          <ac:spMkLst>
            <pc:docMk/>
            <pc:sldMk cId="3849558458" sldId="272"/>
            <ac:spMk id="2" creationId="{545A9149-7C9A-E5B6-E5D5-812CE17B28F3}"/>
          </ac:spMkLst>
        </pc:spChg>
        <pc:picChg chg="mod">
          <ac:chgData name="John Gorman" userId="199b017bfe3ba9aa" providerId="LiveId" clId="{ACAE56E5-7A10-4938-93DB-7E00CA720FE8}" dt="2023-07-24T18:20:43.786" v="718" actId="14100"/>
          <ac:picMkLst>
            <pc:docMk/>
            <pc:sldMk cId="3849558458" sldId="272"/>
            <ac:picMk id="7" creationId="{AFC0CF73-1FA4-C98C-F127-86CC35726C1F}"/>
          </ac:picMkLst>
        </pc:picChg>
      </pc:sldChg>
      <pc:sldChg chg="modSp mod ord">
        <pc:chgData name="John Gorman" userId="199b017bfe3ba9aa" providerId="LiveId" clId="{ACAE56E5-7A10-4938-93DB-7E00CA720FE8}" dt="2023-07-24T18:03:02.002" v="527" actId="20577"/>
        <pc:sldMkLst>
          <pc:docMk/>
          <pc:sldMk cId="1277080317" sldId="273"/>
        </pc:sldMkLst>
        <pc:spChg chg="mod">
          <ac:chgData name="John Gorman" userId="199b017bfe3ba9aa" providerId="LiveId" clId="{ACAE56E5-7A10-4938-93DB-7E00CA720FE8}" dt="2023-07-24T18:03:02.002" v="527" actId="20577"/>
          <ac:spMkLst>
            <pc:docMk/>
            <pc:sldMk cId="1277080317" sldId="273"/>
            <ac:spMk id="3" creationId="{792309E0-F685-D98A-1D7B-6BF19427E68A}"/>
          </ac:spMkLst>
        </pc:spChg>
      </pc:sldChg>
      <pc:sldChg chg="modSp mod">
        <pc:chgData name="John Gorman" userId="199b017bfe3ba9aa" providerId="LiveId" clId="{ACAE56E5-7A10-4938-93DB-7E00CA720FE8}" dt="2023-08-02T22:33:44.191" v="796" actId="114"/>
        <pc:sldMkLst>
          <pc:docMk/>
          <pc:sldMk cId="2909279578" sldId="276"/>
        </pc:sldMkLst>
        <pc:spChg chg="mod">
          <ac:chgData name="John Gorman" userId="199b017bfe3ba9aa" providerId="LiveId" clId="{ACAE56E5-7A10-4938-93DB-7E00CA720FE8}" dt="2023-08-02T22:33:44.191" v="796" actId="114"/>
          <ac:spMkLst>
            <pc:docMk/>
            <pc:sldMk cId="2909279578" sldId="276"/>
            <ac:spMk id="3" creationId="{60E97E88-0239-CFA0-7E6D-9AE03F8F101E}"/>
          </ac:spMkLst>
        </pc:spChg>
      </pc:sldChg>
      <pc:sldChg chg="modSp mod">
        <pc:chgData name="John Gorman" userId="199b017bfe3ba9aa" providerId="LiveId" clId="{ACAE56E5-7A10-4938-93DB-7E00CA720FE8}" dt="2023-07-24T17:52:24.386" v="321" actId="20577"/>
        <pc:sldMkLst>
          <pc:docMk/>
          <pc:sldMk cId="2516545121" sldId="277"/>
        </pc:sldMkLst>
        <pc:spChg chg="mod">
          <ac:chgData name="John Gorman" userId="199b017bfe3ba9aa" providerId="LiveId" clId="{ACAE56E5-7A10-4938-93DB-7E00CA720FE8}" dt="2023-07-24T17:52:24.386" v="321" actId="20577"/>
          <ac:spMkLst>
            <pc:docMk/>
            <pc:sldMk cId="2516545121" sldId="277"/>
            <ac:spMk id="4" creationId="{44B81A4A-DAA1-1EB4-F108-79ED9517B088}"/>
          </ac:spMkLst>
        </pc:spChg>
      </pc:sldChg>
      <pc:sldChg chg="modSp mod ord">
        <pc:chgData name="John Gorman" userId="199b017bfe3ba9aa" providerId="LiveId" clId="{ACAE56E5-7A10-4938-93DB-7E00CA720FE8}" dt="2023-08-02T22:33:01.803" v="795" actId="6549"/>
        <pc:sldMkLst>
          <pc:docMk/>
          <pc:sldMk cId="2256743514" sldId="278"/>
        </pc:sldMkLst>
        <pc:spChg chg="mod">
          <ac:chgData name="John Gorman" userId="199b017bfe3ba9aa" providerId="LiveId" clId="{ACAE56E5-7A10-4938-93DB-7E00CA720FE8}" dt="2023-08-02T22:33:01.803" v="795" actId="6549"/>
          <ac:spMkLst>
            <pc:docMk/>
            <pc:sldMk cId="2256743514" sldId="278"/>
            <ac:spMk id="3" creationId="{7A487970-559A-9B17-29A6-3CC987DDA61A}"/>
          </ac:spMkLst>
        </pc:spChg>
        <pc:spChg chg="mod">
          <ac:chgData name="John Gorman" userId="199b017bfe3ba9aa" providerId="LiveId" clId="{ACAE56E5-7A10-4938-93DB-7E00CA720FE8}" dt="2023-07-24T18:06:09.819" v="599" actId="6549"/>
          <ac:spMkLst>
            <pc:docMk/>
            <pc:sldMk cId="2256743514" sldId="278"/>
            <ac:spMk id="5" creationId="{EFB4ED1D-E51E-EBED-6958-31B6AC0DF109}"/>
          </ac:spMkLst>
        </pc:spChg>
      </pc:sldChg>
      <pc:sldChg chg="delSp modSp mod ord">
        <pc:chgData name="John Gorman" userId="199b017bfe3ba9aa" providerId="LiveId" clId="{ACAE56E5-7A10-4938-93DB-7E00CA720FE8}" dt="2023-07-24T18:17:29.030" v="686" actId="1076"/>
        <pc:sldMkLst>
          <pc:docMk/>
          <pc:sldMk cId="1103896069" sldId="280"/>
        </pc:sldMkLst>
        <pc:spChg chg="mod">
          <ac:chgData name="John Gorman" userId="199b017bfe3ba9aa" providerId="LiveId" clId="{ACAE56E5-7A10-4938-93DB-7E00CA720FE8}" dt="2023-07-24T18:17:22.911" v="685" actId="14100"/>
          <ac:spMkLst>
            <pc:docMk/>
            <pc:sldMk cId="1103896069" sldId="280"/>
            <ac:spMk id="2" creationId="{6170DA67-5244-8006-0A34-B4014670025F}"/>
          </ac:spMkLst>
        </pc:spChg>
        <pc:spChg chg="del mod">
          <ac:chgData name="John Gorman" userId="199b017bfe3ba9aa" providerId="LiveId" clId="{ACAE56E5-7A10-4938-93DB-7E00CA720FE8}" dt="2023-07-24T18:14:19.209" v="653" actId="478"/>
          <ac:spMkLst>
            <pc:docMk/>
            <pc:sldMk cId="1103896069" sldId="280"/>
            <ac:spMk id="32" creationId="{45115FA7-C925-7FFC-4C05-B0A2B48B8406}"/>
          </ac:spMkLst>
        </pc:spChg>
        <pc:picChg chg="mod">
          <ac:chgData name="John Gorman" userId="199b017bfe3ba9aa" providerId="LiveId" clId="{ACAE56E5-7A10-4938-93DB-7E00CA720FE8}" dt="2023-07-24T18:15:33.402" v="670" actId="1076"/>
          <ac:picMkLst>
            <pc:docMk/>
            <pc:sldMk cId="1103896069" sldId="280"/>
            <ac:picMk id="4" creationId="{9D297651-93D9-38F5-18E3-5DE88A2FCFE7}"/>
          </ac:picMkLst>
        </pc:picChg>
        <pc:picChg chg="mod">
          <ac:chgData name="John Gorman" userId="199b017bfe3ba9aa" providerId="LiveId" clId="{ACAE56E5-7A10-4938-93DB-7E00CA720FE8}" dt="2023-07-24T18:17:29.030" v="686" actId="1076"/>
          <ac:picMkLst>
            <pc:docMk/>
            <pc:sldMk cId="1103896069" sldId="280"/>
            <ac:picMk id="5" creationId="{20691403-C45A-92F1-3D82-4EB5F00BB5B1}"/>
          </ac:picMkLst>
        </pc:picChg>
      </pc:sldChg>
      <pc:sldChg chg="modSp mod">
        <pc:chgData name="John Gorman" userId="199b017bfe3ba9aa" providerId="LiveId" clId="{ACAE56E5-7A10-4938-93DB-7E00CA720FE8}" dt="2023-07-24T18:18:14.348" v="697" actId="1076"/>
        <pc:sldMkLst>
          <pc:docMk/>
          <pc:sldMk cId="3186366877" sldId="281"/>
        </pc:sldMkLst>
        <pc:spChg chg="mod">
          <ac:chgData name="John Gorman" userId="199b017bfe3ba9aa" providerId="LiveId" clId="{ACAE56E5-7A10-4938-93DB-7E00CA720FE8}" dt="2023-07-24T18:18:14.348" v="697" actId="1076"/>
          <ac:spMkLst>
            <pc:docMk/>
            <pc:sldMk cId="3186366877" sldId="281"/>
            <ac:spMk id="2" creationId="{FFAA8ABA-37EC-3011-793F-8B4BFFE9DF84}"/>
          </ac:spMkLst>
        </pc:spChg>
        <pc:spChg chg="mod">
          <ac:chgData name="John Gorman" userId="199b017bfe3ba9aa" providerId="LiveId" clId="{ACAE56E5-7A10-4938-93DB-7E00CA720FE8}" dt="2023-07-24T18:04:41.756" v="532" actId="6549"/>
          <ac:spMkLst>
            <pc:docMk/>
            <pc:sldMk cId="3186366877" sldId="281"/>
            <ac:spMk id="3" creationId="{5F112812-62FA-591A-2A42-94DED03E3DDD}"/>
          </ac:spMkLst>
        </pc:spChg>
      </pc:sldChg>
      <pc:sldChg chg="modSp mod">
        <pc:chgData name="John Gorman" userId="199b017bfe3ba9aa" providerId="LiveId" clId="{ACAE56E5-7A10-4938-93DB-7E00CA720FE8}" dt="2023-08-02T22:29:35.822" v="773" actId="113"/>
        <pc:sldMkLst>
          <pc:docMk/>
          <pc:sldMk cId="4231593292" sldId="286"/>
        </pc:sldMkLst>
        <pc:spChg chg="mod">
          <ac:chgData name="John Gorman" userId="199b017bfe3ba9aa" providerId="LiveId" clId="{ACAE56E5-7A10-4938-93DB-7E00CA720FE8}" dt="2023-07-24T18:18:58.527" v="715" actId="1076"/>
          <ac:spMkLst>
            <pc:docMk/>
            <pc:sldMk cId="4231593292" sldId="286"/>
            <ac:spMk id="2" creationId="{9BCCE96F-8142-78DD-01E6-ECE1A791DBE1}"/>
          </ac:spMkLst>
        </pc:spChg>
        <pc:spChg chg="mod">
          <ac:chgData name="John Gorman" userId="199b017bfe3ba9aa" providerId="LiveId" clId="{ACAE56E5-7A10-4938-93DB-7E00CA720FE8}" dt="2023-08-02T22:29:35.822" v="773" actId="113"/>
          <ac:spMkLst>
            <pc:docMk/>
            <pc:sldMk cId="4231593292" sldId="286"/>
            <ac:spMk id="3" creationId="{ABA790D1-EFA5-37BD-FBF6-172D65328E4B}"/>
          </ac:spMkLst>
        </pc:spChg>
      </pc:sldChg>
      <pc:sldChg chg="modSp mod">
        <pc:chgData name="John Gorman" userId="199b017bfe3ba9aa" providerId="LiveId" clId="{ACAE56E5-7A10-4938-93DB-7E00CA720FE8}" dt="2023-08-02T00:56:13.487" v="755" actId="6549"/>
        <pc:sldMkLst>
          <pc:docMk/>
          <pc:sldMk cId="2048432673" sldId="288"/>
        </pc:sldMkLst>
        <pc:spChg chg="mod">
          <ac:chgData name="John Gorman" userId="199b017bfe3ba9aa" providerId="LiveId" clId="{ACAE56E5-7A10-4938-93DB-7E00CA720FE8}" dt="2023-08-02T00:56:13.487" v="755" actId="6549"/>
          <ac:spMkLst>
            <pc:docMk/>
            <pc:sldMk cId="2048432673" sldId="288"/>
            <ac:spMk id="4" creationId="{410AEE07-7BC3-6DF8-21B6-5B3A40360F5B}"/>
          </ac:spMkLst>
        </pc:spChg>
      </pc:sldChg>
      <pc:sldChg chg="modSp mod">
        <pc:chgData name="John Gorman" userId="199b017bfe3ba9aa" providerId="LiveId" clId="{ACAE56E5-7A10-4938-93DB-7E00CA720FE8}" dt="2023-07-27T00:10:27.535" v="749" actId="20577"/>
        <pc:sldMkLst>
          <pc:docMk/>
          <pc:sldMk cId="956652963" sldId="289"/>
        </pc:sldMkLst>
        <pc:spChg chg="mod">
          <ac:chgData name="John Gorman" userId="199b017bfe3ba9aa" providerId="LiveId" clId="{ACAE56E5-7A10-4938-93DB-7E00CA720FE8}" dt="2023-07-27T00:10:27.535" v="749" actId="20577"/>
          <ac:spMkLst>
            <pc:docMk/>
            <pc:sldMk cId="956652963" sldId="289"/>
            <ac:spMk id="3" creationId="{59927018-D56A-6484-B597-D6005EB782C8}"/>
          </ac:spMkLst>
        </pc:spChg>
      </pc:sldChg>
      <pc:sldChg chg="modSp mod">
        <pc:chgData name="John Gorman" userId="199b017bfe3ba9aa" providerId="LiveId" clId="{ACAE56E5-7A10-4938-93DB-7E00CA720FE8}" dt="2023-07-24T17:45:03.841" v="216" actId="1076"/>
        <pc:sldMkLst>
          <pc:docMk/>
          <pc:sldMk cId="696314356" sldId="290"/>
        </pc:sldMkLst>
        <pc:spChg chg="mod">
          <ac:chgData name="John Gorman" userId="199b017bfe3ba9aa" providerId="LiveId" clId="{ACAE56E5-7A10-4938-93DB-7E00CA720FE8}" dt="2023-07-24T17:45:03.841" v="216" actId="1076"/>
          <ac:spMkLst>
            <pc:docMk/>
            <pc:sldMk cId="696314356" sldId="290"/>
            <ac:spMk id="5" creationId="{DC1A5B15-8454-4BDE-0B11-71D73A2C37CC}"/>
          </ac:spMkLst>
        </pc:spChg>
      </pc:sldChg>
      <pc:sldChg chg="modSp add mod">
        <pc:chgData name="John Gorman" userId="199b017bfe3ba9aa" providerId="LiveId" clId="{ACAE56E5-7A10-4938-93DB-7E00CA720FE8}" dt="2023-07-24T18:21:32.149" v="735" actId="313"/>
        <pc:sldMkLst>
          <pc:docMk/>
          <pc:sldMk cId="754979260" sldId="291"/>
        </pc:sldMkLst>
        <pc:spChg chg="mod">
          <ac:chgData name="John Gorman" userId="199b017bfe3ba9aa" providerId="LiveId" clId="{ACAE56E5-7A10-4938-93DB-7E00CA720FE8}" dt="2023-07-24T18:21:32.149" v="735" actId="313"/>
          <ac:spMkLst>
            <pc:docMk/>
            <pc:sldMk cId="754979260" sldId="291"/>
            <ac:spMk id="3" creationId="{792309E0-F685-D98A-1D7B-6BF19427E68A}"/>
          </ac:spMkLst>
        </pc:spChg>
      </pc:sldChg>
    </pc:docChg>
  </pc:docChgLst>
  <pc:docChgLst>
    <pc:chgData name="John Gorman" userId="199b017bfe3ba9aa" providerId="LiveId" clId="{ADA3468A-0D90-4556-8310-E8FE8AA063F0}"/>
    <pc:docChg chg="undo redo custSel modSld sldOrd">
      <pc:chgData name="John Gorman" userId="199b017bfe3ba9aa" providerId="LiveId" clId="{ADA3468A-0D90-4556-8310-E8FE8AA063F0}" dt="2023-09-18T21:57:07.729" v="671" actId="14100"/>
      <pc:docMkLst>
        <pc:docMk/>
      </pc:docMkLst>
      <pc:sldChg chg="modSp mod">
        <pc:chgData name="John Gorman" userId="199b017bfe3ba9aa" providerId="LiveId" clId="{ADA3468A-0D90-4556-8310-E8FE8AA063F0}" dt="2023-09-18T21:54:15.036" v="666" actId="113"/>
        <pc:sldMkLst>
          <pc:docMk/>
          <pc:sldMk cId="111720492" sldId="269"/>
        </pc:sldMkLst>
        <pc:spChg chg="mod">
          <ac:chgData name="John Gorman" userId="199b017bfe3ba9aa" providerId="LiveId" clId="{ADA3468A-0D90-4556-8310-E8FE8AA063F0}" dt="2023-09-18T21:54:15.036" v="666" actId="113"/>
          <ac:spMkLst>
            <pc:docMk/>
            <pc:sldMk cId="111720492" sldId="269"/>
            <ac:spMk id="3" creationId="{AB19B403-A907-C0CD-2989-0ECB04339CB1}"/>
          </ac:spMkLst>
        </pc:spChg>
      </pc:sldChg>
      <pc:sldChg chg="modSp mod">
        <pc:chgData name="John Gorman" userId="199b017bfe3ba9aa" providerId="LiveId" clId="{ADA3468A-0D90-4556-8310-E8FE8AA063F0}" dt="2023-09-07T18:30:21.914" v="452" actId="1076"/>
        <pc:sldMkLst>
          <pc:docMk/>
          <pc:sldMk cId="318083746" sldId="270"/>
        </pc:sldMkLst>
        <pc:spChg chg="mod">
          <ac:chgData name="John Gorman" userId="199b017bfe3ba9aa" providerId="LiveId" clId="{ADA3468A-0D90-4556-8310-E8FE8AA063F0}" dt="2023-09-07T18:30:21.914" v="452" actId="1076"/>
          <ac:spMkLst>
            <pc:docMk/>
            <pc:sldMk cId="318083746" sldId="270"/>
            <ac:spMk id="3" creationId="{60E97E88-0239-CFA0-7E6D-9AE03F8F101E}"/>
          </ac:spMkLst>
        </pc:spChg>
      </pc:sldChg>
      <pc:sldChg chg="addSp delSp modSp mod">
        <pc:chgData name="John Gorman" userId="199b017bfe3ba9aa" providerId="LiveId" clId="{ADA3468A-0D90-4556-8310-E8FE8AA063F0}" dt="2023-09-18T21:51:11.948" v="655" actId="6549"/>
        <pc:sldMkLst>
          <pc:docMk/>
          <pc:sldMk cId="1623207352" sldId="271"/>
        </pc:sldMkLst>
        <pc:spChg chg="add del mod">
          <ac:chgData name="John Gorman" userId="199b017bfe3ba9aa" providerId="LiveId" clId="{ADA3468A-0D90-4556-8310-E8FE8AA063F0}" dt="2023-09-18T21:51:11.948" v="655" actId="6549"/>
          <ac:spMkLst>
            <pc:docMk/>
            <pc:sldMk cId="1623207352" sldId="271"/>
            <ac:spMk id="7" creationId="{5B63FF41-A503-DB46-63BD-32306A71779C}"/>
          </ac:spMkLst>
        </pc:spChg>
        <pc:graphicFrameChg chg="add del mod">
          <ac:chgData name="John Gorman" userId="199b017bfe3ba9aa" providerId="LiveId" clId="{ADA3468A-0D90-4556-8310-E8FE8AA063F0}" dt="2023-09-07T18:11:20.489" v="27" actId="12084"/>
          <ac:graphicFrameMkLst>
            <pc:docMk/>
            <pc:sldMk cId="1623207352" sldId="271"/>
            <ac:graphicFrameMk id="4" creationId="{2F25ACEC-897B-B8E5-E10B-4594FB61A2D6}"/>
          </ac:graphicFrameMkLst>
        </pc:graphicFrameChg>
      </pc:sldChg>
      <pc:sldChg chg="modSp mod">
        <pc:chgData name="John Gorman" userId="199b017bfe3ba9aa" providerId="LiveId" clId="{ADA3468A-0D90-4556-8310-E8FE8AA063F0}" dt="2023-09-18T21:53:50.007" v="665" actId="20577"/>
        <pc:sldMkLst>
          <pc:docMk/>
          <pc:sldMk cId="2218470740" sldId="274"/>
        </pc:sldMkLst>
        <pc:spChg chg="mod">
          <ac:chgData name="John Gorman" userId="199b017bfe3ba9aa" providerId="LiveId" clId="{ADA3468A-0D90-4556-8310-E8FE8AA063F0}" dt="2023-09-18T21:53:50.007" v="665" actId="20577"/>
          <ac:spMkLst>
            <pc:docMk/>
            <pc:sldMk cId="2218470740" sldId="274"/>
            <ac:spMk id="3" creationId="{792309E0-F685-D98A-1D7B-6BF19427E68A}"/>
          </ac:spMkLst>
        </pc:spChg>
      </pc:sldChg>
      <pc:sldChg chg="modSp mod">
        <pc:chgData name="John Gorman" userId="199b017bfe3ba9aa" providerId="LiveId" clId="{ADA3468A-0D90-4556-8310-E8FE8AA063F0}" dt="2023-09-07T18:27:14.949" v="443" actId="27636"/>
        <pc:sldMkLst>
          <pc:docMk/>
          <pc:sldMk cId="2909279578" sldId="276"/>
        </pc:sldMkLst>
        <pc:spChg chg="mod">
          <ac:chgData name="John Gorman" userId="199b017bfe3ba9aa" providerId="LiveId" clId="{ADA3468A-0D90-4556-8310-E8FE8AA063F0}" dt="2023-09-07T18:27:14.949" v="443" actId="27636"/>
          <ac:spMkLst>
            <pc:docMk/>
            <pc:sldMk cId="2909279578" sldId="276"/>
            <ac:spMk id="3" creationId="{60E97E88-0239-CFA0-7E6D-9AE03F8F101E}"/>
          </ac:spMkLst>
        </pc:spChg>
      </pc:sldChg>
      <pc:sldChg chg="modSp mod ord">
        <pc:chgData name="John Gorman" userId="199b017bfe3ba9aa" providerId="LiveId" clId="{ADA3468A-0D90-4556-8310-E8FE8AA063F0}" dt="2023-09-18T21:55:55.951" v="670"/>
        <pc:sldMkLst>
          <pc:docMk/>
          <pc:sldMk cId="2256743514" sldId="278"/>
        </pc:sldMkLst>
        <pc:spChg chg="mod">
          <ac:chgData name="John Gorman" userId="199b017bfe3ba9aa" providerId="LiveId" clId="{ADA3468A-0D90-4556-8310-E8FE8AA063F0}" dt="2023-09-07T18:29:03.735" v="449" actId="27636"/>
          <ac:spMkLst>
            <pc:docMk/>
            <pc:sldMk cId="2256743514" sldId="278"/>
            <ac:spMk id="3" creationId="{7A487970-559A-9B17-29A6-3CC987DDA61A}"/>
          </ac:spMkLst>
        </pc:spChg>
      </pc:sldChg>
      <pc:sldChg chg="modSp mod">
        <pc:chgData name="John Gorman" userId="199b017bfe3ba9aa" providerId="LiveId" clId="{ADA3468A-0D90-4556-8310-E8FE8AA063F0}" dt="2023-09-18T21:53:12.362" v="659" actId="20577"/>
        <pc:sldMkLst>
          <pc:docMk/>
          <pc:sldMk cId="3186366877" sldId="281"/>
        </pc:sldMkLst>
        <pc:spChg chg="mod">
          <ac:chgData name="John Gorman" userId="199b017bfe3ba9aa" providerId="LiveId" clId="{ADA3468A-0D90-4556-8310-E8FE8AA063F0}" dt="2023-09-18T21:53:12.362" v="659" actId="20577"/>
          <ac:spMkLst>
            <pc:docMk/>
            <pc:sldMk cId="3186366877" sldId="281"/>
            <ac:spMk id="3" creationId="{5F112812-62FA-591A-2A42-94DED03E3DDD}"/>
          </ac:spMkLst>
        </pc:spChg>
      </pc:sldChg>
      <pc:sldChg chg="modSp mod">
        <pc:chgData name="John Gorman" userId="199b017bfe3ba9aa" providerId="LiveId" clId="{ADA3468A-0D90-4556-8310-E8FE8AA063F0}" dt="2023-09-07T18:29:18.044" v="451" actId="27636"/>
        <pc:sldMkLst>
          <pc:docMk/>
          <pc:sldMk cId="4231593292" sldId="286"/>
        </pc:sldMkLst>
        <pc:spChg chg="mod">
          <ac:chgData name="John Gorman" userId="199b017bfe3ba9aa" providerId="LiveId" clId="{ADA3468A-0D90-4556-8310-E8FE8AA063F0}" dt="2023-09-07T18:29:18.044" v="451" actId="27636"/>
          <ac:spMkLst>
            <pc:docMk/>
            <pc:sldMk cId="4231593292" sldId="286"/>
            <ac:spMk id="3" creationId="{ABA790D1-EFA5-37BD-FBF6-172D65328E4B}"/>
          </ac:spMkLst>
        </pc:spChg>
      </pc:sldChg>
      <pc:sldChg chg="modSp mod">
        <pc:chgData name="John Gorman" userId="199b017bfe3ba9aa" providerId="LiveId" clId="{ADA3468A-0D90-4556-8310-E8FE8AA063F0}" dt="2023-09-18T21:50:25.585" v="654" actId="20577"/>
        <pc:sldMkLst>
          <pc:docMk/>
          <pc:sldMk cId="2048432673" sldId="288"/>
        </pc:sldMkLst>
        <pc:spChg chg="mod">
          <ac:chgData name="John Gorman" userId="199b017bfe3ba9aa" providerId="LiveId" clId="{ADA3468A-0D90-4556-8310-E8FE8AA063F0}" dt="2023-09-18T21:50:25.585" v="654" actId="20577"/>
          <ac:spMkLst>
            <pc:docMk/>
            <pc:sldMk cId="2048432673" sldId="288"/>
            <ac:spMk id="4" creationId="{410AEE07-7BC3-6DF8-21B6-5B3A40360F5B}"/>
          </ac:spMkLst>
        </pc:spChg>
      </pc:sldChg>
      <pc:sldChg chg="modSp mod">
        <pc:chgData name="John Gorman" userId="199b017bfe3ba9aa" providerId="LiveId" clId="{ADA3468A-0D90-4556-8310-E8FE8AA063F0}" dt="2023-09-18T21:57:07.729" v="671" actId="14100"/>
        <pc:sldMkLst>
          <pc:docMk/>
          <pc:sldMk cId="956652963" sldId="289"/>
        </pc:sldMkLst>
        <pc:spChg chg="mod">
          <ac:chgData name="John Gorman" userId="199b017bfe3ba9aa" providerId="LiveId" clId="{ADA3468A-0D90-4556-8310-E8FE8AA063F0}" dt="2023-09-18T21:57:07.729" v="671" actId="14100"/>
          <ac:spMkLst>
            <pc:docMk/>
            <pc:sldMk cId="956652963" sldId="289"/>
            <ac:spMk id="2" creationId="{A6D8B164-3E30-6E2C-A71C-F21327C1F299}"/>
          </ac:spMkLst>
        </pc:spChg>
      </pc:sldChg>
      <pc:sldChg chg="modSp mod">
        <pc:chgData name="John Gorman" userId="199b017bfe3ba9aa" providerId="LiveId" clId="{ADA3468A-0D90-4556-8310-E8FE8AA063F0}" dt="2023-09-07T18:20:05.219" v="334" actId="20577"/>
        <pc:sldMkLst>
          <pc:docMk/>
          <pc:sldMk cId="696314356" sldId="290"/>
        </pc:sldMkLst>
        <pc:spChg chg="mod">
          <ac:chgData name="John Gorman" userId="199b017bfe3ba9aa" providerId="LiveId" clId="{ADA3468A-0D90-4556-8310-E8FE8AA063F0}" dt="2023-09-07T18:20:05.219" v="334" actId="20577"/>
          <ac:spMkLst>
            <pc:docMk/>
            <pc:sldMk cId="696314356" sldId="290"/>
            <ac:spMk id="5" creationId="{DC1A5B15-8454-4BDE-0B11-71D73A2C37CC}"/>
          </ac:spMkLst>
        </pc:spChg>
      </pc:sldChg>
    </pc:docChg>
  </pc:docChgLst>
  <pc:docChgLst>
    <pc:chgData name="John Gorman" userId="199b017bfe3ba9aa" providerId="LiveId" clId="{E355EDF4-D28C-4FD2-80A1-40964F521B12}"/>
    <pc:docChg chg="undo custSel addSld delSld modSld sldOrd">
      <pc:chgData name="John Gorman" userId="199b017bfe3ba9aa" providerId="LiveId" clId="{E355EDF4-D28C-4FD2-80A1-40964F521B12}" dt="2023-07-15T23:51:16.373" v="1260"/>
      <pc:docMkLst>
        <pc:docMk/>
      </pc:docMkLst>
      <pc:sldChg chg="modSp add del mod ord">
        <pc:chgData name="John Gorman" userId="199b017bfe3ba9aa" providerId="LiveId" clId="{E355EDF4-D28C-4FD2-80A1-40964F521B12}" dt="2023-07-14T17:33:26.009" v="356" actId="47"/>
        <pc:sldMkLst>
          <pc:docMk/>
          <pc:sldMk cId="2378963096" sldId="256"/>
        </pc:sldMkLst>
        <pc:spChg chg="mod">
          <ac:chgData name="John Gorman" userId="199b017bfe3ba9aa" providerId="LiveId" clId="{E355EDF4-D28C-4FD2-80A1-40964F521B12}" dt="2023-07-14T17:30:01.140" v="309" actId="21"/>
          <ac:spMkLst>
            <pc:docMk/>
            <pc:sldMk cId="2378963096" sldId="256"/>
            <ac:spMk id="2" creationId="{265DDB73-AF8D-EF48-88A4-2991E6B65186}"/>
          </ac:spMkLst>
        </pc:spChg>
      </pc:sldChg>
      <pc:sldChg chg="modSp mod ord">
        <pc:chgData name="John Gorman" userId="199b017bfe3ba9aa" providerId="LiveId" clId="{E355EDF4-D28C-4FD2-80A1-40964F521B12}" dt="2023-07-15T23:46:47.855" v="1230" actId="20577"/>
        <pc:sldMkLst>
          <pc:docMk/>
          <pc:sldMk cId="1445350985" sldId="266"/>
        </pc:sldMkLst>
        <pc:spChg chg="mod">
          <ac:chgData name="John Gorman" userId="199b017bfe3ba9aa" providerId="LiveId" clId="{E355EDF4-D28C-4FD2-80A1-40964F521B12}" dt="2023-07-15T18:27:50.240" v="1027" actId="20577"/>
          <ac:spMkLst>
            <pc:docMk/>
            <pc:sldMk cId="1445350985" sldId="266"/>
            <ac:spMk id="2" creationId="{8B04A686-785C-520F-808D-BDF7E6873669}"/>
          </ac:spMkLst>
        </pc:spChg>
        <pc:spChg chg="mod">
          <ac:chgData name="John Gorman" userId="199b017bfe3ba9aa" providerId="LiveId" clId="{E355EDF4-D28C-4FD2-80A1-40964F521B12}" dt="2023-07-15T23:46:47.855" v="1230" actId="20577"/>
          <ac:spMkLst>
            <pc:docMk/>
            <pc:sldMk cId="1445350985" sldId="266"/>
            <ac:spMk id="3" creationId="{D2A5B5CD-C034-B72C-53B9-1979FF098A90}"/>
          </ac:spMkLst>
        </pc:spChg>
      </pc:sldChg>
      <pc:sldChg chg="modSp mod">
        <pc:chgData name="John Gorman" userId="199b017bfe3ba9aa" providerId="LiveId" clId="{E355EDF4-D28C-4FD2-80A1-40964F521B12}" dt="2023-07-14T17:49:36.716" v="612" actId="113"/>
        <pc:sldMkLst>
          <pc:docMk/>
          <pc:sldMk cId="111720492" sldId="269"/>
        </pc:sldMkLst>
        <pc:spChg chg="mod">
          <ac:chgData name="John Gorman" userId="199b017bfe3ba9aa" providerId="LiveId" clId="{E355EDF4-D28C-4FD2-80A1-40964F521B12}" dt="2023-07-14T17:49:36.716" v="612" actId="113"/>
          <ac:spMkLst>
            <pc:docMk/>
            <pc:sldMk cId="111720492" sldId="269"/>
            <ac:spMk id="3" creationId="{AB19B403-A907-C0CD-2989-0ECB04339CB1}"/>
          </ac:spMkLst>
        </pc:spChg>
      </pc:sldChg>
      <pc:sldChg chg="modSp mod ord">
        <pc:chgData name="John Gorman" userId="199b017bfe3ba9aa" providerId="LiveId" clId="{E355EDF4-D28C-4FD2-80A1-40964F521B12}" dt="2023-07-15T20:19:14.850" v="1110"/>
        <pc:sldMkLst>
          <pc:docMk/>
          <pc:sldMk cId="318083746" sldId="270"/>
        </pc:sldMkLst>
        <pc:spChg chg="mod">
          <ac:chgData name="John Gorman" userId="199b017bfe3ba9aa" providerId="LiveId" clId="{E355EDF4-D28C-4FD2-80A1-40964F521B12}" dt="2023-07-12T18:19:55.534" v="90" actId="113"/>
          <ac:spMkLst>
            <pc:docMk/>
            <pc:sldMk cId="318083746" sldId="270"/>
            <ac:spMk id="3" creationId="{60E97E88-0239-CFA0-7E6D-9AE03F8F101E}"/>
          </ac:spMkLst>
        </pc:spChg>
      </pc:sldChg>
      <pc:sldChg chg="modSp mod ord">
        <pc:chgData name="John Gorman" userId="199b017bfe3ba9aa" providerId="LiveId" clId="{E355EDF4-D28C-4FD2-80A1-40964F521B12}" dt="2023-07-15T23:51:16.373" v="1260"/>
        <pc:sldMkLst>
          <pc:docMk/>
          <pc:sldMk cId="1623207352" sldId="271"/>
        </pc:sldMkLst>
        <pc:spChg chg="mod">
          <ac:chgData name="John Gorman" userId="199b017bfe3ba9aa" providerId="LiveId" clId="{E355EDF4-D28C-4FD2-80A1-40964F521B12}" dt="2023-07-12T18:21:29.094" v="105" actId="113"/>
          <ac:spMkLst>
            <pc:docMk/>
            <pc:sldMk cId="1623207352" sldId="271"/>
            <ac:spMk id="3" creationId="{97DCB269-FBF1-86E7-2817-E13737D0AC88}"/>
          </ac:spMkLst>
        </pc:spChg>
      </pc:sldChg>
      <pc:sldChg chg="modSp mod ord">
        <pc:chgData name="John Gorman" userId="199b017bfe3ba9aa" providerId="LiveId" clId="{E355EDF4-D28C-4FD2-80A1-40964F521B12}" dt="2023-07-15T23:48:36.862" v="1238"/>
        <pc:sldMkLst>
          <pc:docMk/>
          <pc:sldMk cId="3849558458" sldId="272"/>
        </pc:sldMkLst>
        <pc:spChg chg="mod">
          <ac:chgData name="John Gorman" userId="199b017bfe3ba9aa" providerId="LiveId" clId="{E355EDF4-D28C-4FD2-80A1-40964F521B12}" dt="2023-07-14T17:14:58.336" v="162" actId="20577"/>
          <ac:spMkLst>
            <pc:docMk/>
            <pc:sldMk cId="3849558458" sldId="272"/>
            <ac:spMk id="2" creationId="{545A9149-7C9A-E5B6-E5D5-812CE17B28F3}"/>
          </ac:spMkLst>
        </pc:spChg>
        <pc:spChg chg="mod">
          <ac:chgData name="John Gorman" userId="199b017bfe3ba9aa" providerId="LiveId" clId="{E355EDF4-D28C-4FD2-80A1-40964F521B12}" dt="2023-07-12T18:23:00.200" v="106" actId="2711"/>
          <ac:spMkLst>
            <pc:docMk/>
            <pc:sldMk cId="3849558458" sldId="272"/>
            <ac:spMk id="3" creationId="{792309E0-F685-D98A-1D7B-6BF19427E68A}"/>
          </ac:spMkLst>
        </pc:spChg>
      </pc:sldChg>
      <pc:sldChg chg="modSp mod">
        <pc:chgData name="John Gorman" userId="199b017bfe3ba9aa" providerId="LiveId" clId="{E355EDF4-D28C-4FD2-80A1-40964F521B12}" dt="2023-07-14T17:42:39.373" v="501" actId="1076"/>
        <pc:sldMkLst>
          <pc:docMk/>
          <pc:sldMk cId="2218470740" sldId="274"/>
        </pc:sldMkLst>
        <pc:picChg chg="mod">
          <ac:chgData name="John Gorman" userId="199b017bfe3ba9aa" providerId="LiveId" clId="{E355EDF4-D28C-4FD2-80A1-40964F521B12}" dt="2023-07-14T17:42:39.373" v="501" actId="1076"/>
          <ac:picMkLst>
            <pc:docMk/>
            <pc:sldMk cId="2218470740" sldId="274"/>
            <ac:picMk id="6" creationId="{AAD9F7AE-30DA-6AA9-D05C-F7609D363F33}"/>
          </ac:picMkLst>
        </pc:picChg>
      </pc:sldChg>
      <pc:sldChg chg="modSp mod">
        <pc:chgData name="John Gorman" userId="199b017bfe3ba9aa" providerId="LiveId" clId="{E355EDF4-D28C-4FD2-80A1-40964F521B12}" dt="2023-07-14T17:55:46.966" v="693" actId="20577"/>
        <pc:sldMkLst>
          <pc:docMk/>
          <pc:sldMk cId="2909279578" sldId="276"/>
        </pc:sldMkLst>
        <pc:spChg chg="mod">
          <ac:chgData name="John Gorman" userId="199b017bfe3ba9aa" providerId="LiveId" clId="{E355EDF4-D28C-4FD2-80A1-40964F521B12}" dt="2023-07-14T17:55:46.966" v="693" actId="20577"/>
          <ac:spMkLst>
            <pc:docMk/>
            <pc:sldMk cId="2909279578" sldId="276"/>
            <ac:spMk id="3" creationId="{60E97E88-0239-CFA0-7E6D-9AE03F8F101E}"/>
          </ac:spMkLst>
        </pc:spChg>
      </pc:sldChg>
      <pc:sldChg chg="modSp mod ord">
        <pc:chgData name="John Gorman" userId="199b017bfe3ba9aa" providerId="LiveId" clId="{E355EDF4-D28C-4FD2-80A1-40964F521B12}" dt="2023-07-15T23:47:11.609" v="1232"/>
        <pc:sldMkLst>
          <pc:docMk/>
          <pc:sldMk cId="2516545121" sldId="277"/>
        </pc:sldMkLst>
        <pc:spChg chg="mod">
          <ac:chgData name="John Gorman" userId="199b017bfe3ba9aa" providerId="LiveId" clId="{E355EDF4-D28C-4FD2-80A1-40964F521B12}" dt="2023-07-12T18:24:19.394" v="107" actId="2711"/>
          <ac:spMkLst>
            <pc:docMk/>
            <pc:sldMk cId="2516545121" sldId="277"/>
            <ac:spMk id="4" creationId="{44B81A4A-DAA1-1EB4-F108-79ED9517B088}"/>
          </ac:spMkLst>
        </pc:spChg>
        <pc:picChg chg="mod">
          <ac:chgData name="John Gorman" userId="199b017bfe3ba9aa" providerId="LiveId" clId="{E355EDF4-D28C-4FD2-80A1-40964F521B12}" dt="2023-07-14T17:36:00.255" v="361" actId="1076"/>
          <ac:picMkLst>
            <pc:docMk/>
            <pc:sldMk cId="2516545121" sldId="277"/>
            <ac:picMk id="1026" creationId="{75ADE363-3261-D04B-251E-2200A2770347}"/>
          </ac:picMkLst>
        </pc:picChg>
      </pc:sldChg>
      <pc:sldChg chg="modSp mod ord">
        <pc:chgData name="John Gorman" userId="199b017bfe3ba9aa" providerId="LiveId" clId="{E355EDF4-D28C-4FD2-80A1-40964F521B12}" dt="2023-07-15T23:48:13.125" v="1236"/>
        <pc:sldMkLst>
          <pc:docMk/>
          <pc:sldMk cId="2256743514" sldId="278"/>
        </pc:sldMkLst>
        <pc:spChg chg="mod">
          <ac:chgData name="John Gorman" userId="199b017bfe3ba9aa" providerId="LiveId" clId="{E355EDF4-D28C-4FD2-80A1-40964F521B12}" dt="2023-07-14T17:22:22.931" v="229" actId="20577"/>
          <ac:spMkLst>
            <pc:docMk/>
            <pc:sldMk cId="2256743514" sldId="278"/>
            <ac:spMk id="2" creationId="{47FA7530-2B8B-E25A-6846-EE43BF3F0781}"/>
          </ac:spMkLst>
        </pc:spChg>
        <pc:spChg chg="mod">
          <ac:chgData name="John Gorman" userId="199b017bfe3ba9aa" providerId="LiveId" clId="{E355EDF4-D28C-4FD2-80A1-40964F521B12}" dt="2023-07-15T23:45:31.091" v="1209" actId="27636"/>
          <ac:spMkLst>
            <pc:docMk/>
            <pc:sldMk cId="2256743514" sldId="278"/>
            <ac:spMk id="3" creationId="{7A487970-559A-9B17-29A6-3CC987DDA61A}"/>
          </ac:spMkLst>
        </pc:spChg>
      </pc:sldChg>
      <pc:sldChg chg="modSp mod ord">
        <pc:chgData name="John Gorman" userId="199b017bfe3ba9aa" providerId="LiveId" clId="{E355EDF4-D28C-4FD2-80A1-40964F521B12}" dt="2023-07-15T23:49:15.877" v="1244"/>
        <pc:sldMkLst>
          <pc:docMk/>
          <pc:sldMk cId="1103896069" sldId="280"/>
        </pc:sldMkLst>
        <pc:spChg chg="mod">
          <ac:chgData name="John Gorman" userId="199b017bfe3ba9aa" providerId="LiveId" clId="{E355EDF4-D28C-4FD2-80A1-40964F521B12}" dt="2023-07-12T18:17:58.301" v="44" actId="20577"/>
          <ac:spMkLst>
            <pc:docMk/>
            <pc:sldMk cId="1103896069" sldId="280"/>
            <ac:spMk id="32" creationId="{45115FA7-C925-7FFC-4C05-B0A2B48B8406}"/>
          </ac:spMkLst>
        </pc:spChg>
      </pc:sldChg>
      <pc:sldChg chg="modSp mod">
        <pc:chgData name="John Gorman" userId="199b017bfe3ba9aa" providerId="LiveId" clId="{E355EDF4-D28C-4FD2-80A1-40964F521B12}" dt="2023-07-14T17:41:55.163" v="500" actId="20578"/>
        <pc:sldMkLst>
          <pc:docMk/>
          <pc:sldMk cId="3186366877" sldId="281"/>
        </pc:sldMkLst>
        <pc:spChg chg="mod">
          <ac:chgData name="John Gorman" userId="199b017bfe3ba9aa" providerId="LiveId" clId="{E355EDF4-D28C-4FD2-80A1-40964F521B12}" dt="2023-07-14T17:41:55.163" v="500" actId="20578"/>
          <ac:spMkLst>
            <pc:docMk/>
            <pc:sldMk cId="3186366877" sldId="281"/>
            <ac:spMk id="3" creationId="{5F112812-62FA-591A-2A42-94DED03E3DDD}"/>
          </ac:spMkLst>
        </pc:spChg>
        <pc:picChg chg="mod">
          <ac:chgData name="John Gorman" userId="199b017bfe3ba9aa" providerId="LiveId" clId="{E355EDF4-D28C-4FD2-80A1-40964F521B12}" dt="2023-07-14T17:41:04.534" v="499" actId="14100"/>
          <ac:picMkLst>
            <pc:docMk/>
            <pc:sldMk cId="3186366877" sldId="281"/>
            <ac:picMk id="7" creationId="{FB924EC2-EEE8-BB21-66F6-10BC36054F07}"/>
          </ac:picMkLst>
        </pc:picChg>
      </pc:sldChg>
      <pc:sldChg chg="modSp mod ord">
        <pc:chgData name="John Gorman" userId="199b017bfe3ba9aa" providerId="LiveId" clId="{E355EDF4-D28C-4FD2-80A1-40964F521B12}" dt="2023-07-15T23:49:06.579" v="1242"/>
        <pc:sldMkLst>
          <pc:docMk/>
          <pc:sldMk cId="2251693849" sldId="282"/>
        </pc:sldMkLst>
        <pc:spChg chg="mod">
          <ac:chgData name="John Gorman" userId="199b017bfe3ba9aa" providerId="LiveId" clId="{E355EDF4-D28C-4FD2-80A1-40964F521B12}" dt="2023-07-12T18:18:49.319" v="83" actId="20577"/>
          <ac:spMkLst>
            <pc:docMk/>
            <pc:sldMk cId="2251693849" sldId="282"/>
            <ac:spMk id="4" creationId="{6A828291-EA79-2AF0-978C-BE5AE70AE05F}"/>
          </ac:spMkLst>
        </pc:spChg>
      </pc:sldChg>
      <pc:sldChg chg="modSp mod ord">
        <pc:chgData name="John Gorman" userId="199b017bfe3ba9aa" providerId="LiveId" clId="{E355EDF4-D28C-4FD2-80A1-40964F521B12}" dt="2023-07-15T23:49:36.133" v="1246"/>
        <pc:sldMkLst>
          <pc:docMk/>
          <pc:sldMk cId="2822030626" sldId="283"/>
        </pc:sldMkLst>
        <pc:spChg chg="mod">
          <ac:chgData name="John Gorman" userId="199b017bfe3ba9aa" providerId="LiveId" clId="{E355EDF4-D28C-4FD2-80A1-40964F521B12}" dt="2023-07-15T23:37:17.469" v="1143" actId="6549"/>
          <ac:spMkLst>
            <pc:docMk/>
            <pc:sldMk cId="2822030626" sldId="283"/>
            <ac:spMk id="2" creationId="{3D53E9CB-3FD0-E9E1-E36E-B230BD23D78A}"/>
          </ac:spMkLst>
        </pc:spChg>
        <pc:spChg chg="mod">
          <ac:chgData name="John Gorman" userId="199b017bfe3ba9aa" providerId="LiveId" clId="{E355EDF4-D28C-4FD2-80A1-40964F521B12}" dt="2023-07-15T18:26:16.549" v="964" actId="6549"/>
          <ac:spMkLst>
            <pc:docMk/>
            <pc:sldMk cId="2822030626" sldId="283"/>
            <ac:spMk id="3" creationId="{1D5C1E79-61EC-E45D-D785-E3AC14A1089D}"/>
          </ac:spMkLst>
        </pc:spChg>
      </pc:sldChg>
      <pc:sldChg chg="ord">
        <pc:chgData name="John Gorman" userId="199b017bfe3ba9aa" providerId="LiveId" clId="{E355EDF4-D28C-4FD2-80A1-40964F521B12}" dt="2023-07-15T23:40:59.637" v="1166"/>
        <pc:sldMkLst>
          <pc:docMk/>
          <pc:sldMk cId="3700748246" sldId="284"/>
        </pc:sldMkLst>
      </pc:sldChg>
      <pc:sldChg chg="ord">
        <pc:chgData name="John Gorman" userId="199b017bfe3ba9aa" providerId="LiveId" clId="{E355EDF4-D28C-4FD2-80A1-40964F521B12}" dt="2023-07-15T23:40:59.637" v="1166"/>
        <pc:sldMkLst>
          <pc:docMk/>
          <pc:sldMk cId="1737771055" sldId="285"/>
        </pc:sldMkLst>
      </pc:sldChg>
      <pc:sldChg chg="modSp mod">
        <pc:chgData name="John Gorman" userId="199b017bfe3ba9aa" providerId="LiveId" clId="{E355EDF4-D28C-4FD2-80A1-40964F521B12}" dt="2023-07-14T18:06:50.214" v="958" actId="6549"/>
        <pc:sldMkLst>
          <pc:docMk/>
          <pc:sldMk cId="4231593292" sldId="286"/>
        </pc:sldMkLst>
        <pc:spChg chg="mod">
          <ac:chgData name="John Gorman" userId="199b017bfe3ba9aa" providerId="LiveId" clId="{E355EDF4-D28C-4FD2-80A1-40964F521B12}" dt="2023-07-14T18:06:50.214" v="958" actId="6549"/>
          <ac:spMkLst>
            <pc:docMk/>
            <pc:sldMk cId="4231593292" sldId="286"/>
            <ac:spMk id="3" creationId="{ABA790D1-EFA5-37BD-FBF6-172D65328E4B}"/>
          </ac:spMkLst>
        </pc:spChg>
      </pc:sldChg>
      <pc:sldChg chg="addSp modSp mod ord">
        <pc:chgData name="John Gorman" userId="199b017bfe3ba9aa" providerId="LiveId" clId="{E355EDF4-D28C-4FD2-80A1-40964F521B12}" dt="2023-07-15T23:42:18.936" v="1174"/>
        <pc:sldMkLst>
          <pc:docMk/>
          <pc:sldMk cId="2060580864" sldId="287"/>
        </pc:sldMkLst>
        <pc:spChg chg="mod">
          <ac:chgData name="John Gorman" userId="199b017bfe3ba9aa" providerId="LiveId" clId="{E355EDF4-D28C-4FD2-80A1-40964F521B12}" dt="2023-07-14T17:14:29.948" v="153" actId="20577"/>
          <ac:spMkLst>
            <pc:docMk/>
            <pc:sldMk cId="2060580864" sldId="287"/>
            <ac:spMk id="3" creationId="{4CEB3BA2-DEA7-7CD0-B895-5871D2E1B2E0}"/>
          </ac:spMkLst>
        </pc:spChg>
        <pc:picChg chg="add mod">
          <ac:chgData name="John Gorman" userId="199b017bfe3ba9aa" providerId="LiveId" clId="{E355EDF4-D28C-4FD2-80A1-40964F521B12}" dt="2023-07-12T18:17:26.908" v="34" actId="1076"/>
          <ac:picMkLst>
            <pc:docMk/>
            <pc:sldMk cId="2060580864" sldId="287"/>
            <ac:picMk id="6" creationId="{3EA4E281-6E27-F686-FF73-32B5AB190408}"/>
          </ac:picMkLst>
        </pc:picChg>
        <pc:cxnChg chg="mod">
          <ac:chgData name="John Gorman" userId="199b017bfe3ba9aa" providerId="LiveId" clId="{E355EDF4-D28C-4FD2-80A1-40964F521B12}" dt="2023-07-12T18:17:29.324" v="35" actId="1076"/>
          <ac:cxnSpMkLst>
            <pc:docMk/>
            <pc:sldMk cId="2060580864" sldId="287"/>
            <ac:cxnSpMk id="4" creationId="{9B4F7D7B-0AC0-2E7F-D2A5-9ED403A853E3}"/>
          </ac:cxnSpMkLst>
        </pc:cxnChg>
      </pc:sldChg>
      <pc:sldChg chg="addSp delSp modSp new mod">
        <pc:chgData name="John Gorman" userId="199b017bfe3ba9aa" providerId="LiveId" clId="{E355EDF4-D28C-4FD2-80A1-40964F521B12}" dt="2023-07-15T23:38:32.959" v="1158" actId="6549"/>
        <pc:sldMkLst>
          <pc:docMk/>
          <pc:sldMk cId="2048432673" sldId="288"/>
        </pc:sldMkLst>
        <pc:spChg chg="mod">
          <ac:chgData name="John Gorman" userId="199b017bfe3ba9aa" providerId="LiveId" clId="{E355EDF4-D28C-4FD2-80A1-40964F521B12}" dt="2023-07-15T23:37:47.168" v="1145" actId="20577"/>
          <ac:spMkLst>
            <pc:docMk/>
            <pc:sldMk cId="2048432673" sldId="288"/>
            <ac:spMk id="2" creationId="{7D7157D3-91A7-1606-DADD-F45F01039579}"/>
          </ac:spMkLst>
        </pc:spChg>
        <pc:spChg chg="del mod">
          <ac:chgData name="John Gorman" userId="199b017bfe3ba9aa" providerId="LiveId" clId="{E355EDF4-D28C-4FD2-80A1-40964F521B12}" dt="2023-07-14T17:31:39.966" v="350"/>
          <ac:spMkLst>
            <pc:docMk/>
            <pc:sldMk cId="2048432673" sldId="288"/>
            <ac:spMk id="3" creationId="{9BAA1EFE-4E63-11F3-3942-32F9EA4A6149}"/>
          </ac:spMkLst>
        </pc:spChg>
        <pc:spChg chg="add mod">
          <ac:chgData name="John Gorman" userId="199b017bfe3ba9aa" providerId="LiveId" clId="{E355EDF4-D28C-4FD2-80A1-40964F521B12}" dt="2023-07-14T17:32:02.126" v="354" actId="20577"/>
          <ac:spMkLst>
            <pc:docMk/>
            <pc:sldMk cId="2048432673" sldId="288"/>
            <ac:spMk id="4" creationId="{410AEE07-7BC3-6DF8-21B6-5B3A40360F5B}"/>
          </ac:spMkLst>
        </pc:spChg>
        <pc:spChg chg="add mod">
          <ac:chgData name="John Gorman" userId="199b017bfe3ba9aa" providerId="LiveId" clId="{E355EDF4-D28C-4FD2-80A1-40964F521B12}" dt="2023-07-15T23:38:32.959" v="1158" actId="6549"/>
          <ac:spMkLst>
            <pc:docMk/>
            <pc:sldMk cId="2048432673" sldId="288"/>
            <ac:spMk id="5" creationId="{37584F81-1BAB-1B20-07F2-94377DFFED7B}"/>
          </ac:spMkLst>
        </pc:spChg>
      </pc:sldChg>
      <pc:sldChg chg="modSp new mod ord">
        <pc:chgData name="John Gorman" userId="199b017bfe3ba9aa" providerId="LiveId" clId="{E355EDF4-D28C-4FD2-80A1-40964F521B12}" dt="2023-07-15T23:50:35.920" v="1252"/>
        <pc:sldMkLst>
          <pc:docMk/>
          <pc:sldMk cId="956652963" sldId="289"/>
        </pc:sldMkLst>
        <pc:spChg chg="mod">
          <ac:chgData name="John Gorman" userId="199b017bfe3ba9aa" providerId="LiveId" clId="{E355EDF4-D28C-4FD2-80A1-40964F521B12}" dt="2023-07-15T20:10:30.577" v="1094" actId="20577"/>
          <ac:spMkLst>
            <pc:docMk/>
            <pc:sldMk cId="956652963" sldId="289"/>
            <ac:spMk id="2" creationId="{A6D8B164-3E30-6E2C-A71C-F21327C1F2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FAB1D-396F-4B89-BC4C-255FB8FB275F}"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32C7F-E7C0-418B-8894-EFC8E1CE494B}" type="slidenum">
              <a:rPr lang="en-US" smtClean="0"/>
              <a:t>‹#›</a:t>
            </a:fld>
            <a:endParaRPr lang="en-US"/>
          </a:p>
        </p:txBody>
      </p:sp>
    </p:spTree>
    <p:extLst>
      <p:ext uri="{BB962C8B-B14F-4D97-AF65-F5344CB8AC3E}">
        <p14:creationId xmlns:p14="http://schemas.microsoft.com/office/powerpoint/2010/main" val="265406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32C7F-E7C0-418B-8894-EFC8E1CE494B}" type="slidenum">
              <a:rPr lang="en-US" smtClean="0"/>
              <a:t>3</a:t>
            </a:fld>
            <a:endParaRPr lang="en-US"/>
          </a:p>
        </p:txBody>
      </p:sp>
    </p:spTree>
    <p:extLst>
      <p:ext uri="{BB962C8B-B14F-4D97-AF65-F5344CB8AC3E}">
        <p14:creationId xmlns:p14="http://schemas.microsoft.com/office/powerpoint/2010/main" val="24032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32C7F-E7C0-418B-8894-EFC8E1CE494B}" type="slidenum">
              <a:rPr lang="en-US" smtClean="0"/>
              <a:t>10</a:t>
            </a:fld>
            <a:endParaRPr lang="en-US"/>
          </a:p>
        </p:txBody>
      </p:sp>
    </p:spTree>
    <p:extLst>
      <p:ext uri="{BB962C8B-B14F-4D97-AF65-F5344CB8AC3E}">
        <p14:creationId xmlns:p14="http://schemas.microsoft.com/office/powerpoint/2010/main" val="10580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750A87-C8EE-4870-BA6B-DB616607DF57}" type="slidenum">
              <a:rPr lang="en-US" smtClean="0"/>
              <a:t>11</a:t>
            </a:fld>
            <a:endParaRPr lang="en-US"/>
          </a:p>
        </p:txBody>
      </p:sp>
    </p:spTree>
    <p:extLst>
      <p:ext uri="{BB962C8B-B14F-4D97-AF65-F5344CB8AC3E}">
        <p14:creationId xmlns:p14="http://schemas.microsoft.com/office/powerpoint/2010/main" val="94237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32C7F-E7C0-418B-8894-EFC8E1CE494B}" type="slidenum">
              <a:rPr lang="en-US" smtClean="0"/>
              <a:t>13</a:t>
            </a:fld>
            <a:endParaRPr lang="en-US"/>
          </a:p>
        </p:txBody>
      </p:sp>
    </p:spTree>
    <p:extLst>
      <p:ext uri="{BB962C8B-B14F-4D97-AF65-F5344CB8AC3E}">
        <p14:creationId xmlns:p14="http://schemas.microsoft.com/office/powerpoint/2010/main" val="120101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3A76A3-ADC8-4477-8FC1-B9DD55D84908}" type="datetime1">
              <a:rPr lang="en-US" smtClean="0"/>
              <a:t>9/18/2023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508646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9/18/2023</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34040778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9/18/2023</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100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167311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9/18/2023</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7672673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9/18/2023</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100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62076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9/18/2023</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40845815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62538-DC4D-4667-96E5-B3278DDF8B12}" type="datetime1">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98069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880548-5C08-4BE3-B63E-F2BB63B0B00C}" type="datetime1">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0963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F49BE-398D-479A-8A7E-5DDBCA61EDCB}" type="datetime1">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870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D0C193-4974-4A1F-9C63-07D595E30D66}" type="datetime1">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509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AA87F-28D4-4BF0-B81F-877A89DFD5AC}" type="datetime1">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9073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9F1F3-208B-49A3-B337-9C8ACEB3E0E1}" type="datetime1">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0134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F6CA6-7293-4AA2-A0E0-A3BF4416E786}" type="datetime1">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3054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87016-7BCD-46FB-8EE3-AB6C369108B4}" type="datetime1">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3448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547011-1FFC-4EF8-9A2E-53B4AD2ADBD4}" type="datetime1">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99339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62EB47-45B4-4EF5-A743-B4885DD2F060}" type="datetime1">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5383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8D24A4-5FEC-4062-8995-EB21925B3B40}" type="datetime1">
              <a:rPr lang="en-US" smtClean="0"/>
              <a:t>9/18/2023</a:t>
            </a:fld>
            <a:endParaRPr lang="en-US" sz="100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sz="100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31249377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nedrive.live.com/edit.aspx?resid=199B017BFE3BA9AA!19065&amp;ithint=file%2cdocx&amp;wdLOR=cC7DA44C9-D16A-4C27-8B93-21017DE6D9C9&amp;authkey=!AGg_bwngdjp59D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1drv.ms/b/s!AqqpO_57AZsZrBUQN7K09Rt2BitE?e=mhMpP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hyperlink" Target="https://1drv.ms/b/s!AqqpO_57AZsZgZ1FWPw4Uvyw948G9A?e=jxAjm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hyperlink" Target="https://1drv.ms/b/s!AqqpO_57AZsZrBUQN7K09Rt2BitE?e=mhMpPb"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1drv.ms/b/s!AqqpO_57AZsZrBUQN7K09Rt2BitE?e=mhMpPb"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hyperlink" Target="https://d.docs.live.net/199b017bfe3ba9aa/JGG/White%20Papers%20O/Persuasion/Slides%20Notes/Slide%204%20%20%20%20%20%20%20%20%20Team%20Conveyer%20Tech/BioRad%20vs%20Concept.docx" TargetMode="External"/><Relationship Id="rId2" Type="http://schemas.openxmlformats.org/officeDocument/2006/relationships/hyperlink" Target="https://1drv.ms/w/s!AqqpO_57AZsZgZ4Dr2uvl_N73DGJmA?e=lLTK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channel/UCi9tfQxdQaXiX7CxIVS1zGQ"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57D3-91A7-1606-DADD-F45F01039579}"/>
              </a:ext>
            </a:extLst>
          </p:cNvPr>
          <p:cNvSpPr>
            <a:spLocks noGrp="1"/>
          </p:cNvSpPr>
          <p:nvPr>
            <p:ph type="title"/>
          </p:nvPr>
        </p:nvSpPr>
        <p:spPr>
          <a:xfrm>
            <a:off x="677334" y="609600"/>
            <a:ext cx="8596668" cy="1095375"/>
          </a:xfrm>
        </p:spPr>
        <p:txBody>
          <a:bodyPr>
            <a:noAutofit/>
          </a:bodyPr>
          <a:lstStyle/>
          <a:p>
            <a:r>
              <a:rPr lang="en-US" dirty="0"/>
              <a:t>Team Conveyer Technology</a:t>
            </a:r>
          </a:p>
        </p:txBody>
      </p:sp>
      <p:sp>
        <p:nvSpPr>
          <p:cNvPr id="4" name="TextBox 3">
            <a:extLst>
              <a:ext uri="{FF2B5EF4-FFF2-40B4-BE49-F238E27FC236}">
                <a16:creationId xmlns:a16="http://schemas.microsoft.com/office/drawing/2014/main" id="{410AEE07-7BC3-6DF8-21B6-5B3A40360F5B}"/>
              </a:ext>
            </a:extLst>
          </p:cNvPr>
          <p:cNvSpPr txBox="1"/>
          <p:nvPr/>
        </p:nvSpPr>
        <p:spPr>
          <a:xfrm>
            <a:off x="7681423" y="2377880"/>
            <a:ext cx="1462578" cy="400110"/>
          </a:xfrm>
          <a:prstGeom prst="rect">
            <a:avLst/>
          </a:prstGeom>
          <a:noFill/>
        </p:spPr>
        <p:txBody>
          <a:bodyPr wrap="square" rtlCol="0">
            <a:spAutoFit/>
          </a:bodyPr>
          <a:lstStyle/>
          <a:p>
            <a:r>
              <a:rPr lang="en-US" sz="2000" dirty="0">
                <a:solidFill>
                  <a:schemeClr val="accent1"/>
                </a:solidFill>
                <a:latin typeface="+mj-lt"/>
                <a:ea typeface="+mj-ea"/>
                <a:cs typeface="+mj-cs"/>
              </a:rPr>
              <a:t>9/18/2023</a:t>
            </a:r>
          </a:p>
        </p:txBody>
      </p:sp>
      <p:sp>
        <p:nvSpPr>
          <p:cNvPr id="5" name="Content Placeholder 4">
            <a:extLst>
              <a:ext uri="{FF2B5EF4-FFF2-40B4-BE49-F238E27FC236}">
                <a16:creationId xmlns:a16="http://schemas.microsoft.com/office/drawing/2014/main" id="{37584F81-1BAB-1B20-07F2-94377DFFED7B}"/>
              </a:ext>
            </a:extLst>
          </p:cNvPr>
          <p:cNvSpPr txBox="1">
            <a:spLocks noGrp="1"/>
          </p:cNvSpPr>
          <p:nvPr>
            <p:ph idx="1"/>
          </p:nvPr>
        </p:nvSpPr>
        <p:spPr>
          <a:xfrm>
            <a:off x="4592638" y="4886882"/>
            <a:ext cx="5570537" cy="1272143"/>
          </a:xfrm>
          <a:prstGeom prst="rect">
            <a:avLst/>
          </a:prstGeom>
          <a:noFill/>
        </p:spPr>
        <p:txBody>
          <a:bodyPr wrap="square" rtlCol="0">
            <a:spAutoFit/>
          </a:bodyPr>
          <a:lstStyle/>
          <a:p>
            <a:pPr marL="0" indent="0">
              <a:buNone/>
            </a:pPr>
            <a:r>
              <a:rPr lang="en-US" sz="2000" dirty="0">
                <a:solidFill>
                  <a:schemeClr val="accent1"/>
                </a:solidFill>
                <a:latin typeface="+mj-lt"/>
                <a:ea typeface="+mj-ea"/>
                <a:cs typeface="+mj-cs"/>
              </a:rPr>
              <a:t>TCIP Micro LLC</a:t>
            </a:r>
          </a:p>
          <a:p>
            <a:pPr marL="0" indent="0">
              <a:buNone/>
            </a:pPr>
            <a:r>
              <a:rPr lang="en-US" sz="2000" dirty="0">
                <a:solidFill>
                  <a:schemeClr val="accent1"/>
                </a:solidFill>
                <a:latin typeface="+mj-lt"/>
                <a:ea typeface="+mj-ea"/>
                <a:cs typeface="+mj-cs"/>
              </a:rPr>
              <a:t>145 4th Street Del Mar CA 92014</a:t>
            </a:r>
          </a:p>
          <a:p>
            <a:pPr marL="0" indent="0">
              <a:buNone/>
            </a:pPr>
            <a:r>
              <a:rPr lang="en-US" sz="2000" dirty="0">
                <a:solidFill>
                  <a:schemeClr val="accent1"/>
                </a:solidFill>
                <a:latin typeface="+mj-lt"/>
                <a:ea typeface="+mj-ea"/>
                <a:cs typeface="+mj-cs"/>
              </a:rPr>
              <a:t>858 254-2915</a:t>
            </a:r>
          </a:p>
        </p:txBody>
      </p:sp>
    </p:spTree>
    <p:extLst>
      <p:ext uri="{BB962C8B-B14F-4D97-AF65-F5344CB8AC3E}">
        <p14:creationId xmlns:p14="http://schemas.microsoft.com/office/powerpoint/2010/main" val="204843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DA67-5244-8006-0A34-B4014670025F}"/>
              </a:ext>
            </a:extLst>
          </p:cNvPr>
          <p:cNvSpPr>
            <a:spLocks noGrp="1"/>
          </p:cNvSpPr>
          <p:nvPr>
            <p:ph type="title"/>
          </p:nvPr>
        </p:nvSpPr>
        <p:spPr>
          <a:xfrm>
            <a:off x="878459" y="238588"/>
            <a:ext cx="5927857" cy="728821"/>
          </a:xfrm>
        </p:spPr>
        <p:txBody>
          <a:bodyPr>
            <a:normAutofit fontScale="90000"/>
          </a:bodyPr>
          <a:lstStyle/>
          <a:p>
            <a:r>
              <a:rPr lang="en-US" dirty="0"/>
              <a:t>TableTop Viewed from Above</a:t>
            </a:r>
          </a:p>
        </p:txBody>
      </p:sp>
      <p:pic>
        <p:nvPicPr>
          <p:cNvPr id="5" name="Content Placeholder 4" descr="A picture containing screenshot, line, graphics, diagram&#10;&#10;Description automatically generated">
            <a:extLst>
              <a:ext uri="{FF2B5EF4-FFF2-40B4-BE49-F238E27FC236}">
                <a16:creationId xmlns:a16="http://schemas.microsoft.com/office/drawing/2014/main" id="{20691403-C45A-92F1-3D82-4EB5F00BB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39" y="2350937"/>
            <a:ext cx="3150527" cy="2022970"/>
          </a:xfrm>
          <a:prstGeom prst="rect">
            <a:avLst/>
          </a:prstGeom>
        </p:spPr>
      </p:pic>
      <p:pic>
        <p:nvPicPr>
          <p:cNvPr id="4" name="Picture 3">
            <a:extLst>
              <a:ext uri="{FF2B5EF4-FFF2-40B4-BE49-F238E27FC236}">
                <a16:creationId xmlns:a16="http://schemas.microsoft.com/office/drawing/2014/main" id="{9D297651-93D9-38F5-18E3-5DE88A2FCFE7}"/>
              </a:ext>
            </a:extLst>
          </p:cNvPr>
          <p:cNvPicPr>
            <a:picLocks noChangeAspect="1"/>
          </p:cNvPicPr>
          <p:nvPr/>
        </p:nvPicPr>
        <p:blipFill>
          <a:blip r:embed="rId4"/>
          <a:stretch>
            <a:fillRect/>
          </a:stretch>
        </p:blipFill>
        <p:spPr>
          <a:xfrm>
            <a:off x="4949737" y="1935657"/>
            <a:ext cx="3764893" cy="3823588"/>
          </a:xfrm>
          <a:prstGeom prst="rect">
            <a:avLst/>
          </a:prstGeom>
        </p:spPr>
      </p:pic>
    </p:spTree>
    <p:extLst>
      <p:ext uri="{BB962C8B-B14F-4D97-AF65-F5344CB8AC3E}">
        <p14:creationId xmlns:p14="http://schemas.microsoft.com/office/powerpoint/2010/main" val="110389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87970-559A-9B17-29A6-3CC987DDA61A}"/>
              </a:ext>
            </a:extLst>
          </p:cNvPr>
          <p:cNvSpPr>
            <a:spLocks noGrp="1"/>
          </p:cNvSpPr>
          <p:nvPr>
            <p:ph idx="1"/>
          </p:nvPr>
        </p:nvSpPr>
        <p:spPr>
          <a:xfrm>
            <a:off x="1096434" y="1855789"/>
            <a:ext cx="6906223" cy="3880773"/>
          </a:xfrm>
        </p:spPr>
        <p:txBody>
          <a:bodyPr>
            <a:normAutofit fontScale="62500" lnSpcReduction="20000"/>
          </a:bodyPr>
          <a:lstStyle/>
          <a:p>
            <a:r>
              <a:rPr lang="en-US" sz="3300" dirty="0">
                <a:latin typeface="Times New Roman" panose="02020603050405020304" pitchFamily="18" charset="0"/>
                <a:cs typeface="Times New Roman" panose="02020603050405020304" pitchFamily="18" charset="0"/>
              </a:rPr>
              <a:t>Team Conveyer Technology TableTop is a new patent pending architecture for total clinical lab automation (TLA) that will transform the clinical lab as we know it.</a:t>
            </a:r>
          </a:p>
          <a:p>
            <a:r>
              <a:rPr lang="en-US" sz="3200" dirty="0">
                <a:latin typeface="Times New Roman" panose="02020603050405020304" pitchFamily="18" charset="0"/>
                <a:cs typeface="Times New Roman" panose="02020603050405020304" pitchFamily="18" charset="0"/>
              </a:rPr>
              <a:t>TableTop is the most significant innovation since the dawn of clinical lab automation more than 60 years ago. </a:t>
            </a:r>
          </a:p>
          <a:p>
            <a:r>
              <a:rPr lang="en-US" sz="3200" dirty="0">
                <a:latin typeface="Times New Roman" panose="02020603050405020304" pitchFamily="18" charset="0"/>
                <a:cs typeface="Times New Roman" panose="02020603050405020304" pitchFamily="18" charset="0"/>
              </a:rPr>
              <a:t>Once diagnostic instrument manufacturers and clinical labs grasp the power of Team Conveyer TableTop, there will be a sea change in the design of automated diagnostic instruments, a turning point, a watershed moment, after which things will never be the same. </a:t>
            </a:r>
          </a:p>
          <a:p>
            <a:r>
              <a:rPr lang="en-US" sz="3200" dirty="0">
                <a:latin typeface="Times New Roman" panose="02020603050405020304" pitchFamily="18" charset="0"/>
                <a:cs typeface="Times New Roman" panose="02020603050405020304" pitchFamily="18" charset="0"/>
              </a:rPr>
              <a:t>In the future we believe all automated diagnostic instruments will have ‘TC inside’. Like the smartphone format becoming the standard mobile phone.</a:t>
            </a:r>
            <a:r>
              <a:rPr lang="en-US" sz="3200" dirty="0">
                <a:solidFill>
                  <a:srgbClr val="222222"/>
                </a:solidFill>
                <a:latin typeface="Times New Roman" panose="02020603050405020304" pitchFamily="18" charset="0"/>
                <a:cs typeface="Times New Roman" panose="02020603050405020304" pitchFamily="18" charset="0"/>
              </a:rPr>
              <a:t> </a:t>
            </a:r>
          </a:p>
          <a:p>
            <a:pPr marL="0" indent="0">
              <a:buNone/>
            </a:pPr>
            <a:endParaRPr lang="en-US" sz="3200" dirty="0"/>
          </a:p>
          <a:p>
            <a:endParaRPr lang="en-US" sz="3100" dirty="0">
              <a:solidFill>
                <a:srgbClr val="222222"/>
              </a:solidFill>
              <a:latin typeface="Exchange"/>
            </a:endParaRPr>
          </a:p>
          <a:p>
            <a:endParaRPr lang="en-US" sz="2800" dirty="0">
              <a:solidFill>
                <a:srgbClr val="222222"/>
              </a:solidFill>
              <a:latin typeface="Exchange"/>
            </a:endParaRPr>
          </a:p>
          <a:p>
            <a:pPr marL="0" indent="0">
              <a:buNone/>
            </a:pPr>
            <a:endParaRPr lang="en-US" sz="2800" dirty="0">
              <a:solidFill>
                <a:srgbClr val="222222"/>
              </a:solidFill>
              <a:latin typeface="Exchange"/>
            </a:endParaRPr>
          </a:p>
        </p:txBody>
      </p:sp>
      <p:sp>
        <p:nvSpPr>
          <p:cNvPr id="5" name="Title 4">
            <a:extLst>
              <a:ext uri="{FF2B5EF4-FFF2-40B4-BE49-F238E27FC236}">
                <a16:creationId xmlns:a16="http://schemas.microsoft.com/office/drawing/2014/main" id="{EFB4ED1D-E51E-EBED-6958-31B6AC0DF109}"/>
              </a:ext>
            </a:extLst>
          </p:cNvPr>
          <p:cNvSpPr>
            <a:spLocks noGrp="1"/>
          </p:cNvSpPr>
          <p:nvPr>
            <p:ph type="title"/>
          </p:nvPr>
        </p:nvSpPr>
        <p:spPr/>
        <p:txBody>
          <a:bodyPr/>
          <a:lstStyle/>
          <a:p>
            <a:r>
              <a:rPr lang="en-US" dirty="0"/>
              <a:t> The Role of TableTop in Clinical Labs</a:t>
            </a:r>
          </a:p>
        </p:txBody>
      </p:sp>
    </p:spTree>
    <p:extLst>
      <p:ext uri="{BB962C8B-B14F-4D97-AF65-F5344CB8AC3E}">
        <p14:creationId xmlns:p14="http://schemas.microsoft.com/office/powerpoint/2010/main" val="22567435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9149-7C9A-E5B6-E5D5-812CE17B28F3}"/>
              </a:ext>
            </a:extLst>
          </p:cNvPr>
          <p:cNvSpPr>
            <a:spLocks noGrp="1"/>
          </p:cNvSpPr>
          <p:nvPr>
            <p:ph type="title"/>
          </p:nvPr>
        </p:nvSpPr>
        <p:spPr/>
        <p:txBody>
          <a:bodyPr anchor="t">
            <a:normAutofit/>
          </a:bodyPr>
          <a:lstStyle/>
          <a:p>
            <a:r>
              <a:rPr lang="en-US" dirty="0"/>
              <a:t>TableTop</a:t>
            </a:r>
          </a:p>
        </p:txBody>
      </p:sp>
      <p:sp>
        <p:nvSpPr>
          <p:cNvPr id="3" name="Content Placeholder 2">
            <a:extLst>
              <a:ext uri="{FF2B5EF4-FFF2-40B4-BE49-F238E27FC236}">
                <a16:creationId xmlns:a16="http://schemas.microsoft.com/office/drawing/2014/main" id="{792309E0-F685-D98A-1D7B-6BF19427E68A}"/>
              </a:ext>
            </a:extLst>
          </p:cNvPr>
          <p:cNvSpPr>
            <a:spLocks noGrp="1"/>
          </p:cNvSpPr>
          <p:nvPr>
            <p:ph idx="1"/>
          </p:nvPr>
        </p:nvSpPr>
        <p:spPr>
          <a:xfrm>
            <a:off x="5725098" y="2332558"/>
            <a:ext cx="4052956" cy="3882362"/>
          </a:xfrm>
        </p:spPr>
        <p:txBody>
          <a:bodyPr>
            <a:normAutofit fontScale="92500" lnSpcReduction="10000"/>
          </a:bodyPr>
          <a:lstStyle/>
          <a:p>
            <a:pPr marL="0" indent="0" eaLnBrk="0" fontAlgn="base" hangingPunct="0">
              <a:lnSpc>
                <a:spcPct val="100000"/>
              </a:lnSpc>
              <a:spcBef>
                <a:spcPct val="0"/>
              </a:spcBef>
              <a:spcAft>
                <a:spcPct val="0"/>
              </a:spcAft>
              <a:buClrTx/>
              <a:buNone/>
            </a:pPr>
            <a:r>
              <a:rPr lang="en-US" sz="1800" dirty="0">
                <a:solidFill>
                  <a:schemeClr val="tx1"/>
                </a:solidFill>
                <a:effectLst/>
                <a:latin typeface="Times New Roman" panose="02020603050405020304" pitchFamily="18" charset="0"/>
                <a:ea typeface="Times New Roman" panose="02020603050405020304" pitchFamily="18" charset="0"/>
              </a:rPr>
              <a:t>A TableTop analyzer comprises a set of parallel cooperating team convey</a:t>
            </a:r>
            <a:r>
              <a:rPr lang="en-US" sz="1800" b="1" u="sng" dirty="0">
                <a:solidFill>
                  <a:schemeClr val="tx1"/>
                </a:solidFill>
                <a:effectLst/>
                <a:latin typeface="Times New Roman" panose="02020603050405020304" pitchFamily="18" charset="0"/>
                <a:ea typeface="Times New Roman" panose="02020603050405020304" pitchFamily="18" charset="0"/>
              </a:rPr>
              <a:t>e</a:t>
            </a:r>
            <a:r>
              <a:rPr lang="en-US" sz="1800" dirty="0">
                <a:solidFill>
                  <a:schemeClr val="tx1"/>
                </a:solidFill>
                <a:effectLst/>
                <a:latin typeface="Times New Roman" panose="02020603050405020304" pitchFamily="18" charset="0"/>
                <a:ea typeface="Times New Roman" panose="02020603050405020304" pitchFamily="18" charset="0"/>
              </a:rPr>
              <a:t>rs, each individual convey</a:t>
            </a:r>
            <a:r>
              <a:rPr lang="en-US" sz="1800" b="1" u="sng" dirty="0">
                <a:solidFill>
                  <a:schemeClr val="tx1"/>
                </a:solidFill>
                <a:effectLst/>
                <a:latin typeface="Times New Roman" panose="02020603050405020304" pitchFamily="18" charset="0"/>
                <a:ea typeface="Times New Roman" panose="02020603050405020304" pitchFamily="18" charset="0"/>
              </a:rPr>
              <a:t>e</a:t>
            </a:r>
            <a:r>
              <a:rPr lang="en-US" dirty="0">
                <a:solidFill>
                  <a:schemeClr val="tx1"/>
                </a:solidFill>
                <a:latin typeface="Times New Roman" panose="02020603050405020304" pitchFamily="18" charset="0"/>
                <a:ea typeface="Times New Roman" panose="02020603050405020304" pitchFamily="18" charset="0"/>
              </a:rPr>
              <a:t>r replacing a floor standing analyzer in the lab.</a:t>
            </a:r>
            <a:r>
              <a:rPr lang="en-US" sz="1800" dirty="0">
                <a:solidFill>
                  <a:schemeClr val="tx1"/>
                </a:solidFill>
                <a:effectLst/>
                <a:latin typeface="Times New Roman" panose="02020603050405020304" pitchFamily="18" charset="0"/>
                <a:ea typeface="Times New Roman" panose="02020603050405020304" pitchFamily="18" charset="0"/>
              </a:rPr>
              <a:t> </a:t>
            </a:r>
          </a:p>
          <a:p>
            <a:pPr marL="0" indent="0" eaLnBrk="0" fontAlgn="base" hangingPunct="0">
              <a:lnSpc>
                <a:spcPct val="100000"/>
              </a:lnSpc>
              <a:spcBef>
                <a:spcPct val="0"/>
              </a:spcBef>
              <a:spcAft>
                <a:spcPct val="0"/>
              </a:spcAft>
              <a:buClrTx/>
              <a:buNone/>
            </a:pPr>
            <a:r>
              <a:rPr lang="en-US" dirty="0">
                <a:solidFill>
                  <a:schemeClr val="tx1"/>
                </a:solidFill>
                <a:latin typeface="Times New Roman" panose="02020603050405020304" pitchFamily="18" charset="0"/>
                <a:ea typeface="Times New Roman" panose="02020603050405020304" pitchFamily="18" charset="0"/>
              </a:rPr>
              <a:t>Convey</a:t>
            </a:r>
            <a:r>
              <a:rPr lang="en-US" b="1" u="sng" dirty="0">
                <a:solidFill>
                  <a:schemeClr val="tx1"/>
                </a:solidFill>
                <a:latin typeface="Times New Roman" panose="02020603050405020304" pitchFamily="18" charset="0"/>
                <a:ea typeface="Times New Roman" panose="02020603050405020304" pitchFamily="18" charset="0"/>
              </a:rPr>
              <a:t>e</a:t>
            </a:r>
            <a:r>
              <a:rPr lang="en-US" dirty="0">
                <a:solidFill>
                  <a:schemeClr val="tx1"/>
                </a:solidFill>
                <a:latin typeface="Times New Roman" panose="02020603050405020304" pitchFamily="18" charset="0"/>
                <a:ea typeface="Times New Roman" panose="02020603050405020304" pitchFamily="18" charset="0"/>
              </a:rPr>
              <a:t>rs </a:t>
            </a:r>
            <a:r>
              <a:rPr lang="en-US" sz="1800" dirty="0">
                <a:solidFill>
                  <a:schemeClr val="tx1"/>
                </a:solidFill>
                <a:effectLst/>
                <a:latin typeface="Times New Roman" panose="02020603050405020304" pitchFamily="18" charset="0"/>
                <a:ea typeface="Times New Roman" panose="02020603050405020304" pitchFamily="18" charset="0"/>
              </a:rPr>
              <a:t>store items and carry individual items longitudinally to any location </a:t>
            </a:r>
            <a:r>
              <a:rPr lang="en-US" dirty="0">
                <a:solidFill>
                  <a:schemeClr val="tx1"/>
                </a:solidFill>
                <a:latin typeface="Times New Roman" panose="02020603050405020304" pitchFamily="18" charset="0"/>
                <a:ea typeface="Times New Roman" panose="02020603050405020304" pitchFamily="18" charset="0"/>
              </a:rPr>
              <a:t>where </a:t>
            </a:r>
            <a:r>
              <a:rPr lang="en-US" sz="1800" dirty="0">
                <a:solidFill>
                  <a:schemeClr val="tx1"/>
                </a:solidFill>
                <a:effectLst/>
                <a:latin typeface="Times New Roman" panose="02020603050405020304" pitchFamily="18" charset="0"/>
                <a:ea typeface="Times New Roman" panose="02020603050405020304" pitchFamily="18" charset="0"/>
              </a:rPr>
              <a:t>the item is required. </a:t>
            </a:r>
          </a:p>
          <a:p>
            <a:pPr marL="0" indent="0" eaLnBrk="0" fontAlgn="base" hangingPunct="0">
              <a:lnSpc>
                <a:spcPct val="100000"/>
              </a:lnSpc>
              <a:spcBef>
                <a:spcPct val="0"/>
              </a:spcBef>
              <a:spcAft>
                <a:spcPct val="0"/>
              </a:spcAft>
              <a:buClrTx/>
              <a:buNone/>
            </a:pPr>
            <a:r>
              <a:rPr lang="en-US" dirty="0">
                <a:solidFill>
                  <a:schemeClr val="tx1"/>
                </a:solidFill>
                <a:latin typeface="Times New Roman" panose="02020603050405020304" pitchFamily="18" charset="0"/>
                <a:ea typeface="Times New Roman" panose="02020603050405020304" pitchFamily="18" charset="0"/>
              </a:rPr>
              <a:t>C</a:t>
            </a:r>
            <a:r>
              <a:rPr lang="en-US" sz="1800" dirty="0">
                <a:solidFill>
                  <a:schemeClr val="tx1"/>
                </a:solidFill>
                <a:effectLst/>
                <a:latin typeface="Times New Roman" panose="02020603050405020304" pitchFamily="18" charset="0"/>
                <a:ea typeface="Times New Roman" panose="02020603050405020304" pitchFamily="18" charset="0"/>
              </a:rPr>
              <a:t>onveyers are crossed by multiple parallel bridges with moving </a:t>
            </a:r>
            <a:r>
              <a:rPr lang="en-US" sz="1800" b="1" dirty="0">
                <a:solidFill>
                  <a:schemeClr val="tx1"/>
                </a:solidFill>
                <a:effectLst/>
                <a:latin typeface="Times New Roman" panose="02020603050405020304" pitchFamily="18" charset="0"/>
                <a:ea typeface="Times New Roman" panose="02020603050405020304" pitchFamily="18" charset="0"/>
              </a:rPr>
              <a:t>operator modules</a:t>
            </a:r>
            <a:r>
              <a:rPr lang="en-US" sz="1800" dirty="0">
                <a:solidFill>
                  <a:schemeClr val="tx1"/>
                </a:solidFill>
                <a:effectLst/>
                <a:latin typeface="Times New Roman" panose="02020603050405020304" pitchFamily="18" charset="0"/>
                <a:ea typeface="Times New Roman" panose="02020603050405020304" pitchFamily="18" charset="0"/>
              </a:rPr>
              <a:t> on board: pipettor, test reader, sample decapper etc.</a:t>
            </a:r>
          </a:p>
          <a:p>
            <a:pPr marL="0" indent="0" eaLnBrk="0" fontAlgn="base" hangingPunct="0">
              <a:lnSpc>
                <a:spcPct val="100000"/>
              </a:lnSpc>
              <a:spcBef>
                <a:spcPct val="0"/>
              </a:spcBef>
              <a:spcAft>
                <a:spcPct val="0"/>
              </a:spcAft>
              <a:buClrTx/>
              <a:buNone/>
            </a:pPr>
            <a:r>
              <a:rPr lang="en-US" b="1" dirty="0">
                <a:solidFill>
                  <a:schemeClr val="tx1"/>
                </a:solidFill>
                <a:latin typeface="Times New Roman" panose="02020603050405020304" pitchFamily="18" charset="0"/>
                <a:ea typeface="Times New Roman" panose="02020603050405020304" pitchFamily="18" charset="0"/>
              </a:rPr>
              <a:t>Operator modules</a:t>
            </a:r>
            <a:r>
              <a:rPr lang="en-US" dirty="0">
                <a:solidFill>
                  <a:schemeClr val="tx1"/>
                </a:solidFill>
                <a:latin typeface="Times New Roman" panose="02020603050405020304" pitchFamily="18" charset="0"/>
                <a:ea typeface="Times New Roman" panose="02020603050405020304" pitchFamily="18" charset="0"/>
              </a:rPr>
              <a:t> </a:t>
            </a:r>
            <a:r>
              <a:rPr lang="en-US" sz="1800" dirty="0">
                <a:solidFill>
                  <a:schemeClr val="tx1"/>
                </a:solidFill>
                <a:effectLst/>
                <a:latin typeface="Times New Roman" panose="02020603050405020304" pitchFamily="18" charset="0"/>
                <a:ea typeface="Times New Roman" panose="02020603050405020304" pitchFamily="18" charset="0"/>
              </a:rPr>
              <a:t>move </a:t>
            </a:r>
            <a:r>
              <a:rPr lang="en-US" dirty="0">
                <a:solidFill>
                  <a:schemeClr val="tx1"/>
                </a:solidFill>
                <a:latin typeface="Times New Roman" panose="02020603050405020304" pitchFamily="18" charset="0"/>
                <a:ea typeface="Times New Roman" panose="02020603050405020304" pitchFamily="18" charset="0"/>
              </a:rPr>
              <a:t>laterally precisely </a:t>
            </a:r>
            <a:r>
              <a:rPr lang="en-US" sz="1800" dirty="0">
                <a:solidFill>
                  <a:schemeClr val="tx1"/>
                </a:solidFill>
                <a:effectLst/>
                <a:latin typeface="Times New Roman" panose="02020603050405020304" pitchFamily="18" charset="0"/>
                <a:ea typeface="Times New Roman" panose="02020603050405020304" pitchFamily="18" charset="0"/>
              </a:rPr>
              <a:t>over any item brought under a bridge by a conveyer, to perform specific operations on specific items. </a:t>
            </a:r>
          </a:p>
          <a:p>
            <a:pPr marL="0" indent="0" eaLnBrk="0" fontAlgn="base" hangingPunct="0">
              <a:spcBef>
                <a:spcPct val="0"/>
              </a:spcBef>
              <a:spcAft>
                <a:spcPct val="0"/>
              </a:spcAft>
              <a:buClrTx/>
              <a:buNone/>
            </a:pPr>
            <a:endParaRPr lang="en-US" sz="18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1DAE3667-03EF-CC46-A84F-D63A7CB9A55A}"/>
              </a:ext>
            </a:extLst>
          </p:cNvPr>
          <p:cNvPicPr>
            <a:picLocks noChangeAspect="1"/>
          </p:cNvPicPr>
          <p:nvPr/>
        </p:nvPicPr>
        <p:blipFill>
          <a:blip r:embed="rId2"/>
          <a:stretch>
            <a:fillRect/>
          </a:stretch>
        </p:blipFill>
        <p:spPr>
          <a:xfrm>
            <a:off x="677334" y="1381662"/>
            <a:ext cx="5019189" cy="5097439"/>
          </a:xfrm>
          <a:prstGeom prst="rect">
            <a:avLst/>
          </a:prstGeom>
        </p:spPr>
      </p:pic>
    </p:spTree>
    <p:extLst>
      <p:ext uri="{BB962C8B-B14F-4D97-AF65-F5344CB8AC3E}">
        <p14:creationId xmlns:p14="http://schemas.microsoft.com/office/powerpoint/2010/main" val="127708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9149-7C9A-E5B6-E5D5-812CE17B28F3}"/>
              </a:ext>
            </a:extLst>
          </p:cNvPr>
          <p:cNvSpPr>
            <a:spLocks noGrp="1"/>
          </p:cNvSpPr>
          <p:nvPr>
            <p:ph type="title"/>
          </p:nvPr>
        </p:nvSpPr>
        <p:spPr/>
        <p:txBody>
          <a:bodyPr anchor="t">
            <a:normAutofit/>
          </a:bodyPr>
          <a:lstStyle/>
          <a:p>
            <a:r>
              <a:rPr lang="en-US" dirty="0"/>
              <a:t>TableTop</a:t>
            </a:r>
          </a:p>
        </p:txBody>
      </p:sp>
      <p:sp>
        <p:nvSpPr>
          <p:cNvPr id="3" name="Content Placeholder 2">
            <a:extLst>
              <a:ext uri="{FF2B5EF4-FFF2-40B4-BE49-F238E27FC236}">
                <a16:creationId xmlns:a16="http://schemas.microsoft.com/office/drawing/2014/main" id="{792309E0-F685-D98A-1D7B-6BF19427E68A}"/>
              </a:ext>
            </a:extLst>
          </p:cNvPr>
          <p:cNvSpPr>
            <a:spLocks noGrp="1"/>
          </p:cNvSpPr>
          <p:nvPr>
            <p:ph idx="1"/>
          </p:nvPr>
        </p:nvSpPr>
        <p:spPr>
          <a:xfrm>
            <a:off x="5696523" y="2062213"/>
            <a:ext cx="4052956" cy="3882362"/>
          </a:xfrm>
        </p:spPr>
        <p:txBody>
          <a:bodyPr>
            <a:normAutofit fontScale="92500" lnSpcReduction="10000"/>
          </a:bodyPr>
          <a:lstStyle/>
          <a:p>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TableTop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 a complete </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alt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otal-Lab-Automation (TLA) system using Team Conveyer technology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comprising a compact unified system of multiple convey</a:t>
            </a:r>
            <a:r>
              <a:rPr kumimoji="0" lang="en-US" altLang="en-US" sz="18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rs and transverse bridge stations on a table surface about</a:t>
            </a:r>
            <a:r>
              <a:rPr lang="en-US" altLang="en-US" sz="1800" dirty="0">
                <a:solidFill>
                  <a:schemeClr val="tx1"/>
                </a:solidFill>
                <a:latin typeface="Times New Roman" panose="02020603050405020304" pitchFamily="18" charset="0"/>
                <a:cs typeface="Times New Roman" panose="02020603050405020304" pitchFamily="18" charset="0"/>
              </a:rPr>
              <a:t> 10 feet square in size</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It has the capability of running hundreds of analytes, by any of the 8 methods. It can  perform all the tests now done by all the multiple floor-standing automated analyzers </a:t>
            </a:r>
            <a:r>
              <a:rPr lang="en-US" altLang="en-US" sz="1800" dirty="0">
                <a:solidFill>
                  <a:schemeClr val="tx1"/>
                </a:solidFill>
                <a:latin typeface="Times New Roman" panose="02020603050405020304" pitchFamily="18" charset="0"/>
                <a:cs typeface="Times New Roman" panose="02020603050405020304" pitchFamily="18" charset="0"/>
              </a:rPr>
              <a:t>in current clinical laboratories, as well as be an advanced TLA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track system</a:t>
            </a:r>
          </a:p>
          <a:p>
            <a:pPr marL="0" indent="0" eaLnBrk="0" fontAlgn="base" hangingPunct="0">
              <a:lnSpc>
                <a:spcPct val="100000"/>
              </a:lnSpc>
              <a:spcBef>
                <a:spcPct val="0"/>
              </a:spcBef>
              <a:spcAft>
                <a:spcPct val="0"/>
              </a:spcAft>
              <a:buClrTx/>
              <a:buNone/>
            </a:pPr>
            <a:r>
              <a:rPr lang="en-US" sz="1800" dirty="0">
                <a:solidFill>
                  <a:schemeClr val="tx1"/>
                </a:solidFill>
                <a:effectLst/>
                <a:latin typeface="Times New Roman" panose="02020603050405020304" pitchFamily="18" charset="0"/>
                <a:ea typeface="Times New Roman" panose="02020603050405020304" pitchFamily="18" charset="0"/>
              </a:rPr>
              <a:t> </a:t>
            </a:r>
          </a:p>
          <a:p>
            <a:pPr marL="0" indent="0" eaLnBrk="0" fontAlgn="base" hangingPunct="0">
              <a:spcBef>
                <a:spcPct val="0"/>
              </a:spcBef>
              <a:spcAft>
                <a:spcPct val="0"/>
              </a:spcAft>
              <a:buClrTx/>
              <a:buNone/>
            </a:pPr>
            <a:endParaRPr lang="en-US" sz="18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1DAE3667-03EF-CC46-A84F-D63A7CB9A55A}"/>
              </a:ext>
            </a:extLst>
          </p:cNvPr>
          <p:cNvPicPr>
            <a:picLocks noChangeAspect="1"/>
          </p:cNvPicPr>
          <p:nvPr/>
        </p:nvPicPr>
        <p:blipFill>
          <a:blip r:embed="rId3"/>
          <a:stretch>
            <a:fillRect/>
          </a:stretch>
        </p:blipFill>
        <p:spPr>
          <a:xfrm>
            <a:off x="677334" y="1381662"/>
            <a:ext cx="5019189" cy="5097439"/>
          </a:xfrm>
          <a:prstGeom prst="rect">
            <a:avLst/>
          </a:prstGeom>
        </p:spPr>
      </p:pic>
    </p:spTree>
    <p:extLst>
      <p:ext uri="{BB962C8B-B14F-4D97-AF65-F5344CB8AC3E}">
        <p14:creationId xmlns:p14="http://schemas.microsoft.com/office/powerpoint/2010/main" val="75497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9149-7C9A-E5B6-E5D5-812CE17B28F3}"/>
              </a:ext>
            </a:extLst>
          </p:cNvPr>
          <p:cNvSpPr>
            <a:spLocks noGrp="1"/>
          </p:cNvSpPr>
          <p:nvPr>
            <p:ph type="title"/>
          </p:nvPr>
        </p:nvSpPr>
        <p:spPr>
          <a:xfrm>
            <a:off x="677334" y="609600"/>
            <a:ext cx="8596668" cy="1019175"/>
          </a:xfrm>
        </p:spPr>
        <p:txBody>
          <a:bodyPr anchor="t">
            <a:normAutofit/>
          </a:bodyPr>
          <a:lstStyle/>
          <a:p>
            <a:r>
              <a:rPr lang="en-US" dirty="0"/>
              <a:t>TableTop</a:t>
            </a:r>
          </a:p>
        </p:txBody>
      </p:sp>
      <p:sp>
        <p:nvSpPr>
          <p:cNvPr id="3" name="Content Placeholder 2">
            <a:extLst>
              <a:ext uri="{FF2B5EF4-FFF2-40B4-BE49-F238E27FC236}">
                <a16:creationId xmlns:a16="http://schemas.microsoft.com/office/drawing/2014/main" id="{792309E0-F685-D98A-1D7B-6BF19427E68A}"/>
              </a:ext>
            </a:extLst>
          </p:cNvPr>
          <p:cNvSpPr>
            <a:spLocks noGrp="1"/>
          </p:cNvSpPr>
          <p:nvPr>
            <p:ph idx="1"/>
          </p:nvPr>
        </p:nvSpPr>
        <p:spPr>
          <a:xfrm>
            <a:off x="4975668" y="2378989"/>
            <a:ext cx="4969243" cy="4145797"/>
          </a:xfrm>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A format for running tests by </a:t>
            </a:r>
            <a:r>
              <a:rPr lang="en-US" sz="1400" b="1" dirty="0">
                <a:latin typeface="Times New Roman" panose="02020603050405020304" pitchFamily="18" charset="0"/>
                <a:cs typeface="Times New Roman" panose="02020603050405020304" pitchFamily="18" charset="0"/>
              </a:rPr>
              <a:t>a multiple methods</a:t>
            </a:r>
            <a:r>
              <a:rPr lang="en-US" sz="1400" dirty="0">
                <a:latin typeface="Times New Roman" panose="02020603050405020304" pitchFamily="18" charset="0"/>
                <a:cs typeface="Times New Roman" panose="02020603050405020304" pitchFamily="18" charset="0"/>
              </a:rPr>
              <a:t> on the same analyzer, say chemistry, ISE, immunoassay, hemostasis etc., comprising </a:t>
            </a:r>
            <a:r>
              <a:rPr lang="en-US" sz="1400" b="1" u="sng" dirty="0">
                <a:solidFill>
                  <a:srgbClr val="FF0000"/>
                </a:solidFill>
                <a:latin typeface="Times New Roman" panose="02020603050405020304" pitchFamily="18" charset="0"/>
                <a:cs typeface="Times New Roman" panose="02020603050405020304" pitchFamily="18" charset="0"/>
              </a:rPr>
              <a:t>multiple</a:t>
            </a:r>
            <a:r>
              <a:rPr lang="en-US" sz="1400" dirty="0">
                <a:latin typeface="Times New Roman" panose="02020603050405020304" pitchFamily="18" charset="0"/>
                <a:cs typeface="Times New Roman" panose="02020603050405020304" pitchFamily="18" charset="0"/>
              </a:rPr>
              <a:t> test well conveyers served by </a:t>
            </a:r>
            <a:r>
              <a:rPr lang="en-US" sz="1400" b="1" u="sng" dirty="0">
                <a:solidFill>
                  <a:srgbClr val="FF0000"/>
                </a:solidFill>
                <a:latin typeface="Times New Roman" panose="02020603050405020304" pitchFamily="18" charset="0"/>
                <a:cs typeface="Times New Roman" panose="02020603050405020304" pitchFamily="18" charset="0"/>
              </a:rPr>
              <a:t>one</a:t>
            </a:r>
            <a:r>
              <a:rPr lang="en-US" sz="1400" dirty="0">
                <a:latin typeface="Times New Roman" panose="02020603050405020304" pitchFamily="18" charset="0"/>
                <a:cs typeface="Times New Roman" panose="02020603050405020304" pitchFamily="18" charset="0"/>
              </a:rPr>
              <a:t> sample and </a:t>
            </a:r>
            <a:r>
              <a:rPr lang="en-US" sz="1400" b="1" u="sng" dirty="0">
                <a:solidFill>
                  <a:srgbClr val="FF0000"/>
                </a:solidFill>
                <a:latin typeface="Times New Roman" panose="02020603050405020304" pitchFamily="18" charset="0"/>
                <a:cs typeface="Times New Roman" panose="02020603050405020304" pitchFamily="18" charset="0"/>
              </a:rPr>
              <a:t>one</a:t>
            </a:r>
            <a:r>
              <a:rPr lang="en-US" sz="1400" dirty="0">
                <a:latin typeface="Times New Roman" panose="02020603050405020304" pitchFamily="18" charset="0"/>
                <a:cs typeface="Times New Roman" panose="02020603050405020304" pitchFamily="18" charset="0"/>
              </a:rPr>
              <a:t> reagent conveyer </a:t>
            </a:r>
            <a:r>
              <a:rPr lang="en-US" altLang="en-US" sz="1400" dirty="0">
                <a:solidFill>
                  <a:schemeClr val="tx1"/>
                </a:solidFill>
                <a:latin typeface="Times New Roman" panose="02020603050405020304" pitchFamily="18" charset="0"/>
                <a:cs typeface="Times New Roman" panose="02020603050405020304" pitchFamily="18" charset="0"/>
              </a:rPr>
              <a:t>with </a:t>
            </a:r>
            <a:r>
              <a:rPr lang="en-US" altLang="en-US" sz="1400" b="1" u="sng" dirty="0">
                <a:solidFill>
                  <a:srgbClr val="FF0000"/>
                </a:solidFill>
                <a:latin typeface="Times New Roman" panose="02020603050405020304" pitchFamily="18" charset="0"/>
                <a:cs typeface="Times New Roman" panose="02020603050405020304" pitchFamily="18" charset="0"/>
              </a:rPr>
              <a:t>no</a:t>
            </a:r>
            <a:r>
              <a:rPr lang="en-US" altLang="en-US" sz="1400" dirty="0">
                <a:solidFill>
                  <a:schemeClr val="tx1"/>
                </a:solidFill>
                <a:latin typeface="Times New Roman" panose="02020603050405020304" pitchFamily="18" charset="0"/>
                <a:cs typeface="Times New Roman" panose="02020603050405020304" pitchFamily="18" charset="0"/>
              </a:rPr>
              <a:t> floor standing analyzers in the lab. </a:t>
            </a:r>
            <a:endParaRPr lang="en-US" sz="1400" dirty="0">
              <a:latin typeface="Times New Roman" panose="02020603050405020304" pitchFamily="18" charset="0"/>
              <a:cs typeface="Times New Roman" panose="02020603050405020304" pitchFamily="18" charset="0"/>
            </a:endParaRPr>
          </a:p>
          <a:p>
            <a:r>
              <a:rPr lang="en-US" altLang="en-US" sz="1400" dirty="0">
                <a:solidFill>
                  <a:schemeClr val="tx1"/>
                </a:solidFill>
                <a:latin typeface="Times New Roman" panose="02020603050405020304" pitchFamily="18" charset="0"/>
                <a:cs typeface="Times New Roman" panose="02020603050405020304" pitchFamily="18" charset="0"/>
              </a:rPr>
              <a:t>Table-top </a:t>
            </a:r>
            <a:r>
              <a:rPr lang="en-US" altLang="en-US" sz="14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TLA</a:t>
            </a:r>
            <a:r>
              <a:rPr lang="en-US" altLang="en-US" sz="1400" dirty="0">
                <a:solidFill>
                  <a:schemeClr val="tx1"/>
                </a:solidFill>
                <a:latin typeface="Times New Roman" panose="02020603050405020304" pitchFamily="18" charset="0"/>
                <a:cs typeface="Times New Roman" panose="02020603050405020304" pitchFamily="18" charset="0"/>
              </a:rPr>
              <a:t> is very high throughput system capable of completely autonomously receiving orders from LIS, centrifuging, decapping, and resealing sample tubes, making aliquots, pipetting reagents and samples into cuvettes, washing particles and red cells, incubating test wells, moving test wells to result readers.</a:t>
            </a:r>
          </a:p>
          <a:p>
            <a:r>
              <a:rPr lang="en-US" altLang="en-US" sz="1400" dirty="0">
                <a:solidFill>
                  <a:schemeClr val="tx1"/>
                </a:solidFill>
                <a:latin typeface="Times New Roman" panose="02020603050405020304" pitchFamily="18" charset="0"/>
                <a:cs typeface="Times New Roman" panose="02020603050405020304" pitchFamily="18" charset="0"/>
              </a:rPr>
              <a:t>It can measure analytes by all </a:t>
            </a:r>
            <a:r>
              <a:rPr lang="en-US" altLang="en-US" sz="1400" b="1" u="sng" dirty="0">
                <a:solidFill>
                  <a:srgbClr val="FF0000"/>
                </a:solidFill>
                <a:latin typeface="Times New Roman" panose="02020603050405020304" pitchFamily="18" charset="0"/>
                <a:cs typeface="Times New Roman" panose="02020603050405020304" pitchFamily="18" charset="0"/>
              </a:rPr>
              <a:t>eight </a:t>
            </a:r>
            <a:r>
              <a:rPr lang="en-US" altLang="en-US" sz="1400" dirty="0">
                <a:solidFill>
                  <a:schemeClr val="tx1"/>
                </a:solidFill>
                <a:latin typeface="Times New Roman" panose="02020603050405020304" pitchFamily="18" charset="0"/>
                <a:cs typeface="Times New Roman" panose="02020603050405020304" pitchFamily="18" charset="0"/>
              </a:rPr>
              <a:t>analytical methods and records results in the LIS, etc. </a:t>
            </a:r>
          </a:p>
          <a:p>
            <a:r>
              <a:rPr lang="en-US" altLang="en-US" sz="1400" dirty="0">
                <a:solidFill>
                  <a:schemeClr val="tx1"/>
                </a:solidFill>
                <a:latin typeface="Times New Roman" panose="02020603050405020304" pitchFamily="18" charset="0"/>
                <a:cs typeface="Times New Roman" panose="02020603050405020304" pitchFamily="18" charset="0"/>
              </a:rPr>
              <a:t>It is preloaded with all the reagent containers, controls, test wells, pipette tips, fluids, and all accessories that may be required for every test for </a:t>
            </a:r>
            <a:r>
              <a:rPr lang="en-US" altLang="en-US" sz="1400" b="1" u="sng" dirty="0">
                <a:solidFill>
                  <a:srgbClr val="FF0000"/>
                </a:solidFill>
                <a:latin typeface="Times New Roman" panose="02020603050405020304" pitchFamily="18" charset="0"/>
                <a:cs typeface="Times New Roman" panose="02020603050405020304" pitchFamily="18" charset="0"/>
              </a:rPr>
              <a:t>several</a:t>
            </a:r>
            <a:r>
              <a:rPr lang="en-US" altLang="en-US" sz="1400" dirty="0">
                <a:solidFill>
                  <a:schemeClr val="tx1"/>
                </a:solidFill>
                <a:latin typeface="Times New Roman" panose="02020603050405020304" pitchFamily="18" charset="0"/>
                <a:cs typeface="Times New Roman" panose="02020603050405020304" pitchFamily="18" charset="0"/>
              </a:rPr>
              <a:t> days. </a:t>
            </a:r>
          </a:p>
          <a:p>
            <a:endParaRPr lang="en-US" dirty="0"/>
          </a:p>
        </p:txBody>
      </p:sp>
      <p:pic>
        <p:nvPicPr>
          <p:cNvPr id="7" name="Picture 6">
            <a:extLst>
              <a:ext uri="{FF2B5EF4-FFF2-40B4-BE49-F238E27FC236}">
                <a16:creationId xmlns:a16="http://schemas.microsoft.com/office/drawing/2014/main" id="{AFC0CF73-1FA4-C98C-F127-86CC35726C1F}"/>
              </a:ext>
            </a:extLst>
          </p:cNvPr>
          <p:cNvPicPr>
            <a:picLocks noChangeAspect="1"/>
          </p:cNvPicPr>
          <p:nvPr/>
        </p:nvPicPr>
        <p:blipFill>
          <a:blip r:embed="rId3"/>
          <a:stretch>
            <a:fillRect/>
          </a:stretch>
        </p:blipFill>
        <p:spPr>
          <a:xfrm>
            <a:off x="210082" y="1408519"/>
            <a:ext cx="4765586" cy="4839882"/>
          </a:xfrm>
          <a:prstGeom prst="rect">
            <a:avLst/>
          </a:prstGeom>
        </p:spPr>
      </p:pic>
    </p:spTree>
    <p:extLst>
      <p:ext uri="{BB962C8B-B14F-4D97-AF65-F5344CB8AC3E}">
        <p14:creationId xmlns:p14="http://schemas.microsoft.com/office/powerpoint/2010/main" val="384955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8ABA-37EC-3011-793F-8B4BFFE9DF84}"/>
              </a:ext>
            </a:extLst>
          </p:cNvPr>
          <p:cNvSpPr>
            <a:spLocks noGrp="1"/>
          </p:cNvSpPr>
          <p:nvPr>
            <p:ph type="title"/>
          </p:nvPr>
        </p:nvSpPr>
        <p:spPr>
          <a:xfrm>
            <a:off x="419100" y="920211"/>
            <a:ext cx="5015735" cy="852287"/>
          </a:xfrm>
        </p:spPr>
        <p:txBody>
          <a:bodyPr>
            <a:normAutofit/>
          </a:bodyPr>
          <a:lstStyle/>
          <a:p>
            <a:r>
              <a:rPr lang="en-US" dirty="0"/>
              <a:t>TableTop</a:t>
            </a:r>
          </a:p>
        </p:txBody>
      </p:sp>
      <p:sp>
        <p:nvSpPr>
          <p:cNvPr id="3" name="Content Placeholder 2">
            <a:extLst>
              <a:ext uri="{FF2B5EF4-FFF2-40B4-BE49-F238E27FC236}">
                <a16:creationId xmlns:a16="http://schemas.microsoft.com/office/drawing/2014/main" id="{5F112812-62FA-591A-2A42-94DED03E3DDD}"/>
              </a:ext>
            </a:extLst>
          </p:cNvPr>
          <p:cNvSpPr>
            <a:spLocks noGrp="1"/>
          </p:cNvSpPr>
          <p:nvPr>
            <p:ph idx="1"/>
          </p:nvPr>
        </p:nvSpPr>
        <p:spPr>
          <a:xfrm>
            <a:off x="5341506" y="2244648"/>
            <a:ext cx="4064439" cy="4251402"/>
          </a:xfrm>
        </p:spPr>
        <p:txBody>
          <a:bodyPr>
            <a:normAutofit/>
          </a:bodyPr>
          <a:lstStyle/>
          <a:p>
            <a:r>
              <a:rPr lang="en-US" dirty="0">
                <a:latin typeface="Times New Roman" panose="02020603050405020304" pitchFamily="18" charset="0"/>
                <a:cs typeface="Times New Roman" panose="02020603050405020304" pitchFamily="18" charset="0"/>
              </a:rPr>
              <a:t>A single </a:t>
            </a:r>
            <a:r>
              <a:rPr lang="en-US" b="1" dirty="0">
                <a:latin typeface="Times New Roman" panose="02020603050405020304" pitchFamily="18" charset="0"/>
                <a:cs typeface="Times New Roman" panose="02020603050405020304" pitchFamily="18" charset="0"/>
              </a:rPr>
              <a:t>reagen</a:t>
            </a:r>
            <a:r>
              <a:rPr lang="en-US" dirty="0">
                <a:latin typeface="Times New Roman" panose="02020603050405020304" pitchFamily="18" charset="0"/>
                <a:cs typeface="Times New Roman" panose="02020603050405020304" pitchFamily="18" charset="0"/>
              </a:rPr>
              <a:t>t convey</a:t>
            </a:r>
            <a:r>
              <a:rPr lang="en-US" b="1" u="sng"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r and a single </a:t>
            </a:r>
            <a:r>
              <a:rPr lang="en-US" b="1" dirty="0">
                <a:latin typeface="Times New Roman" panose="02020603050405020304" pitchFamily="18" charset="0"/>
                <a:cs typeface="Times New Roman" panose="02020603050405020304" pitchFamily="18" charset="0"/>
              </a:rPr>
              <a:t>sample</a:t>
            </a:r>
            <a:r>
              <a:rPr lang="en-US" dirty="0">
                <a:latin typeface="Times New Roman" panose="02020603050405020304" pitchFamily="18" charset="0"/>
                <a:cs typeface="Times New Roman" panose="02020603050405020304" pitchFamily="18" charset="0"/>
              </a:rPr>
              <a:t> convey</a:t>
            </a:r>
            <a:r>
              <a:rPr lang="en-US" b="1" u="sng"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r can serve multiple test well convey</a:t>
            </a:r>
            <a:r>
              <a:rPr lang="en-US" b="1" u="sng"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rs.</a:t>
            </a:r>
          </a:p>
          <a:p>
            <a:r>
              <a:rPr lang="en-US" dirty="0">
                <a:latin typeface="Times New Roman" panose="02020603050405020304" pitchFamily="18" charset="0"/>
                <a:cs typeface="Times New Roman" panose="02020603050405020304" pitchFamily="18" charset="0"/>
              </a:rPr>
              <a:t>Multiple bridge stations crossing the convey</a:t>
            </a:r>
            <a:r>
              <a:rPr lang="en-US" b="1" u="sng"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rs carry standard operator mechanisms, e.g. pipettors, readers etc., that can perform any action on any item brought up on any convey</a:t>
            </a:r>
            <a:r>
              <a:rPr lang="en-US" b="1" u="sng"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r as required by any one of the test modalities.</a:t>
            </a:r>
          </a:p>
          <a:p>
            <a:r>
              <a:rPr lang="en-US" dirty="0">
                <a:latin typeface="Times New Roman" panose="02020603050405020304" pitchFamily="18" charset="0"/>
                <a:cs typeface="Times New Roman" panose="02020603050405020304" pitchFamily="18" charset="0"/>
              </a:rPr>
              <a:t>Each </a:t>
            </a:r>
            <a:r>
              <a:rPr lang="en-US" b="1" dirty="0">
                <a:latin typeface="Times New Roman" panose="02020603050405020304" pitchFamily="18" charset="0"/>
                <a:cs typeface="Times New Roman" panose="02020603050405020304" pitchFamily="18" charset="0"/>
              </a:rPr>
              <a:t>single test well conveyer </a:t>
            </a:r>
            <a:r>
              <a:rPr lang="en-US" dirty="0">
                <a:latin typeface="Times New Roman" panose="02020603050405020304" pitchFamily="18" charset="0"/>
                <a:cs typeface="Times New Roman" panose="02020603050405020304" pitchFamily="18" charset="0"/>
              </a:rPr>
              <a:t>can match the work of and replace a </a:t>
            </a:r>
            <a:r>
              <a:rPr lang="en-US" b="1" dirty="0">
                <a:latin typeface="Times New Roman" panose="02020603050405020304" pitchFamily="18" charset="0"/>
                <a:cs typeface="Times New Roman" panose="02020603050405020304" pitchFamily="18" charset="0"/>
              </a:rPr>
              <a:t>large automated analyzer </a:t>
            </a:r>
            <a:r>
              <a:rPr lang="en-US" dirty="0">
                <a:latin typeface="Times New Roman" panose="02020603050405020304" pitchFamily="18" charset="0"/>
                <a:cs typeface="Times New Roman" panose="02020603050405020304" pitchFamily="18" charset="0"/>
              </a:rPr>
              <a:t>in the lab.</a:t>
            </a:r>
          </a:p>
        </p:txBody>
      </p:sp>
      <p:pic>
        <p:nvPicPr>
          <p:cNvPr id="7" name="Picture 6">
            <a:extLst>
              <a:ext uri="{FF2B5EF4-FFF2-40B4-BE49-F238E27FC236}">
                <a16:creationId xmlns:a16="http://schemas.microsoft.com/office/drawing/2014/main" id="{FB924EC2-EEE8-BB21-66F6-10BC36054F07}"/>
              </a:ext>
            </a:extLst>
          </p:cNvPr>
          <p:cNvPicPr>
            <a:picLocks noChangeAspect="1"/>
          </p:cNvPicPr>
          <p:nvPr/>
        </p:nvPicPr>
        <p:blipFill>
          <a:blip r:embed="rId2"/>
          <a:stretch>
            <a:fillRect/>
          </a:stretch>
        </p:blipFill>
        <p:spPr>
          <a:xfrm>
            <a:off x="419100" y="1651379"/>
            <a:ext cx="4922406" cy="4539647"/>
          </a:xfrm>
          <a:prstGeom prst="rect">
            <a:avLst/>
          </a:prstGeom>
        </p:spPr>
      </p:pic>
    </p:spTree>
    <p:extLst>
      <p:ext uri="{BB962C8B-B14F-4D97-AF65-F5344CB8AC3E}">
        <p14:creationId xmlns:p14="http://schemas.microsoft.com/office/powerpoint/2010/main" val="3186366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9149-7C9A-E5B6-E5D5-812CE17B28F3}"/>
              </a:ext>
            </a:extLst>
          </p:cNvPr>
          <p:cNvSpPr>
            <a:spLocks noGrp="1"/>
          </p:cNvSpPr>
          <p:nvPr>
            <p:ph type="title"/>
          </p:nvPr>
        </p:nvSpPr>
        <p:spPr/>
        <p:txBody>
          <a:bodyPr anchor="t">
            <a:normAutofit/>
          </a:bodyPr>
          <a:lstStyle/>
          <a:p>
            <a:r>
              <a:rPr lang="en-US"/>
              <a:t>TableTop</a:t>
            </a:r>
          </a:p>
        </p:txBody>
      </p:sp>
      <p:sp>
        <p:nvSpPr>
          <p:cNvPr id="3" name="Content Placeholder 2">
            <a:extLst>
              <a:ext uri="{FF2B5EF4-FFF2-40B4-BE49-F238E27FC236}">
                <a16:creationId xmlns:a16="http://schemas.microsoft.com/office/drawing/2014/main" id="{792309E0-F685-D98A-1D7B-6BF19427E68A}"/>
              </a:ext>
            </a:extLst>
          </p:cNvPr>
          <p:cNvSpPr>
            <a:spLocks noGrp="1"/>
          </p:cNvSpPr>
          <p:nvPr>
            <p:ph idx="1"/>
          </p:nvPr>
        </p:nvSpPr>
        <p:spPr>
          <a:xfrm>
            <a:off x="5550928" y="2160589"/>
            <a:ext cx="4074154" cy="3474070"/>
          </a:xfrm>
        </p:spPr>
        <p:txBody>
          <a:bodyPr>
            <a:normAutofit/>
          </a:bodyPr>
          <a:lstStyle/>
          <a:p>
            <a:pPr marL="0" marR="0" indent="0">
              <a:spcBef>
                <a:spcPts val="0"/>
              </a:spcBef>
              <a:spcAft>
                <a:spcPts val="0"/>
              </a:spcAft>
              <a:buNone/>
            </a:pPr>
            <a:r>
              <a:rPr lang="en-US" sz="1800" dirty="0">
                <a:solidFill>
                  <a:schemeClr val="tx1"/>
                </a:solidFill>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600" dirty="0">
                <a:solidFill>
                  <a:schemeClr val="tx1"/>
                </a:solidFill>
                <a:latin typeface="Times New Roman" panose="02020603050405020304" pitchFamily="18" charset="0"/>
                <a:ea typeface="Times New Roman" panose="02020603050405020304" pitchFamily="18" charset="0"/>
              </a:rPr>
              <a:t>Each of the test well conveyers may be dedicated to a specific test method, say chemistry, immunoassay, or hemostasis. For example, the chemistry conveyer brings its test wells under a series of bridges where the operations required to run a chemistry test are performed serially on them. The same for the other method test well conveyers. </a:t>
            </a:r>
          </a:p>
          <a:p>
            <a:pPr marL="0" marR="0" indent="0">
              <a:spcBef>
                <a:spcPts val="0"/>
              </a:spcBef>
              <a:spcAft>
                <a:spcPts val="0"/>
              </a:spcAft>
              <a:buNone/>
            </a:pPr>
            <a:endParaRPr lang="en-US" sz="1600" dirty="0">
              <a:solidFill>
                <a:schemeClr val="tx1"/>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solidFill>
                  <a:schemeClr val="tx1"/>
                </a:solidFill>
                <a:effectLst/>
                <a:latin typeface="Times New Roman" panose="02020603050405020304" pitchFamily="18" charset="0"/>
                <a:ea typeface="Times New Roman" panose="02020603050405020304" pitchFamily="18" charset="0"/>
              </a:rPr>
              <a:t>It is difficult to overstate the degree of simplicity that this system confers on the robotics of an automated clinical laboratory. </a:t>
            </a:r>
          </a:p>
          <a:p>
            <a:endParaRPr lang="en-US" dirty="0"/>
          </a:p>
        </p:txBody>
      </p:sp>
      <p:pic>
        <p:nvPicPr>
          <p:cNvPr id="6" name="Picture 5">
            <a:extLst>
              <a:ext uri="{FF2B5EF4-FFF2-40B4-BE49-F238E27FC236}">
                <a16:creationId xmlns:a16="http://schemas.microsoft.com/office/drawing/2014/main" id="{AAD9F7AE-30DA-6AA9-D05C-F7609D363F33}"/>
              </a:ext>
            </a:extLst>
          </p:cNvPr>
          <p:cNvPicPr>
            <a:picLocks noChangeAspect="1"/>
          </p:cNvPicPr>
          <p:nvPr/>
        </p:nvPicPr>
        <p:blipFill>
          <a:blip r:embed="rId2"/>
          <a:stretch>
            <a:fillRect/>
          </a:stretch>
        </p:blipFill>
        <p:spPr>
          <a:xfrm>
            <a:off x="370793" y="1270000"/>
            <a:ext cx="5265859" cy="5347954"/>
          </a:xfrm>
          <a:prstGeom prst="rect">
            <a:avLst/>
          </a:prstGeom>
        </p:spPr>
      </p:pic>
    </p:spTree>
    <p:extLst>
      <p:ext uri="{BB962C8B-B14F-4D97-AF65-F5344CB8AC3E}">
        <p14:creationId xmlns:p14="http://schemas.microsoft.com/office/powerpoint/2010/main" val="2218470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233F-A997-1F9B-B1DD-23AA0F731182}"/>
              </a:ext>
            </a:extLst>
          </p:cNvPr>
          <p:cNvSpPr>
            <a:spLocks noGrp="1"/>
          </p:cNvSpPr>
          <p:nvPr>
            <p:ph type="title"/>
          </p:nvPr>
        </p:nvSpPr>
        <p:spPr/>
        <p:txBody>
          <a:bodyPr/>
          <a:lstStyle/>
          <a:p>
            <a:r>
              <a:rPr lang="en-US" dirty="0"/>
              <a:t>Unprecedented Control of Daily Lab Workflow</a:t>
            </a:r>
          </a:p>
        </p:txBody>
      </p:sp>
      <p:sp>
        <p:nvSpPr>
          <p:cNvPr id="3" name="Content Placeholder 2">
            <a:extLst>
              <a:ext uri="{FF2B5EF4-FFF2-40B4-BE49-F238E27FC236}">
                <a16:creationId xmlns:a16="http://schemas.microsoft.com/office/drawing/2014/main" id="{AB19B403-A907-C0CD-2989-0ECB04339CB1}"/>
              </a:ext>
            </a:extLst>
          </p:cNvPr>
          <p:cNvSpPr>
            <a:spLocks noGrp="1"/>
          </p:cNvSpPr>
          <p:nvPr>
            <p:ph idx="1"/>
          </p:nvPr>
        </p:nvSpPr>
        <p:spPr>
          <a:xfrm>
            <a:off x="677334" y="2160590"/>
            <a:ext cx="7164808" cy="2767012"/>
          </a:xfrm>
        </p:spPr>
        <p:txBody>
          <a:bodyPr>
            <a:normAutofit/>
          </a:bodyPr>
          <a:lstStyle/>
          <a:p>
            <a:r>
              <a:rPr lang="en-US" dirty="0">
                <a:latin typeface="Times New Roman" panose="02020603050405020304" pitchFamily="18" charset="0"/>
                <a:cs typeface="Times New Roman" panose="02020603050405020304" pitchFamily="18" charset="0"/>
              </a:rPr>
              <a:t>Patented Place Time Identification (</a:t>
            </a:r>
            <a:r>
              <a:rPr lang="en-US" altLang="en-US"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PTID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enables the central processor to maintain an </a:t>
            </a:r>
            <a:r>
              <a:rPr lang="en-US" b="1" dirty="0">
                <a:latin typeface="Times New Roman" panose="02020603050405020304" pitchFamily="18" charset="0"/>
                <a:cs typeface="Times New Roman" panose="02020603050405020304" pitchFamily="18" charset="0"/>
              </a:rPr>
              <a:t>event table </a:t>
            </a:r>
            <a:r>
              <a:rPr lang="en-US" dirty="0">
                <a:latin typeface="Times New Roman" panose="02020603050405020304" pitchFamily="18" charset="0"/>
                <a:cs typeface="Times New Roman" panose="02020603050405020304" pitchFamily="18" charset="0"/>
              </a:rPr>
              <a:t>of robotic-actions that lists and manages all the item moves, pipetting actions, reading events etc. to be performed on the TableTop for an entire workday.</a:t>
            </a:r>
          </a:p>
          <a:p>
            <a:r>
              <a:rPr lang="en-US" dirty="0">
                <a:latin typeface="Times New Roman" panose="02020603050405020304" pitchFamily="18" charset="0"/>
                <a:cs typeface="Times New Roman" panose="02020603050405020304" pitchFamily="18" charset="0"/>
              </a:rPr>
              <a:t>Thereby, PTID of items and of robotic actions enables unprecedented control of daily lab workflow by a  central processor.</a:t>
            </a:r>
          </a:p>
          <a:p>
            <a:r>
              <a:rPr lang="en-US" dirty="0">
                <a:latin typeface="Times New Roman" panose="02020603050405020304" pitchFamily="18" charset="0"/>
                <a:cs typeface="Times New Roman" panose="02020603050405020304" pitchFamily="18" charset="0"/>
              </a:rPr>
              <a:t>It is impossible now for a central processor to know, even less control, what is going on in multiple stand-alone automated analyzers.</a:t>
            </a:r>
          </a:p>
          <a:p>
            <a:endParaRPr lang="en-US" dirty="0">
              <a:latin typeface="Times New Roman" panose="02020603050405020304" pitchFamily="18" charset="0"/>
              <a:cs typeface="Times New Roman" panose="02020603050405020304" pitchFamily="18" charset="0"/>
            </a:endParaRPr>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11172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E96F-8142-78DD-01E6-ECE1A791DBE1}"/>
              </a:ext>
            </a:extLst>
          </p:cNvPr>
          <p:cNvSpPr>
            <a:spLocks noGrp="1"/>
          </p:cNvSpPr>
          <p:nvPr>
            <p:ph type="title"/>
          </p:nvPr>
        </p:nvSpPr>
        <p:spPr>
          <a:xfrm>
            <a:off x="677334" y="665259"/>
            <a:ext cx="8596668" cy="819150"/>
          </a:xfrm>
        </p:spPr>
        <p:txBody>
          <a:bodyPr/>
          <a:lstStyle/>
          <a:p>
            <a:r>
              <a:rPr lang="en-US" dirty="0"/>
              <a:t>Cost Savings</a:t>
            </a:r>
          </a:p>
        </p:txBody>
      </p:sp>
      <p:sp>
        <p:nvSpPr>
          <p:cNvPr id="3" name="Content Placeholder 2">
            <a:extLst>
              <a:ext uri="{FF2B5EF4-FFF2-40B4-BE49-F238E27FC236}">
                <a16:creationId xmlns:a16="http://schemas.microsoft.com/office/drawing/2014/main" id="{ABA790D1-EFA5-37BD-FBF6-172D65328E4B}"/>
              </a:ext>
            </a:extLst>
          </p:cNvPr>
          <p:cNvSpPr>
            <a:spLocks noGrp="1"/>
          </p:cNvSpPr>
          <p:nvPr>
            <p:ph idx="1"/>
          </p:nvPr>
        </p:nvSpPr>
        <p:spPr>
          <a:xfrm>
            <a:off x="677334" y="1590675"/>
            <a:ext cx="7618941" cy="5010150"/>
          </a:xfrm>
        </p:spPr>
        <p:txBody>
          <a:bodyPr>
            <a:normAutofit/>
          </a:bodyPr>
          <a:lstStyle/>
          <a:p>
            <a:pPr marL="0" indent="0" algn="ctr">
              <a:buNone/>
            </a:pPr>
            <a:r>
              <a:rPr lang="en-US" sz="2000" b="1" dirty="0">
                <a:latin typeface="Times New Roman" panose="02020603050405020304" pitchFamily="18" charset="0"/>
                <a:cs typeface="Times New Roman" panose="02020603050405020304" pitchFamily="18" charset="0"/>
              </a:rPr>
              <a:t>80% in Capital Costs   </a:t>
            </a:r>
          </a:p>
          <a:p>
            <a:pPr marL="0" indent="0">
              <a:buNone/>
            </a:pPr>
            <a:r>
              <a:rPr lang="en-US" altLang="en-US" dirty="0">
                <a:solidFill>
                  <a:schemeClr val="tx1"/>
                </a:solidFill>
                <a:latin typeface="Times New Roman" panose="02020603050405020304" pitchFamily="18" charset="0"/>
                <a:cs typeface="Times New Roman" panose="02020603050405020304" pitchFamily="18" charset="0"/>
              </a:rPr>
              <a:t>In today’s clinical labs each analytic method requires its own dedicated automated </a:t>
            </a:r>
            <a:r>
              <a:rPr lang="en-US" altLang="en-US" b="1" dirty="0">
                <a:solidFill>
                  <a:schemeClr val="tx1"/>
                </a:solidFill>
                <a:latin typeface="Times New Roman" panose="02020603050405020304" pitchFamily="18" charset="0"/>
                <a:cs typeface="Times New Roman" panose="02020603050405020304" pitchFamily="18" charset="0"/>
              </a:rPr>
              <a:t>$250K </a:t>
            </a:r>
            <a:r>
              <a:rPr lang="en-US" altLang="en-US" dirty="0">
                <a:solidFill>
                  <a:schemeClr val="tx1"/>
                </a:solidFill>
                <a:latin typeface="Times New Roman" panose="02020603050405020304" pitchFamily="18" charset="0"/>
                <a:cs typeface="Times New Roman" panose="02020603050405020304" pitchFamily="18" charset="0"/>
              </a:rPr>
              <a:t>analyzer, an investment totaling </a:t>
            </a:r>
            <a:r>
              <a:rPr lang="en-US" altLang="en-US" b="1" dirty="0">
                <a:solidFill>
                  <a:schemeClr val="tx1"/>
                </a:solidFill>
                <a:latin typeface="Times New Roman" panose="02020603050405020304" pitchFamily="18" charset="0"/>
                <a:cs typeface="Times New Roman" panose="02020603050405020304" pitchFamily="18" charset="0"/>
              </a:rPr>
              <a:t>~$4M </a:t>
            </a:r>
            <a:r>
              <a:rPr lang="en-US" altLang="en-US" dirty="0">
                <a:solidFill>
                  <a:schemeClr val="tx1"/>
                </a:solidFill>
                <a:latin typeface="Times New Roman" panose="02020603050405020304" pitchFamily="18" charset="0"/>
                <a:cs typeface="Times New Roman" panose="02020603050405020304" pitchFamily="18" charset="0"/>
              </a:rPr>
              <a:t>for a typical hospital. All of these automated analyzers will be replaced by a single test well conveyer on a </a:t>
            </a:r>
            <a:r>
              <a:rPr lang="en-US" altLang="en-US" b="1" dirty="0">
                <a:solidFill>
                  <a:schemeClr val="tx1"/>
                </a:solidFill>
                <a:latin typeface="Times New Roman" panose="02020603050405020304" pitchFamily="18" charset="0"/>
                <a:cs typeface="Times New Roman" panose="02020603050405020304" pitchFamily="18" charset="0"/>
              </a:rPr>
              <a:t>~$250K </a:t>
            </a:r>
            <a:r>
              <a:rPr lang="en-US" altLang="en-US" dirty="0">
                <a:solidFill>
                  <a:schemeClr val="tx1"/>
                </a:solidFill>
                <a:latin typeface="Times New Roman" panose="02020603050405020304" pitchFamily="18" charset="0"/>
                <a:cs typeface="Times New Roman" panose="02020603050405020304" pitchFamily="18" charset="0"/>
              </a:rPr>
              <a:t>TableTop analyzer with very simple reliable robotics.</a:t>
            </a:r>
          </a:p>
          <a:p>
            <a:pPr marL="0" indent="0" algn="ctr">
              <a:buNone/>
            </a:pPr>
            <a:r>
              <a:rPr lang="en-US" b="1" dirty="0">
                <a:latin typeface="Times New Roman" panose="02020603050405020304" pitchFamily="18" charset="0"/>
                <a:cs typeface="Times New Roman" panose="02020603050405020304" pitchFamily="18" charset="0"/>
              </a:rPr>
              <a:t>80% in Labor Costs </a:t>
            </a:r>
            <a:endParaRPr lang="en-US" altLang="en-US" b="1" dirty="0">
              <a:solidFill>
                <a:schemeClr val="tx1"/>
              </a:solidFill>
              <a:latin typeface="Times New Roman" panose="02020603050405020304" pitchFamily="18" charset="0"/>
              <a:cs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Team Conveyer is an advanced TLA that as well as samples, automatically delivers all supplies to analytic processing bridges from a single common location. A TableTop can run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one week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without any user intervention except for loading and removing PTID identified samples in 100-400 sample trays</a:t>
            </a:r>
            <a:r>
              <a:rPr lang="en-US" dirty="0">
                <a:latin typeface="Times New Roman" panose="02020603050405020304" pitchFamily="18" charset="0"/>
                <a:ea typeface="Times New Roman" panose="02020603050405020304" pitchFamily="18" charset="0"/>
                <a:cs typeface="Times New Roman" panose="02020603050405020304" pitchFamily="18" charset="0"/>
              </a:rPr>
              <a:t>. It will eliminate </a:t>
            </a:r>
            <a:r>
              <a:rPr lang="en-US" b="1" dirty="0">
                <a:latin typeface="Times New Roman" panose="02020603050405020304" pitchFamily="18" charset="0"/>
                <a:ea typeface="Times New Roman" panose="02020603050405020304" pitchFamily="18" charset="0"/>
                <a:cs typeface="Times New Roman" panose="02020603050405020304" pitchFamily="18" charset="0"/>
              </a:rPr>
              <a:t>80%</a:t>
            </a:r>
            <a:r>
              <a:rPr lang="en-US" dirty="0">
                <a:latin typeface="Times New Roman" panose="02020603050405020304" pitchFamily="18" charset="0"/>
                <a:ea typeface="Times New Roman" panose="02020603050405020304" pitchFamily="18" charset="0"/>
                <a:cs typeface="Times New Roman" panose="02020603050405020304" pitchFamily="18" charset="0"/>
              </a:rPr>
              <a:t> of the labor now employed in daily manual servicing multiple analyzers with reagents, test wells, vessels, pipette tips, and fluids etc.</a:t>
            </a:r>
            <a:r>
              <a:rPr lang="en-US" b="1" dirty="0">
                <a:latin typeface="Times New Roman" panose="02020603050405020304" pitchFamily="18" charset="0"/>
                <a:cs typeface="Times New Roman" panose="02020603050405020304" pitchFamily="18" charset="0"/>
              </a:rPr>
              <a:t> </a:t>
            </a:r>
          </a:p>
          <a:p>
            <a:pPr marL="0" indent="0" algn="ctr">
              <a:buNone/>
            </a:pPr>
            <a:r>
              <a:rPr lang="en-US" b="1" dirty="0">
                <a:latin typeface="Times New Roman" panose="02020603050405020304" pitchFamily="18" charset="0"/>
                <a:cs typeface="Times New Roman" panose="02020603050405020304" pitchFamily="18" charset="0"/>
              </a:rPr>
              <a:t>80% in Analyzer Service Costs</a:t>
            </a:r>
          </a:p>
          <a:p>
            <a:pPr marL="0" indent="0">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Service costs for </a:t>
            </a:r>
            <a:r>
              <a:rPr lang="en-US" b="1" dirty="0">
                <a:latin typeface="Times New Roman" panose="02020603050405020304" pitchFamily="18" charset="0"/>
                <a:ea typeface="Times New Roman" panose="02020603050405020304" pitchFamily="18" charset="0"/>
                <a:cs typeface="Times New Roman" panose="02020603050405020304" pitchFamily="18" charset="0"/>
              </a:rPr>
              <a:t>one</a:t>
            </a:r>
            <a:r>
              <a:rPr lang="en-US" dirty="0">
                <a:latin typeface="Times New Roman" panose="02020603050405020304" pitchFamily="18" charset="0"/>
                <a:ea typeface="Times New Roman" panose="02020603050405020304" pitchFamily="18" charset="0"/>
                <a:cs typeface="Times New Roman" panose="02020603050405020304" pitchFamily="18" charset="0"/>
              </a:rPr>
              <a:t> TableTop analyzer with </a:t>
            </a:r>
            <a:r>
              <a:rPr lang="en-US" altLang="en-US" dirty="0">
                <a:solidFill>
                  <a:schemeClr val="tx1"/>
                </a:solidFill>
                <a:latin typeface="Times New Roman" panose="02020603050405020304" pitchFamily="18" charset="0"/>
                <a:cs typeface="Times New Roman" panose="02020603050405020304" pitchFamily="18" charset="0"/>
              </a:rPr>
              <a:t>simple ultra reliable robotics will be a fraction of service costs for </a:t>
            </a:r>
            <a:r>
              <a:rPr lang="en-US" altLang="en-US" b="1" dirty="0">
                <a:solidFill>
                  <a:schemeClr val="tx1"/>
                </a:solidFill>
                <a:latin typeface="Times New Roman" panose="02020603050405020304" pitchFamily="18" charset="0"/>
                <a:cs typeface="Times New Roman" panose="02020603050405020304" pitchFamily="18" charset="0"/>
              </a:rPr>
              <a:t>20</a:t>
            </a:r>
            <a:r>
              <a:rPr lang="en-US" altLang="en-US" dirty="0">
                <a:solidFill>
                  <a:schemeClr val="tx1"/>
                </a:solidFill>
                <a:latin typeface="Times New Roman" panose="02020603050405020304" pitchFamily="18" charset="0"/>
                <a:cs typeface="Times New Roman" panose="02020603050405020304" pitchFamily="18" charset="0"/>
              </a:rPr>
              <a:t> large complex analyzers.</a:t>
            </a:r>
          </a:p>
          <a:p>
            <a:endParaRPr lang="en-US" sz="1800" dirty="0">
              <a:effectLst/>
              <a:ea typeface="Times New Roman" panose="02020603050405020304" pitchFamily="18" charset="0"/>
            </a:endParaRPr>
          </a:p>
          <a:p>
            <a:endParaRPr lang="en-US" sz="2000" dirty="0"/>
          </a:p>
        </p:txBody>
      </p:sp>
    </p:spTree>
    <p:extLst>
      <p:ext uri="{BB962C8B-B14F-4D97-AF65-F5344CB8AC3E}">
        <p14:creationId xmlns:p14="http://schemas.microsoft.com/office/powerpoint/2010/main" val="423159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DCE7-7A63-A297-AEAB-9B4679C469CB}"/>
              </a:ext>
            </a:extLst>
          </p:cNvPr>
          <p:cNvSpPr>
            <a:spLocks noGrp="1"/>
          </p:cNvSpPr>
          <p:nvPr>
            <p:ph type="title"/>
          </p:nvPr>
        </p:nvSpPr>
        <p:spPr>
          <a:xfrm>
            <a:off x="677334" y="581025"/>
            <a:ext cx="8596668" cy="1320800"/>
          </a:xfrm>
        </p:spPr>
        <p:txBody>
          <a:bodyPr/>
          <a:lstStyle/>
          <a:p>
            <a:pPr algn="ctr"/>
            <a:r>
              <a:rPr lang="en-US" dirty="0"/>
              <a:t> Summing Up</a:t>
            </a:r>
          </a:p>
        </p:txBody>
      </p:sp>
      <p:sp>
        <p:nvSpPr>
          <p:cNvPr id="3" name="Content Placeholder 2">
            <a:extLst>
              <a:ext uri="{FF2B5EF4-FFF2-40B4-BE49-F238E27FC236}">
                <a16:creationId xmlns:a16="http://schemas.microsoft.com/office/drawing/2014/main" id="{60E97E88-0239-CFA0-7E6D-9AE03F8F101E}"/>
              </a:ext>
            </a:extLst>
          </p:cNvPr>
          <p:cNvSpPr>
            <a:spLocks noGrp="1"/>
          </p:cNvSpPr>
          <p:nvPr>
            <p:ph idx="1"/>
          </p:nvPr>
        </p:nvSpPr>
        <p:spPr>
          <a:xfrm>
            <a:off x="677334" y="1743075"/>
            <a:ext cx="8596668" cy="4467225"/>
          </a:xfrm>
        </p:spPr>
        <p:txBody>
          <a:bodyPr>
            <a:normAutofit fontScale="92500"/>
          </a:bodyPr>
          <a:lstStyle/>
          <a:p>
            <a:r>
              <a:rPr lang="en-US" sz="2000" dirty="0">
                <a:latin typeface="Times New Roman" panose="02020603050405020304" pitchFamily="18" charset="0"/>
                <a:cs typeface="Times New Roman" panose="02020603050405020304" pitchFamily="18" charset="0"/>
              </a:rPr>
              <a:t>TableTop is patented technology that will transform the clinical lab as we know it as described in the above slides, and </a:t>
            </a:r>
            <a:r>
              <a:rPr lang="en-US" sz="2000" b="1" dirty="0">
                <a:latin typeface="Times New Roman" panose="02020603050405020304" pitchFamily="18" charset="0"/>
                <a:cs typeface="Times New Roman" panose="02020603050405020304" pitchFamily="18" charset="0"/>
              </a:rPr>
              <a:t>in many white papers</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It is part of our business plan to transfer at no cost equal shares in TCIP Micro LLC patents to  the top manufacturers of clinical laboratory analyzer equipment: </a:t>
            </a:r>
            <a:r>
              <a:rPr lang="en-US" sz="2000" i="1" dirty="0">
                <a:latin typeface="Times New Roman" panose="02020603050405020304" pitchFamily="18" charset="0"/>
                <a:cs typeface="Times New Roman" panose="02020603050405020304" pitchFamily="18" charset="0"/>
              </a:rPr>
              <a:t>Siemens, Abbott, Roche, Beckmann Coulter</a:t>
            </a:r>
            <a:r>
              <a:rPr lang="en-US" sz="2000" dirty="0">
                <a:latin typeface="Times New Roman" panose="02020603050405020304" pitchFamily="18" charset="0"/>
                <a:cs typeface="Times New Roman" panose="02020603050405020304" pitchFamily="18" charset="0"/>
              </a:rPr>
              <a:t>. </a:t>
            </a:r>
          </a:p>
          <a:p>
            <a:r>
              <a:rPr lang="en-US" sz="2100" dirty="0">
                <a:latin typeface="Times New Roman" panose="02020603050405020304" pitchFamily="18" charset="0"/>
                <a:cs typeface="Times New Roman" panose="02020603050405020304" pitchFamily="18" charset="0"/>
              </a:rPr>
              <a:t>Tests performed by TC analyzers will generate $3.5 trillion in revenues by 2039, creating $140 billion in royalties for the patent acquiring corporations.</a:t>
            </a:r>
          </a:p>
          <a:p>
            <a:r>
              <a:rPr lang="en-US" sz="2000" dirty="0">
                <a:latin typeface="Times New Roman" panose="02020603050405020304" pitchFamily="18" charset="0"/>
                <a:cs typeface="Times New Roman" panose="02020603050405020304" pitchFamily="18" charset="0"/>
              </a:rPr>
              <a:t>The four manufacturers acquiring TCIP Micro patents will reap these royalties once they launch clinical lab automation with just </a:t>
            </a:r>
            <a:r>
              <a:rPr lang="en-US" sz="2000" b="1" u="sng" dirty="0">
                <a:latin typeface="Times New Roman" panose="02020603050405020304" pitchFamily="18" charset="0"/>
                <a:cs typeface="Times New Roman" panose="02020603050405020304" pitchFamily="18" charset="0"/>
              </a:rPr>
              <a:t>some</a:t>
            </a:r>
            <a:r>
              <a:rPr lang="en-US" sz="2000" dirty="0">
                <a:latin typeface="Times New Roman" panose="02020603050405020304" pitchFamily="18" charset="0"/>
                <a:cs typeface="Times New Roman" panose="02020603050405020304" pitchFamily="18" charset="0"/>
              </a:rPr>
              <a:t> TableTop intellectual property embedded and operate an extensive marketing and sales campaign. Then other automation manufacturers will have to follow or lose market share. </a:t>
            </a:r>
          </a:p>
          <a:p>
            <a:r>
              <a:rPr lang="en-US" sz="2000" dirty="0">
                <a:latin typeface="Times New Roman" panose="02020603050405020304" pitchFamily="18" charset="0"/>
                <a:cs typeface="Times New Roman" panose="02020603050405020304" pitchFamily="18" charset="0"/>
              </a:rPr>
              <a:t>By 2039 virtually all clinical lab analyzers will have </a:t>
            </a:r>
            <a:r>
              <a:rPr lang="en-US" sz="2000" b="1" u="sng" dirty="0">
                <a:latin typeface="Times New Roman" panose="02020603050405020304" pitchFamily="18" charset="0"/>
                <a:cs typeface="Times New Roman" panose="02020603050405020304" pitchFamily="18" charset="0"/>
              </a:rPr>
              <a:t>some</a:t>
            </a:r>
            <a:r>
              <a:rPr lang="en-US" sz="2000" dirty="0">
                <a:latin typeface="Times New Roman" panose="02020603050405020304" pitchFamily="18" charset="0"/>
                <a:cs typeface="Times New Roman" panose="02020603050405020304" pitchFamily="18" charset="0"/>
              </a:rPr>
              <a:t> TCIP intellectual property on board their analyzers that are now generating royalties for TCIP Micro.</a:t>
            </a:r>
          </a:p>
          <a:p>
            <a:endParaRPr lang="en-US" dirty="0"/>
          </a:p>
          <a:p>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0927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DCE7-7A63-A297-AEAB-9B4679C469CB}"/>
              </a:ext>
            </a:extLst>
          </p:cNvPr>
          <p:cNvSpPr>
            <a:spLocks noGrp="1"/>
          </p:cNvSpPr>
          <p:nvPr>
            <p:ph type="title"/>
          </p:nvPr>
        </p:nvSpPr>
        <p:spPr>
          <a:xfrm>
            <a:off x="677334" y="581025"/>
            <a:ext cx="8596668" cy="857250"/>
          </a:xfrm>
        </p:spPr>
        <p:txBody>
          <a:bodyPr>
            <a:normAutofit/>
          </a:bodyPr>
          <a:lstStyle/>
          <a:p>
            <a:pPr algn="ctr"/>
            <a:r>
              <a:rPr lang="en-US" dirty="0"/>
              <a:t>What is Team Conveyer?</a:t>
            </a:r>
          </a:p>
        </p:txBody>
      </p:sp>
      <p:sp>
        <p:nvSpPr>
          <p:cNvPr id="3" name="Content Placeholder 2">
            <a:extLst>
              <a:ext uri="{FF2B5EF4-FFF2-40B4-BE49-F238E27FC236}">
                <a16:creationId xmlns:a16="http://schemas.microsoft.com/office/drawing/2014/main" id="{60E97E88-0239-CFA0-7E6D-9AE03F8F101E}"/>
              </a:ext>
            </a:extLst>
          </p:cNvPr>
          <p:cNvSpPr>
            <a:spLocks noGrp="1"/>
          </p:cNvSpPr>
          <p:nvPr>
            <p:ph idx="1"/>
          </p:nvPr>
        </p:nvSpPr>
        <p:spPr>
          <a:xfrm>
            <a:off x="1417302" y="1550063"/>
            <a:ext cx="6789935" cy="4726912"/>
          </a:xfrm>
        </p:spPr>
        <p:txBody>
          <a:bodyPr>
            <a:normAutofit fontScale="92500" lnSpcReduction="10000"/>
          </a:bodyPr>
          <a:lstStyle/>
          <a:p>
            <a:pPr marL="0" marR="0" indent="0">
              <a:spcBef>
                <a:spcPts val="0"/>
              </a:spcBef>
              <a:spcAft>
                <a:spcPts val="0"/>
              </a:spcAft>
              <a:buNone/>
            </a:pPr>
            <a:r>
              <a:rPr lang="en-US" sz="1800" dirty="0">
                <a:effectLst/>
                <a:latin typeface="Trebuchet MS" panose="020B0603020202020204" pitchFamily="34" charset="0"/>
                <a:ea typeface="Times New Roman" panose="02020603050405020304" pitchFamily="18" charset="0"/>
              </a:rPr>
              <a:t>Team Conveyer (TC) is revolutionary new robotics for moving things more simply in automation systems. Team Conveyer for clinical analyzers combines the following </a:t>
            </a:r>
            <a:r>
              <a:rPr lang="en-US" sz="1800" b="1" dirty="0">
                <a:effectLst/>
                <a:latin typeface="Trebuchet MS" panose="020B0603020202020204" pitchFamily="34" charset="0"/>
                <a:ea typeface="Times New Roman" panose="02020603050405020304" pitchFamily="18" charset="0"/>
              </a:rPr>
              <a:t>features </a:t>
            </a:r>
            <a:r>
              <a:rPr lang="en-US" sz="1800" dirty="0">
                <a:effectLst/>
                <a:latin typeface="Trebuchet MS" panose="020B0603020202020204" pitchFamily="34" charset="0"/>
                <a:ea typeface="Times New Roman" panose="02020603050405020304" pitchFamily="18" charset="0"/>
              </a:rPr>
              <a:t>under the control of a central computer processor:</a:t>
            </a:r>
          </a:p>
          <a:p>
            <a:pPr marL="0" marR="0" indent="0">
              <a:spcBef>
                <a:spcPts val="0"/>
              </a:spcBef>
              <a:spcAft>
                <a:spcPts val="0"/>
              </a:spcAft>
              <a:buNone/>
            </a:pPr>
            <a:endParaRPr lang="en-US" sz="1800" dirty="0">
              <a:effectLst/>
              <a:latin typeface="Trebuchet MS" panose="020B0603020202020204" pitchFamily="34" charset="0"/>
              <a:ea typeface="Times New Roman" panose="02020603050405020304" pitchFamily="18" charset="0"/>
            </a:endParaRPr>
          </a:p>
          <a:p>
            <a:pPr marL="0" indent="0">
              <a:spcBef>
                <a:spcPts val="0"/>
              </a:spcBef>
              <a:buNone/>
            </a:pPr>
            <a:r>
              <a:rPr lang="en-US" dirty="0">
                <a:latin typeface="Trebuchet MS" panose="020B0603020202020204" pitchFamily="34" charset="0"/>
                <a:ea typeface="Times New Roman" panose="02020603050405020304" pitchFamily="18" charset="0"/>
              </a:rPr>
              <a:t>1. I</a:t>
            </a:r>
            <a:r>
              <a:rPr lang="en-US" sz="1800" dirty="0">
                <a:effectLst/>
                <a:latin typeface="Trebuchet MS" panose="020B0603020202020204" pitchFamily="34" charset="0"/>
                <a:ea typeface="Times New Roman" panose="02020603050405020304" pitchFamily="18" charset="0"/>
              </a:rPr>
              <a:t>tems required for clinical lab tests inside an automated TC analyzer are </a:t>
            </a:r>
            <a:r>
              <a:rPr lang="en-US" sz="1800" b="1" u="sng" dirty="0">
                <a:effectLst/>
                <a:latin typeface="Trebuchet MS" panose="020B0603020202020204" pitchFamily="34" charset="0"/>
                <a:ea typeface="Times New Roman" panose="02020603050405020304" pitchFamily="18" charset="0"/>
              </a:rPr>
              <a:t>stored</a:t>
            </a:r>
            <a:r>
              <a:rPr lang="en-US" sz="1800" dirty="0">
                <a:effectLst/>
                <a:latin typeface="Trebuchet MS" panose="020B0603020202020204" pitchFamily="34" charset="0"/>
                <a:ea typeface="Times New Roman" panose="02020603050405020304" pitchFamily="18" charset="0"/>
              </a:rPr>
              <a:t> on conv</a:t>
            </a:r>
            <a:r>
              <a:rPr lang="en-US" dirty="0">
                <a:latin typeface="Trebuchet MS" panose="020B0603020202020204" pitchFamily="34" charset="0"/>
              </a:rPr>
              <a:t>ey</a:t>
            </a:r>
            <a:r>
              <a:rPr lang="en-US" b="1" u="sng" dirty="0">
                <a:latin typeface="Trebuchet MS" panose="020B0603020202020204" pitchFamily="34" charset="0"/>
              </a:rPr>
              <a:t>e</a:t>
            </a:r>
            <a:r>
              <a:rPr lang="en-US" sz="1800" dirty="0">
                <a:effectLst/>
                <a:latin typeface="Trebuchet MS" panose="020B0603020202020204" pitchFamily="34" charset="0"/>
                <a:ea typeface="Times New Roman" panose="02020603050405020304" pitchFamily="18" charset="0"/>
              </a:rPr>
              <a:t>rs (sic), as opposed to being moved to and from </a:t>
            </a:r>
            <a:r>
              <a:rPr lang="en-US" sz="1800" b="1" u="sng" dirty="0">
                <a:effectLst/>
                <a:latin typeface="Trebuchet MS" panose="020B0603020202020204" pitchFamily="34" charset="0"/>
                <a:ea typeface="Times New Roman" panose="02020603050405020304" pitchFamily="18" charset="0"/>
              </a:rPr>
              <a:t>fixed</a:t>
            </a:r>
            <a:r>
              <a:rPr lang="en-US" sz="1800" dirty="0">
                <a:effectLst/>
                <a:latin typeface="Trebuchet MS" panose="020B0603020202020204" pitchFamily="34" charset="0"/>
                <a:ea typeface="Times New Roman" panose="02020603050405020304" pitchFamily="18" charset="0"/>
              </a:rPr>
              <a:t> locations by pick-and-place robotic arms and other very complex robotics.</a:t>
            </a:r>
            <a:r>
              <a:rPr lang="en-US" sz="1800" b="1" dirty="0">
                <a:effectLst/>
                <a:latin typeface="Trebuchet MS" panose="020B0603020202020204" pitchFamily="34" charset="0"/>
                <a:ea typeface="Times New Roman" panose="02020603050405020304" pitchFamily="18" charset="0"/>
              </a:rPr>
              <a:t> </a:t>
            </a:r>
          </a:p>
          <a:p>
            <a:pPr marL="0" indent="0">
              <a:spcBef>
                <a:spcPts val="0"/>
              </a:spcBef>
              <a:buNone/>
            </a:pPr>
            <a:endParaRPr lang="en-US" dirty="0">
              <a:latin typeface="Trebuchet MS" panose="020B0603020202020204" pitchFamily="34" charset="0"/>
              <a:ea typeface="Times New Roman" panose="02020603050405020304" pitchFamily="18" charset="0"/>
            </a:endParaRPr>
          </a:p>
          <a:p>
            <a:pPr marL="0" indent="0">
              <a:spcBef>
                <a:spcPts val="0"/>
              </a:spcBef>
              <a:buNone/>
            </a:pPr>
            <a:r>
              <a:rPr lang="en-US" dirty="0">
                <a:latin typeface="Trebuchet MS" panose="020B0603020202020204" pitchFamily="34" charset="0"/>
                <a:ea typeface="Times New Roman" panose="02020603050405020304" pitchFamily="18" charset="0"/>
              </a:rPr>
              <a:t>2. Team convey</a:t>
            </a:r>
            <a:r>
              <a:rPr lang="en-US" b="1" u="sng" dirty="0">
                <a:latin typeface="Trebuchet MS" panose="020B0603020202020204" pitchFamily="34" charset="0"/>
                <a:ea typeface="Times New Roman" panose="02020603050405020304" pitchFamily="18" charset="0"/>
              </a:rPr>
              <a:t>e</a:t>
            </a:r>
            <a:r>
              <a:rPr lang="en-US" dirty="0">
                <a:latin typeface="Trebuchet MS" panose="020B0603020202020204" pitchFamily="34" charset="0"/>
                <a:ea typeface="Times New Roman" panose="02020603050405020304" pitchFamily="18" charset="0"/>
              </a:rPr>
              <a:t>rs (sic) are specialized patented conveyors that under the control of a central processor, are bidirectional, move at variable speeds, stop and start at precise locations, move items </a:t>
            </a:r>
            <a:r>
              <a:rPr lang="en-US" b="1" u="sng" dirty="0">
                <a:latin typeface="Trebuchet MS" panose="020B0603020202020204" pitchFamily="34" charset="0"/>
                <a:ea typeface="Times New Roman" panose="02020603050405020304" pitchFamily="18" charset="0"/>
              </a:rPr>
              <a:t>en masse</a:t>
            </a:r>
            <a:r>
              <a:rPr lang="en-US" dirty="0">
                <a:latin typeface="Trebuchet MS" panose="020B0603020202020204" pitchFamily="34" charset="0"/>
                <a:ea typeface="Times New Roman" panose="02020603050405020304" pitchFamily="18" charset="0"/>
              </a:rPr>
              <a:t>, yet can deliver individual carried items to selected locations, at selected times in</a:t>
            </a:r>
            <a:r>
              <a:rPr lang="en-US" dirty="0">
                <a:latin typeface="Trebuchet MS" panose="020B0603020202020204" pitchFamily="34" charset="0"/>
              </a:rPr>
              <a:t> short one-dimensional</a:t>
            </a:r>
            <a:r>
              <a:rPr lang="en-US" dirty="0">
                <a:solidFill>
                  <a:schemeClr val="tx1">
                    <a:lumMod val="75000"/>
                    <a:lumOff val="25000"/>
                  </a:schemeClr>
                </a:solidFill>
                <a:latin typeface="Trebuchet MS" panose="020B0603020202020204" pitchFamily="34" charset="0"/>
              </a:rPr>
              <a:t> moves</a:t>
            </a:r>
            <a:endParaRPr lang="en-US" dirty="0">
              <a:latin typeface="Trebuchet MS" panose="020B0603020202020204" pitchFamily="34" charset="0"/>
              <a:ea typeface="Times New Roman" panose="02020603050405020304" pitchFamily="18" charset="0"/>
            </a:endParaRPr>
          </a:p>
          <a:p>
            <a:pPr>
              <a:spcBef>
                <a:spcPts val="0"/>
              </a:spcBef>
              <a:buAutoNum type="arabicPeriod"/>
            </a:pPr>
            <a:endParaRPr lang="en-US" sz="1800" b="1" dirty="0">
              <a:effectLst/>
              <a:latin typeface="Trebuchet MS" panose="020B0603020202020204" pitchFamily="34" charset="0"/>
              <a:ea typeface="Times New Roman" panose="02020603050405020304" pitchFamily="18" charset="0"/>
            </a:endParaRPr>
          </a:p>
          <a:p>
            <a:pPr marL="0" indent="0">
              <a:spcBef>
                <a:spcPts val="0"/>
              </a:spcBef>
              <a:buNone/>
            </a:pPr>
            <a:r>
              <a:rPr lang="en-US" dirty="0">
                <a:latin typeface="Trebuchet MS" panose="020B0603020202020204" pitchFamily="34" charset="0"/>
              </a:rPr>
              <a:t>3</a:t>
            </a:r>
            <a:r>
              <a:rPr lang="en-US" dirty="0">
                <a:solidFill>
                  <a:schemeClr val="tx1">
                    <a:lumMod val="75000"/>
                    <a:lumOff val="25000"/>
                  </a:schemeClr>
                </a:solidFill>
                <a:latin typeface="Trebuchet MS" panose="020B0603020202020204" pitchFamily="34" charset="0"/>
              </a:rPr>
              <a:t>. Convey</a:t>
            </a:r>
            <a:r>
              <a:rPr lang="en-US" b="1" u="sng" dirty="0">
                <a:solidFill>
                  <a:schemeClr val="tx1">
                    <a:lumMod val="75000"/>
                    <a:lumOff val="25000"/>
                  </a:schemeClr>
                </a:solidFill>
                <a:latin typeface="Trebuchet MS" panose="020B0603020202020204" pitchFamily="34" charset="0"/>
              </a:rPr>
              <a:t>e</a:t>
            </a:r>
            <a:r>
              <a:rPr lang="en-US" dirty="0">
                <a:solidFill>
                  <a:schemeClr val="tx1">
                    <a:lumMod val="75000"/>
                    <a:lumOff val="25000"/>
                  </a:schemeClr>
                </a:solidFill>
                <a:latin typeface="Trebuchet MS" panose="020B0603020202020204" pitchFamily="34" charset="0"/>
              </a:rPr>
              <a:t>rs are moved by a rack and pinion driven by a </a:t>
            </a:r>
            <a:r>
              <a:rPr lang="en-US" dirty="0">
                <a:latin typeface="Trebuchet MS" panose="020B0603020202020204" pitchFamily="34" charset="0"/>
              </a:rPr>
              <a:t>stepper motor; simple, </a:t>
            </a:r>
            <a:r>
              <a:rPr lang="en-US" dirty="0">
                <a:solidFill>
                  <a:schemeClr val="tx1">
                    <a:lumMod val="75000"/>
                    <a:lumOff val="25000"/>
                  </a:schemeClr>
                </a:solidFill>
                <a:latin typeface="Trebuchet MS" panose="020B0603020202020204" pitchFamily="34" charset="0"/>
              </a:rPr>
              <a:t>fast, reliable, precise, inexpensive.</a:t>
            </a:r>
            <a:endParaRPr lang="en-US" dirty="0">
              <a:latin typeface="Trebuchet MS" panose="020B0603020202020204" pitchFamily="34" charset="0"/>
              <a:ea typeface="Times New Roman" panose="02020603050405020304" pitchFamily="18" charset="0"/>
            </a:endParaRPr>
          </a:p>
          <a:p>
            <a:pPr marL="0" indent="0">
              <a:spcBef>
                <a:spcPts val="0"/>
              </a:spcBef>
              <a:buNone/>
            </a:pPr>
            <a:endParaRPr lang="en-US" sz="1800" dirty="0">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1808374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B164-3E30-6E2C-A71C-F21327C1F299}"/>
              </a:ext>
            </a:extLst>
          </p:cNvPr>
          <p:cNvSpPr>
            <a:spLocks noGrp="1"/>
          </p:cNvSpPr>
          <p:nvPr>
            <p:ph type="title"/>
          </p:nvPr>
        </p:nvSpPr>
        <p:spPr>
          <a:xfrm>
            <a:off x="677334" y="609600"/>
            <a:ext cx="8596668" cy="771525"/>
          </a:xfrm>
        </p:spPr>
        <p:txBody>
          <a:bodyPr/>
          <a:lstStyle/>
          <a:p>
            <a:r>
              <a:rPr lang="en-US" dirty="0"/>
              <a:t>TCIP Patents</a:t>
            </a:r>
          </a:p>
        </p:txBody>
      </p:sp>
      <p:sp>
        <p:nvSpPr>
          <p:cNvPr id="3" name="Content Placeholder 2">
            <a:extLst>
              <a:ext uri="{FF2B5EF4-FFF2-40B4-BE49-F238E27FC236}">
                <a16:creationId xmlns:a16="http://schemas.microsoft.com/office/drawing/2014/main" id="{59927018-D56A-6484-B597-D6005EB782C8}"/>
              </a:ext>
            </a:extLst>
          </p:cNvPr>
          <p:cNvSpPr>
            <a:spLocks noGrp="1"/>
          </p:cNvSpPr>
          <p:nvPr>
            <p:ph idx="1"/>
          </p:nvPr>
        </p:nvSpPr>
        <p:spPr/>
        <p:txBody>
          <a:bodyPr/>
          <a:lstStyle/>
          <a:p>
            <a:pPr marL="0" indent="0">
              <a:buNone/>
            </a:pPr>
            <a:endParaRPr lang="en-US" dirty="0"/>
          </a:p>
          <a:p>
            <a:pPr marL="0" indent="0">
              <a:buNone/>
            </a:pPr>
            <a:r>
              <a:rPr lang="en-US" dirty="0">
                <a:hlinkClick r:id="rId2"/>
              </a:rPr>
              <a:t>TableTop (Provisional Filing)</a:t>
            </a:r>
            <a:endParaRPr lang="en-US" dirty="0"/>
          </a:p>
          <a:p>
            <a:pPr marL="0" indent="0">
              <a:buNone/>
            </a:pPr>
            <a:r>
              <a:rPr lang="en-US" sz="1800" b="0" i="0" u="none" strike="noStrike" baseline="0" dirty="0">
                <a:latin typeface="Times New Roman" panose="02020603050405020304" pitchFamily="18" charset="0"/>
              </a:rPr>
              <a:t>COORDINATED CONVEYERS IN AN AUTOMATED SYSTEM  9/28/2922</a:t>
            </a:r>
          </a:p>
          <a:p>
            <a:pPr marL="0" indent="0">
              <a:buNone/>
            </a:pPr>
            <a:r>
              <a:rPr lang="en-US" sz="1800" b="0" i="0" u="none" strike="noStrike" baseline="0" dirty="0">
                <a:latin typeface="Times New Roman" panose="02020603050405020304" pitchFamily="18" charset="0"/>
              </a:rPr>
              <a:t>COORDINATED CONVEYERS IN AN AUTOMATED SYSTEM  9/28/2922</a:t>
            </a: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95665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C676-C6EC-1D49-9738-5D0BB61C10A4}"/>
              </a:ext>
            </a:extLst>
          </p:cNvPr>
          <p:cNvSpPr>
            <a:spLocks noGrp="1"/>
          </p:cNvSpPr>
          <p:nvPr>
            <p:ph type="title"/>
          </p:nvPr>
        </p:nvSpPr>
        <p:spPr>
          <a:xfrm>
            <a:off x="668868" y="646747"/>
            <a:ext cx="8596668" cy="962025"/>
          </a:xfrm>
        </p:spPr>
        <p:txBody>
          <a:bodyPr/>
          <a:lstStyle/>
          <a:p>
            <a:pPr algn="ctr"/>
            <a:r>
              <a:rPr lang="en-US" dirty="0"/>
              <a:t> What is Team Conveyer?</a:t>
            </a:r>
          </a:p>
        </p:txBody>
      </p:sp>
      <p:sp>
        <p:nvSpPr>
          <p:cNvPr id="3" name="Content Placeholder 2">
            <a:extLst>
              <a:ext uri="{FF2B5EF4-FFF2-40B4-BE49-F238E27FC236}">
                <a16:creationId xmlns:a16="http://schemas.microsoft.com/office/drawing/2014/main" id="{97DCB269-FBF1-86E7-2817-E13737D0AC88}"/>
              </a:ext>
            </a:extLst>
          </p:cNvPr>
          <p:cNvSpPr>
            <a:spLocks noGrp="1"/>
          </p:cNvSpPr>
          <p:nvPr>
            <p:ph idx="1"/>
          </p:nvPr>
        </p:nvSpPr>
        <p:spPr>
          <a:xfrm>
            <a:off x="668868" y="1394779"/>
            <a:ext cx="8596668" cy="4335461"/>
          </a:xfrm>
        </p:spPr>
        <p:txBody>
          <a:bodyPr>
            <a:normAutofit/>
          </a:bodyPr>
          <a:lstStyle/>
          <a:p>
            <a:endParaRPr lang="en-US" sz="2400" dirty="0">
              <a:latin typeface="Times New Roman" panose="02020603050405020304" pitchFamily="18" charset="0"/>
              <a:ea typeface="Times New Roman" panose="02020603050405020304" pitchFamily="18" charset="0"/>
            </a:endParaRPr>
          </a:p>
          <a:p>
            <a:endParaRPr lang="en-US" sz="2400" dirty="0">
              <a:effectLst/>
              <a:latin typeface="Times New Roman" panose="02020603050405020304" pitchFamily="18" charset="0"/>
              <a:ea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5B63FF41-A503-DB46-63BD-32306A71779C}"/>
              </a:ext>
            </a:extLst>
          </p:cNvPr>
          <p:cNvSpPr txBox="1"/>
          <p:nvPr/>
        </p:nvSpPr>
        <p:spPr>
          <a:xfrm>
            <a:off x="1312906" y="1708487"/>
            <a:ext cx="6711782" cy="5078313"/>
          </a:xfrm>
          <a:prstGeom prst="rect">
            <a:avLst/>
          </a:prstGeom>
          <a:noFill/>
        </p:spPr>
        <p:txBody>
          <a:bodyPr wrap="square">
            <a:spAutoFit/>
          </a:bodyPr>
          <a:lstStyle/>
          <a:p>
            <a:pPr marR="0" lvl="0">
              <a:buClr>
                <a:schemeClr val="accent1"/>
              </a:buClr>
              <a:buSzPct val="80000"/>
            </a:pPr>
            <a:endParaRPr lang="en-US" dirty="0">
              <a:solidFill>
                <a:schemeClr val="tx1">
                  <a:lumMod val="75000"/>
                  <a:lumOff val="25000"/>
                </a:schemeClr>
              </a:solidFill>
              <a:latin typeface="Trebuchet MS" panose="020B0603020202020204" pitchFamily="34" charset="0"/>
            </a:endParaRPr>
          </a:p>
          <a:p>
            <a:pPr>
              <a:buClr>
                <a:schemeClr val="accent1"/>
              </a:buClr>
              <a:buSzPct val="80000"/>
            </a:pPr>
            <a:r>
              <a:rPr lang="en-US" dirty="0">
                <a:latin typeface="Trebuchet MS" panose="020B0603020202020204" pitchFamily="34" charset="0"/>
                <a:ea typeface="Times New Roman" panose="02020603050405020304" pitchFamily="18" charset="0"/>
              </a:rPr>
              <a:t>4</a:t>
            </a:r>
            <a:r>
              <a:rPr lang="en-US" sz="1800" dirty="0">
                <a:effectLst/>
                <a:latin typeface="Trebuchet MS" panose="020B0603020202020204" pitchFamily="34" charset="0"/>
                <a:ea typeface="Times New Roman" panose="02020603050405020304" pitchFamily="18" charset="0"/>
              </a:rPr>
              <a:t>. The Team Conveyer system control processor ‘knows’ </a:t>
            </a:r>
            <a:r>
              <a:rPr lang="en-US" sz="1800" b="1" dirty="0">
                <a:effectLst/>
                <a:latin typeface="Trebuchet MS" panose="020B0603020202020204" pitchFamily="34" charset="0"/>
                <a:ea typeface="Times New Roman" panose="02020603050405020304" pitchFamily="18" charset="0"/>
              </a:rPr>
              <a:t>which</a:t>
            </a:r>
            <a:r>
              <a:rPr lang="en-US" sz="1800" dirty="0">
                <a:effectLst/>
                <a:latin typeface="Trebuchet MS" panose="020B0603020202020204" pitchFamily="34" charset="0"/>
                <a:ea typeface="Times New Roman" panose="02020603050405020304" pitchFamily="18" charset="0"/>
              </a:rPr>
              <a:t> item it has to move, </a:t>
            </a:r>
            <a:r>
              <a:rPr lang="en-US" sz="1800" b="1" dirty="0">
                <a:effectLst/>
                <a:latin typeface="Trebuchet MS" panose="020B0603020202020204" pitchFamily="34" charset="0"/>
                <a:ea typeface="Times New Roman" panose="02020603050405020304" pitchFamily="18" charset="0"/>
              </a:rPr>
              <a:t>what</a:t>
            </a:r>
            <a:r>
              <a:rPr lang="en-US" sz="1800" dirty="0">
                <a:effectLst/>
                <a:latin typeface="Trebuchet MS" panose="020B0603020202020204" pitchFamily="34" charset="0"/>
                <a:ea typeface="Times New Roman" panose="02020603050405020304" pitchFamily="18" charset="0"/>
              </a:rPr>
              <a:t> item it is, where that item is on </a:t>
            </a:r>
            <a:r>
              <a:rPr lang="en-US" sz="1800" b="1" dirty="0">
                <a:effectLst/>
                <a:latin typeface="Trebuchet MS" panose="020B0603020202020204" pitchFamily="34" charset="0"/>
                <a:ea typeface="Times New Roman" panose="02020603050405020304" pitchFamily="18" charset="0"/>
              </a:rPr>
              <a:t>which</a:t>
            </a:r>
            <a:r>
              <a:rPr lang="en-US" sz="1800" dirty="0">
                <a:effectLst/>
                <a:latin typeface="Trebuchet MS" panose="020B0603020202020204" pitchFamily="34" charset="0"/>
                <a:ea typeface="Times New Roman" panose="02020603050405020304" pitchFamily="18" charset="0"/>
              </a:rPr>
              <a:t> convey</a:t>
            </a:r>
            <a:r>
              <a:rPr lang="en-US" sz="1800" b="1" u="sng" dirty="0">
                <a:effectLst/>
                <a:latin typeface="Trebuchet MS" panose="020B0603020202020204" pitchFamily="34" charset="0"/>
                <a:ea typeface="Times New Roman" panose="02020603050405020304" pitchFamily="18" charset="0"/>
              </a:rPr>
              <a:t>e</a:t>
            </a:r>
            <a:r>
              <a:rPr lang="en-US" sz="1800" dirty="0">
                <a:effectLst/>
                <a:latin typeface="Trebuchet MS" panose="020B0603020202020204" pitchFamily="34" charset="0"/>
                <a:ea typeface="Times New Roman" panose="02020603050405020304" pitchFamily="18" charset="0"/>
              </a:rPr>
              <a:t>r, as well as </a:t>
            </a:r>
            <a:r>
              <a:rPr lang="en-US" sz="1800" b="1" dirty="0">
                <a:effectLst/>
                <a:latin typeface="Trebuchet MS" panose="020B0603020202020204" pitchFamily="34" charset="0"/>
                <a:ea typeface="Times New Roman" panose="02020603050405020304" pitchFamily="18" charset="0"/>
              </a:rPr>
              <a:t>when</a:t>
            </a:r>
            <a:r>
              <a:rPr lang="en-US" sz="1800" dirty="0">
                <a:effectLst/>
                <a:latin typeface="Trebuchet MS" panose="020B0603020202020204" pitchFamily="34" charset="0"/>
                <a:ea typeface="Times New Roman" panose="02020603050405020304" pitchFamily="18" charset="0"/>
              </a:rPr>
              <a:t> and </a:t>
            </a:r>
            <a:r>
              <a:rPr lang="en-US" sz="1800" b="1" dirty="0">
                <a:effectLst/>
                <a:latin typeface="Trebuchet MS" panose="020B0603020202020204" pitchFamily="34" charset="0"/>
                <a:ea typeface="Times New Roman" panose="02020603050405020304" pitchFamily="18" charset="0"/>
              </a:rPr>
              <a:t>where</a:t>
            </a:r>
            <a:r>
              <a:rPr lang="en-US" sz="1800" dirty="0">
                <a:effectLst/>
                <a:latin typeface="Trebuchet MS" panose="020B0603020202020204" pitchFamily="34" charset="0"/>
                <a:ea typeface="Times New Roman" panose="02020603050405020304" pitchFamily="18" charset="0"/>
              </a:rPr>
              <a:t> to move the item. </a:t>
            </a:r>
          </a:p>
          <a:p>
            <a:pPr marR="0">
              <a:buClr>
                <a:schemeClr val="accent1"/>
              </a:buClr>
              <a:buSzPct val="80000"/>
            </a:pPr>
            <a:endParaRPr lang="en-US" dirty="0">
              <a:solidFill>
                <a:schemeClr val="tx1">
                  <a:lumMod val="75000"/>
                  <a:lumOff val="25000"/>
                </a:schemeClr>
              </a:solidFill>
              <a:latin typeface="Trebuchet MS" panose="020B0603020202020204" pitchFamily="34" charset="0"/>
            </a:endParaRPr>
          </a:p>
          <a:p>
            <a:pPr marR="0" lvl="0">
              <a:buClr>
                <a:schemeClr val="accent1"/>
              </a:buClr>
              <a:buSzPct val="80000"/>
            </a:pPr>
            <a:r>
              <a:rPr lang="en-US" dirty="0">
                <a:solidFill>
                  <a:schemeClr val="tx1">
                    <a:lumMod val="75000"/>
                    <a:lumOff val="25000"/>
                  </a:schemeClr>
                </a:solidFill>
                <a:latin typeface="Trebuchet MS" panose="020B0603020202020204" pitchFamily="34" charset="0"/>
              </a:rPr>
              <a:t>5. Items to be moved remain on moving storage convey</a:t>
            </a:r>
            <a:r>
              <a:rPr lang="en-US" b="1" u="sng" dirty="0">
                <a:solidFill>
                  <a:schemeClr val="tx1">
                    <a:lumMod val="75000"/>
                    <a:lumOff val="25000"/>
                  </a:schemeClr>
                </a:solidFill>
                <a:latin typeface="Trebuchet MS" panose="020B0603020202020204" pitchFamily="34" charset="0"/>
              </a:rPr>
              <a:t>e</a:t>
            </a:r>
            <a:r>
              <a:rPr lang="en-US" dirty="0">
                <a:solidFill>
                  <a:schemeClr val="tx1">
                    <a:lumMod val="75000"/>
                    <a:lumOff val="25000"/>
                  </a:schemeClr>
                </a:solidFill>
                <a:latin typeface="Trebuchet MS" panose="020B0603020202020204" pitchFamily="34" charset="0"/>
              </a:rPr>
              <a:t>rs (sic, patented) as opposed to being and moved by robotic arms from one fixed location to another. </a:t>
            </a:r>
          </a:p>
          <a:p>
            <a:pPr marR="0">
              <a:buClr>
                <a:schemeClr val="accent1"/>
              </a:buClr>
              <a:buSzPct val="80000"/>
            </a:pPr>
            <a:r>
              <a:rPr lang="en-US" dirty="0">
                <a:solidFill>
                  <a:schemeClr val="tx1">
                    <a:lumMod val="75000"/>
                    <a:lumOff val="25000"/>
                  </a:schemeClr>
                </a:solidFill>
                <a:latin typeface="Trebuchet MS" panose="020B0603020202020204" pitchFamily="34" charset="0"/>
              </a:rPr>
              <a:t> </a:t>
            </a:r>
          </a:p>
          <a:p>
            <a:pPr marR="0" lvl="0">
              <a:buClr>
                <a:schemeClr val="accent1"/>
              </a:buClr>
              <a:buSzPct val="80000"/>
            </a:pPr>
            <a:r>
              <a:rPr lang="en-US" dirty="0">
                <a:solidFill>
                  <a:schemeClr val="tx1">
                    <a:lumMod val="75000"/>
                    <a:lumOff val="25000"/>
                  </a:schemeClr>
                </a:solidFill>
                <a:latin typeface="Trebuchet MS" panose="020B0603020202020204" pitchFamily="34" charset="0"/>
              </a:rPr>
              <a:t>6. All locations within the conveyance system, all passenger items and their locations at particular times, all conveyers, and all system modules, all events, are identified, without barcoding, by Place-Time Identification (</a:t>
            </a:r>
            <a:r>
              <a:rPr lang="en-US" dirty="0">
                <a:solidFill>
                  <a:schemeClr val="tx1">
                    <a:lumMod val="75000"/>
                    <a:lumOff val="25000"/>
                  </a:schemeClr>
                </a:solidFill>
                <a:latin typeface="Trebuchet MS" panose="020B0603020202020204" pitchFamily="34" charset="0"/>
                <a:hlinkClick r:id="rId4">
                  <a:extLst>
                    <a:ext uri="{A12FA001-AC4F-418D-AE19-62706E023703}">
                      <ahyp:hlinkClr xmlns:ahyp="http://schemas.microsoft.com/office/drawing/2018/hyperlinkcolor" val="tx"/>
                    </a:ext>
                  </a:extLst>
                </a:hlinkClick>
              </a:rPr>
              <a:t>PTID</a:t>
            </a:r>
            <a:r>
              <a:rPr lang="en-US" dirty="0">
                <a:solidFill>
                  <a:schemeClr val="tx1">
                    <a:lumMod val="75000"/>
                    <a:lumOff val="25000"/>
                  </a:schemeClr>
                </a:solidFill>
                <a:latin typeface="Trebuchet MS" panose="020B0603020202020204" pitchFamily="34" charset="0"/>
              </a:rPr>
              <a:t>), a patented 6-dimensional  matrix.</a:t>
            </a:r>
          </a:p>
          <a:p>
            <a:pPr marR="0" lvl="0">
              <a:buClr>
                <a:schemeClr val="accent1"/>
              </a:buClr>
              <a:buSzPct val="80000"/>
            </a:pPr>
            <a:endParaRPr lang="en-US" dirty="0">
              <a:solidFill>
                <a:schemeClr val="tx1">
                  <a:lumMod val="75000"/>
                  <a:lumOff val="25000"/>
                </a:schemeClr>
              </a:solidFill>
              <a:latin typeface="Trebuchet MS" panose="020B0603020202020204" pitchFamily="34" charset="0"/>
            </a:endParaRPr>
          </a:p>
          <a:p>
            <a:pPr marR="0" lvl="0">
              <a:buClr>
                <a:schemeClr val="accent1"/>
              </a:buClr>
              <a:buSzPct val="80000"/>
            </a:pPr>
            <a:r>
              <a:rPr lang="en-US" dirty="0">
                <a:solidFill>
                  <a:schemeClr val="tx1">
                    <a:lumMod val="75000"/>
                    <a:lumOff val="25000"/>
                  </a:schemeClr>
                </a:solidFill>
                <a:latin typeface="Trebuchet MS" panose="020B0603020202020204" pitchFamily="34" charset="0"/>
              </a:rPr>
              <a:t>7. All events such as item moves, pipettings, result readings, incubations, etc., are recorded in an event table which directs and optimizes the entire daily workflow</a:t>
            </a:r>
          </a:p>
        </p:txBody>
      </p:sp>
    </p:spTree>
    <p:extLst>
      <p:ext uri="{BB962C8B-B14F-4D97-AF65-F5344CB8AC3E}">
        <p14:creationId xmlns:p14="http://schemas.microsoft.com/office/powerpoint/2010/main" val="162320735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C676-C6EC-1D49-9738-5D0BB61C10A4}"/>
              </a:ext>
            </a:extLst>
          </p:cNvPr>
          <p:cNvSpPr>
            <a:spLocks noGrp="1"/>
          </p:cNvSpPr>
          <p:nvPr>
            <p:ph type="title"/>
          </p:nvPr>
        </p:nvSpPr>
        <p:spPr>
          <a:xfrm>
            <a:off x="677334" y="600075"/>
            <a:ext cx="8596668" cy="962025"/>
          </a:xfrm>
        </p:spPr>
        <p:txBody>
          <a:bodyPr/>
          <a:lstStyle/>
          <a:p>
            <a:pPr algn="ctr"/>
            <a:r>
              <a:rPr lang="en-US" dirty="0"/>
              <a:t> What is Team Conveyer?</a:t>
            </a:r>
          </a:p>
        </p:txBody>
      </p:sp>
      <p:sp>
        <p:nvSpPr>
          <p:cNvPr id="3" name="Content Placeholder 2">
            <a:extLst>
              <a:ext uri="{FF2B5EF4-FFF2-40B4-BE49-F238E27FC236}">
                <a16:creationId xmlns:a16="http://schemas.microsoft.com/office/drawing/2014/main" id="{97DCB269-FBF1-86E7-2817-E13737D0AC88}"/>
              </a:ext>
            </a:extLst>
          </p:cNvPr>
          <p:cNvSpPr>
            <a:spLocks noGrp="1"/>
          </p:cNvSpPr>
          <p:nvPr>
            <p:ph idx="1"/>
          </p:nvPr>
        </p:nvSpPr>
        <p:spPr>
          <a:xfrm>
            <a:off x="668868" y="1394779"/>
            <a:ext cx="8596668" cy="4335461"/>
          </a:xfrm>
        </p:spPr>
        <p:txBody>
          <a:bodyPr>
            <a:normAutofit/>
          </a:bodyPr>
          <a:lstStyle/>
          <a:p>
            <a:endParaRPr lang="en-US" sz="2400" dirty="0">
              <a:latin typeface="Times New Roman" panose="02020603050405020304" pitchFamily="18" charset="0"/>
              <a:ea typeface="Times New Roman" panose="02020603050405020304" pitchFamily="18" charset="0"/>
            </a:endParaRPr>
          </a:p>
          <a:p>
            <a:endParaRPr lang="en-US" sz="2400" dirty="0">
              <a:effectLst/>
              <a:latin typeface="Times New Roman" panose="02020603050405020304" pitchFamily="18" charset="0"/>
              <a:ea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DC1A5B15-8454-4BDE-0B11-71D73A2C37CC}"/>
              </a:ext>
            </a:extLst>
          </p:cNvPr>
          <p:cNvSpPr txBox="1"/>
          <p:nvPr/>
        </p:nvSpPr>
        <p:spPr>
          <a:xfrm>
            <a:off x="1160892" y="1644350"/>
            <a:ext cx="6496216" cy="3693319"/>
          </a:xfrm>
          <a:prstGeom prst="rect">
            <a:avLst/>
          </a:prstGeom>
          <a:noFill/>
        </p:spPr>
        <p:txBody>
          <a:bodyPr wrap="square">
            <a:spAutoFit/>
          </a:bodyPr>
          <a:lstStyle/>
          <a:p>
            <a:pPr marR="0" lvl="0">
              <a:buClr>
                <a:schemeClr val="accent1"/>
              </a:buClr>
              <a:buSzPct val="80000"/>
            </a:pPr>
            <a:r>
              <a:rPr lang="en-US" dirty="0">
                <a:solidFill>
                  <a:schemeClr val="tx1">
                    <a:lumMod val="75000"/>
                    <a:lumOff val="25000"/>
                  </a:schemeClr>
                </a:solidFill>
                <a:latin typeface="Trebuchet MS" panose="020B0603020202020204" pitchFamily="34" charset="0"/>
              </a:rPr>
              <a:t>7. Each stored item, each location in the system, each component of the system, each robotic action, is tagged with a patented place-time identifier (PTID) that both identifies it and characterizes it. </a:t>
            </a:r>
          </a:p>
          <a:p>
            <a:pPr marL="342900" marR="0" lvl="0" indent="-342900">
              <a:buClr>
                <a:schemeClr val="accent1"/>
              </a:buClr>
              <a:buSzPct val="80000"/>
              <a:buFont typeface="Arial" panose="020B0604020202020204" pitchFamily="34" charset="0"/>
              <a:buChar char="•"/>
            </a:pPr>
            <a:endParaRPr lang="en-US" dirty="0">
              <a:solidFill>
                <a:schemeClr val="tx1">
                  <a:lumMod val="75000"/>
                  <a:lumOff val="25000"/>
                </a:schemeClr>
              </a:solidFill>
              <a:latin typeface="Trebuchet MS" panose="020B0603020202020204" pitchFamily="34" charset="0"/>
            </a:endParaRPr>
          </a:p>
          <a:p>
            <a:pPr marR="0" lvl="0">
              <a:buClr>
                <a:schemeClr val="accent1"/>
              </a:buClr>
              <a:buSzPct val="80000"/>
            </a:pPr>
            <a:r>
              <a:rPr lang="en-US" dirty="0">
                <a:solidFill>
                  <a:schemeClr val="tx1">
                    <a:lumMod val="75000"/>
                    <a:lumOff val="25000"/>
                  </a:schemeClr>
                </a:solidFill>
                <a:latin typeface="Trebuchet MS" panose="020B0603020202020204" pitchFamily="34" charset="0"/>
                <a:hlinkClick r:id="rId3">
                  <a:extLst>
                    <a:ext uri="{A12FA001-AC4F-418D-AE19-62706E023703}">
                      <ahyp:hlinkClr xmlns:ahyp="http://schemas.microsoft.com/office/drawing/2018/hyperlinkcolor" val="tx"/>
                    </a:ext>
                  </a:extLst>
                </a:hlinkClick>
              </a:rPr>
              <a:t>8. PTID</a:t>
            </a:r>
            <a:r>
              <a:rPr lang="en-US" dirty="0">
                <a:solidFill>
                  <a:schemeClr val="tx1">
                    <a:lumMod val="75000"/>
                    <a:lumOff val="25000"/>
                  </a:schemeClr>
                </a:solidFill>
                <a:latin typeface="Trebuchet MS" panose="020B0603020202020204" pitchFamily="34" charset="0"/>
              </a:rPr>
              <a:t> allows simple autonomous one-dimensional transfers items and fluids between conveyers yet preserving </a:t>
            </a:r>
            <a:r>
              <a:rPr lang="en-US" dirty="0">
                <a:solidFill>
                  <a:schemeClr val="tx1">
                    <a:lumMod val="75000"/>
                    <a:lumOff val="25000"/>
                  </a:schemeClr>
                </a:solidFill>
                <a:latin typeface="Trebuchet MS" panose="020B0603020202020204" pitchFamily="34" charset="0"/>
                <a:hlinkClick r:id="rId3">
                  <a:extLst>
                    <a:ext uri="{A12FA001-AC4F-418D-AE19-62706E023703}">
                      <ahyp:hlinkClr xmlns:ahyp="http://schemas.microsoft.com/office/drawing/2018/hyperlinkcolor" val="tx"/>
                    </a:ext>
                  </a:extLst>
                </a:hlinkClick>
              </a:rPr>
              <a:t>PTID</a:t>
            </a:r>
            <a:r>
              <a:rPr lang="en-US" dirty="0">
                <a:solidFill>
                  <a:schemeClr val="tx1">
                    <a:lumMod val="75000"/>
                    <a:lumOff val="25000"/>
                  </a:schemeClr>
                </a:solidFill>
                <a:latin typeface="Trebuchet MS" panose="020B0603020202020204" pitchFamily="34" charset="0"/>
              </a:rPr>
              <a:t> identification on the next conveyer, enabling unprecedentedly powerful robotic sortation of items.</a:t>
            </a:r>
          </a:p>
          <a:p>
            <a:pPr marL="342900" marR="0" lvl="0" indent="-342900">
              <a:buClr>
                <a:schemeClr val="accent1"/>
              </a:buClr>
              <a:buSzPct val="80000"/>
              <a:buFont typeface="Arial" panose="020B0604020202020204" pitchFamily="34" charset="0"/>
              <a:buChar char="•"/>
            </a:pPr>
            <a:endParaRPr lang="en-US" dirty="0">
              <a:solidFill>
                <a:schemeClr val="tx1">
                  <a:lumMod val="75000"/>
                  <a:lumOff val="25000"/>
                </a:schemeClr>
              </a:solidFill>
              <a:latin typeface="Trebuchet MS" panose="020B0603020202020204" pitchFamily="34" charset="0"/>
            </a:endParaRPr>
          </a:p>
          <a:p>
            <a:pPr marR="0">
              <a:buClr>
                <a:schemeClr val="accent1"/>
              </a:buClr>
              <a:buSzPct val="80000"/>
            </a:pPr>
            <a:r>
              <a:rPr lang="en-US" dirty="0">
                <a:solidFill>
                  <a:schemeClr val="tx1">
                    <a:lumMod val="75000"/>
                    <a:lumOff val="25000"/>
                  </a:schemeClr>
                </a:solidFill>
                <a:latin typeface="Trebuchet MS" panose="020B0603020202020204" pitchFamily="34" charset="0"/>
              </a:rPr>
              <a:t>9.  Multiple intelligent TC conveyers can cooperate to perform single complex tasks moving many germane items to where they must go at the same time</a:t>
            </a:r>
            <a:r>
              <a:rPr lang="en-US" sz="1800" dirty="0">
                <a:effectLst/>
                <a:latin typeface="Trebuchet MS" panose="020B0603020202020204" pitchFamily="34" charset="0"/>
                <a:ea typeface="Times New Roman" panose="02020603050405020304" pitchFamily="18" charset="0"/>
              </a:rPr>
              <a:t>.</a:t>
            </a:r>
          </a:p>
        </p:txBody>
      </p:sp>
    </p:spTree>
    <p:extLst>
      <p:ext uri="{BB962C8B-B14F-4D97-AF65-F5344CB8AC3E}">
        <p14:creationId xmlns:p14="http://schemas.microsoft.com/office/powerpoint/2010/main" val="69631435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A686-785C-520F-808D-BDF7E6873669}"/>
              </a:ext>
            </a:extLst>
          </p:cNvPr>
          <p:cNvSpPr>
            <a:spLocks noGrp="1"/>
          </p:cNvSpPr>
          <p:nvPr>
            <p:ph type="title"/>
          </p:nvPr>
        </p:nvSpPr>
        <p:spPr>
          <a:xfrm>
            <a:off x="753533" y="609600"/>
            <a:ext cx="8399992" cy="1047750"/>
          </a:xfrm>
        </p:spPr>
        <p:txBody>
          <a:bodyPr>
            <a:normAutofit fontScale="90000"/>
          </a:bodyPr>
          <a:lstStyle/>
          <a:p>
            <a:r>
              <a:rPr lang="en-US" dirty="0"/>
              <a:t>Selected Claims for Team Conveyer Analyzers to be Verified by Automation Engineers</a:t>
            </a:r>
          </a:p>
        </p:txBody>
      </p:sp>
      <p:sp>
        <p:nvSpPr>
          <p:cNvPr id="3" name="Content Placeholder 2">
            <a:extLst>
              <a:ext uri="{FF2B5EF4-FFF2-40B4-BE49-F238E27FC236}">
                <a16:creationId xmlns:a16="http://schemas.microsoft.com/office/drawing/2014/main" id="{D2A5B5CD-C034-B72C-53B9-1979FF098A90}"/>
              </a:ext>
            </a:extLst>
          </p:cNvPr>
          <p:cNvSpPr>
            <a:spLocks noGrp="1"/>
          </p:cNvSpPr>
          <p:nvPr>
            <p:ph idx="1"/>
          </p:nvPr>
        </p:nvSpPr>
        <p:spPr>
          <a:xfrm>
            <a:off x="753533" y="2093914"/>
            <a:ext cx="7056967" cy="4830761"/>
          </a:xfrm>
        </p:spPr>
        <p:txBody>
          <a:bodyPr>
            <a:normAutofit/>
          </a:bodyPr>
          <a:lstStyle/>
          <a:p>
            <a:r>
              <a:rPr lang="en-US" sz="1700" dirty="0"/>
              <a:t>Team Conveyer enables extreme simplification of clinical lab analyzers and TLA systems.</a:t>
            </a:r>
          </a:p>
          <a:p>
            <a:r>
              <a:rPr lang="en-US" dirty="0">
                <a:solidFill>
                  <a:srgbClr val="222222"/>
                </a:solidFill>
                <a:latin typeface="Exchange"/>
              </a:rPr>
              <a:t>Team Conveyer Technology promises more-powerful clinical lab analyzers and TLA automation, easier-to-build with faster test throughput.</a:t>
            </a:r>
          </a:p>
          <a:p>
            <a:r>
              <a:rPr lang="en-US" sz="1700" dirty="0"/>
              <a:t>Advanced automated clinical chemistry, immunoassay, blood bank, analyzers can be built with &lt; 20 standard parts costing less than $5000.</a:t>
            </a:r>
          </a:p>
          <a:p>
            <a:r>
              <a:rPr lang="en-US" sz="1700" dirty="0"/>
              <a:t>A case study shows a concept TC blood bank analyzer doing robotic moves in </a:t>
            </a:r>
            <a:r>
              <a:rPr lang="en-US" sz="1700" b="1" u="sng" dirty="0"/>
              <a:t>14 seconds t</a:t>
            </a:r>
            <a:r>
              <a:rPr lang="en-US" sz="1700" dirty="0"/>
              <a:t>hat take Bio-Rad's IH1000 blood bank analyzer </a:t>
            </a:r>
            <a:r>
              <a:rPr lang="en-US" sz="1700" b="1" u="sng" dirty="0"/>
              <a:t>18 minutes</a:t>
            </a:r>
            <a:r>
              <a:rPr lang="en-US" sz="1700" dirty="0"/>
              <a:t>. </a:t>
            </a:r>
            <a:r>
              <a:rPr lang="en-US" dirty="0">
                <a:hlinkClick r:id="rId2"/>
              </a:rPr>
              <a:t>This case study is described in this white paper.</a:t>
            </a:r>
            <a:endParaRPr lang="en-US" dirty="0">
              <a:hlinkClick r:id="rId3">
                <a:extLst>
                  <a:ext uri="{A12FA001-AC4F-418D-AE19-62706E023703}">
                    <ahyp:hlinkClr xmlns:ahyp="http://schemas.microsoft.com/office/drawing/2018/hyperlinkcolor" val="tx"/>
                  </a:ext>
                </a:extLst>
              </a:hlinkClick>
            </a:endParaRPr>
          </a:p>
          <a:p>
            <a:endParaRPr lang="en-US" sz="1700" dirty="0"/>
          </a:p>
          <a:p>
            <a:pPr marL="0" indent="0">
              <a:buNone/>
            </a:pPr>
            <a:endParaRPr lang="en-US" sz="2400" dirty="0">
              <a:hlinkClick r:id="rId2"/>
            </a:endParaRPr>
          </a:p>
          <a:p>
            <a:pPr marL="0" indent="0">
              <a:buNone/>
            </a:pPr>
            <a:endParaRPr lang="en-US" sz="2400" dirty="0">
              <a:hlinkClick r:id="rId2"/>
            </a:endParaRPr>
          </a:p>
          <a:p>
            <a:pPr marL="0" indent="0">
              <a:buNone/>
            </a:pPr>
            <a:endParaRPr lang="en-US" sz="2400" dirty="0">
              <a:hlinkClick r:id="rId2"/>
            </a:endParaRPr>
          </a:p>
          <a:p>
            <a:pPr marL="0" indent="0">
              <a:buNone/>
            </a:pPr>
            <a:endParaRPr lang="en-US" sz="2400" dirty="0">
              <a:hlinkClick r:id="rId2"/>
            </a:endParaRPr>
          </a:p>
          <a:p>
            <a:pPr marL="0" indent="0">
              <a:buNone/>
            </a:pPr>
            <a:endParaRPr lang="en-US" sz="2400" dirty="0">
              <a:hlinkClick r:id="rId2"/>
            </a:endParaRPr>
          </a:p>
        </p:txBody>
      </p:sp>
    </p:spTree>
    <p:extLst>
      <p:ext uri="{BB962C8B-B14F-4D97-AF65-F5344CB8AC3E}">
        <p14:creationId xmlns:p14="http://schemas.microsoft.com/office/powerpoint/2010/main" val="144535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A8AF-E03D-01CB-2EEA-79A04D99275B}"/>
              </a:ext>
            </a:extLst>
          </p:cNvPr>
          <p:cNvSpPr>
            <a:spLocks noGrp="1"/>
          </p:cNvSpPr>
          <p:nvPr>
            <p:ph type="title"/>
          </p:nvPr>
        </p:nvSpPr>
        <p:spPr>
          <a:xfrm>
            <a:off x="537850" y="710339"/>
            <a:ext cx="8596668" cy="823186"/>
          </a:xfrm>
        </p:spPr>
        <p:txBody>
          <a:bodyPr/>
          <a:lstStyle/>
          <a:p>
            <a:r>
              <a:rPr lang="en-US" dirty="0"/>
              <a:t>The Basic Team Conveyer Analyzer </a:t>
            </a:r>
          </a:p>
        </p:txBody>
      </p:sp>
      <p:pic>
        <p:nvPicPr>
          <p:cNvPr id="1026" name="Picture 2">
            <a:extLst>
              <a:ext uri="{FF2B5EF4-FFF2-40B4-BE49-F238E27FC236}">
                <a16:creationId xmlns:a16="http://schemas.microsoft.com/office/drawing/2014/main" id="{75ADE363-3261-D04B-251E-2200A2770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00" y="1714993"/>
            <a:ext cx="4081774" cy="443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4B81A4A-DAA1-1EB4-F108-79ED9517B088}"/>
              </a:ext>
            </a:extLst>
          </p:cNvPr>
          <p:cNvSpPr txBox="1"/>
          <p:nvPr/>
        </p:nvSpPr>
        <p:spPr>
          <a:xfrm>
            <a:off x="4836184" y="2145439"/>
            <a:ext cx="5143500" cy="3754874"/>
          </a:xfrm>
          <a:prstGeom prst="rect">
            <a:avLst/>
          </a:prstGeom>
          <a:noFill/>
          <a:ln>
            <a:solidFill>
              <a:srgbClr val="00B0F0"/>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Format for running tests by </a:t>
            </a:r>
            <a:r>
              <a:rPr lang="en-US" sz="1400" b="1" dirty="0">
                <a:latin typeface="Times New Roman" panose="02020603050405020304" pitchFamily="18" charset="0"/>
                <a:cs typeface="Times New Roman" panose="02020603050405020304" pitchFamily="18" charset="0"/>
              </a:rPr>
              <a:t>a single method</a:t>
            </a:r>
            <a:r>
              <a:rPr lang="en-US" sz="1400" dirty="0">
                <a:latin typeface="Times New Roman" panose="02020603050405020304" pitchFamily="18" charset="0"/>
                <a:cs typeface="Times New Roman" panose="02020603050405020304" pitchFamily="18" charset="0"/>
              </a:rPr>
              <a:t>, say chemistry, comprises three independent conveyers; </a:t>
            </a:r>
            <a:r>
              <a:rPr lang="en-US" sz="1400" b="1" u="sng" dirty="0">
                <a:latin typeface="Times New Roman" panose="02020603050405020304" pitchFamily="18" charset="0"/>
                <a:cs typeface="Times New Roman" panose="02020603050405020304" pitchFamily="18" charset="0"/>
              </a:rPr>
              <a:t>one</a:t>
            </a:r>
            <a:r>
              <a:rPr lang="en-US" sz="1400" dirty="0">
                <a:latin typeface="Times New Roman" panose="02020603050405020304" pitchFamily="18" charset="0"/>
                <a:cs typeface="Times New Roman" panose="02020603050405020304" pitchFamily="18" charset="0"/>
              </a:rPr>
              <a:t> single test well conveyer, </a:t>
            </a:r>
            <a:r>
              <a:rPr lang="en-US" sz="1400" b="1" u="sng" dirty="0">
                <a:latin typeface="Times New Roman" panose="02020603050405020304" pitchFamily="18" charset="0"/>
                <a:cs typeface="Times New Roman" panose="02020603050405020304" pitchFamily="18" charset="0"/>
              </a:rPr>
              <a:t>one</a:t>
            </a:r>
            <a:r>
              <a:rPr lang="en-US" sz="1400" dirty="0">
                <a:latin typeface="Times New Roman" panose="02020603050405020304" pitchFamily="18" charset="0"/>
                <a:cs typeface="Times New Roman" panose="02020603050405020304" pitchFamily="18" charset="0"/>
              </a:rPr>
              <a:t> sample conveyer and </a:t>
            </a:r>
            <a:r>
              <a:rPr lang="en-US" sz="1400" b="1" u="sng" dirty="0">
                <a:latin typeface="Times New Roman" panose="02020603050405020304" pitchFamily="18" charset="0"/>
                <a:cs typeface="Times New Roman" panose="02020603050405020304" pitchFamily="18" charset="0"/>
              </a:rPr>
              <a:t>one</a:t>
            </a:r>
            <a:r>
              <a:rPr lang="en-US" sz="1400" dirty="0">
                <a:latin typeface="Times New Roman" panose="02020603050405020304" pitchFamily="18" charset="0"/>
                <a:cs typeface="Times New Roman" panose="02020603050405020304" pitchFamily="18" charset="0"/>
              </a:rPr>
              <a:t> reagent conveyer. </a:t>
            </a:r>
          </a:p>
          <a:p>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5˚ reagent conveyer brings a selected identified  reagent container under the Pipettor Bridge.</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Simultaneously the 5˚ sample conveyer brings a selected identified sample under the Pipettor bridge</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Simultaneously the 37˚ Test Well conveyer brings an identified selected test well under the Pipettor Bridge.</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pipette aspirates the reagent and adds it to the test well.</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pipette aspirates sample and adds it to the test well, mixing sample and reagent.</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Test Well Conveyer moves the test well to a mixing station.</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Test Well Conveyer moves the test well under more processing bridges if required, and on to the result reader bridge, satisfying precise a incubation time.</a:t>
            </a:r>
          </a:p>
        </p:txBody>
      </p:sp>
    </p:spTree>
    <p:extLst>
      <p:ext uri="{BB962C8B-B14F-4D97-AF65-F5344CB8AC3E}">
        <p14:creationId xmlns:p14="http://schemas.microsoft.com/office/powerpoint/2010/main" val="251654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60A2-30D1-6746-AF34-6B408CF32415}"/>
              </a:ext>
            </a:extLst>
          </p:cNvPr>
          <p:cNvSpPr>
            <a:spLocks noGrp="1"/>
          </p:cNvSpPr>
          <p:nvPr>
            <p:ph type="title"/>
          </p:nvPr>
        </p:nvSpPr>
        <p:spPr/>
        <p:txBody>
          <a:bodyPr>
            <a:normAutofit fontScale="90000"/>
          </a:bodyPr>
          <a:lstStyle/>
          <a:p>
            <a:r>
              <a:rPr lang="en-US" altLang="en-US" dirty="0"/>
              <a:t>The Three Eras of the Clinical Lab</a:t>
            </a:r>
            <a:br>
              <a:rPr lang="en-US" altLang="en-US" dirty="0"/>
            </a:br>
            <a:br>
              <a:rPr lang="en-US" altLang="en-US" dirty="0"/>
            </a:br>
            <a:r>
              <a:rPr lang="en-US" altLang="en-US" dirty="0"/>
              <a:t>Era 1: Back in the Day.</a:t>
            </a:r>
            <a:endParaRPr lang="en-US" dirty="0"/>
          </a:p>
        </p:txBody>
      </p:sp>
      <p:sp>
        <p:nvSpPr>
          <p:cNvPr id="3" name="Content Placeholder 2">
            <a:extLst>
              <a:ext uri="{FF2B5EF4-FFF2-40B4-BE49-F238E27FC236}">
                <a16:creationId xmlns:a16="http://schemas.microsoft.com/office/drawing/2014/main" id="{389FC747-7686-CF57-9D73-EF6A7123E429}"/>
              </a:ext>
            </a:extLst>
          </p:cNvPr>
          <p:cNvSpPr>
            <a:spLocks noGrp="1"/>
          </p:cNvSpPr>
          <p:nvPr>
            <p:ph idx="1"/>
          </p:nvPr>
        </p:nvSpPr>
        <p:spPr>
          <a:xfrm>
            <a:off x="4975668" y="2864008"/>
            <a:ext cx="4798287" cy="2814367"/>
          </a:xfrm>
        </p:spPr>
        <p:txBody>
          <a:bodyPr>
            <a:normAutofit fontScale="85000" lnSpcReduction="10000"/>
          </a:bodyPr>
          <a:lstStyle/>
          <a:p>
            <a:pPr marL="0" indent="0">
              <a:buNone/>
            </a:pPr>
            <a:r>
              <a:rPr lang="en-US" sz="2000" dirty="0">
                <a:solidFill>
                  <a:schemeClr val="tx1"/>
                </a:solidFill>
                <a:latin typeface="Times New Roman" panose="02020603050405020304" pitchFamily="18" charset="0"/>
              </a:rPr>
              <a:t>A clinical lab with many technologists working at lab benches, manually centrifuging, decapping and resealing sample tubes, placing sample tubes in racks, making aliquots, fetching reagents and fluid containers, cuvettes - single and in racks or microplates, and pipette tip racks from the cabinets, pipetting reagents and samples into cuvettes, washing particles and red cells manually, moving cuvettes to and from incubators and centrifuges, moving cuvettes to result readers and recording results, etc. </a:t>
            </a:r>
          </a:p>
          <a:p>
            <a:endParaRPr lang="en-US" dirty="0"/>
          </a:p>
        </p:txBody>
      </p:sp>
      <p:pic>
        <p:nvPicPr>
          <p:cNvPr id="7" name="Picture 6">
            <a:extLst>
              <a:ext uri="{FF2B5EF4-FFF2-40B4-BE49-F238E27FC236}">
                <a16:creationId xmlns:a16="http://schemas.microsoft.com/office/drawing/2014/main" id="{9AC23BAC-E538-77FD-6000-7C56E117ECC0}"/>
              </a:ext>
            </a:extLst>
          </p:cNvPr>
          <p:cNvPicPr>
            <a:picLocks noChangeAspect="1"/>
          </p:cNvPicPr>
          <p:nvPr/>
        </p:nvPicPr>
        <p:blipFill>
          <a:blip r:embed="rId2"/>
          <a:stretch>
            <a:fillRect/>
          </a:stretch>
        </p:blipFill>
        <p:spPr>
          <a:xfrm>
            <a:off x="332646" y="3095625"/>
            <a:ext cx="4230067" cy="2192225"/>
          </a:xfrm>
          <a:prstGeom prst="rect">
            <a:avLst/>
          </a:prstGeom>
        </p:spPr>
      </p:pic>
    </p:spTree>
    <p:extLst>
      <p:ext uri="{BB962C8B-B14F-4D97-AF65-F5344CB8AC3E}">
        <p14:creationId xmlns:p14="http://schemas.microsoft.com/office/powerpoint/2010/main" val="370074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2DE8-9451-C571-8CAC-5B330E88169F}"/>
              </a:ext>
            </a:extLst>
          </p:cNvPr>
          <p:cNvSpPr>
            <a:spLocks noGrp="1"/>
          </p:cNvSpPr>
          <p:nvPr>
            <p:ph type="title"/>
          </p:nvPr>
        </p:nvSpPr>
        <p:spPr>
          <a:xfrm>
            <a:off x="696384" y="352974"/>
            <a:ext cx="8596668" cy="1590125"/>
          </a:xfrm>
        </p:spPr>
        <p:txBody>
          <a:bodyPr>
            <a:normAutofit fontScale="90000"/>
          </a:bodyPr>
          <a:lstStyle/>
          <a:p>
            <a:r>
              <a:rPr lang="en-US" altLang="en-US" dirty="0"/>
              <a:t>The Three Eras of the Clinical Lab</a:t>
            </a:r>
            <a:br>
              <a:rPr lang="en-US" altLang="en-US" dirty="0"/>
            </a:br>
            <a:br>
              <a:rPr lang="en-US" altLang="en-US" dirty="0"/>
            </a:br>
            <a:r>
              <a:rPr lang="en-US" altLang="en-US" dirty="0"/>
              <a:t>Era 2: A Clinical Lab Today</a:t>
            </a:r>
            <a:endParaRPr lang="en-US" dirty="0"/>
          </a:p>
        </p:txBody>
      </p:sp>
      <p:pic>
        <p:nvPicPr>
          <p:cNvPr id="4" name="Content Placeholder 3">
            <a:extLst>
              <a:ext uri="{FF2B5EF4-FFF2-40B4-BE49-F238E27FC236}">
                <a16:creationId xmlns:a16="http://schemas.microsoft.com/office/drawing/2014/main" id="{4E9AB0E1-9370-44EA-BBAB-0D034E0A7AC6}"/>
              </a:ext>
            </a:extLst>
          </p:cNvPr>
          <p:cNvPicPr>
            <a:picLocks noGrp="1" noChangeAspect="1"/>
          </p:cNvPicPr>
          <p:nvPr>
            <p:ph idx="1"/>
          </p:nvPr>
        </p:nvPicPr>
        <p:blipFill>
          <a:blip r:embed="rId2"/>
          <a:stretch>
            <a:fillRect/>
          </a:stretch>
        </p:blipFill>
        <p:spPr>
          <a:xfrm>
            <a:off x="791571" y="2357988"/>
            <a:ext cx="4107976" cy="3486637"/>
          </a:xfrm>
          <a:prstGeom prst="rect">
            <a:avLst/>
          </a:prstGeom>
        </p:spPr>
      </p:pic>
      <p:sp>
        <p:nvSpPr>
          <p:cNvPr id="6" name="TextBox 5">
            <a:extLst>
              <a:ext uri="{FF2B5EF4-FFF2-40B4-BE49-F238E27FC236}">
                <a16:creationId xmlns:a16="http://schemas.microsoft.com/office/drawing/2014/main" id="{21AFCD54-411E-BF77-2B0B-EB08AB1B1098}"/>
              </a:ext>
            </a:extLst>
          </p:cNvPr>
          <p:cNvSpPr txBox="1"/>
          <p:nvPr/>
        </p:nvSpPr>
        <p:spPr>
          <a:xfrm>
            <a:off x="5213445" y="2620370"/>
            <a:ext cx="4640239" cy="3693319"/>
          </a:xfrm>
          <a:prstGeom prst="rect">
            <a:avLst/>
          </a:prstGeom>
          <a:noFill/>
        </p:spPr>
        <p:txBody>
          <a:bodyPr wrap="square" rtlCol="0">
            <a:spAutoFit/>
          </a:bodyPr>
          <a:lstStyle/>
          <a:p>
            <a:r>
              <a:rPr lang="en-US" altLang="en-US" sz="1800" dirty="0">
                <a:solidFill>
                  <a:schemeClr val="tx1"/>
                </a:solidFill>
                <a:latin typeface="Times New Roman" panose="02020603050405020304" pitchFamily="18" charset="0"/>
              </a:rPr>
              <a:t>Today, a lab full of large expensive, floor standing analyzers like the Roche Cobas 3800, with an </a:t>
            </a:r>
            <a:r>
              <a:rPr lang="en-US" altLang="en-US" sz="1800" dirty="0">
                <a:solidFill>
                  <a:schemeClr val="tx1"/>
                </a:solidFill>
                <a:latin typeface="Times New Roman" panose="02020603050405020304" pitchFamily="18" charset="0"/>
                <a:hlinkClick r:id="rId3">
                  <a:extLst>
                    <a:ext uri="{A12FA001-AC4F-418D-AE19-62706E023703}">
                      <ahyp:hlinkClr xmlns:ahyp="http://schemas.microsoft.com/office/drawing/2018/hyperlinkcolor" val="tx"/>
                    </a:ext>
                  </a:extLst>
                </a:hlinkClick>
              </a:rPr>
              <a:t>Inpeco</a:t>
            </a:r>
            <a:r>
              <a:rPr lang="en-US" altLang="en-US" sz="1800" dirty="0">
                <a:solidFill>
                  <a:schemeClr val="tx1"/>
                </a:solidFill>
                <a:latin typeface="Times New Roman" panose="02020603050405020304" pitchFamily="18" charset="0"/>
              </a:rPr>
              <a:t> track system distributing samples to them. A large hospital lab measures as many as 200 analytes by eight main analytic methods: </a:t>
            </a:r>
            <a:r>
              <a:rPr lang="en-US" altLang="en-US" sz="1800" i="1" dirty="0">
                <a:solidFill>
                  <a:schemeClr val="tx1"/>
                </a:solidFill>
                <a:latin typeface="Times New Roman" panose="02020603050405020304" pitchFamily="18" charset="0"/>
              </a:rPr>
              <a:t>Urinalysis, Hemostasis, Immunology, Allergy, Chemistry-ISE, Hematology, and Molecular.  </a:t>
            </a:r>
            <a:r>
              <a:rPr lang="en-US" altLang="en-US" sz="1800" dirty="0">
                <a:solidFill>
                  <a:schemeClr val="tx1"/>
                </a:solidFill>
                <a:latin typeface="Times New Roman" panose="02020603050405020304" pitchFamily="18" charset="0"/>
              </a:rPr>
              <a:t>Each analytic method requires its own dedicated automated $250K analyzer that requires considerable daily human care. A ~$4M investment in total for a typical hospital clinical lab. </a:t>
            </a:r>
          </a:p>
          <a:p>
            <a:endParaRPr lang="en-US" dirty="0"/>
          </a:p>
        </p:txBody>
      </p:sp>
    </p:spTree>
    <p:extLst>
      <p:ext uri="{BB962C8B-B14F-4D97-AF65-F5344CB8AC3E}">
        <p14:creationId xmlns:p14="http://schemas.microsoft.com/office/powerpoint/2010/main" val="173777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D2B9-9FAC-F115-64DB-C1A058745922}"/>
              </a:ext>
            </a:extLst>
          </p:cNvPr>
          <p:cNvSpPr>
            <a:spLocks noGrp="1"/>
          </p:cNvSpPr>
          <p:nvPr>
            <p:ph type="title"/>
          </p:nvPr>
        </p:nvSpPr>
        <p:spPr>
          <a:xfrm>
            <a:off x="677334" y="609599"/>
            <a:ext cx="8596668" cy="1550989"/>
          </a:xfrm>
        </p:spPr>
        <p:txBody>
          <a:bodyPr>
            <a:normAutofit fontScale="90000"/>
          </a:bodyPr>
          <a:lstStyle/>
          <a:p>
            <a:r>
              <a:rPr lang="en-US" dirty="0"/>
              <a:t>The Three Eras of the Clinical Lab</a:t>
            </a:r>
            <a:br>
              <a:rPr lang="en-US" dirty="0"/>
            </a:br>
            <a:br>
              <a:rPr lang="en-US" dirty="0"/>
            </a:br>
            <a:r>
              <a:rPr lang="en-US" dirty="0"/>
              <a:t>Era 3:  TableTop</a:t>
            </a:r>
          </a:p>
        </p:txBody>
      </p:sp>
      <p:sp>
        <p:nvSpPr>
          <p:cNvPr id="3" name="Content Placeholder 2">
            <a:extLst>
              <a:ext uri="{FF2B5EF4-FFF2-40B4-BE49-F238E27FC236}">
                <a16:creationId xmlns:a16="http://schemas.microsoft.com/office/drawing/2014/main" id="{4CEB3BA2-DEA7-7CD0-B895-5871D2E1B2E0}"/>
              </a:ext>
            </a:extLst>
          </p:cNvPr>
          <p:cNvSpPr>
            <a:spLocks noGrp="1"/>
          </p:cNvSpPr>
          <p:nvPr>
            <p:ph idx="1"/>
          </p:nvPr>
        </p:nvSpPr>
        <p:spPr>
          <a:xfrm>
            <a:off x="677334" y="2431941"/>
            <a:ext cx="4447116" cy="1111356"/>
          </a:xfrm>
        </p:spPr>
        <p:txBody>
          <a:bodyPr>
            <a:normAutofit/>
          </a:bodyPr>
          <a:lstStyle/>
          <a:p>
            <a:pPr marL="0" indent="0">
              <a:buNone/>
            </a:pPr>
            <a:r>
              <a:rPr lang="en-US" dirty="0">
                <a:latin typeface="Times New Roman" panose="02020603050405020304" pitchFamily="18" charset="0"/>
              </a:rPr>
              <a:t>A</a:t>
            </a:r>
            <a:r>
              <a:rPr lang="en-US" sz="1800" dirty="0">
                <a:latin typeface="Times New Roman" panose="02020603050405020304" pitchFamily="18" charset="0"/>
              </a:rPr>
              <a:t>ll the tests now run by the multiple analyzers of today’s labs can be run by a single TableTop analyzer</a:t>
            </a:r>
            <a:r>
              <a:rPr lang="en-US" dirty="0">
                <a:latin typeface="Times New Roman" panose="02020603050405020304" pitchFamily="18" charset="0"/>
              </a:rPr>
              <a:t>.</a:t>
            </a:r>
            <a:endParaRPr lang="en-US" sz="1800" dirty="0">
              <a:latin typeface="Times New Roman" panose="02020603050405020304" pitchFamily="18" charset="0"/>
            </a:endParaRPr>
          </a:p>
          <a:p>
            <a:endParaRPr lang="en-US" dirty="0"/>
          </a:p>
        </p:txBody>
      </p:sp>
      <p:cxnSp>
        <p:nvCxnSpPr>
          <p:cNvPr id="4" name="Straight Arrow Connector 3">
            <a:extLst>
              <a:ext uri="{FF2B5EF4-FFF2-40B4-BE49-F238E27FC236}">
                <a16:creationId xmlns:a16="http://schemas.microsoft.com/office/drawing/2014/main" id="{9B4F7D7B-0AC0-2E7F-D2A5-9ED403A853E3}"/>
              </a:ext>
            </a:extLst>
          </p:cNvPr>
          <p:cNvCxnSpPr>
            <a:cxnSpLocks/>
          </p:cNvCxnSpPr>
          <p:nvPr/>
        </p:nvCxnSpPr>
        <p:spPr>
          <a:xfrm>
            <a:off x="3618854" y="5036423"/>
            <a:ext cx="150559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screenshot, line, graphics, diagram&#10;&#10;Description automatically generated">
            <a:extLst>
              <a:ext uri="{FF2B5EF4-FFF2-40B4-BE49-F238E27FC236}">
                <a16:creationId xmlns:a16="http://schemas.microsoft.com/office/drawing/2014/main" id="{A945E486-5D48-B0AA-1B05-BEDF1D5D3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595" y="4254285"/>
            <a:ext cx="2232077" cy="1433229"/>
          </a:xfrm>
          <a:prstGeom prst="rect">
            <a:avLst/>
          </a:prstGeom>
        </p:spPr>
      </p:pic>
      <p:pic>
        <p:nvPicPr>
          <p:cNvPr id="6" name="Content Placeholder 3">
            <a:extLst>
              <a:ext uri="{FF2B5EF4-FFF2-40B4-BE49-F238E27FC236}">
                <a16:creationId xmlns:a16="http://schemas.microsoft.com/office/drawing/2014/main" id="{3EA4E281-6E27-F686-FF73-32B5AB190408}"/>
              </a:ext>
            </a:extLst>
          </p:cNvPr>
          <p:cNvPicPr>
            <a:picLocks noChangeAspect="1"/>
          </p:cNvPicPr>
          <p:nvPr/>
        </p:nvPicPr>
        <p:blipFill>
          <a:blip r:embed="rId3"/>
          <a:stretch>
            <a:fillRect/>
          </a:stretch>
        </p:blipFill>
        <p:spPr>
          <a:xfrm>
            <a:off x="753470" y="3982931"/>
            <a:ext cx="2362003" cy="2004747"/>
          </a:xfrm>
          <a:prstGeom prst="rect">
            <a:avLst/>
          </a:prstGeom>
        </p:spPr>
      </p:pic>
      <p:sp>
        <p:nvSpPr>
          <p:cNvPr id="7" name="TextBox 6">
            <a:extLst>
              <a:ext uri="{FF2B5EF4-FFF2-40B4-BE49-F238E27FC236}">
                <a16:creationId xmlns:a16="http://schemas.microsoft.com/office/drawing/2014/main" id="{28A780F6-F612-34CA-53A8-1F969F1A7715}"/>
              </a:ext>
            </a:extLst>
          </p:cNvPr>
          <p:cNvSpPr txBox="1"/>
          <p:nvPr/>
        </p:nvSpPr>
        <p:spPr>
          <a:xfrm>
            <a:off x="5696641" y="3884953"/>
            <a:ext cx="1093992" cy="369332"/>
          </a:xfrm>
          <a:prstGeom prst="rect">
            <a:avLst/>
          </a:prstGeom>
          <a:noFill/>
        </p:spPr>
        <p:txBody>
          <a:bodyPr wrap="square" rtlCol="0">
            <a:spAutoFit/>
          </a:bodyPr>
          <a:lstStyle/>
          <a:p>
            <a:r>
              <a:rPr lang="en-US" dirty="0"/>
              <a:t>TableTop</a:t>
            </a:r>
          </a:p>
        </p:txBody>
      </p:sp>
    </p:spTree>
    <p:extLst>
      <p:ext uri="{BB962C8B-B14F-4D97-AF65-F5344CB8AC3E}">
        <p14:creationId xmlns:p14="http://schemas.microsoft.com/office/powerpoint/2010/main" val="20605808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ppt/theme/themeOverride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ppt/theme/themeOverride3.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1280</TotalTime>
  <Words>2032</Words>
  <Application>Microsoft Office PowerPoint</Application>
  <PresentationFormat>Widescreen</PresentationFormat>
  <Paragraphs>116</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Exchange</vt:lpstr>
      <vt:lpstr>Times New Roman</vt:lpstr>
      <vt:lpstr>Trebuchet MS</vt:lpstr>
      <vt:lpstr>Wingdings 3</vt:lpstr>
      <vt:lpstr>Facet</vt:lpstr>
      <vt:lpstr>Team Conveyer Technology</vt:lpstr>
      <vt:lpstr>What is Team Conveyer?</vt:lpstr>
      <vt:lpstr> What is Team Conveyer?</vt:lpstr>
      <vt:lpstr> What is Team Conveyer?</vt:lpstr>
      <vt:lpstr>Selected Claims for Team Conveyer Analyzers to be Verified by Automation Engineers</vt:lpstr>
      <vt:lpstr>The Basic Team Conveyer Analyzer </vt:lpstr>
      <vt:lpstr>The Three Eras of the Clinical Lab  Era 1: Back in the Day.</vt:lpstr>
      <vt:lpstr>The Three Eras of the Clinical Lab  Era 2: A Clinical Lab Today</vt:lpstr>
      <vt:lpstr>The Three Eras of the Clinical Lab  Era 3:  TableTop</vt:lpstr>
      <vt:lpstr>TableTop Viewed from Above</vt:lpstr>
      <vt:lpstr> The Role of TableTop in Clinical Labs</vt:lpstr>
      <vt:lpstr>TableTop</vt:lpstr>
      <vt:lpstr>TableTop</vt:lpstr>
      <vt:lpstr>TableTop</vt:lpstr>
      <vt:lpstr>TableTop</vt:lpstr>
      <vt:lpstr>TableTop</vt:lpstr>
      <vt:lpstr>Unprecedented Control of Daily Lab Workflow</vt:lpstr>
      <vt:lpstr>Cost Savings</vt:lpstr>
      <vt:lpstr> Summing Up</vt:lpstr>
      <vt:lpstr>TCIP Patents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Gorman</dc:creator>
  <cp:lastModifiedBy>John Gorman</cp:lastModifiedBy>
  <cp:revision>1</cp:revision>
  <dcterms:created xsi:type="dcterms:W3CDTF">2023-06-17T18:49:25Z</dcterms:created>
  <dcterms:modified xsi:type="dcterms:W3CDTF">2023-09-18T21:57:14Z</dcterms:modified>
</cp:coreProperties>
</file>