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43" r:id="rId2"/>
    <p:sldMasterId id="2147483809" r:id="rId3"/>
    <p:sldMasterId id="2147483827" r:id="rId4"/>
    <p:sldMasterId id="2147483845" r:id="rId5"/>
    <p:sldMasterId id="2147483863" r:id="rId6"/>
  </p:sldMasterIdLst>
  <p:sldIdLst>
    <p:sldId id="256" r:id="rId7"/>
    <p:sldId id="257" r:id="rId8"/>
    <p:sldId id="258" r:id="rId9"/>
    <p:sldId id="259" r:id="rId10"/>
    <p:sldId id="260" r:id="rId11"/>
    <p:sldId id="261" r:id="rId12"/>
    <p:sldId id="262" r:id="rId13"/>
    <p:sldId id="264" r:id="rId14"/>
    <p:sldId id="265" r:id="rId15"/>
    <p:sldId id="266" r:id="rId16"/>
    <p:sldId id="267" r:id="rId17"/>
    <p:sldId id="268" r:id="rId18"/>
    <p:sldId id="269" r:id="rId19"/>
    <p:sldId id="270" r:id="rId20"/>
    <p:sldId id="271" r:id="rId21"/>
    <p:sldId id="272" r:id="rId22"/>
    <p:sldId id="274" r:id="rId23"/>
    <p:sldId id="275" r:id="rId24"/>
    <p:sldId id="277" r:id="rId25"/>
    <p:sldId id="278" r:id="rId26"/>
    <p:sldId id="276" r:id="rId27"/>
    <p:sldId id="279" r:id="rId28"/>
    <p:sldId id="280" r:id="rId29"/>
    <p:sldId id="281" r:id="rId30"/>
    <p:sldId id="282" r:id="rId31"/>
    <p:sldId id="283" r:id="rId32"/>
    <p:sldId id="284" r:id="rId33"/>
    <p:sldId id="285" r:id="rId34"/>
    <p:sldId id="286"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273" r:id="rId57"/>
    <p:sldId id="263"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0A7784-92F7-4A2A-A0BF-017BE5845F64}" v="306" dt="2021-12-29T14:31:17.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4A1539-31A2-4592-BEA7-34BC0A16322C}" type="doc">
      <dgm:prSet loTypeId="urn:microsoft.com/office/officeart/2008/layout/LinedList" loCatId="list" qsTypeId="urn:microsoft.com/office/officeart/2005/8/quickstyle/simple4" qsCatId="simple" csTypeId="urn:microsoft.com/office/officeart/2005/8/colors/colorful1" csCatId="colorful"/>
      <dgm:spPr/>
      <dgm:t>
        <a:bodyPr/>
        <a:lstStyle/>
        <a:p>
          <a:endParaRPr lang="en-US"/>
        </a:p>
      </dgm:t>
    </dgm:pt>
    <dgm:pt modelId="{B62F5B43-753E-4044-959E-89B361A4CF71}">
      <dgm:prSet/>
      <dgm:spPr/>
      <dgm:t>
        <a:bodyPr/>
        <a:lstStyle/>
        <a:p>
          <a:pPr algn="ctr"/>
          <a:r>
            <a:rPr lang="en-US" b="1"/>
            <a:t>NAME</a:t>
          </a:r>
          <a:endParaRPr lang="en-US"/>
        </a:p>
      </dgm:t>
    </dgm:pt>
    <dgm:pt modelId="{1FE83F13-092F-4C5A-B2F7-16D947BBA28F}" type="parTrans" cxnId="{FFB2D4FC-6A82-4D80-9E7C-7766DC4041C0}">
      <dgm:prSet/>
      <dgm:spPr/>
      <dgm:t>
        <a:bodyPr/>
        <a:lstStyle/>
        <a:p>
          <a:pPr algn="ctr"/>
          <a:endParaRPr lang="en-US"/>
        </a:p>
      </dgm:t>
    </dgm:pt>
    <dgm:pt modelId="{46D14AC4-320F-4C97-ABBD-117C54D7B29A}" type="sibTrans" cxnId="{FFB2D4FC-6A82-4D80-9E7C-7766DC4041C0}">
      <dgm:prSet/>
      <dgm:spPr/>
      <dgm:t>
        <a:bodyPr/>
        <a:lstStyle/>
        <a:p>
          <a:pPr algn="ctr"/>
          <a:endParaRPr lang="en-US"/>
        </a:p>
      </dgm:t>
    </dgm:pt>
    <dgm:pt modelId="{99B5BDF8-8E06-4FDF-BDBE-7837096CBAA5}">
      <dgm:prSet/>
      <dgm:spPr/>
      <dgm:t>
        <a:bodyPr/>
        <a:lstStyle/>
        <a:p>
          <a:pPr algn="ctr"/>
          <a:r>
            <a:rPr lang="en-US" b="1"/>
            <a:t>PROFESSION</a:t>
          </a:r>
          <a:endParaRPr lang="en-US"/>
        </a:p>
      </dgm:t>
    </dgm:pt>
    <dgm:pt modelId="{7B574BC1-0F60-4A7B-AEA3-CC2DB9C1DA02}" type="parTrans" cxnId="{6599699B-EA32-447B-9B19-4815C39156D6}">
      <dgm:prSet/>
      <dgm:spPr/>
      <dgm:t>
        <a:bodyPr/>
        <a:lstStyle/>
        <a:p>
          <a:pPr algn="ctr"/>
          <a:endParaRPr lang="en-US"/>
        </a:p>
      </dgm:t>
    </dgm:pt>
    <dgm:pt modelId="{88A08031-F1D1-4390-9C17-AE66F8FB0989}" type="sibTrans" cxnId="{6599699B-EA32-447B-9B19-4815C39156D6}">
      <dgm:prSet/>
      <dgm:spPr/>
      <dgm:t>
        <a:bodyPr/>
        <a:lstStyle/>
        <a:p>
          <a:pPr algn="ctr"/>
          <a:endParaRPr lang="en-US"/>
        </a:p>
      </dgm:t>
    </dgm:pt>
    <dgm:pt modelId="{2B9CDCAD-56C2-482F-9F11-7275EA843BD0}">
      <dgm:prSet/>
      <dgm:spPr/>
      <dgm:t>
        <a:bodyPr/>
        <a:lstStyle/>
        <a:p>
          <a:pPr algn="ctr"/>
          <a:r>
            <a:rPr lang="en-US" b="1" dirty="0"/>
            <a:t>POSITION IN CAREER</a:t>
          </a:r>
          <a:endParaRPr lang="en-US" dirty="0"/>
        </a:p>
      </dgm:t>
    </dgm:pt>
    <dgm:pt modelId="{A0E30E15-FAEF-4E8F-A613-3B31E0789CE9}" type="parTrans" cxnId="{AE5ADC0B-905A-4802-8513-10022FE17E6B}">
      <dgm:prSet/>
      <dgm:spPr/>
      <dgm:t>
        <a:bodyPr/>
        <a:lstStyle/>
        <a:p>
          <a:pPr algn="ctr"/>
          <a:endParaRPr lang="en-US"/>
        </a:p>
      </dgm:t>
    </dgm:pt>
    <dgm:pt modelId="{AAC61EA3-8A14-4226-95B8-D9017D6BB6CC}" type="sibTrans" cxnId="{AE5ADC0B-905A-4802-8513-10022FE17E6B}">
      <dgm:prSet/>
      <dgm:spPr/>
      <dgm:t>
        <a:bodyPr/>
        <a:lstStyle/>
        <a:p>
          <a:pPr algn="ctr"/>
          <a:endParaRPr lang="en-US"/>
        </a:p>
      </dgm:t>
    </dgm:pt>
    <dgm:pt modelId="{25868BDB-543F-4357-832A-6BCED0F4F0E2}">
      <dgm:prSet/>
      <dgm:spPr/>
      <dgm:t>
        <a:bodyPr/>
        <a:lstStyle/>
        <a:p>
          <a:pPr algn="ctr"/>
          <a:r>
            <a:rPr lang="en-US" b="1"/>
            <a:t>POSITION IN FAMILY</a:t>
          </a:r>
          <a:endParaRPr lang="en-US"/>
        </a:p>
      </dgm:t>
    </dgm:pt>
    <dgm:pt modelId="{8F217343-2208-4E3D-A6DA-16A91A664BAD}" type="parTrans" cxnId="{64EAE04B-7361-44C7-9220-9A049ABB6B65}">
      <dgm:prSet/>
      <dgm:spPr/>
      <dgm:t>
        <a:bodyPr/>
        <a:lstStyle/>
        <a:p>
          <a:pPr algn="ctr"/>
          <a:endParaRPr lang="en-US"/>
        </a:p>
      </dgm:t>
    </dgm:pt>
    <dgm:pt modelId="{6B1D7BFA-AD2E-41F7-87B6-FD1D58EBE777}" type="sibTrans" cxnId="{64EAE04B-7361-44C7-9220-9A049ABB6B65}">
      <dgm:prSet/>
      <dgm:spPr/>
      <dgm:t>
        <a:bodyPr/>
        <a:lstStyle/>
        <a:p>
          <a:pPr algn="ctr"/>
          <a:endParaRPr lang="en-US"/>
        </a:p>
      </dgm:t>
    </dgm:pt>
    <dgm:pt modelId="{6A45086D-B680-462D-A990-A4189DE5B438}">
      <dgm:prSet/>
      <dgm:spPr/>
      <dgm:t>
        <a:bodyPr/>
        <a:lstStyle/>
        <a:p>
          <a:pPr algn="ctr"/>
          <a:r>
            <a:rPr lang="en-US" b="1"/>
            <a:t>PAST AND CURRENT RELATIONSHIPS</a:t>
          </a:r>
          <a:endParaRPr lang="en-US"/>
        </a:p>
      </dgm:t>
    </dgm:pt>
    <dgm:pt modelId="{4BED8086-F4D2-464A-941E-E1C16556DCC1}" type="parTrans" cxnId="{1A80B768-4367-43C5-8B2F-77D17281703C}">
      <dgm:prSet/>
      <dgm:spPr/>
      <dgm:t>
        <a:bodyPr/>
        <a:lstStyle/>
        <a:p>
          <a:pPr algn="ctr"/>
          <a:endParaRPr lang="en-US"/>
        </a:p>
      </dgm:t>
    </dgm:pt>
    <dgm:pt modelId="{4CE49E2F-944F-415C-A8B1-1F8EF4B74A9D}" type="sibTrans" cxnId="{1A80B768-4367-43C5-8B2F-77D17281703C}">
      <dgm:prSet/>
      <dgm:spPr/>
      <dgm:t>
        <a:bodyPr/>
        <a:lstStyle/>
        <a:p>
          <a:pPr algn="ctr"/>
          <a:endParaRPr lang="en-US"/>
        </a:p>
      </dgm:t>
    </dgm:pt>
    <dgm:pt modelId="{FDF94108-10EE-4D05-8557-B5D217AFB8DD}" type="pres">
      <dgm:prSet presAssocID="{D14A1539-31A2-4592-BEA7-34BC0A16322C}" presName="vert0" presStyleCnt="0">
        <dgm:presLayoutVars>
          <dgm:dir/>
          <dgm:animOne val="branch"/>
          <dgm:animLvl val="lvl"/>
        </dgm:presLayoutVars>
      </dgm:prSet>
      <dgm:spPr/>
    </dgm:pt>
    <dgm:pt modelId="{FF490120-3B56-4297-8BAF-723E4DF1167D}" type="pres">
      <dgm:prSet presAssocID="{B62F5B43-753E-4044-959E-89B361A4CF71}" presName="thickLine" presStyleLbl="alignNode1" presStyleIdx="0" presStyleCnt="5"/>
      <dgm:spPr/>
    </dgm:pt>
    <dgm:pt modelId="{FD7F8524-73FF-4AE1-8E5C-6A22F05D70A7}" type="pres">
      <dgm:prSet presAssocID="{B62F5B43-753E-4044-959E-89B361A4CF71}" presName="horz1" presStyleCnt="0"/>
      <dgm:spPr/>
    </dgm:pt>
    <dgm:pt modelId="{FBC24B3E-8C4C-4776-A443-EC9CB43F01F9}" type="pres">
      <dgm:prSet presAssocID="{B62F5B43-753E-4044-959E-89B361A4CF71}" presName="tx1" presStyleLbl="revTx" presStyleIdx="0" presStyleCnt="5"/>
      <dgm:spPr/>
    </dgm:pt>
    <dgm:pt modelId="{43DAA051-DA18-4E96-BC4B-652422E43A57}" type="pres">
      <dgm:prSet presAssocID="{B62F5B43-753E-4044-959E-89B361A4CF71}" presName="vert1" presStyleCnt="0"/>
      <dgm:spPr/>
    </dgm:pt>
    <dgm:pt modelId="{754127E8-C87D-4C63-966E-8D08017A36C5}" type="pres">
      <dgm:prSet presAssocID="{99B5BDF8-8E06-4FDF-BDBE-7837096CBAA5}" presName="thickLine" presStyleLbl="alignNode1" presStyleIdx="1" presStyleCnt="5"/>
      <dgm:spPr/>
    </dgm:pt>
    <dgm:pt modelId="{459F220A-ABA0-446A-B780-CBA923FA78B1}" type="pres">
      <dgm:prSet presAssocID="{99B5BDF8-8E06-4FDF-BDBE-7837096CBAA5}" presName="horz1" presStyleCnt="0"/>
      <dgm:spPr/>
    </dgm:pt>
    <dgm:pt modelId="{30F8C5F4-D8ED-4DCD-B416-0DF3D42C0E87}" type="pres">
      <dgm:prSet presAssocID="{99B5BDF8-8E06-4FDF-BDBE-7837096CBAA5}" presName="tx1" presStyleLbl="revTx" presStyleIdx="1" presStyleCnt="5"/>
      <dgm:spPr/>
    </dgm:pt>
    <dgm:pt modelId="{2E943422-947C-4318-9CC8-9B338EE24D58}" type="pres">
      <dgm:prSet presAssocID="{99B5BDF8-8E06-4FDF-BDBE-7837096CBAA5}" presName="vert1" presStyleCnt="0"/>
      <dgm:spPr/>
    </dgm:pt>
    <dgm:pt modelId="{573BD727-7935-44F4-9190-77E689BEF7A1}" type="pres">
      <dgm:prSet presAssocID="{2B9CDCAD-56C2-482F-9F11-7275EA843BD0}" presName="thickLine" presStyleLbl="alignNode1" presStyleIdx="2" presStyleCnt="5"/>
      <dgm:spPr/>
    </dgm:pt>
    <dgm:pt modelId="{1D0F5914-D8F4-4A09-AB3B-147C83316E1B}" type="pres">
      <dgm:prSet presAssocID="{2B9CDCAD-56C2-482F-9F11-7275EA843BD0}" presName="horz1" presStyleCnt="0"/>
      <dgm:spPr/>
    </dgm:pt>
    <dgm:pt modelId="{B2584F15-64B1-475C-86EC-946ECEF8E7CA}" type="pres">
      <dgm:prSet presAssocID="{2B9CDCAD-56C2-482F-9F11-7275EA843BD0}" presName="tx1" presStyleLbl="revTx" presStyleIdx="2" presStyleCnt="5"/>
      <dgm:spPr/>
    </dgm:pt>
    <dgm:pt modelId="{C5E467B5-1E2D-4BAB-8E78-CDBEF9C8EF50}" type="pres">
      <dgm:prSet presAssocID="{2B9CDCAD-56C2-482F-9F11-7275EA843BD0}" presName="vert1" presStyleCnt="0"/>
      <dgm:spPr/>
    </dgm:pt>
    <dgm:pt modelId="{C4174D93-B71D-42FD-BC5F-DD63EA63AD82}" type="pres">
      <dgm:prSet presAssocID="{25868BDB-543F-4357-832A-6BCED0F4F0E2}" presName="thickLine" presStyleLbl="alignNode1" presStyleIdx="3" presStyleCnt="5"/>
      <dgm:spPr/>
    </dgm:pt>
    <dgm:pt modelId="{050A0B45-D05A-4A90-AD5F-6AD4DD36C365}" type="pres">
      <dgm:prSet presAssocID="{25868BDB-543F-4357-832A-6BCED0F4F0E2}" presName="horz1" presStyleCnt="0"/>
      <dgm:spPr/>
    </dgm:pt>
    <dgm:pt modelId="{65897665-2CB9-4ECA-BF2B-5F3D5A9F9994}" type="pres">
      <dgm:prSet presAssocID="{25868BDB-543F-4357-832A-6BCED0F4F0E2}" presName="tx1" presStyleLbl="revTx" presStyleIdx="3" presStyleCnt="5"/>
      <dgm:spPr/>
    </dgm:pt>
    <dgm:pt modelId="{652DE698-6EE3-4D75-B4DF-4464690DDACC}" type="pres">
      <dgm:prSet presAssocID="{25868BDB-543F-4357-832A-6BCED0F4F0E2}" presName="vert1" presStyleCnt="0"/>
      <dgm:spPr/>
    </dgm:pt>
    <dgm:pt modelId="{BB05B8DD-F5DA-4438-82F7-E15E53C011AC}" type="pres">
      <dgm:prSet presAssocID="{6A45086D-B680-462D-A990-A4189DE5B438}" presName="thickLine" presStyleLbl="alignNode1" presStyleIdx="4" presStyleCnt="5"/>
      <dgm:spPr/>
    </dgm:pt>
    <dgm:pt modelId="{7B595F77-8930-4467-BF66-E5B416F96F12}" type="pres">
      <dgm:prSet presAssocID="{6A45086D-B680-462D-A990-A4189DE5B438}" presName="horz1" presStyleCnt="0"/>
      <dgm:spPr/>
    </dgm:pt>
    <dgm:pt modelId="{C637A26E-2720-4DFE-9858-271F5358E506}" type="pres">
      <dgm:prSet presAssocID="{6A45086D-B680-462D-A990-A4189DE5B438}" presName="tx1" presStyleLbl="revTx" presStyleIdx="4" presStyleCnt="5"/>
      <dgm:spPr/>
    </dgm:pt>
    <dgm:pt modelId="{3E4390CE-E40E-4FD5-818A-3E184E450EF7}" type="pres">
      <dgm:prSet presAssocID="{6A45086D-B680-462D-A990-A4189DE5B438}" presName="vert1" presStyleCnt="0"/>
      <dgm:spPr/>
    </dgm:pt>
  </dgm:ptLst>
  <dgm:cxnLst>
    <dgm:cxn modelId="{AE5ADC0B-905A-4802-8513-10022FE17E6B}" srcId="{D14A1539-31A2-4592-BEA7-34BC0A16322C}" destId="{2B9CDCAD-56C2-482F-9F11-7275EA843BD0}" srcOrd="2" destOrd="0" parTransId="{A0E30E15-FAEF-4E8F-A613-3B31E0789CE9}" sibTransId="{AAC61EA3-8A14-4226-95B8-D9017D6BB6CC}"/>
    <dgm:cxn modelId="{1EF31524-8F35-4B5E-A97E-64FB005ACC0E}" type="presOf" srcId="{B62F5B43-753E-4044-959E-89B361A4CF71}" destId="{FBC24B3E-8C4C-4776-A443-EC9CB43F01F9}" srcOrd="0" destOrd="0" presId="urn:microsoft.com/office/officeart/2008/layout/LinedList"/>
    <dgm:cxn modelId="{1690F341-36B2-42E8-9B22-C95F632B6971}" type="presOf" srcId="{25868BDB-543F-4357-832A-6BCED0F4F0E2}" destId="{65897665-2CB9-4ECA-BF2B-5F3D5A9F9994}" srcOrd="0" destOrd="0" presId="urn:microsoft.com/office/officeart/2008/layout/LinedList"/>
    <dgm:cxn modelId="{E7F62644-D64A-4463-984B-51D84E57B5B7}" type="presOf" srcId="{D14A1539-31A2-4592-BEA7-34BC0A16322C}" destId="{FDF94108-10EE-4D05-8557-B5D217AFB8DD}" srcOrd="0" destOrd="0" presId="urn:microsoft.com/office/officeart/2008/layout/LinedList"/>
    <dgm:cxn modelId="{1A80B768-4367-43C5-8B2F-77D17281703C}" srcId="{D14A1539-31A2-4592-BEA7-34BC0A16322C}" destId="{6A45086D-B680-462D-A990-A4189DE5B438}" srcOrd="4" destOrd="0" parTransId="{4BED8086-F4D2-464A-941E-E1C16556DCC1}" sibTransId="{4CE49E2F-944F-415C-A8B1-1F8EF4B74A9D}"/>
    <dgm:cxn modelId="{64EAE04B-7361-44C7-9220-9A049ABB6B65}" srcId="{D14A1539-31A2-4592-BEA7-34BC0A16322C}" destId="{25868BDB-543F-4357-832A-6BCED0F4F0E2}" srcOrd="3" destOrd="0" parTransId="{8F217343-2208-4E3D-A6DA-16A91A664BAD}" sibTransId="{6B1D7BFA-AD2E-41F7-87B6-FD1D58EBE777}"/>
    <dgm:cxn modelId="{59EC218E-5640-48C0-A3A6-AD2E5191B05A}" type="presOf" srcId="{99B5BDF8-8E06-4FDF-BDBE-7837096CBAA5}" destId="{30F8C5F4-D8ED-4DCD-B416-0DF3D42C0E87}" srcOrd="0" destOrd="0" presId="urn:microsoft.com/office/officeart/2008/layout/LinedList"/>
    <dgm:cxn modelId="{17939598-CAAA-4FFB-A8CE-B201BB07E7D6}" type="presOf" srcId="{2B9CDCAD-56C2-482F-9F11-7275EA843BD0}" destId="{B2584F15-64B1-475C-86EC-946ECEF8E7CA}" srcOrd="0" destOrd="0" presId="urn:microsoft.com/office/officeart/2008/layout/LinedList"/>
    <dgm:cxn modelId="{6599699B-EA32-447B-9B19-4815C39156D6}" srcId="{D14A1539-31A2-4592-BEA7-34BC0A16322C}" destId="{99B5BDF8-8E06-4FDF-BDBE-7837096CBAA5}" srcOrd="1" destOrd="0" parTransId="{7B574BC1-0F60-4A7B-AEA3-CC2DB9C1DA02}" sibTransId="{88A08031-F1D1-4390-9C17-AE66F8FB0989}"/>
    <dgm:cxn modelId="{F0F712C3-0891-4575-B651-DCB587ED0F05}" type="presOf" srcId="{6A45086D-B680-462D-A990-A4189DE5B438}" destId="{C637A26E-2720-4DFE-9858-271F5358E506}" srcOrd="0" destOrd="0" presId="urn:microsoft.com/office/officeart/2008/layout/LinedList"/>
    <dgm:cxn modelId="{FFB2D4FC-6A82-4D80-9E7C-7766DC4041C0}" srcId="{D14A1539-31A2-4592-BEA7-34BC0A16322C}" destId="{B62F5B43-753E-4044-959E-89B361A4CF71}" srcOrd="0" destOrd="0" parTransId="{1FE83F13-092F-4C5A-B2F7-16D947BBA28F}" sibTransId="{46D14AC4-320F-4C97-ABBD-117C54D7B29A}"/>
    <dgm:cxn modelId="{F5EF4710-FED8-4F95-A81D-D968C1D1309A}" type="presParOf" srcId="{FDF94108-10EE-4D05-8557-B5D217AFB8DD}" destId="{FF490120-3B56-4297-8BAF-723E4DF1167D}" srcOrd="0" destOrd="0" presId="urn:microsoft.com/office/officeart/2008/layout/LinedList"/>
    <dgm:cxn modelId="{0B73B07F-206E-42CD-9643-C5D4A8AB3972}" type="presParOf" srcId="{FDF94108-10EE-4D05-8557-B5D217AFB8DD}" destId="{FD7F8524-73FF-4AE1-8E5C-6A22F05D70A7}" srcOrd="1" destOrd="0" presId="urn:microsoft.com/office/officeart/2008/layout/LinedList"/>
    <dgm:cxn modelId="{0C25D7E4-BA3F-4F56-B899-0D4BB0FB4B1B}" type="presParOf" srcId="{FD7F8524-73FF-4AE1-8E5C-6A22F05D70A7}" destId="{FBC24B3E-8C4C-4776-A443-EC9CB43F01F9}" srcOrd="0" destOrd="0" presId="urn:microsoft.com/office/officeart/2008/layout/LinedList"/>
    <dgm:cxn modelId="{94A3060D-FA77-49DE-9DF7-6277057068C1}" type="presParOf" srcId="{FD7F8524-73FF-4AE1-8E5C-6A22F05D70A7}" destId="{43DAA051-DA18-4E96-BC4B-652422E43A57}" srcOrd="1" destOrd="0" presId="urn:microsoft.com/office/officeart/2008/layout/LinedList"/>
    <dgm:cxn modelId="{9ED0DFCB-DE45-46AB-B533-EDF4E869DEE5}" type="presParOf" srcId="{FDF94108-10EE-4D05-8557-B5D217AFB8DD}" destId="{754127E8-C87D-4C63-966E-8D08017A36C5}" srcOrd="2" destOrd="0" presId="urn:microsoft.com/office/officeart/2008/layout/LinedList"/>
    <dgm:cxn modelId="{AC18D250-8551-4119-93D0-98A788F4773F}" type="presParOf" srcId="{FDF94108-10EE-4D05-8557-B5D217AFB8DD}" destId="{459F220A-ABA0-446A-B780-CBA923FA78B1}" srcOrd="3" destOrd="0" presId="urn:microsoft.com/office/officeart/2008/layout/LinedList"/>
    <dgm:cxn modelId="{67FE5580-7FBB-4B09-B788-A98946EDF24E}" type="presParOf" srcId="{459F220A-ABA0-446A-B780-CBA923FA78B1}" destId="{30F8C5F4-D8ED-4DCD-B416-0DF3D42C0E87}" srcOrd="0" destOrd="0" presId="urn:microsoft.com/office/officeart/2008/layout/LinedList"/>
    <dgm:cxn modelId="{D55C4121-9175-47DD-BFCC-93B58A913A9A}" type="presParOf" srcId="{459F220A-ABA0-446A-B780-CBA923FA78B1}" destId="{2E943422-947C-4318-9CC8-9B338EE24D58}" srcOrd="1" destOrd="0" presId="urn:microsoft.com/office/officeart/2008/layout/LinedList"/>
    <dgm:cxn modelId="{C7598DCE-5164-4BEC-A332-A4C58AA62A85}" type="presParOf" srcId="{FDF94108-10EE-4D05-8557-B5D217AFB8DD}" destId="{573BD727-7935-44F4-9190-77E689BEF7A1}" srcOrd="4" destOrd="0" presId="urn:microsoft.com/office/officeart/2008/layout/LinedList"/>
    <dgm:cxn modelId="{493E2377-640F-4A55-9E78-AB5866427DA9}" type="presParOf" srcId="{FDF94108-10EE-4D05-8557-B5D217AFB8DD}" destId="{1D0F5914-D8F4-4A09-AB3B-147C83316E1B}" srcOrd="5" destOrd="0" presId="urn:microsoft.com/office/officeart/2008/layout/LinedList"/>
    <dgm:cxn modelId="{712B3B4B-AD7B-4AE7-A983-9190D5C69599}" type="presParOf" srcId="{1D0F5914-D8F4-4A09-AB3B-147C83316E1B}" destId="{B2584F15-64B1-475C-86EC-946ECEF8E7CA}" srcOrd="0" destOrd="0" presId="urn:microsoft.com/office/officeart/2008/layout/LinedList"/>
    <dgm:cxn modelId="{FEE25DFE-2CBC-4F34-A4CB-34DCB4165F1A}" type="presParOf" srcId="{1D0F5914-D8F4-4A09-AB3B-147C83316E1B}" destId="{C5E467B5-1E2D-4BAB-8E78-CDBEF9C8EF50}" srcOrd="1" destOrd="0" presId="urn:microsoft.com/office/officeart/2008/layout/LinedList"/>
    <dgm:cxn modelId="{524E899A-165F-4E9C-8BB4-460050836726}" type="presParOf" srcId="{FDF94108-10EE-4D05-8557-B5D217AFB8DD}" destId="{C4174D93-B71D-42FD-BC5F-DD63EA63AD82}" srcOrd="6" destOrd="0" presId="urn:microsoft.com/office/officeart/2008/layout/LinedList"/>
    <dgm:cxn modelId="{A1590909-F868-4BBC-A7F2-573D3E0352EB}" type="presParOf" srcId="{FDF94108-10EE-4D05-8557-B5D217AFB8DD}" destId="{050A0B45-D05A-4A90-AD5F-6AD4DD36C365}" srcOrd="7" destOrd="0" presId="urn:microsoft.com/office/officeart/2008/layout/LinedList"/>
    <dgm:cxn modelId="{8C1DFEC0-B753-48B5-A01F-DAF0272E503F}" type="presParOf" srcId="{050A0B45-D05A-4A90-AD5F-6AD4DD36C365}" destId="{65897665-2CB9-4ECA-BF2B-5F3D5A9F9994}" srcOrd="0" destOrd="0" presId="urn:microsoft.com/office/officeart/2008/layout/LinedList"/>
    <dgm:cxn modelId="{1B2F0AD4-A4E3-4E29-AD66-1777EE9A107B}" type="presParOf" srcId="{050A0B45-D05A-4A90-AD5F-6AD4DD36C365}" destId="{652DE698-6EE3-4D75-B4DF-4464690DDACC}" srcOrd="1" destOrd="0" presId="urn:microsoft.com/office/officeart/2008/layout/LinedList"/>
    <dgm:cxn modelId="{CD80C994-27D3-4725-B8F5-14E6629606DF}" type="presParOf" srcId="{FDF94108-10EE-4D05-8557-B5D217AFB8DD}" destId="{BB05B8DD-F5DA-4438-82F7-E15E53C011AC}" srcOrd="8" destOrd="0" presId="urn:microsoft.com/office/officeart/2008/layout/LinedList"/>
    <dgm:cxn modelId="{5780F4DA-12E2-4C4D-996B-BB441288CDB2}" type="presParOf" srcId="{FDF94108-10EE-4D05-8557-B5D217AFB8DD}" destId="{7B595F77-8930-4467-BF66-E5B416F96F12}" srcOrd="9" destOrd="0" presId="urn:microsoft.com/office/officeart/2008/layout/LinedList"/>
    <dgm:cxn modelId="{2AFA8C8C-7B45-41F7-B905-2C5F8D3B2FCA}" type="presParOf" srcId="{7B595F77-8930-4467-BF66-E5B416F96F12}" destId="{C637A26E-2720-4DFE-9858-271F5358E506}" srcOrd="0" destOrd="0" presId="urn:microsoft.com/office/officeart/2008/layout/LinedList"/>
    <dgm:cxn modelId="{22DF14A7-D335-4CFC-94E8-BB9D88EC8F12}" type="presParOf" srcId="{7B595F77-8930-4467-BF66-E5B416F96F12}" destId="{3E4390CE-E40E-4FD5-818A-3E184E450EF7}"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788DEC4-5C07-42FF-B65F-9836D321DB6B}"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F77D9395-BCCF-4FC5-A77E-D3C56DE8FE8E}">
      <dgm:prSet/>
      <dgm:spPr/>
      <dgm:t>
        <a:bodyPr/>
        <a:lstStyle/>
        <a:p>
          <a:r>
            <a:rPr lang="en-US" b="1" dirty="0">
              <a:latin typeface="Amasis MT Pro Black" panose="02040A04050005020304" pitchFamily="18" charset="0"/>
            </a:rPr>
            <a:t>THIS PROGRAMMING HAS BEEN CREATED OVER TIME</a:t>
          </a:r>
        </a:p>
      </dgm:t>
    </dgm:pt>
    <dgm:pt modelId="{713AD2F3-0EF7-4930-AD5E-989234CEC549}" type="parTrans" cxnId="{36C80D9D-B87D-4F12-9C16-B414C380DBF2}">
      <dgm:prSet/>
      <dgm:spPr/>
      <dgm:t>
        <a:bodyPr/>
        <a:lstStyle/>
        <a:p>
          <a:endParaRPr lang="en-US" sz="2800" b="1" dirty="0">
            <a:latin typeface="Amasis MT Pro Black" panose="02040A04050005020304" pitchFamily="18" charset="0"/>
          </a:endParaRPr>
        </a:p>
      </dgm:t>
    </dgm:pt>
    <dgm:pt modelId="{5805469D-D856-4967-9328-8AA8303F2BA5}" type="sibTrans" cxnId="{36C80D9D-B87D-4F12-9C16-B414C380DBF2}">
      <dgm:prSet/>
      <dgm:spPr/>
      <dgm:t>
        <a:bodyPr/>
        <a:lstStyle/>
        <a:p>
          <a:endParaRPr lang="en-US" b="1">
            <a:latin typeface="Amasis MT Pro Black" panose="02040A04050005020304" pitchFamily="18" charset="0"/>
          </a:endParaRPr>
        </a:p>
      </dgm:t>
    </dgm:pt>
    <dgm:pt modelId="{EB3D15FC-EE4B-496C-BEDB-E6AB63FDA8E6}">
      <dgm:prSet/>
      <dgm:spPr/>
      <dgm:t>
        <a:bodyPr/>
        <a:lstStyle/>
        <a:p>
          <a:r>
            <a:rPr lang="en-US" b="1">
              <a:latin typeface="Amasis MT Pro Black" panose="02040A04050005020304" pitchFamily="18" charset="0"/>
            </a:rPr>
            <a:t>TRIGGERS ARE REFLEXES</a:t>
          </a:r>
        </a:p>
      </dgm:t>
    </dgm:pt>
    <dgm:pt modelId="{0F417968-E8A8-4712-9210-1979816C31F2}" type="parTrans" cxnId="{64FD5FC7-5626-4CBC-A8F0-96F2ED0363AE}">
      <dgm:prSet/>
      <dgm:spPr/>
      <dgm:t>
        <a:bodyPr/>
        <a:lstStyle/>
        <a:p>
          <a:endParaRPr lang="en-US" sz="2800" b="1" dirty="0">
            <a:latin typeface="Amasis MT Pro Black" panose="02040A04050005020304" pitchFamily="18" charset="0"/>
          </a:endParaRPr>
        </a:p>
      </dgm:t>
    </dgm:pt>
    <dgm:pt modelId="{58568E96-532C-442C-8BFE-03EE0FCB3828}" type="sibTrans" cxnId="{64FD5FC7-5626-4CBC-A8F0-96F2ED0363AE}">
      <dgm:prSet/>
      <dgm:spPr/>
      <dgm:t>
        <a:bodyPr/>
        <a:lstStyle/>
        <a:p>
          <a:endParaRPr lang="en-US" b="1">
            <a:latin typeface="Amasis MT Pro Black" panose="02040A04050005020304" pitchFamily="18" charset="0"/>
          </a:endParaRPr>
        </a:p>
      </dgm:t>
    </dgm:pt>
    <dgm:pt modelId="{5797D896-CF64-45B7-B3B0-02EFDC7166A8}">
      <dgm:prSet/>
      <dgm:spPr/>
      <dgm:t>
        <a:bodyPr/>
        <a:lstStyle/>
        <a:p>
          <a:r>
            <a:rPr lang="en-US" b="1">
              <a:latin typeface="Amasis MT Pro Black" panose="02040A04050005020304" pitchFamily="18" charset="0"/>
            </a:rPr>
            <a:t>WE MANY NOT EXACTLY KNOW WHERE THE SUB-CONSCIOUS PROGRAMMING IS COMING FROM</a:t>
          </a:r>
        </a:p>
      </dgm:t>
    </dgm:pt>
    <dgm:pt modelId="{666F1E81-4CB6-4DEB-BDE4-69CFC5C41EE6}" type="parTrans" cxnId="{AC991D58-F522-4234-9C9D-6B1E79D0FDB1}">
      <dgm:prSet/>
      <dgm:spPr/>
      <dgm:t>
        <a:bodyPr/>
        <a:lstStyle/>
        <a:p>
          <a:endParaRPr lang="en-US" sz="2800" b="1" dirty="0">
            <a:latin typeface="Amasis MT Pro Black" panose="02040A04050005020304" pitchFamily="18" charset="0"/>
          </a:endParaRPr>
        </a:p>
      </dgm:t>
    </dgm:pt>
    <dgm:pt modelId="{668A10B9-9A09-4EF4-A51F-D11A51034BCF}" type="sibTrans" cxnId="{AC991D58-F522-4234-9C9D-6B1E79D0FDB1}">
      <dgm:prSet/>
      <dgm:spPr/>
      <dgm:t>
        <a:bodyPr/>
        <a:lstStyle/>
        <a:p>
          <a:endParaRPr lang="en-US" b="1">
            <a:latin typeface="Amasis MT Pro Black" panose="02040A04050005020304" pitchFamily="18" charset="0"/>
          </a:endParaRPr>
        </a:p>
      </dgm:t>
    </dgm:pt>
    <dgm:pt modelId="{A4E0DAE5-7A59-48A9-BCFC-D96265A36880}">
      <dgm:prSet/>
      <dgm:spPr/>
      <dgm:t>
        <a:bodyPr/>
        <a:lstStyle/>
        <a:p>
          <a:r>
            <a:rPr lang="en-US" b="1">
              <a:latin typeface="Amasis MT Pro Black" panose="02040A04050005020304" pitchFamily="18" charset="0"/>
            </a:rPr>
            <a:t>YOU ARE IN CONTROL  -- POSSIBILITY OF LEAVING SITUATIONS ALONE (INDEPENDENTLY)</a:t>
          </a:r>
        </a:p>
      </dgm:t>
    </dgm:pt>
    <dgm:pt modelId="{2B6AA0D9-4BCA-4424-B175-5FF6E0CC4922}" type="parTrans" cxnId="{FC9D0760-F6E8-4A4A-941B-E14FC17B6D2F}">
      <dgm:prSet/>
      <dgm:spPr/>
      <dgm:t>
        <a:bodyPr/>
        <a:lstStyle/>
        <a:p>
          <a:endParaRPr lang="en-US" sz="2800" b="1" dirty="0">
            <a:latin typeface="Amasis MT Pro Black" panose="02040A04050005020304" pitchFamily="18" charset="0"/>
          </a:endParaRPr>
        </a:p>
      </dgm:t>
    </dgm:pt>
    <dgm:pt modelId="{A045CB40-5A4D-4C96-B881-5B56B0128CE8}" type="sibTrans" cxnId="{FC9D0760-F6E8-4A4A-941B-E14FC17B6D2F}">
      <dgm:prSet/>
      <dgm:spPr/>
      <dgm:t>
        <a:bodyPr/>
        <a:lstStyle/>
        <a:p>
          <a:endParaRPr lang="en-US" b="1">
            <a:latin typeface="Amasis MT Pro Black" panose="02040A04050005020304" pitchFamily="18" charset="0"/>
          </a:endParaRPr>
        </a:p>
      </dgm:t>
    </dgm:pt>
    <dgm:pt modelId="{816073C5-0424-4DF3-8BDD-4E707DFD8D8E}">
      <dgm:prSet/>
      <dgm:spPr/>
      <dgm:t>
        <a:bodyPr/>
        <a:lstStyle/>
        <a:p>
          <a:r>
            <a:rPr lang="en-US" b="1" dirty="0">
              <a:latin typeface="Amasis MT Pro Black" panose="02040A04050005020304" pitchFamily="18" charset="0"/>
            </a:rPr>
            <a:t>UNDESIRABLE FEELINGS – REACTIONS OCCURRING IN THE BODY</a:t>
          </a:r>
        </a:p>
      </dgm:t>
    </dgm:pt>
    <dgm:pt modelId="{04856791-E073-42EC-B44C-132E7EA4FAF6}" type="parTrans" cxnId="{82FDF925-D3A5-4395-B547-0DDE30710019}">
      <dgm:prSet/>
      <dgm:spPr/>
      <dgm:t>
        <a:bodyPr/>
        <a:lstStyle/>
        <a:p>
          <a:endParaRPr lang="en-US" sz="2800" b="1" dirty="0">
            <a:latin typeface="Amasis MT Pro Black" panose="02040A04050005020304" pitchFamily="18" charset="0"/>
          </a:endParaRPr>
        </a:p>
      </dgm:t>
    </dgm:pt>
    <dgm:pt modelId="{AC5E10F9-1225-4060-B830-DDDBB3BFC90F}" type="sibTrans" cxnId="{82FDF925-D3A5-4395-B547-0DDE30710019}">
      <dgm:prSet/>
      <dgm:spPr/>
      <dgm:t>
        <a:bodyPr/>
        <a:lstStyle/>
        <a:p>
          <a:endParaRPr lang="en-US" b="1">
            <a:latin typeface="Amasis MT Pro Black" panose="02040A04050005020304" pitchFamily="18" charset="0"/>
          </a:endParaRPr>
        </a:p>
      </dgm:t>
    </dgm:pt>
    <dgm:pt modelId="{39E07FB4-52C0-48F1-889A-F480E8678000}">
      <dgm:prSet/>
      <dgm:spPr/>
      <dgm:t>
        <a:bodyPr/>
        <a:lstStyle/>
        <a:p>
          <a:r>
            <a:rPr lang="en-US" b="1">
              <a:latin typeface="Amasis MT Pro Black" panose="02040A04050005020304" pitchFamily="18" charset="0"/>
            </a:rPr>
            <a:t>HEADACHES – CHEST DISCOMFORT </a:t>
          </a:r>
        </a:p>
      </dgm:t>
    </dgm:pt>
    <dgm:pt modelId="{55E1A6A2-A769-47A1-A8F7-6FC8F2ACB936}" type="parTrans" cxnId="{7661AF53-6275-4CB4-AF2D-8C0C54E4743B}">
      <dgm:prSet/>
      <dgm:spPr/>
      <dgm:t>
        <a:bodyPr/>
        <a:lstStyle/>
        <a:p>
          <a:endParaRPr lang="en-US" sz="2800" b="1" dirty="0">
            <a:latin typeface="Amasis MT Pro Black" panose="02040A04050005020304" pitchFamily="18" charset="0"/>
          </a:endParaRPr>
        </a:p>
      </dgm:t>
    </dgm:pt>
    <dgm:pt modelId="{892B213A-D641-4AC5-9535-F5D2A3041B27}" type="sibTrans" cxnId="{7661AF53-6275-4CB4-AF2D-8C0C54E4743B}">
      <dgm:prSet/>
      <dgm:spPr/>
      <dgm:t>
        <a:bodyPr/>
        <a:lstStyle/>
        <a:p>
          <a:endParaRPr lang="en-US" b="1">
            <a:latin typeface="Amasis MT Pro Black" panose="02040A04050005020304" pitchFamily="18" charset="0"/>
          </a:endParaRPr>
        </a:p>
      </dgm:t>
    </dgm:pt>
    <dgm:pt modelId="{8E720CD0-6C32-4436-81CE-2E8626C71979}">
      <dgm:prSet/>
      <dgm:spPr/>
      <dgm:t>
        <a:bodyPr/>
        <a:lstStyle/>
        <a:p>
          <a:r>
            <a:rPr lang="en-US" b="1">
              <a:latin typeface="Amasis MT Pro Black" panose="02040A04050005020304" pitchFamily="18" charset="0"/>
            </a:rPr>
            <a:t>PROGRAMMING HAS BEEN BUILT…NOT KNOWING THAT PROGRAMMING IS GOING ON</a:t>
          </a:r>
        </a:p>
      </dgm:t>
    </dgm:pt>
    <dgm:pt modelId="{23987F7C-5C7E-41F2-8788-6EAC4A58A0C8}" type="parTrans" cxnId="{B96A6884-99C2-4DD7-B277-4E94B45629AE}">
      <dgm:prSet/>
      <dgm:spPr/>
      <dgm:t>
        <a:bodyPr/>
        <a:lstStyle/>
        <a:p>
          <a:endParaRPr lang="en-US" sz="2800" b="1" dirty="0">
            <a:latin typeface="Amasis MT Pro Black" panose="02040A04050005020304" pitchFamily="18" charset="0"/>
          </a:endParaRPr>
        </a:p>
      </dgm:t>
    </dgm:pt>
    <dgm:pt modelId="{7FEC7286-57DC-42E8-BAB6-B4419D6FBDB0}" type="sibTrans" cxnId="{B96A6884-99C2-4DD7-B277-4E94B45629AE}">
      <dgm:prSet/>
      <dgm:spPr/>
      <dgm:t>
        <a:bodyPr/>
        <a:lstStyle/>
        <a:p>
          <a:endParaRPr lang="en-US" b="1">
            <a:latin typeface="Amasis MT Pro Black" panose="02040A04050005020304" pitchFamily="18" charset="0"/>
          </a:endParaRPr>
        </a:p>
      </dgm:t>
    </dgm:pt>
    <dgm:pt modelId="{F9014DB4-E3A4-49F4-BDFF-7CEE4BB11CDA}">
      <dgm:prSet/>
      <dgm:spPr/>
      <dgm:t>
        <a:bodyPr/>
        <a:lstStyle/>
        <a:p>
          <a:r>
            <a:rPr lang="en-US" b="1">
              <a:latin typeface="Amasis MT Pro Black" panose="02040A04050005020304" pitchFamily="18" charset="0"/>
            </a:rPr>
            <a:t>REALIZE YOUR PROGRAMMING &amp; CONDITIONING</a:t>
          </a:r>
        </a:p>
      </dgm:t>
    </dgm:pt>
    <dgm:pt modelId="{7350B5E1-C294-4F79-B5D9-07330F13C54C}" type="parTrans" cxnId="{5E9CEF62-9E23-45D7-95A4-D79AB9CBD6FF}">
      <dgm:prSet/>
      <dgm:spPr/>
      <dgm:t>
        <a:bodyPr/>
        <a:lstStyle/>
        <a:p>
          <a:endParaRPr lang="en-US" sz="2800" b="1" dirty="0">
            <a:latin typeface="Amasis MT Pro Black" panose="02040A04050005020304" pitchFamily="18" charset="0"/>
          </a:endParaRPr>
        </a:p>
      </dgm:t>
    </dgm:pt>
    <dgm:pt modelId="{24D4AAE3-AADD-4548-9BA8-DB58003B2D50}" type="sibTrans" cxnId="{5E9CEF62-9E23-45D7-95A4-D79AB9CBD6FF}">
      <dgm:prSet/>
      <dgm:spPr/>
      <dgm:t>
        <a:bodyPr/>
        <a:lstStyle/>
        <a:p>
          <a:endParaRPr lang="en-US" b="1">
            <a:latin typeface="Amasis MT Pro Black" panose="02040A04050005020304" pitchFamily="18" charset="0"/>
          </a:endParaRPr>
        </a:p>
      </dgm:t>
    </dgm:pt>
    <dgm:pt modelId="{82E01415-4025-4E2B-8B2A-58B4E50A59FE}">
      <dgm:prSet/>
      <dgm:spPr/>
      <dgm:t>
        <a:bodyPr/>
        <a:lstStyle/>
        <a:p>
          <a:r>
            <a:rPr lang="en-US" b="1">
              <a:latin typeface="Amasis MT Pro Black" panose="02040A04050005020304" pitchFamily="18" charset="0"/>
            </a:rPr>
            <a:t>RELATIONSHIP BETWEEN SUB-CONSCIOUS PROGRAMMING AND SICKNESS</a:t>
          </a:r>
        </a:p>
      </dgm:t>
    </dgm:pt>
    <dgm:pt modelId="{A2ED5286-5CA2-4EF8-A290-7ECB440C4EF1}" type="parTrans" cxnId="{C5500AF0-C12C-4A7A-8410-7F00F857B0B0}">
      <dgm:prSet/>
      <dgm:spPr/>
      <dgm:t>
        <a:bodyPr/>
        <a:lstStyle/>
        <a:p>
          <a:endParaRPr lang="en-US" sz="2800" b="1" dirty="0">
            <a:latin typeface="Amasis MT Pro Black" panose="02040A04050005020304" pitchFamily="18" charset="0"/>
          </a:endParaRPr>
        </a:p>
      </dgm:t>
    </dgm:pt>
    <dgm:pt modelId="{39394E81-47FD-4CFF-9E15-3ED9BED7E7B0}" type="sibTrans" cxnId="{C5500AF0-C12C-4A7A-8410-7F00F857B0B0}">
      <dgm:prSet/>
      <dgm:spPr/>
      <dgm:t>
        <a:bodyPr/>
        <a:lstStyle/>
        <a:p>
          <a:endParaRPr lang="en-US" b="1">
            <a:latin typeface="Amasis MT Pro Black" panose="02040A04050005020304" pitchFamily="18" charset="0"/>
          </a:endParaRPr>
        </a:p>
      </dgm:t>
    </dgm:pt>
    <dgm:pt modelId="{51625964-D09A-4A33-825C-4FD847777CEC}">
      <dgm:prSet/>
      <dgm:spPr/>
      <dgm:t>
        <a:bodyPr/>
        <a:lstStyle/>
        <a:p>
          <a:r>
            <a:rPr lang="en-US" b="1">
              <a:latin typeface="Amasis MT Pro Black" panose="02040A04050005020304" pitchFamily="18" charset="0"/>
            </a:rPr>
            <a:t>RECOGNIZE SUB-CONSCIOUS PROGRAMMING TO ACHIEVE A STATE OF SELF-MASTERY</a:t>
          </a:r>
        </a:p>
      </dgm:t>
    </dgm:pt>
    <dgm:pt modelId="{8663A806-2F81-4194-BC56-6E70BB959CED}" type="parTrans" cxnId="{0BAEFC33-D65D-4788-8845-2B2D8F0AE017}">
      <dgm:prSet/>
      <dgm:spPr/>
      <dgm:t>
        <a:bodyPr/>
        <a:lstStyle/>
        <a:p>
          <a:endParaRPr lang="en-US" sz="2800" b="1" dirty="0">
            <a:latin typeface="Amasis MT Pro Black" panose="02040A04050005020304" pitchFamily="18" charset="0"/>
          </a:endParaRPr>
        </a:p>
      </dgm:t>
    </dgm:pt>
    <dgm:pt modelId="{ECD9117B-C1BA-4175-8444-2D8B47B169B9}" type="sibTrans" cxnId="{0BAEFC33-D65D-4788-8845-2B2D8F0AE017}">
      <dgm:prSet/>
      <dgm:spPr/>
      <dgm:t>
        <a:bodyPr/>
        <a:lstStyle/>
        <a:p>
          <a:endParaRPr lang="en-US" b="1">
            <a:latin typeface="Amasis MT Pro Black" panose="02040A04050005020304" pitchFamily="18" charset="0"/>
          </a:endParaRPr>
        </a:p>
      </dgm:t>
    </dgm:pt>
    <dgm:pt modelId="{B1CE5496-2A3F-4116-8D02-A1DD6B720653}" type="pres">
      <dgm:prSet presAssocID="{D788DEC4-5C07-42FF-B65F-9836D321DB6B}" presName="vert0" presStyleCnt="0">
        <dgm:presLayoutVars>
          <dgm:dir/>
          <dgm:animOne val="branch"/>
          <dgm:animLvl val="lvl"/>
        </dgm:presLayoutVars>
      </dgm:prSet>
      <dgm:spPr/>
    </dgm:pt>
    <dgm:pt modelId="{150B95E7-3F91-49C2-9E0C-2B6053BD7BA6}" type="pres">
      <dgm:prSet presAssocID="{F77D9395-BCCF-4FC5-A77E-D3C56DE8FE8E}" presName="thickLine" presStyleLbl="alignNode1" presStyleIdx="0" presStyleCnt="10"/>
      <dgm:spPr/>
    </dgm:pt>
    <dgm:pt modelId="{7D433C6B-7FDB-4AA7-A703-70FA86EC159E}" type="pres">
      <dgm:prSet presAssocID="{F77D9395-BCCF-4FC5-A77E-D3C56DE8FE8E}" presName="horz1" presStyleCnt="0"/>
      <dgm:spPr/>
    </dgm:pt>
    <dgm:pt modelId="{06A0D7E9-271F-43DF-95A6-86760F5B592C}" type="pres">
      <dgm:prSet presAssocID="{F77D9395-BCCF-4FC5-A77E-D3C56DE8FE8E}" presName="tx1" presStyleLbl="revTx" presStyleIdx="0" presStyleCnt="10"/>
      <dgm:spPr/>
    </dgm:pt>
    <dgm:pt modelId="{45551B56-C8C8-4820-A6D7-FA06E9129F67}" type="pres">
      <dgm:prSet presAssocID="{F77D9395-BCCF-4FC5-A77E-D3C56DE8FE8E}" presName="vert1" presStyleCnt="0"/>
      <dgm:spPr/>
    </dgm:pt>
    <dgm:pt modelId="{B2ED2772-040A-443B-A02B-041B615D4AE9}" type="pres">
      <dgm:prSet presAssocID="{EB3D15FC-EE4B-496C-BEDB-E6AB63FDA8E6}" presName="thickLine" presStyleLbl="alignNode1" presStyleIdx="1" presStyleCnt="10"/>
      <dgm:spPr/>
    </dgm:pt>
    <dgm:pt modelId="{B28EA3FB-2B87-43D0-BBCC-775C07C2D417}" type="pres">
      <dgm:prSet presAssocID="{EB3D15FC-EE4B-496C-BEDB-E6AB63FDA8E6}" presName="horz1" presStyleCnt="0"/>
      <dgm:spPr/>
    </dgm:pt>
    <dgm:pt modelId="{3E2905BA-C553-4183-A3D4-9CE80A213743}" type="pres">
      <dgm:prSet presAssocID="{EB3D15FC-EE4B-496C-BEDB-E6AB63FDA8E6}" presName="tx1" presStyleLbl="revTx" presStyleIdx="1" presStyleCnt="10"/>
      <dgm:spPr/>
    </dgm:pt>
    <dgm:pt modelId="{467E22B3-F02C-4AA6-9367-71219003A9FD}" type="pres">
      <dgm:prSet presAssocID="{EB3D15FC-EE4B-496C-BEDB-E6AB63FDA8E6}" presName="vert1" presStyleCnt="0"/>
      <dgm:spPr/>
    </dgm:pt>
    <dgm:pt modelId="{857431CE-B37C-4140-96D2-2B24B5914CD9}" type="pres">
      <dgm:prSet presAssocID="{5797D896-CF64-45B7-B3B0-02EFDC7166A8}" presName="thickLine" presStyleLbl="alignNode1" presStyleIdx="2" presStyleCnt="10"/>
      <dgm:spPr/>
    </dgm:pt>
    <dgm:pt modelId="{BEDC18E0-2FD8-4917-AB87-A59708A10EFF}" type="pres">
      <dgm:prSet presAssocID="{5797D896-CF64-45B7-B3B0-02EFDC7166A8}" presName="horz1" presStyleCnt="0"/>
      <dgm:spPr/>
    </dgm:pt>
    <dgm:pt modelId="{78C38ECC-2CB7-487E-8B4B-DF07A3D2ACBC}" type="pres">
      <dgm:prSet presAssocID="{5797D896-CF64-45B7-B3B0-02EFDC7166A8}" presName="tx1" presStyleLbl="revTx" presStyleIdx="2" presStyleCnt="10"/>
      <dgm:spPr/>
    </dgm:pt>
    <dgm:pt modelId="{1801F2E4-CE38-4D1C-B6E2-9F6DD2B5F865}" type="pres">
      <dgm:prSet presAssocID="{5797D896-CF64-45B7-B3B0-02EFDC7166A8}" presName="vert1" presStyleCnt="0"/>
      <dgm:spPr/>
    </dgm:pt>
    <dgm:pt modelId="{606012ED-9A87-4C8C-9C7D-6077581991F7}" type="pres">
      <dgm:prSet presAssocID="{A4E0DAE5-7A59-48A9-BCFC-D96265A36880}" presName="thickLine" presStyleLbl="alignNode1" presStyleIdx="3" presStyleCnt="10"/>
      <dgm:spPr/>
    </dgm:pt>
    <dgm:pt modelId="{E1B875AF-8FB6-4BB1-AFE4-30B00DA96122}" type="pres">
      <dgm:prSet presAssocID="{A4E0DAE5-7A59-48A9-BCFC-D96265A36880}" presName="horz1" presStyleCnt="0"/>
      <dgm:spPr/>
    </dgm:pt>
    <dgm:pt modelId="{370B078B-5247-421A-B0FB-9337E8F1B1E0}" type="pres">
      <dgm:prSet presAssocID="{A4E0DAE5-7A59-48A9-BCFC-D96265A36880}" presName="tx1" presStyleLbl="revTx" presStyleIdx="3" presStyleCnt="10"/>
      <dgm:spPr/>
    </dgm:pt>
    <dgm:pt modelId="{F5CD7DD5-AA95-4700-BFC5-56D0EE6BED47}" type="pres">
      <dgm:prSet presAssocID="{A4E0DAE5-7A59-48A9-BCFC-D96265A36880}" presName="vert1" presStyleCnt="0"/>
      <dgm:spPr/>
    </dgm:pt>
    <dgm:pt modelId="{BA8A330F-CB29-4E53-9219-E421D0197DB9}" type="pres">
      <dgm:prSet presAssocID="{816073C5-0424-4DF3-8BDD-4E707DFD8D8E}" presName="thickLine" presStyleLbl="alignNode1" presStyleIdx="4" presStyleCnt="10"/>
      <dgm:spPr/>
    </dgm:pt>
    <dgm:pt modelId="{97D6B0FB-1E74-40EE-BB5D-6F2C4AF0ECC7}" type="pres">
      <dgm:prSet presAssocID="{816073C5-0424-4DF3-8BDD-4E707DFD8D8E}" presName="horz1" presStyleCnt="0"/>
      <dgm:spPr/>
    </dgm:pt>
    <dgm:pt modelId="{4DA81C40-49ED-4065-92F1-98B1CDDDBD5D}" type="pres">
      <dgm:prSet presAssocID="{816073C5-0424-4DF3-8BDD-4E707DFD8D8E}" presName="tx1" presStyleLbl="revTx" presStyleIdx="4" presStyleCnt="10"/>
      <dgm:spPr/>
    </dgm:pt>
    <dgm:pt modelId="{E1E1863B-9708-4D5D-A59B-E11D548C90C5}" type="pres">
      <dgm:prSet presAssocID="{816073C5-0424-4DF3-8BDD-4E707DFD8D8E}" presName="vert1" presStyleCnt="0"/>
      <dgm:spPr/>
    </dgm:pt>
    <dgm:pt modelId="{116888FE-508E-417D-9EEE-B25273D59969}" type="pres">
      <dgm:prSet presAssocID="{39E07FB4-52C0-48F1-889A-F480E8678000}" presName="thickLine" presStyleLbl="alignNode1" presStyleIdx="5" presStyleCnt="10"/>
      <dgm:spPr/>
    </dgm:pt>
    <dgm:pt modelId="{7908BA96-545E-4D68-9D75-20072B03AC37}" type="pres">
      <dgm:prSet presAssocID="{39E07FB4-52C0-48F1-889A-F480E8678000}" presName="horz1" presStyleCnt="0"/>
      <dgm:spPr/>
    </dgm:pt>
    <dgm:pt modelId="{11FD652B-490E-4CED-9DEC-BB9B47C2B043}" type="pres">
      <dgm:prSet presAssocID="{39E07FB4-52C0-48F1-889A-F480E8678000}" presName="tx1" presStyleLbl="revTx" presStyleIdx="5" presStyleCnt="10"/>
      <dgm:spPr/>
    </dgm:pt>
    <dgm:pt modelId="{20F9B7E2-8544-4FF5-AA74-CA0F52FB3724}" type="pres">
      <dgm:prSet presAssocID="{39E07FB4-52C0-48F1-889A-F480E8678000}" presName="vert1" presStyleCnt="0"/>
      <dgm:spPr/>
    </dgm:pt>
    <dgm:pt modelId="{CE028359-8DEB-4ACC-9458-A1183F2D0FB1}" type="pres">
      <dgm:prSet presAssocID="{8E720CD0-6C32-4436-81CE-2E8626C71979}" presName="thickLine" presStyleLbl="alignNode1" presStyleIdx="6" presStyleCnt="10"/>
      <dgm:spPr/>
    </dgm:pt>
    <dgm:pt modelId="{B77E659D-B929-476D-8378-C80FAB8EE97D}" type="pres">
      <dgm:prSet presAssocID="{8E720CD0-6C32-4436-81CE-2E8626C71979}" presName="horz1" presStyleCnt="0"/>
      <dgm:spPr/>
    </dgm:pt>
    <dgm:pt modelId="{87236566-4C0D-4F4E-AD37-3C4DE7A7B312}" type="pres">
      <dgm:prSet presAssocID="{8E720CD0-6C32-4436-81CE-2E8626C71979}" presName="tx1" presStyleLbl="revTx" presStyleIdx="6" presStyleCnt="10"/>
      <dgm:spPr/>
    </dgm:pt>
    <dgm:pt modelId="{1EC6A554-7B32-4AD4-A373-CA110AB14253}" type="pres">
      <dgm:prSet presAssocID="{8E720CD0-6C32-4436-81CE-2E8626C71979}" presName="vert1" presStyleCnt="0"/>
      <dgm:spPr/>
    </dgm:pt>
    <dgm:pt modelId="{4B6397B0-5739-4D49-95D6-6E6089D7314E}" type="pres">
      <dgm:prSet presAssocID="{F9014DB4-E3A4-49F4-BDFF-7CEE4BB11CDA}" presName="thickLine" presStyleLbl="alignNode1" presStyleIdx="7" presStyleCnt="10"/>
      <dgm:spPr/>
    </dgm:pt>
    <dgm:pt modelId="{B19D6EEF-B5A9-42A0-96AD-2A46BF0597A7}" type="pres">
      <dgm:prSet presAssocID="{F9014DB4-E3A4-49F4-BDFF-7CEE4BB11CDA}" presName="horz1" presStyleCnt="0"/>
      <dgm:spPr/>
    </dgm:pt>
    <dgm:pt modelId="{346F5791-C1B6-43A6-A1C9-E6C991EC160E}" type="pres">
      <dgm:prSet presAssocID="{F9014DB4-E3A4-49F4-BDFF-7CEE4BB11CDA}" presName="tx1" presStyleLbl="revTx" presStyleIdx="7" presStyleCnt="10"/>
      <dgm:spPr/>
    </dgm:pt>
    <dgm:pt modelId="{F1BC761A-963D-4051-A320-9427B3C47CD8}" type="pres">
      <dgm:prSet presAssocID="{F9014DB4-E3A4-49F4-BDFF-7CEE4BB11CDA}" presName="vert1" presStyleCnt="0"/>
      <dgm:spPr/>
    </dgm:pt>
    <dgm:pt modelId="{FE5C24CF-B946-4D81-8416-0D0E3AAFB0BE}" type="pres">
      <dgm:prSet presAssocID="{82E01415-4025-4E2B-8B2A-58B4E50A59FE}" presName="thickLine" presStyleLbl="alignNode1" presStyleIdx="8" presStyleCnt="10"/>
      <dgm:spPr/>
    </dgm:pt>
    <dgm:pt modelId="{EC068CE1-AE35-4DFC-A3AC-40CEA94E2551}" type="pres">
      <dgm:prSet presAssocID="{82E01415-4025-4E2B-8B2A-58B4E50A59FE}" presName="horz1" presStyleCnt="0"/>
      <dgm:spPr/>
    </dgm:pt>
    <dgm:pt modelId="{44D4745E-63D2-44D6-AE80-E07467925FB7}" type="pres">
      <dgm:prSet presAssocID="{82E01415-4025-4E2B-8B2A-58B4E50A59FE}" presName="tx1" presStyleLbl="revTx" presStyleIdx="8" presStyleCnt="10"/>
      <dgm:spPr/>
    </dgm:pt>
    <dgm:pt modelId="{C2183E2F-EC94-4256-B5F8-70C159AD9789}" type="pres">
      <dgm:prSet presAssocID="{82E01415-4025-4E2B-8B2A-58B4E50A59FE}" presName="vert1" presStyleCnt="0"/>
      <dgm:spPr/>
    </dgm:pt>
    <dgm:pt modelId="{464BBF13-9DD1-4E3C-AFDD-4A0460AC6F3E}" type="pres">
      <dgm:prSet presAssocID="{51625964-D09A-4A33-825C-4FD847777CEC}" presName="thickLine" presStyleLbl="alignNode1" presStyleIdx="9" presStyleCnt="10"/>
      <dgm:spPr/>
    </dgm:pt>
    <dgm:pt modelId="{16B5FB36-B0D2-4CD9-A369-F50E4B2272AB}" type="pres">
      <dgm:prSet presAssocID="{51625964-D09A-4A33-825C-4FD847777CEC}" presName="horz1" presStyleCnt="0"/>
      <dgm:spPr/>
    </dgm:pt>
    <dgm:pt modelId="{93EB61DF-211F-494D-A33B-31250AF5BDD2}" type="pres">
      <dgm:prSet presAssocID="{51625964-D09A-4A33-825C-4FD847777CEC}" presName="tx1" presStyleLbl="revTx" presStyleIdx="9" presStyleCnt="10"/>
      <dgm:spPr/>
    </dgm:pt>
    <dgm:pt modelId="{03FD2193-D514-4489-B68E-00CD9A58AED5}" type="pres">
      <dgm:prSet presAssocID="{51625964-D09A-4A33-825C-4FD847777CEC}" presName="vert1" presStyleCnt="0"/>
      <dgm:spPr/>
    </dgm:pt>
  </dgm:ptLst>
  <dgm:cxnLst>
    <dgm:cxn modelId="{0401230B-17AA-446A-8FC2-B3C6764DF1BB}" type="presOf" srcId="{F77D9395-BCCF-4FC5-A77E-D3C56DE8FE8E}" destId="{06A0D7E9-271F-43DF-95A6-86760F5B592C}" srcOrd="0" destOrd="0" presId="urn:microsoft.com/office/officeart/2008/layout/LinedList"/>
    <dgm:cxn modelId="{8DF5CC17-0E88-4FBA-869A-4CF6D269CEF3}" type="presOf" srcId="{D788DEC4-5C07-42FF-B65F-9836D321DB6B}" destId="{B1CE5496-2A3F-4116-8D02-A1DD6B720653}" srcOrd="0" destOrd="0" presId="urn:microsoft.com/office/officeart/2008/layout/LinedList"/>
    <dgm:cxn modelId="{82FDF925-D3A5-4395-B547-0DDE30710019}" srcId="{D788DEC4-5C07-42FF-B65F-9836D321DB6B}" destId="{816073C5-0424-4DF3-8BDD-4E707DFD8D8E}" srcOrd="4" destOrd="0" parTransId="{04856791-E073-42EC-B44C-132E7EA4FAF6}" sibTransId="{AC5E10F9-1225-4060-B830-DDDBB3BFC90F}"/>
    <dgm:cxn modelId="{0BAEFC33-D65D-4788-8845-2B2D8F0AE017}" srcId="{D788DEC4-5C07-42FF-B65F-9836D321DB6B}" destId="{51625964-D09A-4A33-825C-4FD847777CEC}" srcOrd="9" destOrd="0" parTransId="{8663A806-2F81-4194-BC56-6E70BB959CED}" sibTransId="{ECD9117B-C1BA-4175-8444-2D8B47B169B9}"/>
    <dgm:cxn modelId="{FC9D0760-F6E8-4A4A-941B-E14FC17B6D2F}" srcId="{D788DEC4-5C07-42FF-B65F-9836D321DB6B}" destId="{A4E0DAE5-7A59-48A9-BCFC-D96265A36880}" srcOrd="3" destOrd="0" parTransId="{2B6AA0D9-4BCA-4424-B175-5FF6E0CC4922}" sibTransId="{A045CB40-5A4D-4C96-B881-5B56B0128CE8}"/>
    <dgm:cxn modelId="{5E9CEF62-9E23-45D7-95A4-D79AB9CBD6FF}" srcId="{D788DEC4-5C07-42FF-B65F-9836D321DB6B}" destId="{F9014DB4-E3A4-49F4-BDFF-7CEE4BB11CDA}" srcOrd="7" destOrd="0" parTransId="{7350B5E1-C294-4F79-B5D9-07330F13C54C}" sibTransId="{24D4AAE3-AADD-4548-9BA8-DB58003B2D50}"/>
    <dgm:cxn modelId="{47375648-BBDE-4536-B575-97480761A960}" type="presOf" srcId="{8E720CD0-6C32-4436-81CE-2E8626C71979}" destId="{87236566-4C0D-4F4E-AD37-3C4DE7A7B312}" srcOrd="0" destOrd="0" presId="urn:microsoft.com/office/officeart/2008/layout/LinedList"/>
    <dgm:cxn modelId="{65E1EA68-829A-4D57-ADE6-2735719D6FC9}" type="presOf" srcId="{EB3D15FC-EE4B-496C-BEDB-E6AB63FDA8E6}" destId="{3E2905BA-C553-4183-A3D4-9CE80A213743}" srcOrd="0" destOrd="0" presId="urn:microsoft.com/office/officeart/2008/layout/LinedList"/>
    <dgm:cxn modelId="{54AB1A6D-5C88-452C-B00E-B163207D93FB}" type="presOf" srcId="{F9014DB4-E3A4-49F4-BDFF-7CEE4BB11CDA}" destId="{346F5791-C1B6-43A6-A1C9-E6C991EC160E}" srcOrd="0" destOrd="0" presId="urn:microsoft.com/office/officeart/2008/layout/LinedList"/>
    <dgm:cxn modelId="{57A48A53-AFD7-49F4-8254-01E410373E7E}" type="presOf" srcId="{82E01415-4025-4E2B-8B2A-58B4E50A59FE}" destId="{44D4745E-63D2-44D6-AE80-E07467925FB7}" srcOrd="0" destOrd="0" presId="urn:microsoft.com/office/officeart/2008/layout/LinedList"/>
    <dgm:cxn modelId="{7661AF53-6275-4CB4-AF2D-8C0C54E4743B}" srcId="{D788DEC4-5C07-42FF-B65F-9836D321DB6B}" destId="{39E07FB4-52C0-48F1-889A-F480E8678000}" srcOrd="5" destOrd="0" parTransId="{55E1A6A2-A769-47A1-A8F7-6FC8F2ACB936}" sibTransId="{892B213A-D641-4AC5-9535-F5D2A3041B27}"/>
    <dgm:cxn modelId="{3D9ACF57-7B46-4133-97C0-8500E6ED8836}" type="presOf" srcId="{816073C5-0424-4DF3-8BDD-4E707DFD8D8E}" destId="{4DA81C40-49ED-4065-92F1-98B1CDDDBD5D}" srcOrd="0" destOrd="0" presId="urn:microsoft.com/office/officeart/2008/layout/LinedList"/>
    <dgm:cxn modelId="{AC991D58-F522-4234-9C9D-6B1E79D0FDB1}" srcId="{D788DEC4-5C07-42FF-B65F-9836D321DB6B}" destId="{5797D896-CF64-45B7-B3B0-02EFDC7166A8}" srcOrd="2" destOrd="0" parTransId="{666F1E81-4CB6-4DEB-BDE4-69CFC5C41EE6}" sibTransId="{668A10B9-9A09-4EF4-A51F-D11A51034BCF}"/>
    <dgm:cxn modelId="{B96A6884-99C2-4DD7-B277-4E94B45629AE}" srcId="{D788DEC4-5C07-42FF-B65F-9836D321DB6B}" destId="{8E720CD0-6C32-4436-81CE-2E8626C71979}" srcOrd="6" destOrd="0" parTransId="{23987F7C-5C7E-41F2-8788-6EAC4A58A0C8}" sibTransId="{7FEC7286-57DC-42E8-BAB6-B4419D6FBDB0}"/>
    <dgm:cxn modelId="{5BCBDF91-A521-47F6-A3C7-EDD84FA75499}" type="presOf" srcId="{51625964-D09A-4A33-825C-4FD847777CEC}" destId="{93EB61DF-211F-494D-A33B-31250AF5BDD2}" srcOrd="0" destOrd="0" presId="urn:microsoft.com/office/officeart/2008/layout/LinedList"/>
    <dgm:cxn modelId="{36C80D9D-B87D-4F12-9C16-B414C380DBF2}" srcId="{D788DEC4-5C07-42FF-B65F-9836D321DB6B}" destId="{F77D9395-BCCF-4FC5-A77E-D3C56DE8FE8E}" srcOrd="0" destOrd="0" parTransId="{713AD2F3-0EF7-4930-AD5E-989234CEC549}" sibTransId="{5805469D-D856-4967-9328-8AA8303F2BA5}"/>
    <dgm:cxn modelId="{1A8DCF9F-6897-49D7-BD5F-97A76B316DEB}" type="presOf" srcId="{A4E0DAE5-7A59-48A9-BCFC-D96265A36880}" destId="{370B078B-5247-421A-B0FB-9337E8F1B1E0}" srcOrd="0" destOrd="0" presId="urn:microsoft.com/office/officeart/2008/layout/LinedList"/>
    <dgm:cxn modelId="{CF0D56C4-DC45-47C1-A603-C280481FACA9}" type="presOf" srcId="{5797D896-CF64-45B7-B3B0-02EFDC7166A8}" destId="{78C38ECC-2CB7-487E-8B4B-DF07A3D2ACBC}" srcOrd="0" destOrd="0" presId="urn:microsoft.com/office/officeart/2008/layout/LinedList"/>
    <dgm:cxn modelId="{64FD5FC7-5626-4CBC-A8F0-96F2ED0363AE}" srcId="{D788DEC4-5C07-42FF-B65F-9836D321DB6B}" destId="{EB3D15FC-EE4B-496C-BEDB-E6AB63FDA8E6}" srcOrd="1" destOrd="0" parTransId="{0F417968-E8A8-4712-9210-1979816C31F2}" sibTransId="{58568E96-532C-442C-8BFE-03EE0FCB3828}"/>
    <dgm:cxn modelId="{0D64C6E5-5EC0-45EF-A227-10641B01CCCB}" type="presOf" srcId="{39E07FB4-52C0-48F1-889A-F480E8678000}" destId="{11FD652B-490E-4CED-9DEC-BB9B47C2B043}" srcOrd="0" destOrd="0" presId="urn:microsoft.com/office/officeart/2008/layout/LinedList"/>
    <dgm:cxn modelId="{C5500AF0-C12C-4A7A-8410-7F00F857B0B0}" srcId="{D788DEC4-5C07-42FF-B65F-9836D321DB6B}" destId="{82E01415-4025-4E2B-8B2A-58B4E50A59FE}" srcOrd="8" destOrd="0" parTransId="{A2ED5286-5CA2-4EF8-A290-7ECB440C4EF1}" sibTransId="{39394E81-47FD-4CFF-9E15-3ED9BED7E7B0}"/>
    <dgm:cxn modelId="{78D8C783-307E-4588-95A8-F8F19ACA9B8C}" type="presParOf" srcId="{B1CE5496-2A3F-4116-8D02-A1DD6B720653}" destId="{150B95E7-3F91-49C2-9E0C-2B6053BD7BA6}" srcOrd="0" destOrd="0" presId="urn:microsoft.com/office/officeart/2008/layout/LinedList"/>
    <dgm:cxn modelId="{49FD8AAB-59E4-48AF-B813-E79A552BA6C1}" type="presParOf" srcId="{B1CE5496-2A3F-4116-8D02-A1DD6B720653}" destId="{7D433C6B-7FDB-4AA7-A703-70FA86EC159E}" srcOrd="1" destOrd="0" presId="urn:microsoft.com/office/officeart/2008/layout/LinedList"/>
    <dgm:cxn modelId="{F15ED25E-805F-4EFE-B618-345B3B8A0511}" type="presParOf" srcId="{7D433C6B-7FDB-4AA7-A703-70FA86EC159E}" destId="{06A0D7E9-271F-43DF-95A6-86760F5B592C}" srcOrd="0" destOrd="0" presId="urn:microsoft.com/office/officeart/2008/layout/LinedList"/>
    <dgm:cxn modelId="{B7AE00AA-ACCC-44E8-B0AC-3082685CB5B4}" type="presParOf" srcId="{7D433C6B-7FDB-4AA7-A703-70FA86EC159E}" destId="{45551B56-C8C8-4820-A6D7-FA06E9129F67}" srcOrd="1" destOrd="0" presId="urn:microsoft.com/office/officeart/2008/layout/LinedList"/>
    <dgm:cxn modelId="{903E0CF3-838A-4D7B-9B71-84E1490D15D3}" type="presParOf" srcId="{B1CE5496-2A3F-4116-8D02-A1DD6B720653}" destId="{B2ED2772-040A-443B-A02B-041B615D4AE9}" srcOrd="2" destOrd="0" presId="urn:microsoft.com/office/officeart/2008/layout/LinedList"/>
    <dgm:cxn modelId="{45F017C6-FD33-42A5-9396-7A9F69A53B3C}" type="presParOf" srcId="{B1CE5496-2A3F-4116-8D02-A1DD6B720653}" destId="{B28EA3FB-2B87-43D0-BBCC-775C07C2D417}" srcOrd="3" destOrd="0" presId="urn:microsoft.com/office/officeart/2008/layout/LinedList"/>
    <dgm:cxn modelId="{BA4C6790-0275-486C-AF65-163B0E049523}" type="presParOf" srcId="{B28EA3FB-2B87-43D0-BBCC-775C07C2D417}" destId="{3E2905BA-C553-4183-A3D4-9CE80A213743}" srcOrd="0" destOrd="0" presId="urn:microsoft.com/office/officeart/2008/layout/LinedList"/>
    <dgm:cxn modelId="{81E600BB-933C-45D5-A6F7-09392C91D381}" type="presParOf" srcId="{B28EA3FB-2B87-43D0-BBCC-775C07C2D417}" destId="{467E22B3-F02C-4AA6-9367-71219003A9FD}" srcOrd="1" destOrd="0" presId="urn:microsoft.com/office/officeart/2008/layout/LinedList"/>
    <dgm:cxn modelId="{E337313C-A37D-4DF1-83B1-ADF649F2F2CB}" type="presParOf" srcId="{B1CE5496-2A3F-4116-8D02-A1DD6B720653}" destId="{857431CE-B37C-4140-96D2-2B24B5914CD9}" srcOrd="4" destOrd="0" presId="urn:microsoft.com/office/officeart/2008/layout/LinedList"/>
    <dgm:cxn modelId="{9E2233BB-54C4-4A87-B34D-E820032A17F8}" type="presParOf" srcId="{B1CE5496-2A3F-4116-8D02-A1DD6B720653}" destId="{BEDC18E0-2FD8-4917-AB87-A59708A10EFF}" srcOrd="5" destOrd="0" presId="urn:microsoft.com/office/officeart/2008/layout/LinedList"/>
    <dgm:cxn modelId="{19958A71-B57E-4537-8043-52D09EB786F9}" type="presParOf" srcId="{BEDC18E0-2FD8-4917-AB87-A59708A10EFF}" destId="{78C38ECC-2CB7-487E-8B4B-DF07A3D2ACBC}" srcOrd="0" destOrd="0" presId="urn:microsoft.com/office/officeart/2008/layout/LinedList"/>
    <dgm:cxn modelId="{5248AF1B-35A2-4AE7-B95C-7DDC8BCD4CE2}" type="presParOf" srcId="{BEDC18E0-2FD8-4917-AB87-A59708A10EFF}" destId="{1801F2E4-CE38-4D1C-B6E2-9F6DD2B5F865}" srcOrd="1" destOrd="0" presId="urn:microsoft.com/office/officeart/2008/layout/LinedList"/>
    <dgm:cxn modelId="{0F32C06E-7B09-4AFA-A24C-B0E82D7C277C}" type="presParOf" srcId="{B1CE5496-2A3F-4116-8D02-A1DD6B720653}" destId="{606012ED-9A87-4C8C-9C7D-6077581991F7}" srcOrd="6" destOrd="0" presId="urn:microsoft.com/office/officeart/2008/layout/LinedList"/>
    <dgm:cxn modelId="{530D7B49-DAC8-4EA6-8E7C-01AC42E4E8CE}" type="presParOf" srcId="{B1CE5496-2A3F-4116-8D02-A1DD6B720653}" destId="{E1B875AF-8FB6-4BB1-AFE4-30B00DA96122}" srcOrd="7" destOrd="0" presId="urn:microsoft.com/office/officeart/2008/layout/LinedList"/>
    <dgm:cxn modelId="{CD270C49-64EE-4A36-87EE-30C17A182A5E}" type="presParOf" srcId="{E1B875AF-8FB6-4BB1-AFE4-30B00DA96122}" destId="{370B078B-5247-421A-B0FB-9337E8F1B1E0}" srcOrd="0" destOrd="0" presId="urn:microsoft.com/office/officeart/2008/layout/LinedList"/>
    <dgm:cxn modelId="{F2B3A35A-95EB-4F3A-AAC5-F56C3CDABA51}" type="presParOf" srcId="{E1B875AF-8FB6-4BB1-AFE4-30B00DA96122}" destId="{F5CD7DD5-AA95-4700-BFC5-56D0EE6BED47}" srcOrd="1" destOrd="0" presId="urn:microsoft.com/office/officeart/2008/layout/LinedList"/>
    <dgm:cxn modelId="{9673BE20-CE46-4AA2-B87D-38C668CBCDDB}" type="presParOf" srcId="{B1CE5496-2A3F-4116-8D02-A1DD6B720653}" destId="{BA8A330F-CB29-4E53-9219-E421D0197DB9}" srcOrd="8" destOrd="0" presId="urn:microsoft.com/office/officeart/2008/layout/LinedList"/>
    <dgm:cxn modelId="{CE18FED2-083F-4DD6-B520-E05E5CE1EFE2}" type="presParOf" srcId="{B1CE5496-2A3F-4116-8D02-A1DD6B720653}" destId="{97D6B0FB-1E74-40EE-BB5D-6F2C4AF0ECC7}" srcOrd="9" destOrd="0" presId="urn:microsoft.com/office/officeart/2008/layout/LinedList"/>
    <dgm:cxn modelId="{25C7EF14-CB01-41F5-9C3A-3F75F3E3A321}" type="presParOf" srcId="{97D6B0FB-1E74-40EE-BB5D-6F2C4AF0ECC7}" destId="{4DA81C40-49ED-4065-92F1-98B1CDDDBD5D}" srcOrd="0" destOrd="0" presId="urn:microsoft.com/office/officeart/2008/layout/LinedList"/>
    <dgm:cxn modelId="{73FDEBD7-76ED-48B2-B66E-71E758B71A00}" type="presParOf" srcId="{97D6B0FB-1E74-40EE-BB5D-6F2C4AF0ECC7}" destId="{E1E1863B-9708-4D5D-A59B-E11D548C90C5}" srcOrd="1" destOrd="0" presId="urn:microsoft.com/office/officeart/2008/layout/LinedList"/>
    <dgm:cxn modelId="{8B0EBEFA-B8F0-4FE2-BE99-6D250F308C68}" type="presParOf" srcId="{B1CE5496-2A3F-4116-8D02-A1DD6B720653}" destId="{116888FE-508E-417D-9EEE-B25273D59969}" srcOrd="10" destOrd="0" presId="urn:microsoft.com/office/officeart/2008/layout/LinedList"/>
    <dgm:cxn modelId="{6AABC253-B7BB-4DED-A21F-121FA3C6F3CB}" type="presParOf" srcId="{B1CE5496-2A3F-4116-8D02-A1DD6B720653}" destId="{7908BA96-545E-4D68-9D75-20072B03AC37}" srcOrd="11" destOrd="0" presId="urn:microsoft.com/office/officeart/2008/layout/LinedList"/>
    <dgm:cxn modelId="{55490952-890E-4194-B7AA-DB075843A40D}" type="presParOf" srcId="{7908BA96-545E-4D68-9D75-20072B03AC37}" destId="{11FD652B-490E-4CED-9DEC-BB9B47C2B043}" srcOrd="0" destOrd="0" presId="urn:microsoft.com/office/officeart/2008/layout/LinedList"/>
    <dgm:cxn modelId="{2A9D58D9-6717-4A75-979F-665385EDBC6F}" type="presParOf" srcId="{7908BA96-545E-4D68-9D75-20072B03AC37}" destId="{20F9B7E2-8544-4FF5-AA74-CA0F52FB3724}" srcOrd="1" destOrd="0" presId="urn:microsoft.com/office/officeart/2008/layout/LinedList"/>
    <dgm:cxn modelId="{89E5DAE6-1C3B-4F48-8C01-A613C1D1B5C0}" type="presParOf" srcId="{B1CE5496-2A3F-4116-8D02-A1DD6B720653}" destId="{CE028359-8DEB-4ACC-9458-A1183F2D0FB1}" srcOrd="12" destOrd="0" presId="urn:microsoft.com/office/officeart/2008/layout/LinedList"/>
    <dgm:cxn modelId="{63B5BEB6-A6A4-4950-BB0F-07533AF0ABDB}" type="presParOf" srcId="{B1CE5496-2A3F-4116-8D02-A1DD6B720653}" destId="{B77E659D-B929-476D-8378-C80FAB8EE97D}" srcOrd="13" destOrd="0" presId="urn:microsoft.com/office/officeart/2008/layout/LinedList"/>
    <dgm:cxn modelId="{B0B2FFCD-D4D0-4842-A4A3-025D9AC90B21}" type="presParOf" srcId="{B77E659D-B929-476D-8378-C80FAB8EE97D}" destId="{87236566-4C0D-4F4E-AD37-3C4DE7A7B312}" srcOrd="0" destOrd="0" presId="urn:microsoft.com/office/officeart/2008/layout/LinedList"/>
    <dgm:cxn modelId="{FD7A96BE-A7AE-4A61-B209-D6C43E614E50}" type="presParOf" srcId="{B77E659D-B929-476D-8378-C80FAB8EE97D}" destId="{1EC6A554-7B32-4AD4-A373-CA110AB14253}" srcOrd="1" destOrd="0" presId="urn:microsoft.com/office/officeart/2008/layout/LinedList"/>
    <dgm:cxn modelId="{338E7BE4-8F80-423A-BBBF-B7EF4FED20EF}" type="presParOf" srcId="{B1CE5496-2A3F-4116-8D02-A1DD6B720653}" destId="{4B6397B0-5739-4D49-95D6-6E6089D7314E}" srcOrd="14" destOrd="0" presId="urn:microsoft.com/office/officeart/2008/layout/LinedList"/>
    <dgm:cxn modelId="{DFF4C54F-2115-4FD6-81CC-905C98B0B61C}" type="presParOf" srcId="{B1CE5496-2A3F-4116-8D02-A1DD6B720653}" destId="{B19D6EEF-B5A9-42A0-96AD-2A46BF0597A7}" srcOrd="15" destOrd="0" presId="urn:microsoft.com/office/officeart/2008/layout/LinedList"/>
    <dgm:cxn modelId="{26FAA6CE-E219-497E-A293-024BC5F2DE59}" type="presParOf" srcId="{B19D6EEF-B5A9-42A0-96AD-2A46BF0597A7}" destId="{346F5791-C1B6-43A6-A1C9-E6C991EC160E}" srcOrd="0" destOrd="0" presId="urn:microsoft.com/office/officeart/2008/layout/LinedList"/>
    <dgm:cxn modelId="{5B430AF9-9D2E-4BAD-9B5D-EFC8D7043B25}" type="presParOf" srcId="{B19D6EEF-B5A9-42A0-96AD-2A46BF0597A7}" destId="{F1BC761A-963D-4051-A320-9427B3C47CD8}" srcOrd="1" destOrd="0" presId="urn:microsoft.com/office/officeart/2008/layout/LinedList"/>
    <dgm:cxn modelId="{2052F991-2959-467E-80C3-32D37100EA51}" type="presParOf" srcId="{B1CE5496-2A3F-4116-8D02-A1DD6B720653}" destId="{FE5C24CF-B946-4D81-8416-0D0E3AAFB0BE}" srcOrd="16" destOrd="0" presId="urn:microsoft.com/office/officeart/2008/layout/LinedList"/>
    <dgm:cxn modelId="{90194953-3523-492D-8313-7655AAE10513}" type="presParOf" srcId="{B1CE5496-2A3F-4116-8D02-A1DD6B720653}" destId="{EC068CE1-AE35-4DFC-A3AC-40CEA94E2551}" srcOrd="17" destOrd="0" presId="urn:microsoft.com/office/officeart/2008/layout/LinedList"/>
    <dgm:cxn modelId="{01491D19-8199-43A1-BE59-C45CD37FB1DF}" type="presParOf" srcId="{EC068CE1-AE35-4DFC-A3AC-40CEA94E2551}" destId="{44D4745E-63D2-44D6-AE80-E07467925FB7}" srcOrd="0" destOrd="0" presId="urn:microsoft.com/office/officeart/2008/layout/LinedList"/>
    <dgm:cxn modelId="{1F78DB93-6950-440C-B9BB-08A8AB9BB103}" type="presParOf" srcId="{EC068CE1-AE35-4DFC-A3AC-40CEA94E2551}" destId="{C2183E2F-EC94-4256-B5F8-70C159AD9789}" srcOrd="1" destOrd="0" presId="urn:microsoft.com/office/officeart/2008/layout/LinedList"/>
    <dgm:cxn modelId="{0CC6B1E7-F200-42AD-BF09-BE8FF83448DC}" type="presParOf" srcId="{B1CE5496-2A3F-4116-8D02-A1DD6B720653}" destId="{464BBF13-9DD1-4E3C-AFDD-4A0460AC6F3E}" srcOrd="18" destOrd="0" presId="urn:microsoft.com/office/officeart/2008/layout/LinedList"/>
    <dgm:cxn modelId="{F0440E72-85E7-400F-AC6B-0241E90AA4D3}" type="presParOf" srcId="{B1CE5496-2A3F-4116-8D02-A1DD6B720653}" destId="{16B5FB36-B0D2-4CD9-A369-F50E4B2272AB}" srcOrd="19" destOrd="0" presId="urn:microsoft.com/office/officeart/2008/layout/LinedList"/>
    <dgm:cxn modelId="{7232B0BD-EED3-4D41-B3CE-AB1F31D9F9A1}" type="presParOf" srcId="{16B5FB36-B0D2-4CD9-A369-F50E4B2272AB}" destId="{93EB61DF-211F-494D-A33B-31250AF5BDD2}" srcOrd="0" destOrd="0" presId="urn:microsoft.com/office/officeart/2008/layout/LinedList"/>
    <dgm:cxn modelId="{ACB17395-FDA1-462C-9139-0DDC74909A1C}" type="presParOf" srcId="{16B5FB36-B0D2-4CD9-A369-F50E4B2272AB}" destId="{03FD2193-D514-4489-B68E-00CD9A58AED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C09313F-BE4E-475E-85BE-A5080C01F9B1}"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EF787FC2-243C-4DED-92AA-3D467BE8B227}">
      <dgm:prSet/>
      <dgm:spPr/>
      <dgm:t>
        <a:bodyPr/>
        <a:lstStyle/>
        <a:p>
          <a:r>
            <a:rPr lang="en-US" b="1" dirty="0"/>
            <a:t>Flight-Fight-Freeze </a:t>
          </a:r>
          <a:r>
            <a:rPr lang="en-US" b="1" dirty="0">
              <a:highlight>
                <a:srgbClr val="FFFF00"/>
              </a:highlight>
            </a:rPr>
            <a:t>RESPONSE</a:t>
          </a:r>
        </a:p>
      </dgm:t>
    </dgm:pt>
    <dgm:pt modelId="{AFF25034-A438-4041-AFC1-67C45897F151}" type="parTrans" cxnId="{1BBE03FD-C968-4246-8951-66013F7AAB40}">
      <dgm:prSet/>
      <dgm:spPr/>
      <dgm:t>
        <a:bodyPr/>
        <a:lstStyle/>
        <a:p>
          <a:endParaRPr lang="en-US" b="1"/>
        </a:p>
      </dgm:t>
    </dgm:pt>
    <dgm:pt modelId="{7901F9C3-3448-491E-8E12-D02EB84A39C8}" type="sibTrans" cxnId="{1BBE03FD-C968-4246-8951-66013F7AAB40}">
      <dgm:prSet/>
      <dgm:spPr/>
      <dgm:t>
        <a:bodyPr/>
        <a:lstStyle/>
        <a:p>
          <a:endParaRPr lang="en-US" b="1"/>
        </a:p>
      </dgm:t>
    </dgm:pt>
    <dgm:pt modelId="{11823F10-42CD-4D2E-8FCC-FED7881CD5B5}">
      <dgm:prSet/>
      <dgm:spPr/>
      <dgm:t>
        <a:bodyPr/>
        <a:lstStyle/>
        <a:p>
          <a:r>
            <a:rPr lang="en-US" b="1" dirty="0"/>
            <a:t>Outward and Internal Responses: </a:t>
          </a:r>
          <a:r>
            <a:rPr lang="en-US" b="1" dirty="0">
              <a:highlight>
                <a:srgbClr val="FFFF00"/>
              </a:highlight>
            </a:rPr>
            <a:t>BOTH ARE DAMAGING</a:t>
          </a:r>
        </a:p>
      </dgm:t>
    </dgm:pt>
    <dgm:pt modelId="{0F2C4E48-1CF3-4E72-A0B1-F1EECC7E9E55}" type="parTrans" cxnId="{B502451B-086F-4897-A1CD-BB14E30D95E4}">
      <dgm:prSet/>
      <dgm:spPr/>
      <dgm:t>
        <a:bodyPr/>
        <a:lstStyle/>
        <a:p>
          <a:endParaRPr lang="en-US" b="1"/>
        </a:p>
      </dgm:t>
    </dgm:pt>
    <dgm:pt modelId="{EF37BBD3-1701-4A86-9D88-663D76021A0F}" type="sibTrans" cxnId="{B502451B-086F-4897-A1CD-BB14E30D95E4}">
      <dgm:prSet/>
      <dgm:spPr/>
      <dgm:t>
        <a:bodyPr/>
        <a:lstStyle/>
        <a:p>
          <a:endParaRPr lang="en-US" b="1"/>
        </a:p>
      </dgm:t>
    </dgm:pt>
    <dgm:pt modelId="{B8F6844E-5731-471A-94B3-CEAE1BDAE279}">
      <dgm:prSet/>
      <dgm:spPr/>
      <dgm:t>
        <a:bodyPr/>
        <a:lstStyle/>
        <a:p>
          <a:r>
            <a:rPr lang="en-US" b="1" dirty="0"/>
            <a:t>Being in a </a:t>
          </a:r>
          <a:r>
            <a:rPr lang="en-US" b="1" dirty="0">
              <a:highlight>
                <a:srgbClr val="FFFF00"/>
              </a:highlight>
            </a:rPr>
            <a:t>STEADY STATE </a:t>
          </a:r>
          <a:r>
            <a:rPr lang="en-US" b="1" dirty="0"/>
            <a:t>by using tools</a:t>
          </a:r>
        </a:p>
      </dgm:t>
    </dgm:pt>
    <dgm:pt modelId="{8596032F-DD09-4D90-99F5-ED6D9F69B0D7}" type="parTrans" cxnId="{D2095CB1-75F2-4E1F-927B-15219EF18E52}">
      <dgm:prSet/>
      <dgm:spPr/>
      <dgm:t>
        <a:bodyPr/>
        <a:lstStyle/>
        <a:p>
          <a:endParaRPr lang="en-US" b="1"/>
        </a:p>
      </dgm:t>
    </dgm:pt>
    <dgm:pt modelId="{2358B4BB-91FC-49B9-BDAF-F5C4612FA13B}" type="sibTrans" cxnId="{D2095CB1-75F2-4E1F-927B-15219EF18E52}">
      <dgm:prSet/>
      <dgm:spPr/>
      <dgm:t>
        <a:bodyPr/>
        <a:lstStyle/>
        <a:p>
          <a:endParaRPr lang="en-US" b="1"/>
        </a:p>
      </dgm:t>
    </dgm:pt>
    <dgm:pt modelId="{0EA19523-80E4-4550-B7F3-034690EA2DF4}">
      <dgm:prSet/>
      <dgm:spPr/>
      <dgm:t>
        <a:bodyPr/>
        <a:lstStyle/>
        <a:p>
          <a:r>
            <a:rPr lang="en-US" b="1" dirty="0"/>
            <a:t>Use tools </a:t>
          </a:r>
          <a:r>
            <a:rPr lang="en-US" b="1" dirty="0">
              <a:highlight>
                <a:srgbClr val="FFFF00"/>
              </a:highlight>
            </a:rPr>
            <a:t>REGULARLY</a:t>
          </a:r>
          <a:r>
            <a:rPr lang="en-US" b="1" dirty="0"/>
            <a:t> for sub-conscious re-programming</a:t>
          </a:r>
        </a:p>
      </dgm:t>
    </dgm:pt>
    <dgm:pt modelId="{21A97AAF-344D-4984-9617-F93E8D98C416}" type="parTrans" cxnId="{4D755A94-6DB7-4F58-A41B-C11E7FA9EA4C}">
      <dgm:prSet/>
      <dgm:spPr/>
      <dgm:t>
        <a:bodyPr/>
        <a:lstStyle/>
        <a:p>
          <a:endParaRPr lang="en-US" b="1"/>
        </a:p>
      </dgm:t>
    </dgm:pt>
    <dgm:pt modelId="{A78DA04B-3062-4FCF-AA3A-A534389C5D60}" type="sibTrans" cxnId="{4D755A94-6DB7-4F58-A41B-C11E7FA9EA4C}">
      <dgm:prSet/>
      <dgm:spPr/>
      <dgm:t>
        <a:bodyPr/>
        <a:lstStyle/>
        <a:p>
          <a:endParaRPr lang="en-US" b="1"/>
        </a:p>
      </dgm:t>
    </dgm:pt>
    <dgm:pt modelId="{ACBE1AED-5969-4517-9104-337CAA8886D1}">
      <dgm:prSet/>
      <dgm:spPr/>
      <dgm:t>
        <a:bodyPr/>
        <a:lstStyle/>
        <a:p>
          <a:r>
            <a:rPr lang="en-US" b="1" dirty="0">
              <a:highlight>
                <a:srgbClr val="FFFF00"/>
              </a:highlight>
            </a:rPr>
            <a:t>OLD PROGRAMMING </a:t>
          </a:r>
          <a:r>
            <a:rPr lang="en-US" b="1" dirty="0"/>
            <a:t>COMES in between: reaction, hiding, or freezing</a:t>
          </a:r>
        </a:p>
      </dgm:t>
    </dgm:pt>
    <dgm:pt modelId="{5E3FBD9E-808F-458E-B78C-332E02A4804E}" type="parTrans" cxnId="{785EFCDC-29F7-45C2-A2CD-BA8984292418}">
      <dgm:prSet/>
      <dgm:spPr/>
      <dgm:t>
        <a:bodyPr/>
        <a:lstStyle/>
        <a:p>
          <a:endParaRPr lang="en-US" b="1"/>
        </a:p>
      </dgm:t>
    </dgm:pt>
    <dgm:pt modelId="{BEC1DC96-7B23-4309-94F8-F5EF5E321D31}" type="sibTrans" cxnId="{785EFCDC-29F7-45C2-A2CD-BA8984292418}">
      <dgm:prSet/>
      <dgm:spPr/>
      <dgm:t>
        <a:bodyPr/>
        <a:lstStyle/>
        <a:p>
          <a:endParaRPr lang="en-US" b="1"/>
        </a:p>
      </dgm:t>
    </dgm:pt>
    <dgm:pt modelId="{011C675E-4BB3-4781-93E3-8B74CCEBBB13}">
      <dgm:prSet custT="1"/>
      <dgm:spPr/>
      <dgm:t>
        <a:bodyPr/>
        <a:lstStyle/>
        <a:p>
          <a:r>
            <a:rPr lang="en-US" sz="1600" b="1" dirty="0"/>
            <a:t>Speak with a soft tone, be stern if necessary, and </a:t>
          </a:r>
          <a:r>
            <a:rPr lang="en-US" sz="1400" b="1" dirty="0">
              <a:highlight>
                <a:srgbClr val="FFFF00"/>
              </a:highlight>
            </a:rPr>
            <a:t>MAINTAIN BALANCE</a:t>
          </a:r>
          <a:endParaRPr lang="en-US" sz="1600" b="1" dirty="0">
            <a:highlight>
              <a:srgbClr val="FFFF00"/>
            </a:highlight>
          </a:endParaRPr>
        </a:p>
      </dgm:t>
    </dgm:pt>
    <dgm:pt modelId="{822DC51F-A698-4897-8FC2-E2BB5BB95A23}" type="parTrans" cxnId="{DA35A87A-F07C-45F7-920D-F2D2167A1736}">
      <dgm:prSet/>
      <dgm:spPr/>
      <dgm:t>
        <a:bodyPr/>
        <a:lstStyle/>
        <a:p>
          <a:endParaRPr lang="en-US" b="1"/>
        </a:p>
      </dgm:t>
    </dgm:pt>
    <dgm:pt modelId="{9A048F02-63E2-43D6-BBAB-B7EDF70C5B24}" type="sibTrans" cxnId="{DA35A87A-F07C-45F7-920D-F2D2167A1736}">
      <dgm:prSet/>
      <dgm:spPr/>
      <dgm:t>
        <a:bodyPr/>
        <a:lstStyle/>
        <a:p>
          <a:endParaRPr lang="en-US" b="1"/>
        </a:p>
      </dgm:t>
    </dgm:pt>
    <dgm:pt modelId="{873717B5-F611-407A-B4B6-8E1A9C67E133}">
      <dgm:prSet/>
      <dgm:spPr/>
      <dgm:t>
        <a:bodyPr/>
        <a:lstStyle/>
        <a:p>
          <a:pPr algn="l"/>
          <a:r>
            <a:rPr lang="en-US" b="1" dirty="0">
              <a:highlight>
                <a:srgbClr val="FFFF00"/>
              </a:highlight>
            </a:rPr>
            <a:t>ALLOW</a:t>
          </a:r>
          <a:r>
            <a:rPr lang="en-US" b="1" dirty="0"/>
            <a:t> your brain (pre-frontal cortex) to open up</a:t>
          </a:r>
        </a:p>
      </dgm:t>
    </dgm:pt>
    <dgm:pt modelId="{3D783E6F-4AE5-4D41-B812-0ACE0DC056BF}" type="parTrans" cxnId="{6C3E04E5-9C59-48E7-B013-CEA75CE5FDF0}">
      <dgm:prSet/>
      <dgm:spPr/>
      <dgm:t>
        <a:bodyPr/>
        <a:lstStyle/>
        <a:p>
          <a:endParaRPr lang="en-US" b="1"/>
        </a:p>
      </dgm:t>
    </dgm:pt>
    <dgm:pt modelId="{8E0FF191-2D60-4AE7-8DA6-0CF2A9697F8F}" type="sibTrans" cxnId="{6C3E04E5-9C59-48E7-B013-CEA75CE5FDF0}">
      <dgm:prSet/>
      <dgm:spPr/>
      <dgm:t>
        <a:bodyPr/>
        <a:lstStyle/>
        <a:p>
          <a:endParaRPr lang="en-US" b="1"/>
        </a:p>
      </dgm:t>
    </dgm:pt>
    <dgm:pt modelId="{FE2FCC5D-3522-4708-9BCD-6B79E63FCAF9}">
      <dgm:prSet/>
      <dgm:spPr/>
      <dgm:t>
        <a:bodyPr/>
        <a:lstStyle/>
        <a:p>
          <a:r>
            <a:rPr lang="en-US" b="1" dirty="0"/>
            <a:t>Be aware of </a:t>
          </a:r>
          <a:r>
            <a:rPr lang="en-US" b="1" dirty="0">
              <a:highlight>
                <a:srgbClr val="FFFF00"/>
              </a:highlight>
            </a:rPr>
            <a:t>TONE OF VOICE</a:t>
          </a:r>
          <a:r>
            <a:rPr lang="en-US" b="1" dirty="0"/>
            <a:t>, and </a:t>
          </a:r>
          <a:r>
            <a:rPr lang="en-US" b="1" dirty="0">
              <a:highlight>
                <a:srgbClr val="FFFF00"/>
              </a:highlight>
            </a:rPr>
            <a:t>VOLUME OF VOICE</a:t>
          </a:r>
        </a:p>
      </dgm:t>
    </dgm:pt>
    <dgm:pt modelId="{ED43599F-2E48-40B9-BBB4-D514165CA292}" type="parTrans" cxnId="{8C14C618-13D9-44E6-8B64-9A74A364324C}">
      <dgm:prSet/>
      <dgm:spPr/>
      <dgm:t>
        <a:bodyPr/>
        <a:lstStyle/>
        <a:p>
          <a:endParaRPr lang="en-US" b="1"/>
        </a:p>
      </dgm:t>
    </dgm:pt>
    <dgm:pt modelId="{69672590-5682-4B87-8472-C7B191484DAE}" type="sibTrans" cxnId="{8C14C618-13D9-44E6-8B64-9A74A364324C}">
      <dgm:prSet/>
      <dgm:spPr/>
      <dgm:t>
        <a:bodyPr/>
        <a:lstStyle/>
        <a:p>
          <a:endParaRPr lang="en-US" b="1"/>
        </a:p>
      </dgm:t>
    </dgm:pt>
    <dgm:pt modelId="{03846298-696E-4A39-B08A-BEF6A8837E85}">
      <dgm:prSet/>
      <dgm:spPr/>
      <dgm:t>
        <a:bodyPr/>
        <a:lstStyle/>
        <a:p>
          <a:r>
            <a:rPr lang="en-US" b="1" dirty="0"/>
            <a:t>Prevent </a:t>
          </a:r>
          <a:r>
            <a:rPr lang="en-US" b="1" dirty="0">
              <a:highlight>
                <a:srgbClr val="FFFF00"/>
              </a:highlight>
            </a:rPr>
            <a:t>ESCALATION</a:t>
          </a:r>
          <a:r>
            <a:rPr lang="en-US" b="1" dirty="0"/>
            <a:t> be aware of body language</a:t>
          </a:r>
        </a:p>
      </dgm:t>
    </dgm:pt>
    <dgm:pt modelId="{59D09ED5-F213-46B8-AFDA-13153F72F9AA}" type="parTrans" cxnId="{BE8DFFC7-CFF5-4A28-9F80-92DE9073A15D}">
      <dgm:prSet/>
      <dgm:spPr/>
      <dgm:t>
        <a:bodyPr/>
        <a:lstStyle/>
        <a:p>
          <a:endParaRPr lang="en-US" b="1"/>
        </a:p>
      </dgm:t>
    </dgm:pt>
    <dgm:pt modelId="{C10FE2FB-EABB-4444-9E45-B2CAEA50948D}" type="sibTrans" cxnId="{BE8DFFC7-CFF5-4A28-9F80-92DE9073A15D}">
      <dgm:prSet/>
      <dgm:spPr/>
      <dgm:t>
        <a:bodyPr/>
        <a:lstStyle/>
        <a:p>
          <a:endParaRPr lang="en-US" b="1"/>
        </a:p>
      </dgm:t>
    </dgm:pt>
    <dgm:pt modelId="{2A07CDA9-35C5-40EE-A43D-E93ED8874BA9}" type="pres">
      <dgm:prSet presAssocID="{FC09313F-BE4E-475E-85BE-A5080C01F9B1}" presName="vert0" presStyleCnt="0">
        <dgm:presLayoutVars>
          <dgm:dir/>
          <dgm:animOne val="branch"/>
          <dgm:animLvl val="lvl"/>
        </dgm:presLayoutVars>
      </dgm:prSet>
      <dgm:spPr/>
    </dgm:pt>
    <dgm:pt modelId="{F13E8F5C-C055-421B-839B-52FB40344CE1}" type="pres">
      <dgm:prSet presAssocID="{EF787FC2-243C-4DED-92AA-3D467BE8B227}" presName="thickLine" presStyleLbl="alignNode1" presStyleIdx="0" presStyleCnt="9"/>
      <dgm:spPr/>
    </dgm:pt>
    <dgm:pt modelId="{792F5DEA-7D6A-4661-A205-537BE2346193}" type="pres">
      <dgm:prSet presAssocID="{EF787FC2-243C-4DED-92AA-3D467BE8B227}" presName="horz1" presStyleCnt="0"/>
      <dgm:spPr/>
    </dgm:pt>
    <dgm:pt modelId="{D81FAD77-D219-4EAE-8599-B665698562F4}" type="pres">
      <dgm:prSet presAssocID="{EF787FC2-243C-4DED-92AA-3D467BE8B227}" presName="tx1" presStyleLbl="revTx" presStyleIdx="0" presStyleCnt="9"/>
      <dgm:spPr/>
    </dgm:pt>
    <dgm:pt modelId="{B80D11C5-AA4D-4B57-AFF2-EFD6BC9D5C12}" type="pres">
      <dgm:prSet presAssocID="{EF787FC2-243C-4DED-92AA-3D467BE8B227}" presName="vert1" presStyleCnt="0"/>
      <dgm:spPr/>
    </dgm:pt>
    <dgm:pt modelId="{C88C9AD2-6E80-4B25-ADEC-4A7EA52B7763}" type="pres">
      <dgm:prSet presAssocID="{11823F10-42CD-4D2E-8FCC-FED7881CD5B5}" presName="thickLine" presStyleLbl="alignNode1" presStyleIdx="1" presStyleCnt="9"/>
      <dgm:spPr/>
    </dgm:pt>
    <dgm:pt modelId="{8EE3872D-5215-40DC-B0E9-8741B266C06B}" type="pres">
      <dgm:prSet presAssocID="{11823F10-42CD-4D2E-8FCC-FED7881CD5B5}" presName="horz1" presStyleCnt="0"/>
      <dgm:spPr/>
    </dgm:pt>
    <dgm:pt modelId="{F9D4E3AB-0C7D-45E1-BC75-665871BE80E4}" type="pres">
      <dgm:prSet presAssocID="{11823F10-42CD-4D2E-8FCC-FED7881CD5B5}" presName="tx1" presStyleLbl="revTx" presStyleIdx="1" presStyleCnt="9"/>
      <dgm:spPr/>
    </dgm:pt>
    <dgm:pt modelId="{60D5CDA2-E3E0-4BCF-A701-E11CFB5A4D4C}" type="pres">
      <dgm:prSet presAssocID="{11823F10-42CD-4D2E-8FCC-FED7881CD5B5}" presName="vert1" presStyleCnt="0"/>
      <dgm:spPr/>
    </dgm:pt>
    <dgm:pt modelId="{B2B81060-124A-4184-B77C-774C6EA5BC97}" type="pres">
      <dgm:prSet presAssocID="{B8F6844E-5731-471A-94B3-CEAE1BDAE279}" presName="thickLine" presStyleLbl="alignNode1" presStyleIdx="2" presStyleCnt="9"/>
      <dgm:spPr/>
    </dgm:pt>
    <dgm:pt modelId="{B695607C-509F-48FC-B2AC-2203878B1613}" type="pres">
      <dgm:prSet presAssocID="{B8F6844E-5731-471A-94B3-CEAE1BDAE279}" presName="horz1" presStyleCnt="0"/>
      <dgm:spPr/>
    </dgm:pt>
    <dgm:pt modelId="{9F519206-6500-4145-B10E-A940D6A349B7}" type="pres">
      <dgm:prSet presAssocID="{B8F6844E-5731-471A-94B3-CEAE1BDAE279}" presName="tx1" presStyleLbl="revTx" presStyleIdx="2" presStyleCnt="9"/>
      <dgm:spPr/>
    </dgm:pt>
    <dgm:pt modelId="{048ADB12-C6C1-4BA1-AF35-7CB864CBE03A}" type="pres">
      <dgm:prSet presAssocID="{B8F6844E-5731-471A-94B3-CEAE1BDAE279}" presName="vert1" presStyleCnt="0"/>
      <dgm:spPr/>
    </dgm:pt>
    <dgm:pt modelId="{D7A4D595-F57C-41F6-AA14-609037115E15}" type="pres">
      <dgm:prSet presAssocID="{0EA19523-80E4-4550-B7F3-034690EA2DF4}" presName="thickLine" presStyleLbl="alignNode1" presStyleIdx="3" presStyleCnt="9"/>
      <dgm:spPr/>
    </dgm:pt>
    <dgm:pt modelId="{E7B9C055-3DCF-44D9-BD66-D24D0F71A1A7}" type="pres">
      <dgm:prSet presAssocID="{0EA19523-80E4-4550-B7F3-034690EA2DF4}" presName="horz1" presStyleCnt="0"/>
      <dgm:spPr/>
    </dgm:pt>
    <dgm:pt modelId="{7953301A-8011-4590-ABC6-E34530D1579A}" type="pres">
      <dgm:prSet presAssocID="{0EA19523-80E4-4550-B7F3-034690EA2DF4}" presName="tx1" presStyleLbl="revTx" presStyleIdx="3" presStyleCnt="9"/>
      <dgm:spPr/>
    </dgm:pt>
    <dgm:pt modelId="{3AB19DD2-58D2-4DA3-B922-806E048D27EA}" type="pres">
      <dgm:prSet presAssocID="{0EA19523-80E4-4550-B7F3-034690EA2DF4}" presName="vert1" presStyleCnt="0"/>
      <dgm:spPr/>
    </dgm:pt>
    <dgm:pt modelId="{02BCC371-6DE3-485F-94B4-99B400352B9C}" type="pres">
      <dgm:prSet presAssocID="{ACBE1AED-5969-4517-9104-337CAA8886D1}" presName="thickLine" presStyleLbl="alignNode1" presStyleIdx="4" presStyleCnt="9"/>
      <dgm:spPr/>
    </dgm:pt>
    <dgm:pt modelId="{E14CA519-B881-4DC8-933B-D19BD8015103}" type="pres">
      <dgm:prSet presAssocID="{ACBE1AED-5969-4517-9104-337CAA8886D1}" presName="horz1" presStyleCnt="0"/>
      <dgm:spPr/>
    </dgm:pt>
    <dgm:pt modelId="{7EC9627C-337C-430C-BF5D-8EC4B17F915C}" type="pres">
      <dgm:prSet presAssocID="{ACBE1AED-5969-4517-9104-337CAA8886D1}" presName="tx1" presStyleLbl="revTx" presStyleIdx="4" presStyleCnt="9"/>
      <dgm:spPr/>
    </dgm:pt>
    <dgm:pt modelId="{553F361E-6F53-417A-9530-3A522F804DE5}" type="pres">
      <dgm:prSet presAssocID="{ACBE1AED-5969-4517-9104-337CAA8886D1}" presName="vert1" presStyleCnt="0"/>
      <dgm:spPr/>
    </dgm:pt>
    <dgm:pt modelId="{17B1733D-CE06-470D-9967-4CFF54BDB939}" type="pres">
      <dgm:prSet presAssocID="{011C675E-4BB3-4781-93E3-8B74CCEBBB13}" presName="thickLine" presStyleLbl="alignNode1" presStyleIdx="5" presStyleCnt="9"/>
      <dgm:spPr/>
    </dgm:pt>
    <dgm:pt modelId="{3A34DE1D-EAF9-4A07-88ED-F09ADCFA1E93}" type="pres">
      <dgm:prSet presAssocID="{011C675E-4BB3-4781-93E3-8B74CCEBBB13}" presName="horz1" presStyleCnt="0"/>
      <dgm:spPr/>
    </dgm:pt>
    <dgm:pt modelId="{68848FA2-5F50-4449-AC3D-609CCB34951E}" type="pres">
      <dgm:prSet presAssocID="{011C675E-4BB3-4781-93E3-8B74CCEBBB13}" presName="tx1" presStyleLbl="revTx" presStyleIdx="5" presStyleCnt="9"/>
      <dgm:spPr/>
    </dgm:pt>
    <dgm:pt modelId="{C5732B51-4DD7-4DEE-B1E2-A2E1E8FEB711}" type="pres">
      <dgm:prSet presAssocID="{011C675E-4BB3-4781-93E3-8B74CCEBBB13}" presName="vert1" presStyleCnt="0"/>
      <dgm:spPr/>
    </dgm:pt>
    <dgm:pt modelId="{8A08AF17-D278-4239-9919-3250DF704655}" type="pres">
      <dgm:prSet presAssocID="{873717B5-F611-407A-B4B6-8E1A9C67E133}" presName="thickLine" presStyleLbl="alignNode1" presStyleIdx="6" presStyleCnt="9"/>
      <dgm:spPr/>
    </dgm:pt>
    <dgm:pt modelId="{A88FD9A3-4A22-400A-91F3-9773D1A41DA9}" type="pres">
      <dgm:prSet presAssocID="{873717B5-F611-407A-B4B6-8E1A9C67E133}" presName="horz1" presStyleCnt="0"/>
      <dgm:spPr/>
    </dgm:pt>
    <dgm:pt modelId="{815CA622-7965-478E-B6F7-A6B2B79031A1}" type="pres">
      <dgm:prSet presAssocID="{873717B5-F611-407A-B4B6-8E1A9C67E133}" presName="tx1" presStyleLbl="revTx" presStyleIdx="6" presStyleCnt="9"/>
      <dgm:spPr/>
    </dgm:pt>
    <dgm:pt modelId="{FFAA894B-D61A-44B1-8F3B-E5ABA321ADEB}" type="pres">
      <dgm:prSet presAssocID="{873717B5-F611-407A-B4B6-8E1A9C67E133}" presName="vert1" presStyleCnt="0"/>
      <dgm:spPr/>
    </dgm:pt>
    <dgm:pt modelId="{8422AEB8-27BF-4A17-A065-C7432A971A18}" type="pres">
      <dgm:prSet presAssocID="{FE2FCC5D-3522-4708-9BCD-6B79E63FCAF9}" presName="thickLine" presStyleLbl="alignNode1" presStyleIdx="7" presStyleCnt="9"/>
      <dgm:spPr/>
    </dgm:pt>
    <dgm:pt modelId="{30F1A50C-23FB-46F9-A8E7-80CA6BC0C299}" type="pres">
      <dgm:prSet presAssocID="{FE2FCC5D-3522-4708-9BCD-6B79E63FCAF9}" presName="horz1" presStyleCnt="0"/>
      <dgm:spPr/>
    </dgm:pt>
    <dgm:pt modelId="{8D4CFCB5-5769-4E05-86FC-DE983C4E1E95}" type="pres">
      <dgm:prSet presAssocID="{FE2FCC5D-3522-4708-9BCD-6B79E63FCAF9}" presName="tx1" presStyleLbl="revTx" presStyleIdx="7" presStyleCnt="9"/>
      <dgm:spPr/>
    </dgm:pt>
    <dgm:pt modelId="{9589A9E2-42E7-4693-8BCA-53CB699491EB}" type="pres">
      <dgm:prSet presAssocID="{FE2FCC5D-3522-4708-9BCD-6B79E63FCAF9}" presName="vert1" presStyleCnt="0"/>
      <dgm:spPr/>
    </dgm:pt>
    <dgm:pt modelId="{DD0D5D1D-0EC0-4030-AE01-2948964E4556}" type="pres">
      <dgm:prSet presAssocID="{03846298-696E-4A39-B08A-BEF6A8837E85}" presName="thickLine" presStyleLbl="alignNode1" presStyleIdx="8" presStyleCnt="9"/>
      <dgm:spPr/>
    </dgm:pt>
    <dgm:pt modelId="{A648CB07-29BE-437A-BF5C-25A64FF76061}" type="pres">
      <dgm:prSet presAssocID="{03846298-696E-4A39-B08A-BEF6A8837E85}" presName="horz1" presStyleCnt="0"/>
      <dgm:spPr/>
    </dgm:pt>
    <dgm:pt modelId="{5070C5AE-7602-4878-BECE-BA5A546CDCF7}" type="pres">
      <dgm:prSet presAssocID="{03846298-696E-4A39-B08A-BEF6A8837E85}" presName="tx1" presStyleLbl="revTx" presStyleIdx="8" presStyleCnt="9"/>
      <dgm:spPr/>
    </dgm:pt>
    <dgm:pt modelId="{32B086BE-C74D-412A-A045-BA293B59D2B1}" type="pres">
      <dgm:prSet presAssocID="{03846298-696E-4A39-B08A-BEF6A8837E85}" presName="vert1" presStyleCnt="0"/>
      <dgm:spPr/>
    </dgm:pt>
  </dgm:ptLst>
  <dgm:cxnLst>
    <dgm:cxn modelId="{8C14C618-13D9-44E6-8B64-9A74A364324C}" srcId="{FC09313F-BE4E-475E-85BE-A5080C01F9B1}" destId="{FE2FCC5D-3522-4708-9BCD-6B79E63FCAF9}" srcOrd="7" destOrd="0" parTransId="{ED43599F-2E48-40B9-BBB4-D514165CA292}" sibTransId="{69672590-5682-4B87-8472-C7B191484DAE}"/>
    <dgm:cxn modelId="{B502451B-086F-4897-A1CD-BB14E30D95E4}" srcId="{FC09313F-BE4E-475E-85BE-A5080C01F9B1}" destId="{11823F10-42CD-4D2E-8FCC-FED7881CD5B5}" srcOrd="1" destOrd="0" parTransId="{0F2C4E48-1CF3-4E72-A0B1-F1EECC7E9E55}" sibTransId="{EF37BBD3-1701-4A86-9D88-663D76021A0F}"/>
    <dgm:cxn modelId="{A9BB1B37-001A-47EB-98BB-7AF99340E72D}" type="presOf" srcId="{011C675E-4BB3-4781-93E3-8B74CCEBBB13}" destId="{68848FA2-5F50-4449-AC3D-609CCB34951E}" srcOrd="0" destOrd="0" presId="urn:microsoft.com/office/officeart/2008/layout/LinedList"/>
    <dgm:cxn modelId="{C6E32F41-5184-45E2-9A6E-9276F27BF93C}" type="presOf" srcId="{873717B5-F611-407A-B4B6-8E1A9C67E133}" destId="{815CA622-7965-478E-B6F7-A6B2B79031A1}" srcOrd="0" destOrd="0" presId="urn:microsoft.com/office/officeart/2008/layout/LinedList"/>
    <dgm:cxn modelId="{11D2E055-FC98-4CFA-9644-D0BAC750A85D}" type="presOf" srcId="{03846298-696E-4A39-B08A-BEF6A8837E85}" destId="{5070C5AE-7602-4878-BECE-BA5A546CDCF7}" srcOrd="0" destOrd="0" presId="urn:microsoft.com/office/officeart/2008/layout/LinedList"/>
    <dgm:cxn modelId="{DA35A87A-F07C-45F7-920D-F2D2167A1736}" srcId="{FC09313F-BE4E-475E-85BE-A5080C01F9B1}" destId="{011C675E-4BB3-4781-93E3-8B74CCEBBB13}" srcOrd="5" destOrd="0" parTransId="{822DC51F-A698-4897-8FC2-E2BB5BB95A23}" sibTransId="{9A048F02-63E2-43D6-BBAB-B7EDF70C5B24}"/>
    <dgm:cxn modelId="{9EC2DC92-A319-40F5-AAD5-19658F90C823}" type="presOf" srcId="{11823F10-42CD-4D2E-8FCC-FED7881CD5B5}" destId="{F9D4E3AB-0C7D-45E1-BC75-665871BE80E4}" srcOrd="0" destOrd="0" presId="urn:microsoft.com/office/officeart/2008/layout/LinedList"/>
    <dgm:cxn modelId="{4D755A94-6DB7-4F58-A41B-C11E7FA9EA4C}" srcId="{FC09313F-BE4E-475E-85BE-A5080C01F9B1}" destId="{0EA19523-80E4-4550-B7F3-034690EA2DF4}" srcOrd="3" destOrd="0" parTransId="{21A97AAF-344D-4984-9617-F93E8D98C416}" sibTransId="{A78DA04B-3062-4FCF-AA3A-A534389C5D60}"/>
    <dgm:cxn modelId="{C90D6DA1-0E7C-4727-94A7-7ED606E983F1}" type="presOf" srcId="{0EA19523-80E4-4550-B7F3-034690EA2DF4}" destId="{7953301A-8011-4590-ABC6-E34530D1579A}" srcOrd="0" destOrd="0" presId="urn:microsoft.com/office/officeart/2008/layout/LinedList"/>
    <dgm:cxn modelId="{7F7957A1-93CA-4AD2-AE66-B2AC0D4F2AC1}" type="presOf" srcId="{ACBE1AED-5969-4517-9104-337CAA8886D1}" destId="{7EC9627C-337C-430C-BF5D-8EC4B17F915C}" srcOrd="0" destOrd="0" presId="urn:microsoft.com/office/officeart/2008/layout/LinedList"/>
    <dgm:cxn modelId="{D2095CB1-75F2-4E1F-927B-15219EF18E52}" srcId="{FC09313F-BE4E-475E-85BE-A5080C01F9B1}" destId="{B8F6844E-5731-471A-94B3-CEAE1BDAE279}" srcOrd="2" destOrd="0" parTransId="{8596032F-DD09-4D90-99F5-ED6D9F69B0D7}" sibTransId="{2358B4BB-91FC-49B9-BDAF-F5C4612FA13B}"/>
    <dgm:cxn modelId="{BE8DFFC7-CFF5-4A28-9F80-92DE9073A15D}" srcId="{FC09313F-BE4E-475E-85BE-A5080C01F9B1}" destId="{03846298-696E-4A39-B08A-BEF6A8837E85}" srcOrd="8" destOrd="0" parTransId="{59D09ED5-F213-46B8-AFDA-13153F72F9AA}" sibTransId="{C10FE2FB-EABB-4444-9E45-B2CAEA50948D}"/>
    <dgm:cxn modelId="{F414BBCF-D321-41E1-A8AA-9B7422C860F7}" type="presOf" srcId="{FC09313F-BE4E-475E-85BE-A5080C01F9B1}" destId="{2A07CDA9-35C5-40EE-A43D-E93ED8874BA9}" srcOrd="0" destOrd="0" presId="urn:microsoft.com/office/officeart/2008/layout/LinedList"/>
    <dgm:cxn modelId="{012F24D8-9B7D-4A02-AA97-FD24F4F21A66}" type="presOf" srcId="{EF787FC2-243C-4DED-92AA-3D467BE8B227}" destId="{D81FAD77-D219-4EAE-8599-B665698562F4}" srcOrd="0" destOrd="0" presId="urn:microsoft.com/office/officeart/2008/layout/LinedList"/>
    <dgm:cxn modelId="{2FC409DC-32DD-4869-947D-810BED84446F}" type="presOf" srcId="{B8F6844E-5731-471A-94B3-CEAE1BDAE279}" destId="{9F519206-6500-4145-B10E-A940D6A349B7}" srcOrd="0" destOrd="0" presId="urn:microsoft.com/office/officeart/2008/layout/LinedList"/>
    <dgm:cxn modelId="{785EFCDC-29F7-45C2-A2CD-BA8984292418}" srcId="{FC09313F-BE4E-475E-85BE-A5080C01F9B1}" destId="{ACBE1AED-5969-4517-9104-337CAA8886D1}" srcOrd="4" destOrd="0" parTransId="{5E3FBD9E-808F-458E-B78C-332E02A4804E}" sibTransId="{BEC1DC96-7B23-4309-94F8-F5EF5E321D31}"/>
    <dgm:cxn modelId="{6C3E04E5-9C59-48E7-B013-CEA75CE5FDF0}" srcId="{FC09313F-BE4E-475E-85BE-A5080C01F9B1}" destId="{873717B5-F611-407A-B4B6-8E1A9C67E133}" srcOrd="6" destOrd="0" parTransId="{3D783E6F-4AE5-4D41-B812-0ACE0DC056BF}" sibTransId="{8E0FF191-2D60-4AE7-8DA6-0CF2A9697F8F}"/>
    <dgm:cxn modelId="{FD7DA9ED-F304-4D52-974C-86E6696C0C37}" type="presOf" srcId="{FE2FCC5D-3522-4708-9BCD-6B79E63FCAF9}" destId="{8D4CFCB5-5769-4E05-86FC-DE983C4E1E95}" srcOrd="0" destOrd="0" presId="urn:microsoft.com/office/officeart/2008/layout/LinedList"/>
    <dgm:cxn modelId="{1BBE03FD-C968-4246-8951-66013F7AAB40}" srcId="{FC09313F-BE4E-475E-85BE-A5080C01F9B1}" destId="{EF787FC2-243C-4DED-92AA-3D467BE8B227}" srcOrd="0" destOrd="0" parTransId="{AFF25034-A438-4041-AFC1-67C45897F151}" sibTransId="{7901F9C3-3448-491E-8E12-D02EB84A39C8}"/>
    <dgm:cxn modelId="{97003B82-C70D-4937-9A2F-D4150152A48C}" type="presParOf" srcId="{2A07CDA9-35C5-40EE-A43D-E93ED8874BA9}" destId="{F13E8F5C-C055-421B-839B-52FB40344CE1}" srcOrd="0" destOrd="0" presId="urn:microsoft.com/office/officeart/2008/layout/LinedList"/>
    <dgm:cxn modelId="{C6570BEA-F7E9-472A-84BE-76B6B4BDB1C6}" type="presParOf" srcId="{2A07CDA9-35C5-40EE-A43D-E93ED8874BA9}" destId="{792F5DEA-7D6A-4661-A205-537BE2346193}" srcOrd="1" destOrd="0" presId="urn:microsoft.com/office/officeart/2008/layout/LinedList"/>
    <dgm:cxn modelId="{8CEE6FDF-48B0-4664-9CE6-1FEEC76A7E98}" type="presParOf" srcId="{792F5DEA-7D6A-4661-A205-537BE2346193}" destId="{D81FAD77-D219-4EAE-8599-B665698562F4}" srcOrd="0" destOrd="0" presId="urn:microsoft.com/office/officeart/2008/layout/LinedList"/>
    <dgm:cxn modelId="{8E24D9EA-B6B6-403D-9C9C-30DB8C612217}" type="presParOf" srcId="{792F5DEA-7D6A-4661-A205-537BE2346193}" destId="{B80D11C5-AA4D-4B57-AFF2-EFD6BC9D5C12}" srcOrd="1" destOrd="0" presId="urn:microsoft.com/office/officeart/2008/layout/LinedList"/>
    <dgm:cxn modelId="{22DB2BB4-BDED-4C1B-9D2B-AB12F7B996EF}" type="presParOf" srcId="{2A07CDA9-35C5-40EE-A43D-E93ED8874BA9}" destId="{C88C9AD2-6E80-4B25-ADEC-4A7EA52B7763}" srcOrd="2" destOrd="0" presId="urn:microsoft.com/office/officeart/2008/layout/LinedList"/>
    <dgm:cxn modelId="{8E5BC0EE-7B60-418D-B567-79678FADFBAD}" type="presParOf" srcId="{2A07CDA9-35C5-40EE-A43D-E93ED8874BA9}" destId="{8EE3872D-5215-40DC-B0E9-8741B266C06B}" srcOrd="3" destOrd="0" presId="urn:microsoft.com/office/officeart/2008/layout/LinedList"/>
    <dgm:cxn modelId="{D946E795-FC9E-478F-9CDD-F88A2FB60D41}" type="presParOf" srcId="{8EE3872D-5215-40DC-B0E9-8741B266C06B}" destId="{F9D4E3AB-0C7D-45E1-BC75-665871BE80E4}" srcOrd="0" destOrd="0" presId="urn:microsoft.com/office/officeart/2008/layout/LinedList"/>
    <dgm:cxn modelId="{010BC179-1862-4391-8E87-29D2970DB970}" type="presParOf" srcId="{8EE3872D-5215-40DC-B0E9-8741B266C06B}" destId="{60D5CDA2-E3E0-4BCF-A701-E11CFB5A4D4C}" srcOrd="1" destOrd="0" presId="urn:microsoft.com/office/officeart/2008/layout/LinedList"/>
    <dgm:cxn modelId="{F063FC42-C0AB-44B7-96C2-A302CFD24C08}" type="presParOf" srcId="{2A07CDA9-35C5-40EE-A43D-E93ED8874BA9}" destId="{B2B81060-124A-4184-B77C-774C6EA5BC97}" srcOrd="4" destOrd="0" presId="urn:microsoft.com/office/officeart/2008/layout/LinedList"/>
    <dgm:cxn modelId="{611D5F05-1EDD-48C8-9538-DDDB2B9B850F}" type="presParOf" srcId="{2A07CDA9-35C5-40EE-A43D-E93ED8874BA9}" destId="{B695607C-509F-48FC-B2AC-2203878B1613}" srcOrd="5" destOrd="0" presId="urn:microsoft.com/office/officeart/2008/layout/LinedList"/>
    <dgm:cxn modelId="{C19C6C03-BD9F-4EC6-8639-A2DB885562B0}" type="presParOf" srcId="{B695607C-509F-48FC-B2AC-2203878B1613}" destId="{9F519206-6500-4145-B10E-A940D6A349B7}" srcOrd="0" destOrd="0" presId="urn:microsoft.com/office/officeart/2008/layout/LinedList"/>
    <dgm:cxn modelId="{67F6F863-C310-4C30-B686-858A6502C2B8}" type="presParOf" srcId="{B695607C-509F-48FC-B2AC-2203878B1613}" destId="{048ADB12-C6C1-4BA1-AF35-7CB864CBE03A}" srcOrd="1" destOrd="0" presId="urn:microsoft.com/office/officeart/2008/layout/LinedList"/>
    <dgm:cxn modelId="{8C703489-EF60-4A9C-BA19-46F6FE038BF8}" type="presParOf" srcId="{2A07CDA9-35C5-40EE-A43D-E93ED8874BA9}" destId="{D7A4D595-F57C-41F6-AA14-609037115E15}" srcOrd="6" destOrd="0" presId="urn:microsoft.com/office/officeart/2008/layout/LinedList"/>
    <dgm:cxn modelId="{7DE46DB5-1F15-4453-A30F-A72C78FAF386}" type="presParOf" srcId="{2A07CDA9-35C5-40EE-A43D-E93ED8874BA9}" destId="{E7B9C055-3DCF-44D9-BD66-D24D0F71A1A7}" srcOrd="7" destOrd="0" presId="urn:microsoft.com/office/officeart/2008/layout/LinedList"/>
    <dgm:cxn modelId="{9E668655-4DBD-44D8-B4B6-C7BE0CC08944}" type="presParOf" srcId="{E7B9C055-3DCF-44D9-BD66-D24D0F71A1A7}" destId="{7953301A-8011-4590-ABC6-E34530D1579A}" srcOrd="0" destOrd="0" presId="urn:microsoft.com/office/officeart/2008/layout/LinedList"/>
    <dgm:cxn modelId="{58A38B01-AC11-4EDE-9E99-E2CA9154D307}" type="presParOf" srcId="{E7B9C055-3DCF-44D9-BD66-D24D0F71A1A7}" destId="{3AB19DD2-58D2-4DA3-B922-806E048D27EA}" srcOrd="1" destOrd="0" presId="urn:microsoft.com/office/officeart/2008/layout/LinedList"/>
    <dgm:cxn modelId="{FE5C6116-7F05-4B3B-B904-C739AF60862A}" type="presParOf" srcId="{2A07CDA9-35C5-40EE-A43D-E93ED8874BA9}" destId="{02BCC371-6DE3-485F-94B4-99B400352B9C}" srcOrd="8" destOrd="0" presId="urn:microsoft.com/office/officeart/2008/layout/LinedList"/>
    <dgm:cxn modelId="{4462D541-65EA-40CA-B8DF-B8579FFBAE21}" type="presParOf" srcId="{2A07CDA9-35C5-40EE-A43D-E93ED8874BA9}" destId="{E14CA519-B881-4DC8-933B-D19BD8015103}" srcOrd="9" destOrd="0" presId="urn:microsoft.com/office/officeart/2008/layout/LinedList"/>
    <dgm:cxn modelId="{00CB5B6D-4151-4524-B455-7CBB063FE120}" type="presParOf" srcId="{E14CA519-B881-4DC8-933B-D19BD8015103}" destId="{7EC9627C-337C-430C-BF5D-8EC4B17F915C}" srcOrd="0" destOrd="0" presId="urn:microsoft.com/office/officeart/2008/layout/LinedList"/>
    <dgm:cxn modelId="{1B30D85C-8D99-4674-8C6E-41C1FFD2AFA0}" type="presParOf" srcId="{E14CA519-B881-4DC8-933B-D19BD8015103}" destId="{553F361E-6F53-417A-9530-3A522F804DE5}" srcOrd="1" destOrd="0" presId="urn:microsoft.com/office/officeart/2008/layout/LinedList"/>
    <dgm:cxn modelId="{B2E968D2-6E1B-4181-A7E0-97759E170C9D}" type="presParOf" srcId="{2A07CDA9-35C5-40EE-A43D-E93ED8874BA9}" destId="{17B1733D-CE06-470D-9967-4CFF54BDB939}" srcOrd="10" destOrd="0" presId="urn:microsoft.com/office/officeart/2008/layout/LinedList"/>
    <dgm:cxn modelId="{79F90A3C-0451-4D97-B31C-5F174332B047}" type="presParOf" srcId="{2A07CDA9-35C5-40EE-A43D-E93ED8874BA9}" destId="{3A34DE1D-EAF9-4A07-88ED-F09ADCFA1E93}" srcOrd="11" destOrd="0" presId="urn:microsoft.com/office/officeart/2008/layout/LinedList"/>
    <dgm:cxn modelId="{A3FF2ED3-77CF-4F83-8A58-E050761BB155}" type="presParOf" srcId="{3A34DE1D-EAF9-4A07-88ED-F09ADCFA1E93}" destId="{68848FA2-5F50-4449-AC3D-609CCB34951E}" srcOrd="0" destOrd="0" presId="urn:microsoft.com/office/officeart/2008/layout/LinedList"/>
    <dgm:cxn modelId="{29276991-B688-45B3-841D-1CB67E31DA07}" type="presParOf" srcId="{3A34DE1D-EAF9-4A07-88ED-F09ADCFA1E93}" destId="{C5732B51-4DD7-4DEE-B1E2-A2E1E8FEB711}" srcOrd="1" destOrd="0" presId="urn:microsoft.com/office/officeart/2008/layout/LinedList"/>
    <dgm:cxn modelId="{756DB645-DF52-40E9-8439-EB71624A8CE7}" type="presParOf" srcId="{2A07CDA9-35C5-40EE-A43D-E93ED8874BA9}" destId="{8A08AF17-D278-4239-9919-3250DF704655}" srcOrd="12" destOrd="0" presId="urn:microsoft.com/office/officeart/2008/layout/LinedList"/>
    <dgm:cxn modelId="{90CD288B-3D8C-4072-8D82-0536C1A58CA9}" type="presParOf" srcId="{2A07CDA9-35C5-40EE-A43D-E93ED8874BA9}" destId="{A88FD9A3-4A22-400A-91F3-9773D1A41DA9}" srcOrd="13" destOrd="0" presId="urn:microsoft.com/office/officeart/2008/layout/LinedList"/>
    <dgm:cxn modelId="{8FEA4CD7-AEED-4519-900C-096A72D410D8}" type="presParOf" srcId="{A88FD9A3-4A22-400A-91F3-9773D1A41DA9}" destId="{815CA622-7965-478E-B6F7-A6B2B79031A1}" srcOrd="0" destOrd="0" presId="urn:microsoft.com/office/officeart/2008/layout/LinedList"/>
    <dgm:cxn modelId="{8D242C9C-6CF3-4BA1-AFB6-14E526D63EDE}" type="presParOf" srcId="{A88FD9A3-4A22-400A-91F3-9773D1A41DA9}" destId="{FFAA894B-D61A-44B1-8F3B-E5ABA321ADEB}" srcOrd="1" destOrd="0" presId="urn:microsoft.com/office/officeart/2008/layout/LinedList"/>
    <dgm:cxn modelId="{88A67C60-EC18-4876-AEAC-3C1AD21062D3}" type="presParOf" srcId="{2A07CDA9-35C5-40EE-A43D-E93ED8874BA9}" destId="{8422AEB8-27BF-4A17-A065-C7432A971A18}" srcOrd="14" destOrd="0" presId="urn:microsoft.com/office/officeart/2008/layout/LinedList"/>
    <dgm:cxn modelId="{847CE90A-4861-466D-8D66-6B29424B5A2E}" type="presParOf" srcId="{2A07CDA9-35C5-40EE-A43D-E93ED8874BA9}" destId="{30F1A50C-23FB-46F9-A8E7-80CA6BC0C299}" srcOrd="15" destOrd="0" presId="urn:microsoft.com/office/officeart/2008/layout/LinedList"/>
    <dgm:cxn modelId="{03113D37-7647-4E0C-9BA6-DAD51FF9B8D4}" type="presParOf" srcId="{30F1A50C-23FB-46F9-A8E7-80CA6BC0C299}" destId="{8D4CFCB5-5769-4E05-86FC-DE983C4E1E95}" srcOrd="0" destOrd="0" presId="urn:microsoft.com/office/officeart/2008/layout/LinedList"/>
    <dgm:cxn modelId="{0E21DE81-B099-49B8-BA3F-530626BFBA38}" type="presParOf" srcId="{30F1A50C-23FB-46F9-A8E7-80CA6BC0C299}" destId="{9589A9E2-42E7-4693-8BCA-53CB699491EB}" srcOrd="1" destOrd="0" presId="urn:microsoft.com/office/officeart/2008/layout/LinedList"/>
    <dgm:cxn modelId="{32EE676A-0FCD-4080-8070-B7485CC74072}" type="presParOf" srcId="{2A07CDA9-35C5-40EE-A43D-E93ED8874BA9}" destId="{DD0D5D1D-0EC0-4030-AE01-2948964E4556}" srcOrd="16" destOrd="0" presId="urn:microsoft.com/office/officeart/2008/layout/LinedList"/>
    <dgm:cxn modelId="{48DEC472-FF24-495D-A834-C7CC43F8DBFB}" type="presParOf" srcId="{2A07CDA9-35C5-40EE-A43D-E93ED8874BA9}" destId="{A648CB07-29BE-437A-BF5C-25A64FF76061}" srcOrd="17" destOrd="0" presId="urn:microsoft.com/office/officeart/2008/layout/LinedList"/>
    <dgm:cxn modelId="{ACDDEA6B-2C3E-4717-9642-96973E9ECE75}" type="presParOf" srcId="{A648CB07-29BE-437A-BF5C-25A64FF76061}" destId="{5070C5AE-7602-4878-BECE-BA5A546CDCF7}" srcOrd="0" destOrd="0" presId="urn:microsoft.com/office/officeart/2008/layout/LinedList"/>
    <dgm:cxn modelId="{32AC151B-1DA9-4E1C-B167-ED64ECBFC80B}" type="presParOf" srcId="{A648CB07-29BE-437A-BF5C-25A64FF76061}" destId="{32B086BE-C74D-412A-A045-BA293B59D2B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5948D36-0C1B-40B0-96C4-6C7F564C9B08}"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55A752AB-CB98-4704-BE71-5547F52C1E82}">
      <dgm:prSet/>
      <dgm:spPr/>
      <dgm:t>
        <a:bodyPr/>
        <a:lstStyle/>
        <a:p>
          <a:pPr algn="ctr"/>
          <a:r>
            <a:rPr lang="en-US" b="1" dirty="0">
              <a:latin typeface="Amasis MT Pro Black" panose="02040A04050005020304" pitchFamily="18" charset="0"/>
            </a:rPr>
            <a:t>Use the tools provided by Angel Wing</a:t>
          </a:r>
        </a:p>
      </dgm:t>
    </dgm:pt>
    <dgm:pt modelId="{F7BE3AE2-3064-4E6B-9217-CC33497475CB}" type="parTrans" cxnId="{7E165550-3606-4A49-8CAE-944556017454}">
      <dgm:prSet/>
      <dgm:spPr/>
      <dgm:t>
        <a:bodyPr/>
        <a:lstStyle/>
        <a:p>
          <a:pPr algn="ctr"/>
          <a:endParaRPr lang="en-US" b="1">
            <a:latin typeface="Amasis MT Pro Black" panose="02040A04050005020304" pitchFamily="18" charset="0"/>
          </a:endParaRPr>
        </a:p>
      </dgm:t>
    </dgm:pt>
    <dgm:pt modelId="{FF6822DB-21FD-4BEB-9567-30D4DDE703CE}" type="sibTrans" cxnId="{7E165550-3606-4A49-8CAE-944556017454}">
      <dgm:prSet/>
      <dgm:spPr/>
      <dgm:t>
        <a:bodyPr/>
        <a:lstStyle/>
        <a:p>
          <a:pPr algn="ctr"/>
          <a:endParaRPr lang="en-US" b="1">
            <a:latin typeface="Amasis MT Pro Black" panose="02040A04050005020304" pitchFamily="18" charset="0"/>
          </a:endParaRPr>
        </a:p>
      </dgm:t>
    </dgm:pt>
    <dgm:pt modelId="{E6F336BF-6A0C-4068-9E82-C4704018FCA8}">
      <dgm:prSet/>
      <dgm:spPr/>
      <dgm:t>
        <a:bodyPr/>
        <a:lstStyle/>
        <a:p>
          <a:pPr algn="ctr"/>
          <a:r>
            <a:rPr lang="en-US" b="1">
              <a:latin typeface="Amasis MT Pro Black" panose="02040A04050005020304" pitchFamily="18" charset="0"/>
            </a:rPr>
            <a:t>Recognize WHAT triggers YOU</a:t>
          </a:r>
        </a:p>
      </dgm:t>
    </dgm:pt>
    <dgm:pt modelId="{378535DC-FBDC-4413-8745-3470A41E4783}" type="parTrans" cxnId="{5DFC7154-F031-45B3-9327-E84978E6D708}">
      <dgm:prSet/>
      <dgm:spPr/>
      <dgm:t>
        <a:bodyPr/>
        <a:lstStyle/>
        <a:p>
          <a:pPr algn="ctr"/>
          <a:endParaRPr lang="en-US" b="1">
            <a:latin typeface="Amasis MT Pro Black" panose="02040A04050005020304" pitchFamily="18" charset="0"/>
          </a:endParaRPr>
        </a:p>
      </dgm:t>
    </dgm:pt>
    <dgm:pt modelId="{563E87CA-89A7-491D-B263-99AE803D836D}" type="sibTrans" cxnId="{5DFC7154-F031-45B3-9327-E84978E6D708}">
      <dgm:prSet/>
      <dgm:spPr/>
      <dgm:t>
        <a:bodyPr/>
        <a:lstStyle/>
        <a:p>
          <a:pPr algn="ctr"/>
          <a:endParaRPr lang="en-US" b="1">
            <a:latin typeface="Amasis MT Pro Black" panose="02040A04050005020304" pitchFamily="18" charset="0"/>
          </a:endParaRPr>
        </a:p>
      </dgm:t>
    </dgm:pt>
    <dgm:pt modelId="{9DBE1855-81AB-48D5-9570-0216A75B9F7E}">
      <dgm:prSet/>
      <dgm:spPr/>
      <dgm:t>
        <a:bodyPr/>
        <a:lstStyle/>
        <a:p>
          <a:pPr algn="ctr"/>
          <a:r>
            <a:rPr lang="en-US" b="1">
              <a:latin typeface="Amasis MT Pro Black" panose="02040A04050005020304" pitchFamily="18" charset="0"/>
            </a:rPr>
            <a:t>A trigger is a MIRROR to look into oneself</a:t>
          </a:r>
        </a:p>
      </dgm:t>
    </dgm:pt>
    <dgm:pt modelId="{806EF0CB-F77B-4FDA-82F8-B2CB3BBABB2C}" type="parTrans" cxnId="{B5436692-3580-4B3F-B3AC-8868F0426CFC}">
      <dgm:prSet/>
      <dgm:spPr/>
      <dgm:t>
        <a:bodyPr/>
        <a:lstStyle/>
        <a:p>
          <a:pPr algn="ctr"/>
          <a:endParaRPr lang="en-US" b="1">
            <a:latin typeface="Amasis MT Pro Black" panose="02040A04050005020304" pitchFamily="18" charset="0"/>
          </a:endParaRPr>
        </a:p>
      </dgm:t>
    </dgm:pt>
    <dgm:pt modelId="{595DA301-7EC8-4883-BBEB-93D0F502D583}" type="sibTrans" cxnId="{B5436692-3580-4B3F-B3AC-8868F0426CFC}">
      <dgm:prSet/>
      <dgm:spPr/>
      <dgm:t>
        <a:bodyPr/>
        <a:lstStyle/>
        <a:p>
          <a:pPr algn="ctr"/>
          <a:endParaRPr lang="en-US" b="1">
            <a:latin typeface="Amasis MT Pro Black" panose="02040A04050005020304" pitchFamily="18" charset="0"/>
          </a:endParaRPr>
        </a:p>
      </dgm:t>
    </dgm:pt>
    <dgm:pt modelId="{F192513C-1DBA-4A41-8555-4C4984B9E37D}">
      <dgm:prSet/>
      <dgm:spPr/>
      <dgm:t>
        <a:bodyPr/>
        <a:lstStyle/>
        <a:p>
          <a:pPr algn="ctr"/>
          <a:r>
            <a:rPr lang="en-US" b="1">
              <a:latin typeface="Amasis MT Pro Black" panose="02040A04050005020304" pitchFamily="18" charset="0"/>
            </a:rPr>
            <a:t>There is sub-conscious programming that is triggering me</a:t>
          </a:r>
        </a:p>
      </dgm:t>
    </dgm:pt>
    <dgm:pt modelId="{AE167041-FE2E-450D-83F9-CCB4F3A7C171}" type="parTrans" cxnId="{C2AABF43-62D5-4406-AD77-A804511D5F43}">
      <dgm:prSet/>
      <dgm:spPr/>
      <dgm:t>
        <a:bodyPr/>
        <a:lstStyle/>
        <a:p>
          <a:pPr algn="ctr"/>
          <a:endParaRPr lang="en-US" b="1">
            <a:latin typeface="Amasis MT Pro Black" panose="02040A04050005020304" pitchFamily="18" charset="0"/>
          </a:endParaRPr>
        </a:p>
      </dgm:t>
    </dgm:pt>
    <dgm:pt modelId="{9F32E520-CD93-4B9C-9D24-12A13F37343C}" type="sibTrans" cxnId="{C2AABF43-62D5-4406-AD77-A804511D5F43}">
      <dgm:prSet/>
      <dgm:spPr/>
      <dgm:t>
        <a:bodyPr/>
        <a:lstStyle/>
        <a:p>
          <a:pPr algn="ctr"/>
          <a:endParaRPr lang="en-US" b="1">
            <a:latin typeface="Amasis MT Pro Black" panose="02040A04050005020304" pitchFamily="18" charset="0"/>
          </a:endParaRPr>
        </a:p>
      </dgm:t>
    </dgm:pt>
    <dgm:pt modelId="{806DB10A-F492-46D2-95A9-DFCCD8888757}">
      <dgm:prSet/>
      <dgm:spPr/>
      <dgm:t>
        <a:bodyPr/>
        <a:lstStyle/>
        <a:p>
          <a:pPr algn="ctr"/>
          <a:r>
            <a:rPr lang="en-US" b="1">
              <a:latin typeface="Amasis MT Pro Black" panose="02040A04050005020304" pitchFamily="18" charset="0"/>
            </a:rPr>
            <a:t>I AM STEADY….the outside is just a stimulus</a:t>
          </a:r>
        </a:p>
      </dgm:t>
    </dgm:pt>
    <dgm:pt modelId="{5FD05B45-C827-42C4-A0C6-C2CF26630DE6}" type="parTrans" cxnId="{DAE712C3-7ABD-4AD2-88DF-57D791F79F61}">
      <dgm:prSet/>
      <dgm:spPr/>
      <dgm:t>
        <a:bodyPr/>
        <a:lstStyle/>
        <a:p>
          <a:pPr algn="ctr"/>
          <a:endParaRPr lang="en-US" b="1">
            <a:latin typeface="Amasis MT Pro Black" panose="02040A04050005020304" pitchFamily="18" charset="0"/>
          </a:endParaRPr>
        </a:p>
      </dgm:t>
    </dgm:pt>
    <dgm:pt modelId="{0414F879-B8CE-4521-86E3-CA359786248D}" type="sibTrans" cxnId="{DAE712C3-7ABD-4AD2-88DF-57D791F79F61}">
      <dgm:prSet/>
      <dgm:spPr/>
      <dgm:t>
        <a:bodyPr/>
        <a:lstStyle/>
        <a:p>
          <a:pPr algn="ctr"/>
          <a:endParaRPr lang="en-US" b="1">
            <a:latin typeface="Amasis MT Pro Black" panose="02040A04050005020304" pitchFamily="18" charset="0"/>
          </a:endParaRPr>
        </a:p>
      </dgm:t>
    </dgm:pt>
    <dgm:pt modelId="{910B0177-B645-4E8E-AEB2-A97EEC2F7221}">
      <dgm:prSet/>
      <dgm:spPr/>
      <dgm:t>
        <a:bodyPr/>
        <a:lstStyle/>
        <a:p>
          <a:pPr algn="ctr"/>
          <a:r>
            <a:rPr lang="en-US" b="1">
              <a:latin typeface="Amasis MT Pro Black" panose="02040A04050005020304" pitchFamily="18" charset="0"/>
            </a:rPr>
            <a:t>Awareness of the STRUCTURE and FUNCTION of our mind</a:t>
          </a:r>
        </a:p>
      </dgm:t>
    </dgm:pt>
    <dgm:pt modelId="{6D9EE41F-239E-4BAE-B35C-6968502787AD}" type="parTrans" cxnId="{1C0AF282-26D1-43AC-8F7D-305789E01499}">
      <dgm:prSet/>
      <dgm:spPr/>
      <dgm:t>
        <a:bodyPr/>
        <a:lstStyle/>
        <a:p>
          <a:pPr algn="ctr"/>
          <a:endParaRPr lang="en-US" b="1">
            <a:latin typeface="Amasis MT Pro Black" panose="02040A04050005020304" pitchFamily="18" charset="0"/>
          </a:endParaRPr>
        </a:p>
      </dgm:t>
    </dgm:pt>
    <dgm:pt modelId="{529BB3B4-BA70-4F1E-A264-7A00432985BC}" type="sibTrans" cxnId="{1C0AF282-26D1-43AC-8F7D-305789E01499}">
      <dgm:prSet/>
      <dgm:spPr/>
      <dgm:t>
        <a:bodyPr/>
        <a:lstStyle/>
        <a:p>
          <a:pPr algn="ctr"/>
          <a:endParaRPr lang="en-US" b="1">
            <a:latin typeface="Amasis MT Pro Black" panose="02040A04050005020304" pitchFamily="18" charset="0"/>
          </a:endParaRPr>
        </a:p>
      </dgm:t>
    </dgm:pt>
    <dgm:pt modelId="{DC7BD3B1-6D18-4789-8454-FDE2D12B4F8D}">
      <dgm:prSet/>
      <dgm:spPr/>
      <dgm:t>
        <a:bodyPr/>
        <a:lstStyle/>
        <a:p>
          <a:pPr algn="ctr"/>
          <a:r>
            <a:rPr lang="en-US" b="1">
              <a:latin typeface="Amasis MT Pro Black" panose="02040A04050005020304" pitchFamily="18" charset="0"/>
            </a:rPr>
            <a:t>Eventually, the TRIGGER WILL DISSIPATE</a:t>
          </a:r>
        </a:p>
      </dgm:t>
    </dgm:pt>
    <dgm:pt modelId="{3459D7D9-9C47-4149-9216-B1E9E61AD928}" type="parTrans" cxnId="{10C34F74-6C4A-4162-B485-92FEE6146175}">
      <dgm:prSet/>
      <dgm:spPr/>
      <dgm:t>
        <a:bodyPr/>
        <a:lstStyle/>
        <a:p>
          <a:pPr algn="ctr"/>
          <a:endParaRPr lang="en-US" b="1">
            <a:latin typeface="Amasis MT Pro Black" panose="02040A04050005020304" pitchFamily="18" charset="0"/>
          </a:endParaRPr>
        </a:p>
      </dgm:t>
    </dgm:pt>
    <dgm:pt modelId="{38933BA2-037F-4E24-B396-A01113CB92A9}" type="sibTrans" cxnId="{10C34F74-6C4A-4162-B485-92FEE6146175}">
      <dgm:prSet/>
      <dgm:spPr/>
      <dgm:t>
        <a:bodyPr/>
        <a:lstStyle/>
        <a:p>
          <a:pPr algn="ctr"/>
          <a:endParaRPr lang="en-US" b="1">
            <a:latin typeface="Amasis MT Pro Black" panose="02040A04050005020304" pitchFamily="18" charset="0"/>
          </a:endParaRPr>
        </a:p>
      </dgm:t>
    </dgm:pt>
    <dgm:pt modelId="{9699897B-BE04-4008-B834-F186706F76B0}" type="pres">
      <dgm:prSet presAssocID="{25948D36-0C1B-40B0-96C4-6C7F564C9B08}" presName="vert0" presStyleCnt="0">
        <dgm:presLayoutVars>
          <dgm:dir/>
          <dgm:animOne val="branch"/>
          <dgm:animLvl val="lvl"/>
        </dgm:presLayoutVars>
      </dgm:prSet>
      <dgm:spPr/>
    </dgm:pt>
    <dgm:pt modelId="{6D3A4785-67FD-4BB0-B0EA-2BD0EB5DFDE2}" type="pres">
      <dgm:prSet presAssocID="{55A752AB-CB98-4704-BE71-5547F52C1E82}" presName="thickLine" presStyleLbl="alignNode1" presStyleIdx="0" presStyleCnt="7"/>
      <dgm:spPr/>
    </dgm:pt>
    <dgm:pt modelId="{B993C83F-8EAB-4E3C-8790-441DB9827D24}" type="pres">
      <dgm:prSet presAssocID="{55A752AB-CB98-4704-BE71-5547F52C1E82}" presName="horz1" presStyleCnt="0"/>
      <dgm:spPr/>
    </dgm:pt>
    <dgm:pt modelId="{B0F68EE9-F791-43AF-BE4C-C685C04F94AD}" type="pres">
      <dgm:prSet presAssocID="{55A752AB-CB98-4704-BE71-5547F52C1E82}" presName="tx1" presStyleLbl="revTx" presStyleIdx="0" presStyleCnt="7"/>
      <dgm:spPr/>
    </dgm:pt>
    <dgm:pt modelId="{C2DDDFCB-8CDE-4C90-9BF1-84F3F5AA23CE}" type="pres">
      <dgm:prSet presAssocID="{55A752AB-CB98-4704-BE71-5547F52C1E82}" presName="vert1" presStyleCnt="0"/>
      <dgm:spPr/>
    </dgm:pt>
    <dgm:pt modelId="{5B46EEE9-FCD4-4F34-BF37-2E2573E8BB3D}" type="pres">
      <dgm:prSet presAssocID="{E6F336BF-6A0C-4068-9E82-C4704018FCA8}" presName="thickLine" presStyleLbl="alignNode1" presStyleIdx="1" presStyleCnt="7"/>
      <dgm:spPr/>
    </dgm:pt>
    <dgm:pt modelId="{6B665AFB-D6D5-471F-952F-BB2DA8DAE6EF}" type="pres">
      <dgm:prSet presAssocID="{E6F336BF-6A0C-4068-9E82-C4704018FCA8}" presName="horz1" presStyleCnt="0"/>
      <dgm:spPr/>
    </dgm:pt>
    <dgm:pt modelId="{4D8F1A8E-8E7D-47F3-9AD3-D6659F03578D}" type="pres">
      <dgm:prSet presAssocID="{E6F336BF-6A0C-4068-9E82-C4704018FCA8}" presName="tx1" presStyleLbl="revTx" presStyleIdx="1" presStyleCnt="7"/>
      <dgm:spPr/>
    </dgm:pt>
    <dgm:pt modelId="{88B3B7B5-2245-4DF0-ACBF-530F70D4AF2E}" type="pres">
      <dgm:prSet presAssocID="{E6F336BF-6A0C-4068-9E82-C4704018FCA8}" presName="vert1" presStyleCnt="0"/>
      <dgm:spPr/>
    </dgm:pt>
    <dgm:pt modelId="{F7997DF2-DA2B-4805-AA2F-CA8039499691}" type="pres">
      <dgm:prSet presAssocID="{9DBE1855-81AB-48D5-9570-0216A75B9F7E}" presName="thickLine" presStyleLbl="alignNode1" presStyleIdx="2" presStyleCnt="7"/>
      <dgm:spPr/>
    </dgm:pt>
    <dgm:pt modelId="{0537FECD-0B00-477A-93BF-3C8F875E2998}" type="pres">
      <dgm:prSet presAssocID="{9DBE1855-81AB-48D5-9570-0216A75B9F7E}" presName="horz1" presStyleCnt="0"/>
      <dgm:spPr/>
    </dgm:pt>
    <dgm:pt modelId="{86A7B82B-CEBB-45F5-85DD-3F9FAF93219D}" type="pres">
      <dgm:prSet presAssocID="{9DBE1855-81AB-48D5-9570-0216A75B9F7E}" presName="tx1" presStyleLbl="revTx" presStyleIdx="2" presStyleCnt="7"/>
      <dgm:spPr/>
    </dgm:pt>
    <dgm:pt modelId="{8C9303C7-DE5D-4D7B-A615-9A0F6F3A620D}" type="pres">
      <dgm:prSet presAssocID="{9DBE1855-81AB-48D5-9570-0216A75B9F7E}" presName="vert1" presStyleCnt="0"/>
      <dgm:spPr/>
    </dgm:pt>
    <dgm:pt modelId="{5DF4C448-BA88-41A2-99D9-EA61D2F7ACBE}" type="pres">
      <dgm:prSet presAssocID="{F192513C-1DBA-4A41-8555-4C4984B9E37D}" presName="thickLine" presStyleLbl="alignNode1" presStyleIdx="3" presStyleCnt="7"/>
      <dgm:spPr/>
    </dgm:pt>
    <dgm:pt modelId="{E87B2F47-F961-48DB-9336-1DD2E85FC4F4}" type="pres">
      <dgm:prSet presAssocID="{F192513C-1DBA-4A41-8555-4C4984B9E37D}" presName="horz1" presStyleCnt="0"/>
      <dgm:spPr/>
    </dgm:pt>
    <dgm:pt modelId="{A418BB20-EE5A-4782-B030-9A701D52B3EB}" type="pres">
      <dgm:prSet presAssocID="{F192513C-1DBA-4A41-8555-4C4984B9E37D}" presName="tx1" presStyleLbl="revTx" presStyleIdx="3" presStyleCnt="7"/>
      <dgm:spPr/>
    </dgm:pt>
    <dgm:pt modelId="{7E5081F5-D106-41F9-A36F-5D2A75C2D4AF}" type="pres">
      <dgm:prSet presAssocID="{F192513C-1DBA-4A41-8555-4C4984B9E37D}" presName="vert1" presStyleCnt="0"/>
      <dgm:spPr/>
    </dgm:pt>
    <dgm:pt modelId="{3F7A62A5-7B5A-42AD-8089-6031DD968582}" type="pres">
      <dgm:prSet presAssocID="{806DB10A-F492-46D2-95A9-DFCCD8888757}" presName="thickLine" presStyleLbl="alignNode1" presStyleIdx="4" presStyleCnt="7"/>
      <dgm:spPr/>
    </dgm:pt>
    <dgm:pt modelId="{4524A1E4-64F4-43A2-8D19-721D28E7122F}" type="pres">
      <dgm:prSet presAssocID="{806DB10A-F492-46D2-95A9-DFCCD8888757}" presName="horz1" presStyleCnt="0"/>
      <dgm:spPr/>
    </dgm:pt>
    <dgm:pt modelId="{B6A6FAA8-E1BD-492D-A08E-47BEBC56365D}" type="pres">
      <dgm:prSet presAssocID="{806DB10A-F492-46D2-95A9-DFCCD8888757}" presName="tx1" presStyleLbl="revTx" presStyleIdx="4" presStyleCnt="7"/>
      <dgm:spPr/>
    </dgm:pt>
    <dgm:pt modelId="{CBA872D3-6641-40E7-8E2E-0A1737CCA69D}" type="pres">
      <dgm:prSet presAssocID="{806DB10A-F492-46D2-95A9-DFCCD8888757}" presName="vert1" presStyleCnt="0"/>
      <dgm:spPr/>
    </dgm:pt>
    <dgm:pt modelId="{4A85191D-A6C8-4610-8BCA-3196709F688E}" type="pres">
      <dgm:prSet presAssocID="{910B0177-B645-4E8E-AEB2-A97EEC2F7221}" presName="thickLine" presStyleLbl="alignNode1" presStyleIdx="5" presStyleCnt="7"/>
      <dgm:spPr/>
    </dgm:pt>
    <dgm:pt modelId="{94016406-F09A-49C6-A1BF-09E67C3D7C5D}" type="pres">
      <dgm:prSet presAssocID="{910B0177-B645-4E8E-AEB2-A97EEC2F7221}" presName="horz1" presStyleCnt="0"/>
      <dgm:spPr/>
    </dgm:pt>
    <dgm:pt modelId="{E612B5CE-7EA9-4986-8FAF-C8D1DA646668}" type="pres">
      <dgm:prSet presAssocID="{910B0177-B645-4E8E-AEB2-A97EEC2F7221}" presName="tx1" presStyleLbl="revTx" presStyleIdx="5" presStyleCnt="7"/>
      <dgm:spPr/>
    </dgm:pt>
    <dgm:pt modelId="{17833641-AE23-4C37-92D3-2E54C75EC727}" type="pres">
      <dgm:prSet presAssocID="{910B0177-B645-4E8E-AEB2-A97EEC2F7221}" presName="vert1" presStyleCnt="0"/>
      <dgm:spPr/>
    </dgm:pt>
    <dgm:pt modelId="{ACC575F6-1CA6-4F4B-ACF2-3873E6388322}" type="pres">
      <dgm:prSet presAssocID="{DC7BD3B1-6D18-4789-8454-FDE2D12B4F8D}" presName="thickLine" presStyleLbl="alignNode1" presStyleIdx="6" presStyleCnt="7"/>
      <dgm:spPr/>
    </dgm:pt>
    <dgm:pt modelId="{6F2AF7C3-2B8E-46F3-8C08-DAFF2CE835CF}" type="pres">
      <dgm:prSet presAssocID="{DC7BD3B1-6D18-4789-8454-FDE2D12B4F8D}" presName="horz1" presStyleCnt="0"/>
      <dgm:spPr/>
    </dgm:pt>
    <dgm:pt modelId="{996DFC45-7DED-46EE-BC48-BC4EA89B4233}" type="pres">
      <dgm:prSet presAssocID="{DC7BD3B1-6D18-4789-8454-FDE2D12B4F8D}" presName="tx1" presStyleLbl="revTx" presStyleIdx="6" presStyleCnt="7"/>
      <dgm:spPr/>
    </dgm:pt>
    <dgm:pt modelId="{00549FC0-0451-494F-A93C-78C7ADEDA8D9}" type="pres">
      <dgm:prSet presAssocID="{DC7BD3B1-6D18-4789-8454-FDE2D12B4F8D}" presName="vert1" presStyleCnt="0"/>
      <dgm:spPr/>
    </dgm:pt>
  </dgm:ptLst>
  <dgm:cxnLst>
    <dgm:cxn modelId="{CDD32743-DA2A-46B7-AE7B-561CD0608A67}" type="presOf" srcId="{806DB10A-F492-46D2-95A9-DFCCD8888757}" destId="{B6A6FAA8-E1BD-492D-A08E-47BEBC56365D}" srcOrd="0" destOrd="0" presId="urn:microsoft.com/office/officeart/2008/layout/LinedList"/>
    <dgm:cxn modelId="{C2AABF43-62D5-4406-AD77-A804511D5F43}" srcId="{25948D36-0C1B-40B0-96C4-6C7F564C9B08}" destId="{F192513C-1DBA-4A41-8555-4C4984B9E37D}" srcOrd="3" destOrd="0" parTransId="{AE167041-FE2E-450D-83F9-CCB4F3A7C171}" sibTransId="{9F32E520-CD93-4B9C-9D24-12A13F37343C}"/>
    <dgm:cxn modelId="{7E165550-3606-4A49-8CAE-944556017454}" srcId="{25948D36-0C1B-40B0-96C4-6C7F564C9B08}" destId="{55A752AB-CB98-4704-BE71-5547F52C1E82}" srcOrd="0" destOrd="0" parTransId="{F7BE3AE2-3064-4E6B-9217-CC33497475CB}" sibTransId="{FF6822DB-21FD-4BEB-9567-30D4DDE703CE}"/>
    <dgm:cxn modelId="{8395AC50-1EEC-4D8A-9ED2-AD3727DC3FC7}" type="presOf" srcId="{DC7BD3B1-6D18-4789-8454-FDE2D12B4F8D}" destId="{996DFC45-7DED-46EE-BC48-BC4EA89B4233}" srcOrd="0" destOrd="0" presId="urn:microsoft.com/office/officeart/2008/layout/LinedList"/>
    <dgm:cxn modelId="{10C34F74-6C4A-4162-B485-92FEE6146175}" srcId="{25948D36-0C1B-40B0-96C4-6C7F564C9B08}" destId="{DC7BD3B1-6D18-4789-8454-FDE2D12B4F8D}" srcOrd="6" destOrd="0" parTransId="{3459D7D9-9C47-4149-9216-B1E9E61AD928}" sibTransId="{38933BA2-037F-4E24-B396-A01113CB92A9}"/>
    <dgm:cxn modelId="{5DFC7154-F031-45B3-9327-E84978E6D708}" srcId="{25948D36-0C1B-40B0-96C4-6C7F564C9B08}" destId="{E6F336BF-6A0C-4068-9E82-C4704018FCA8}" srcOrd="1" destOrd="0" parTransId="{378535DC-FBDC-4413-8745-3470A41E4783}" sibTransId="{563E87CA-89A7-491D-B263-99AE803D836D}"/>
    <dgm:cxn modelId="{F424A781-F102-460C-9C05-EAEB7B3FD8F1}" type="presOf" srcId="{F192513C-1DBA-4A41-8555-4C4984B9E37D}" destId="{A418BB20-EE5A-4782-B030-9A701D52B3EB}" srcOrd="0" destOrd="0" presId="urn:microsoft.com/office/officeart/2008/layout/LinedList"/>
    <dgm:cxn modelId="{1C0AF282-26D1-43AC-8F7D-305789E01499}" srcId="{25948D36-0C1B-40B0-96C4-6C7F564C9B08}" destId="{910B0177-B645-4E8E-AEB2-A97EEC2F7221}" srcOrd="5" destOrd="0" parTransId="{6D9EE41F-239E-4BAE-B35C-6968502787AD}" sibTransId="{529BB3B4-BA70-4F1E-A264-7A00432985BC}"/>
    <dgm:cxn modelId="{B5436692-3580-4B3F-B3AC-8868F0426CFC}" srcId="{25948D36-0C1B-40B0-96C4-6C7F564C9B08}" destId="{9DBE1855-81AB-48D5-9570-0216A75B9F7E}" srcOrd="2" destOrd="0" parTransId="{806EF0CB-F77B-4FDA-82F8-B2CB3BBABB2C}" sibTransId="{595DA301-7EC8-4883-BBEB-93D0F502D583}"/>
    <dgm:cxn modelId="{5E35A092-B976-44AA-8C52-89DD28B8111D}" type="presOf" srcId="{E6F336BF-6A0C-4068-9E82-C4704018FCA8}" destId="{4D8F1A8E-8E7D-47F3-9AD3-D6659F03578D}" srcOrd="0" destOrd="0" presId="urn:microsoft.com/office/officeart/2008/layout/LinedList"/>
    <dgm:cxn modelId="{B30EC698-B366-4119-9607-304456A3003B}" type="presOf" srcId="{9DBE1855-81AB-48D5-9570-0216A75B9F7E}" destId="{86A7B82B-CEBB-45F5-85DD-3F9FAF93219D}" srcOrd="0" destOrd="0" presId="urn:microsoft.com/office/officeart/2008/layout/LinedList"/>
    <dgm:cxn modelId="{DAE712C3-7ABD-4AD2-88DF-57D791F79F61}" srcId="{25948D36-0C1B-40B0-96C4-6C7F564C9B08}" destId="{806DB10A-F492-46D2-95A9-DFCCD8888757}" srcOrd="4" destOrd="0" parTransId="{5FD05B45-C827-42C4-A0C6-C2CF26630DE6}" sibTransId="{0414F879-B8CE-4521-86E3-CA359786248D}"/>
    <dgm:cxn modelId="{51418ED9-9C89-4F6F-B3FF-79F60FC64B43}" type="presOf" srcId="{910B0177-B645-4E8E-AEB2-A97EEC2F7221}" destId="{E612B5CE-7EA9-4986-8FAF-C8D1DA646668}" srcOrd="0" destOrd="0" presId="urn:microsoft.com/office/officeart/2008/layout/LinedList"/>
    <dgm:cxn modelId="{A2F68AFA-4631-4E54-9DB3-41EA40793D57}" type="presOf" srcId="{55A752AB-CB98-4704-BE71-5547F52C1E82}" destId="{B0F68EE9-F791-43AF-BE4C-C685C04F94AD}" srcOrd="0" destOrd="0" presId="urn:microsoft.com/office/officeart/2008/layout/LinedList"/>
    <dgm:cxn modelId="{371B93FB-126B-4CAF-809D-CE8A176E92E6}" type="presOf" srcId="{25948D36-0C1B-40B0-96C4-6C7F564C9B08}" destId="{9699897B-BE04-4008-B834-F186706F76B0}" srcOrd="0" destOrd="0" presId="urn:microsoft.com/office/officeart/2008/layout/LinedList"/>
    <dgm:cxn modelId="{B0515D52-4317-4BCD-972D-50C09902C405}" type="presParOf" srcId="{9699897B-BE04-4008-B834-F186706F76B0}" destId="{6D3A4785-67FD-4BB0-B0EA-2BD0EB5DFDE2}" srcOrd="0" destOrd="0" presId="urn:microsoft.com/office/officeart/2008/layout/LinedList"/>
    <dgm:cxn modelId="{E5836202-F1DD-4782-8E84-E68BE75DEE4C}" type="presParOf" srcId="{9699897B-BE04-4008-B834-F186706F76B0}" destId="{B993C83F-8EAB-4E3C-8790-441DB9827D24}" srcOrd="1" destOrd="0" presId="urn:microsoft.com/office/officeart/2008/layout/LinedList"/>
    <dgm:cxn modelId="{443B1A2C-798F-422D-97F8-0DC000FB9046}" type="presParOf" srcId="{B993C83F-8EAB-4E3C-8790-441DB9827D24}" destId="{B0F68EE9-F791-43AF-BE4C-C685C04F94AD}" srcOrd="0" destOrd="0" presId="urn:microsoft.com/office/officeart/2008/layout/LinedList"/>
    <dgm:cxn modelId="{CE10A938-CF66-4A1B-82C1-4B91F8433BC7}" type="presParOf" srcId="{B993C83F-8EAB-4E3C-8790-441DB9827D24}" destId="{C2DDDFCB-8CDE-4C90-9BF1-84F3F5AA23CE}" srcOrd="1" destOrd="0" presId="urn:microsoft.com/office/officeart/2008/layout/LinedList"/>
    <dgm:cxn modelId="{995F57F1-8713-487C-A18B-983B797F3D7B}" type="presParOf" srcId="{9699897B-BE04-4008-B834-F186706F76B0}" destId="{5B46EEE9-FCD4-4F34-BF37-2E2573E8BB3D}" srcOrd="2" destOrd="0" presId="urn:microsoft.com/office/officeart/2008/layout/LinedList"/>
    <dgm:cxn modelId="{F099717A-3F72-4846-83EB-46DC2194F78F}" type="presParOf" srcId="{9699897B-BE04-4008-B834-F186706F76B0}" destId="{6B665AFB-D6D5-471F-952F-BB2DA8DAE6EF}" srcOrd="3" destOrd="0" presId="urn:microsoft.com/office/officeart/2008/layout/LinedList"/>
    <dgm:cxn modelId="{C9B45940-B572-4386-B96B-0B8CE0B70762}" type="presParOf" srcId="{6B665AFB-D6D5-471F-952F-BB2DA8DAE6EF}" destId="{4D8F1A8E-8E7D-47F3-9AD3-D6659F03578D}" srcOrd="0" destOrd="0" presId="urn:microsoft.com/office/officeart/2008/layout/LinedList"/>
    <dgm:cxn modelId="{5602A1F7-15A3-4B73-8A9E-65519C15C1AE}" type="presParOf" srcId="{6B665AFB-D6D5-471F-952F-BB2DA8DAE6EF}" destId="{88B3B7B5-2245-4DF0-ACBF-530F70D4AF2E}" srcOrd="1" destOrd="0" presId="urn:microsoft.com/office/officeart/2008/layout/LinedList"/>
    <dgm:cxn modelId="{7068DE79-09E0-4D79-9D5A-5F62F47361F2}" type="presParOf" srcId="{9699897B-BE04-4008-B834-F186706F76B0}" destId="{F7997DF2-DA2B-4805-AA2F-CA8039499691}" srcOrd="4" destOrd="0" presId="urn:microsoft.com/office/officeart/2008/layout/LinedList"/>
    <dgm:cxn modelId="{9E962946-6C10-4F19-B09A-144BFD0ECE06}" type="presParOf" srcId="{9699897B-BE04-4008-B834-F186706F76B0}" destId="{0537FECD-0B00-477A-93BF-3C8F875E2998}" srcOrd="5" destOrd="0" presId="urn:microsoft.com/office/officeart/2008/layout/LinedList"/>
    <dgm:cxn modelId="{0420A5DD-8F3F-4EC9-A10E-898FEC58A22F}" type="presParOf" srcId="{0537FECD-0B00-477A-93BF-3C8F875E2998}" destId="{86A7B82B-CEBB-45F5-85DD-3F9FAF93219D}" srcOrd="0" destOrd="0" presId="urn:microsoft.com/office/officeart/2008/layout/LinedList"/>
    <dgm:cxn modelId="{35F9A8D9-9D64-400E-B8FB-08A27C7BCAB1}" type="presParOf" srcId="{0537FECD-0B00-477A-93BF-3C8F875E2998}" destId="{8C9303C7-DE5D-4D7B-A615-9A0F6F3A620D}" srcOrd="1" destOrd="0" presId="urn:microsoft.com/office/officeart/2008/layout/LinedList"/>
    <dgm:cxn modelId="{33BC6DBA-05A4-4BD1-BA1B-EEB1270CF0FB}" type="presParOf" srcId="{9699897B-BE04-4008-B834-F186706F76B0}" destId="{5DF4C448-BA88-41A2-99D9-EA61D2F7ACBE}" srcOrd="6" destOrd="0" presId="urn:microsoft.com/office/officeart/2008/layout/LinedList"/>
    <dgm:cxn modelId="{5921B753-065B-424A-BA98-9DD0A4073FC2}" type="presParOf" srcId="{9699897B-BE04-4008-B834-F186706F76B0}" destId="{E87B2F47-F961-48DB-9336-1DD2E85FC4F4}" srcOrd="7" destOrd="0" presId="urn:microsoft.com/office/officeart/2008/layout/LinedList"/>
    <dgm:cxn modelId="{84061372-62D4-4FFE-844B-B5C3DABCC43A}" type="presParOf" srcId="{E87B2F47-F961-48DB-9336-1DD2E85FC4F4}" destId="{A418BB20-EE5A-4782-B030-9A701D52B3EB}" srcOrd="0" destOrd="0" presId="urn:microsoft.com/office/officeart/2008/layout/LinedList"/>
    <dgm:cxn modelId="{11D40343-EFE7-4639-AC4F-0732EFF41D1F}" type="presParOf" srcId="{E87B2F47-F961-48DB-9336-1DD2E85FC4F4}" destId="{7E5081F5-D106-41F9-A36F-5D2A75C2D4AF}" srcOrd="1" destOrd="0" presId="urn:microsoft.com/office/officeart/2008/layout/LinedList"/>
    <dgm:cxn modelId="{2CCD318F-02BF-4B4E-AAAA-58243F0BE26A}" type="presParOf" srcId="{9699897B-BE04-4008-B834-F186706F76B0}" destId="{3F7A62A5-7B5A-42AD-8089-6031DD968582}" srcOrd="8" destOrd="0" presId="urn:microsoft.com/office/officeart/2008/layout/LinedList"/>
    <dgm:cxn modelId="{695E7E5F-3B87-41F8-8C5F-FBC4D9343563}" type="presParOf" srcId="{9699897B-BE04-4008-B834-F186706F76B0}" destId="{4524A1E4-64F4-43A2-8D19-721D28E7122F}" srcOrd="9" destOrd="0" presId="urn:microsoft.com/office/officeart/2008/layout/LinedList"/>
    <dgm:cxn modelId="{96478542-CD43-40A5-B2B3-FB02A6AD7CA9}" type="presParOf" srcId="{4524A1E4-64F4-43A2-8D19-721D28E7122F}" destId="{B6A6FAA8-E1BD-492D-A08E-47BEBC56365D}" srcOrd="0" destOrd="0" presId="urn:microsoft.com/office/officeart/2008/layout/LinedList"/>
    <dgm:cxn modelId="{F11B4A3E-F840-4EB5-B365-6500E45A6725}" type="presParOf" srcId="{4524A1E4-64F4-43A2-8D19-721D28E7122F}" destId="{CBA872D3-6641-40E7-8E2E-0A1737CCA69D}" srcOrd="1" destOrd="0" presId="urn:microsoft.com/office/officeart/2008/layout/LinedList"/>
    <dgm:cxn modelId="{74FF6CB9-C445-4FEF-BC3E-942E97D9B8F2}" type="presParOf" srcId="{9699897B-BE04-4008-B834-F186706F76B0}" destId="{4A85191D-A6C8-4610-8BCA-3196709F688E}" srcOrd="10" destOrd="0" presId="urn:microsoft.com/office/officeart/2008/layout/LinedList"/>
    <dgm:cxn modelId="{20D4D2A0-D9F1-451B-A74D-8C1CA8490702}" type="presParOf" srcId="{9699897B-BE04-4008-B834-F186706F76B0}" destId="{94016406-F09A-49C6-A1BF-09E67C3D7C5D}" srcOrd="11" destOrd="0" presId="urn:microsoft.com/office/officeart/2008/layout/LinedList"/>
    <dgm:cxn modelId="{D4889DA0-18A2-4345-800B-93F79D8AFCCE}" type="presParOf" srcId="{94016406-F09A-49C6-A1BF-09E67C3D7C5D}" destId="{E612B5CE-7EA9-4986-8FAF-C8D1DA646668}" srcOrd="0" destOrd="0" presId="urn:microsoft.com/office/officeart/2008/layout/LinedList"/>
    <dgm:cxn modelId="{7EFA9B84-465B-47FE-822D-68A7D3595609}" type="presParOf" srcId="{94016406-F09A-49C6-A1BF-09E67C3D7C5D}" destId="{17833641-AE23-4C37-92D3-2E54C75EC727}" srcOrd="1" destOrd="0" presId="urn:microsoft.com/office/officeart/2008/layout/LinedList"/>
    <dgm:cxn modelId="{A7C46711-C135-4362-911C-AFDEC17DD063}" type="presParOf" srcId="{9699897B-BE04-4008-B834-F186706F76B0}" destId="{ACC575F6-1CA6-4F4B-ACF2-3873E6388322}" srcOrd="12" destOrd="0" presId="urn:microsoft.com/office/officeart/2008/layout/LinedList"/>
    <dgm:cxn modelId="{B202B704-1632-456A-B23E-CCC614A911C9}" type="presParOf" srcId="{9699897B-BE04-4008-B834-F186706F76B0}" destId="{6F2AF7C3-2B8E-46F3-8C08-DAFF2CE835CF}" srcOrd="13" destOrd="0" presId="urn:microsoft.com/office/officeart/2008/layout/LinedList"/>
    <dgm:cxn modelId="{3CE86666-FCED-43FC-B76E-BBA717B2CBED}" type="presParOf" srcId="{6F2AF7C3-2B8E-46F3-8C08-DAFF2CE835CF}" destId="{996DFC45-7DED-46EE-BC48-BC4EA89B4233}" srcOrd="0" destOrd="0" presId="urn:microsoft.com/office/officeart/2008/layout/LinedList"/>
    <dgm:cxn modelId="{8E9B6BE4-F599-4CD9-BEBC-135A23F8475A}" type="presParOf" srcId="{6F2AF7C3-2B8E-46F3-8C08-DAFF2CE835CF}" destId="{00549FC0-0451-494F-A93C-78C7ADEDA8D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FABBE4F-FD4D-429F-A9BB-5465FC069F3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49CA94E-498B-4016-B8C4-AD38A9F03524}">
      <dgm:prSet/>
      <dgm:spPr/>
      <dgm:t>
        <a:bodyPr/>
        <a:lstStyle/>
        <a:p>
          <a:r>
            <a:rPr lang="en-US" b="1" i="0"/>
            <a:t>Each person’s life journey is different…</a:t>
          </a:r>
        </a:p>
      </dgm:t>
    </dgm:pt>
    <dgm:pt modelId="{E0124BC4-026F-4955-9310-6DC93732FD45}" type="parTrans" cxnId="{7494B8B8-316F-4F43-8A1F-5B450CFDC9B5}">
      <dgm:prSet/>
      <dgm:spPr/>
      <dgm:t>
        <a:bodyPr/>
        <a:lstStyle/>
        <a:p>
          <a:endParaRPr lang="en-US" b="1" i="0"/>
        </a:p>
      </dgm:t>
    </dgm:pt>
    <dgm:pt modelId="{38FFCACC-3E1E-4B61-8FB8-9CF74935C770}" type="sibTrans" cxnId="{7494B8B8-316F-4F43-8A1F-5B450CFDC9B5}">
      <dgm:prSet/>
      <dgm:spPr/>
      <dgm:t>
        <a:bodyPr/>
        <a:lstStyle/>
        <a:p>
          <a:endParaRPr lang="en-US" b="1" i="0"/>
        </a:p>
      </dgm:t>
    </dgm:pt>
    <dgm:pt modelId="{68152D9D-C296-449F-A2DE-C47B73DAFADC}">
      <dgm:prSet/>
      <dgm:spPr/>
      <dgm:t>
        <a:bodyPr/>
        <a:lstStyle/>
        <a:p>
          <a:r>
            <a:rPr lang="en-US" b="1" i="0" dirty="0"/>
            <a:t>We </a:t>
          </a:r>
          <a:r>
            <a:rPr lang="en-US" b="1" i="0" u="sng" dirty="0">
              <a:solidFill>
                <a:srgbClr val="FFFF00"/>
              </a:solidFill>
            </a:rPr>
            <a:t>FEEL</a:t>
          </a:r>
          <a:r>
            <a:rPr lang="en-US" b="1" i="0" dirty="0"/>
            <a:t> that our problems are paramount…</a:t>
          </a:r>
        </a:p>
      </dgm:t>
    </dgm:pt>
    <dgm:pt modelId="{EF099FE8-8DD2-406C-BBAB-A1AA8619E726}" type="parTrans" cxnId="{28E6DD85-7F90-4C5A-8444-D8A2DFE57E06}">
      <dgm:prSet/>
      <dgm:spPr/>
      <dgm:t>
        <a:bodyPr/>
        <a:lstStyle/>
        <a:p>
          <a:endParaRPr lang="en-US" b="1" i="0"/>
        </a:p>
      </dgm:t>
    </dgm:pt>
    <dgm:pt modelId="{F128658F-89EC-4CCA-B077-5BCFD9307085}" type="sibTrans" cxnId="{28E6DD85-7F90-4C5A-8444-D8A2DFE57E06}">
      <dgm:prSet/>
      <dgm:spPr/>
      <dgm:t>
        <a:bodyPr/>
        <a:lstStyle/>
        <a:p>
          <a:endParaRPr lang="en-US" b="1" i="0"/>
        </a:p>
      </dgm:t>
    </dgm:pt>
    <dgm:pt modelId="{C756E3EF-27B3-4B7D-9DBF-60E5F016FF03}">
      <dgm:prSet/>
      <dgm:spPr/>
      <dgm:t>
        <a:bodyPr/>
        <a:lstStyle/>
        <a:p>
          <a:r>
            <a:rPr lang="en-US" b="1" i="0"/>
            <a:t>Expectation: If I live a good life, nothing bad is going to happen to me…</a:t>
          </a:r>
        </a:p>
      </dgm:t>
    </dgm:pt>
    <dgm:pt modelId="{67719F57-AC3B-43AB-B245-27C16AE145DF}" type="parTrans" cxnId="{91F566FC-166C-4608-9B8B-AB8FBAF949FB}">
      <dgm:prSet/>
      <dgm:spPr/>
      <dgm:t>
        <a:bodyPr/>
        <a:lstStyle/>
        <a:p>
          <a:endParaRPr lang="en-US" b="1" i="0"/>
        </a:p>
      </dgm:t>
    </dgm:pt>
    <dgm:pt modelId="{D3C998FB-E257-44B7-A0A7-5268AFDA035E}" type="sibTrans" cxnId="{91F566FC-166C-4608-9B8B-AB8FBAF949FB}">
      <dgm:prSet/>
      <dgm:spPr/>
      <dgm:t>
        <a:bodyPr/>
        <a:lstStyle/>
        <a:p>
          <a:endParaRPr lang="en-US" b="1" i="0"/>
        </a:p>
      </dgm:t>
    </dgm:pt>
    <dgm:pt modelId="{8233E398-BB43-4ECA-9510-EABB89995C36}">
      <dgm:prSet/>
      <dgm:spPr/>
      <dgm:t>
        <a:bodyPr/>
        <a:lstStyle/>
        <a:p>
          <a:r>
            <a:rPr lang="en-US" b="1" i="0" dirty="0"/>
            <a:t>“I need to be fixed…I need to be treated…I need problems to go away…</a:t>
          </a:r>
          <a:r>
            <a:rPr lang="en-US" b="1" i="0" dirty="0" err="1"/>
            <a:t>etc</a:t>
          </a:r>
          <a:r>
            <a:rPr lang="en-US" b="1" i="0" dirty="0"/>
            <a:t>…</a:t>
          </a:r>
          <a:r>
            <a:rPr lang="en-US" b="1" i="0" dirty="0" err="1"/>
            <a:t>etc</a:t>
          </a:r>
          <a:r>
            <a:rPr lang="en-US" b="1" i="0" dirty="0"/>
            <a:t>…” – </a:t>
          </a:r>
          <a:r>
            <a:rPr lang="en-US" b="1" i="0" dirty="0">
              <a:solidFill>
                <a:srgbClr val="FFFF00"/>
              </a:solidFill>
            </a:rPr>
            <a:t>THESE ARE BELIEF SYSTEMS</a:t>
          </a:r>
        </a:p>
      </dgm:t>
    </dgm:pt>
    <dgm:pt modelId="{80112FE5-79DE-441F-8945-586B9D893EE8}" type="parTrans" cxnId="{0322D47C-C73E-4778-8523-F0A5A69EAED7}">
      <dgm:prSet/>
      <dgm:spPr/>
      <dgm:t>
        <a:bodyPr/>
        <a:lstStyle/>
        <a:p>
          <a:endParaRPr lang="en-US" b="1" i="0"/>
        </a:p>
      </dgm:t>
    </dgm:pt>
    <dgm:pt modelId="{AA1D75F3-F41D-4F3D-8C8C-CB3B2484B569}" type="sibTrans" cxnId="{0322D47C-C73E-4778-8523-F0A5A69EAED7}">
      <dgm:prSet/>
      <dgm:spPr/>
      <dgm:t>
        <a:bodyPr/>
        <a:lstStyle/>
        <a:p>
          <a:endParaRPr lang="en-US" b="1" i="0"/>
        </a:p>
      </dgm:t>
    </dgm:pt>
    <dgm:pt modelId="{28C373AE-B753-439B-8D5C-B8A9CA727815}">
      <dgm:prSet/>
      <dgm:spPr/>
      <dgm:t>
        <a:bodyPr/>
        <a:lstStyle/>
        <a:p>
          <a:r>
            <a:rPr lang="en-US" b="1" i="0" dirty="0"/>
            <a:t>Going beyond belief systems: Importance of </a:t>
          </a:r>
          <a:r>
            <a:rPr lang="en-US" b="1" i="0" dirty="0">
              <a:solidFill>
                <a:srgbClr val="FFFF00"/>
              </a:solidFill>
            </a:rPr>
            <a:t>ACCEPTANCE</a:t>
          </a:r>
        </a:p>
      </dgm:t>
    </dgm:pt>
    <dgm:pt modelId="{E63CC10F-1C8D-4FE5-98AA-A8E3A7A77274}" type="parTrans" cxnId="{98752CD5-8628-4AE2-AA61-18F6EE07B328}">
      <dgm:prSet/>
      <dgm:spPr/>
      <dgm:t>
        <a:bodyPr/>
        <a:lstStyle/>
        <a:p>
          <a:endParaRPr lang="en-US" b="1" i="0"/>
        </a:p>
      </dgm:t>
    </dgm:pt>
    <dgm:pt modelId="{AEFB7C09-A202-4BA6-9933-33CBF632CAF1}" type="sibTrans" cxnId="{98752CD5-8628-4AE2-AA61-18F6EE07B328}">
      <dgm:prSet/>
      <dgm:spPr/>
      <dgm:t>
        <a:bodyPr/>
        <a:lstStyle/>
        <a:p>
          <a:endParaRPr lang="en-US" b="1" i="0"/>
        </a:p>
      </dgm:t>
    </dgm:pt>
    <dgm:pt modelId="{595D4078-EA41-423F-995B-38ECFF24A370}">
      <dgm:prSet/>
      <dgm:spPr/>
      <dgm:t>
        <a:bodyPr/>
        <a:lstStyle/>
        <a:p>
          <a:r>
            <a:rPr lang="en-US" b="1" i="0" dirty="0"/>
            <a:t>We are all </a:t>
          </a:r>
          <a:r>
            <a:rPr lang="en-US" b="1" i="0" dirty="0">
              <a:solidFill>
                <a:srgbClr val="FFFF00"/>
              </a:solidFill>
            </a:rPr>
            <a:t>COLLECTIVELY RESPONSIBLE</a:t>
          </a:r>
          <a:r>
            <a:rPr lang="en-US" b="1" i="0" dirty="0"/>
            <a:t>…</a:t>
          </a:r>
        </a:p>
      </dgm:t>
    </dgm:pt>
    <dgm:pt modelId="{5A63FAEB-3AB2-4E35-9591-1D3C14E1B561}" type="parTrans" cxnId="{6BC00F9C-5227-43AC-8EDC-6AB533C055D1}">
      <dgm:prSet/>
      <dgm:spPr/>
      <dgm:t>
        <a:bodyPr/>
        <a:lstStyle/>
        <a:p>
          <a:endParaRPr lang="en-US" b="1" i="0"/>
        </a:p>
      </dgm:t>
    </dgm:pt>
    <dgm:pt modelId="{ED2C4C32-C007-4810-A0C4-11EEF2A17E0C}" type="sibTrans" cxnId="{6BC00F9C-5227-43AC-8EDC-6AB533C055D1}">
      <dgm:prSet/>
      <dgm:spPr/>
      <dgm:t>
        <a:bodyPr/>
        <a:lstStyle/>
        <a:p>
          <a:endParaRPr lang="en-US" b="1" i="0"/>
        </a:p>
      </dgm:t>
    </dgm:pt>
    <dgm:pt modelId="{4A81C7D7-90FC-4149-9D4C-C2B25E5ECE95}">
      <dgm:prSet/>
      <dgm:spPr/>
      <dgm:t>
        <a:bodyPr/>
        <a:lstStyle/>
        <a:p>
          <a:r>
            <a:rPr lang="en-US" b="1" i="0" dirty="0"/>
            <a:t>Not having the need to be </a:t>
          </a:r>
          <a:r>
            <a:rPr lang="en-US" b="1" i="0" dirty="0">
              <a:solidFill>
                <a:srgbClr val="FFFF00"/>
              </a:solidFill>
            </a:rPr>
            <a:t>FIXED</a:t>
          </a:r>
          <a:r>
            <a:rPr lang="en-US" b="1" i="0" dirty="0"/>
            <a:t>… Recognize </a:t>
          </a:r>
          <a:r>
            <a:rPr lang="en-US" b="1" i="0" dirty="0">
              <a:solidFill>
                <a:srgbClr val="FFFF00"/>
              </a:solidFill>
            </a:rPr>
            <a:t>FALSE PERCEPTIONS</a:t>
          </a:r>
          <a:r>
            <a:rPr lang="en-US" b="1" i="0" dirty="0"/>
            <a:t>…</a:t>
          </a:r>
        </a:p>
      </dgm:t>
    </dgm:pt>
    <dgm:pt modelId="{9E859585-834B-44E3-A77F-53715B719A35}" type="parTrans" cxnId="{E1E513BD-5C08-49FD-A7D5-2977C63C15AD}">
      <dgm:prSet/>
      <dgm:spPr/>
      <dgm:t>
        <a:bodyPr/>
        <a:lstStyle/>
        <a:p>
          <a:endParaRPr lang="en-US" b="1" i="0"/>
        </a:p>
      </dgm:t>
    </dgm:pt>
    <dgm:pt modelId="{B385422A-CA56-4914-9701-016639929DE8}" type="sibTrans" cxnId="{E1E513BD-5C08-49FD-A7D5-2977C63C15AD}">
      <dgm:prSet/>
      <dgm:spPr/>
      <dgm:t>
        <a:bodyPr/>
        <a:lstStyle/>
        <a:p>
          <a:endParaRPr lang="en-US" b="1" i="0"/>
        </a:p>
      </dgm:t>
    </dgm:pt>
    <dgm:pt modelId="{F8138613-F535-41D5-983B-BFB7519053A8}">
      <dgm:prSet/>
      <dgm:spPr/>
      <dgm:t>
        <a:bodyPr/>
        <a:lstStyle/>
        <a:p>
          <a:r>
            <a:rPr lang="en-US" b="1" i="0" dirty="0"/>
            <a:t>How do we </a:t>
          </a:r>
          <a:r>
            <a:rPr lang="en-US" b="1" i="0" dirty="0">
              <a:solidFill>
                <a:srgbClr val="FFFF00"/>
              </a:solidFill>
            </a:rPr>
            <a:t>PERCEIVE</a:t>
          </a:r>
          <a:r>
            <a:rPr lang="en-US" b="1" i="0" dirty="0"/>
            <a:t> things?  </a:t>
          </a:r>
          <a:r>
            <a:rPr lang="en-US" b="1" i="0" dirty="0">
              <a:solidFill>
                <a:srgbClr val="FFFF00"/>
              </a:solidFill>
            </a:rPr>
            <a:t>NEUTRALIZE</a:t>
          </a:r>
          <a:r>
            <a:rPr lang="en-US" b="1" i="0" dirty="0"/>
            <a:t> our perceptions…</a:t>
          </a:r>
        </a:p>
      </dgm:t>
    </dgm:pt>
    <dgm:pt modelId="{0AEE043B-3468-49DE-A396-127E9D59DC16}" type="parTrans" cxnId="{8A08F72F-7392-48AA-9F25-916B87E6DA50}">
      <dgm:prSet/>
      <dgm:spPr/>
      <dgm:t>
        <a:bodyPr/>
        <a:lstStyle/>
        <a:p>
          <a:endParaRPr lang="en-US" b="1" i="0"/>
        </a:p>
      </dgm:t>
    </dgm:pt>
    <dgm:pt modelId="{6045F158-B296-4476-8B7C-2CF8CF69F774}" type="sibTrans" cxnId="{8A08F72F-7392-48AA-9F25-916B87E6DA50}">
      <dgm:prSet/>
      <dgm:spPr/>
      <dgm:t>
        <a:bodyPr/>
        <a:lstStyle/>
        <a:p>
          <a:endParaRPr lang="en-US" b="1" i="0"/>
        </a:p>
      </dgm:t>
    </dgm:pt>
    <dgm:pt modelId="{08BFE599-6511-454F-B8B3-A75B5F489297}">
      <dgm:prSet/>
      <dgm:spPr/>
      <dgm:t>
        <a:bodyPr/>
        <a:lstStyle/>
        <a:p>
          <a:r>
            <a:rPr lang="en-US" b="1" i="0" dirty="0"/>
            <a:t>I have the </a:t>
          </a:r>
          <a:r>
            <a:rPr lang="en-US" b="1" i="0" dirty="0">
              <a:solidFill>
                <a:srgbClr val="FFFF00"/>
              </a:solidFill>
            </a:rPr>
            <a:t>POWER</a:t>
          </a:r>
          <a:r>
            <a:rPr lang="en-US" b="1" i="0" dirty="0"/>
            <a:t> to respond differently to situations…</a:t>
          </a:r>
        </a:p>
      </dgm:t>
    </dgm:pt>
    <dgm:pt modelId="{59115F09-94AB-48EA-B44E-B6C5FFEEA810}" type="parTrans" cxnId="{5E36971D-F497-4FEA-80E8-B7B37896693A}">
      <dgm:prSet/>
      <dgm:spPr/>
      <dgm:t>
        <a:bodyPr/>
        <a:lstStyle/>
        <a:p>
          <a:endParaRPr lang="en-US" b="1" i="0"/>
        </a:p>
      </dgm:t>
    </dgm:pt>
    <dgm:pt modelId="{5DF279F7-34B2-44D2-98B4-334CA5958513}" type="sibTrans" cxnId="{5E36971D-F497-4FEA-80E8-B7B37896693A}">
      <dgm:prSet/>
      <dgm:spPr/>
      <dgm:t>
        <a:bodyPr/>
        <a:lstStyle/>
        <a:p>
          <a:endParaRPr lang="en-US" b="1" i="0"/>
        </a:p>
      </dgm:t>
    </dgm:pt>
    <dgm:pt modelId="{3C65BF72-2189-4616-BFCE-6864D8C63041}">
      <dgm:prSet/>
      <dgm:spPr/>
      <dgm:t>
        <a:bodyPr/>
        <a:lstStyle/>
        <a:p>
          <a:r>
            <a:rPr lang="en-US" b="1" i="0" dirty="0"/>
            <a:t>I will </a:t>
          </a:r>
          <a:r>
            <a:rPr lang="en-US" b="1" i="0" dirty="0">
              <a:solidFill>
                <a:srgbClr val="FFFF00"/>
              </a:solidFill>
            </a:rPr>
            <a:t>GROW FROM WITHIN </a:t>
          </a:r>
        </a:p>
        <a:p>
          <a:r>
            <a:rPr lang="en-US" b="1" i="0" dirty="0"/>
            <a:t>(inward growth &amp; potential)</a:t>
          </a:r>
        </a:p>
      </dgm:t>
    </dgm:pt>
    <dgm:pt modelId="{69B22101-6263-4BED-810F-D5D28EEED8B9}" type="parTrans" cxnId="{09556340-42B4-4D65-8C97-BF21E77E8886}">
      <dgm:prSet/>
      <dgm:spPr/>
      <dgm:t>
        <a:bodyPr/>
        <a:lstStyle/>
        <a:p>
          <a:endParaRPr lang="en-US" b="1" i="0"/>
        </a:p>
      </dgm:t>
    </dgm:pt>
    <dgm:pt modelId="{3D4ADD8B-7A61-4E8F-B3AE-6638C39094D0}" type="sibTrans" cxnId="{09556340-42B4-4D65-8C97-BF21E77E8886}">
      <dgm:prSet/>
      <dgm:spPr/>
      <dgm:t>
        <a:bodyPr/>
        <a:lstStyle/>
        <a:p>
          <a:endParaRPr lang="en-US" b="1" i="0"/>
        </a:p>
      </dgm:t>
    </dgm:pt>
    <dgm:pt modelId="{7BCDE4D5-46D9-414F-9507-A5B26504B06D}">
      <dgm:prSet/>
      <dgm:spPr/>
      <dgm:t>
        <a:bodyPr/>
        <a:lstStyle/>
        <a:p>
          <a:r>
            <a:rPr lang="en-US" b="1" i="0" dirty="0"/>
            <a:t>Victim mentality </a:t>
          </a:r>
          <a:r>
            <a:rPr lang="en-US" b="1" i="0" dirty="0">
              <a:solidFill>
                <a:srgbClr val="FFFF00"/>
              </a:solidFill>
            </a:rPr>
            <a:t>NEVER</a:t>
          </a:r>
          <a:r>
            <a:rPr lang="en-US" b="1" i="0" dirty="0"/>
            <a:t> works</a:t>
          </a:r>
        </a:p>
      </dgm:t>
    </dgm:pt>
    <dgm:pt modelId="{C0ADC0CC-34FA-49A6-8E45-F84ECB1975DC}" type="parTrans" cxnId="{ABDBCB8C-DA26-470A-AB2F-12F59FAEED7D}">
      <dgm:prSet/>
      <dgm:spPr/>
      <dgm:t>
        <a:bodyPr/>
        <a:lstStyle/>
        <a:p>
          <a:endParaRPr lang="en-US" b="1" i="0"/>
        </a:p>
      </dgm:t>
    </dgm:pt>
    <dgm:pt modelId="{307F8503-8FFA-4AA8-9DEF-BBB59A045334}" type="sibTrans" cxnId="{ABDBCB8C-DA26-470A-AB2F-12F59FAEED7D}">
      <dgm:prSet/>
      <dgm:spPr/>
      <dgm:t>
        <a:bodyPr/>
        <a:lstStyle/>
        <a:p>
          <a:endParaRPr lang="en-US" b="1" i="0"/>
        </a:p>
      </dgm:t>
    </dgm:pt>
    <dgm:pt modelId="{FA880EC2-BAE9-4FB2-B1D8-18367C4EC4EA}">
      <dgm:prSet/>
      <dgm:spPr/>
      <dgm:t>
        <a:bodyPr/>
        <a:lstStyle/>
        <a:p>
          <a:r>
            <a:rPr lang="en-US" b="1" i="0" dirty="0"/>
            <a:t>All of us are </a:t>
          </a:r>
          <a:r>
            <a:rPr lang="en-US" b="1" i="0" dirty="0">
              <a:solidFill>
                <a:srgbClr val="FFFF00"/>
              </a:solidFill>
            </a:rPr>
            <a:t>IN IT </a:t>
          </a:r>
          <a:r>
            <a:rPr lang="en-US" b="1" i="0" dirty="0"/>
            <a:t>together</a:t>
          </a:r>
        </a:p>
      </dgm:t>
    </dgm:pt>
    <dgm:pt modelId="{0D01410B-FDE1-4421-B41D-35BFF7D1C22F}" type="parTrans" cxnId="{06BF09CB-CB50-467E-AC22-E375EB17D8CF}">
      <dgm:prSet/>
      <dgm:spPr/>
      <dgm:t>
        <a:bodyPr/>
        <a:lstStyle/>
        <a:p>
          <a:endParaRPr lang="en-US" b="1" i="0"/>
        </a:p>
      </dgm:t>
    </dgm:pt>
    <dgm:pt modelId="{9E64440B-2AFA-47CC-A1E8-2641C294BC99}" type="sibTrans" cxnId="{06BF09CB-CB50-467E-AC22-E375EB17D8CF}">
      <dgm:prSet/>
      <dgm:spPr/>
      <dgm:t>
        <a:bodyPr/>
        <a:lstStyle/>
        <a:p>
          <a:endParaRPr lang="en-US" b="1" i="0"/>
        </a:p>
      </dgm:t>
    </dgm:pt>
    <dgm:pt modelId="{61F3672A-FF6F-4642-A007-BE4127D6907D}" type="pres">
      <dgm:prSet presAssocID="{EFABBE4F-FD4D-429F-A9BB-5465FC069F39}" presName="diagram" presStyleCnt="0">
        <dgm:presLayoutVars>
          <dgm:dir/>
          <dgm:resizeHandles val="exact"/>
        </dgm:presLayoutVars>
      </dgm:prSet>
      <dgm:spPr/>
    </dgm:pt>
    <dgm:pt modelId="{656BD3B2-BBCC-4E26-93D4-99EFD367DE65}" type="pres">
      <dgm:prSet presAssocID="{A49CA94E-498B-4016-B8C4-AD38A9F03524}" presName="node" presStyleLbl="node1" presStyleIdx="0" presStyleCnt="12">
        <dgm:presLayoutVars>
          <dgm:bulletEnabled val="1"/>
        </dgm:presLayoutVars>
      </dgm:prSet>
      <dgm:spPr/>
    </dgm:pt>
    <dgm:pt modelId="{CC016F12-28E8-403C-8B0B-A02526E1F72E}" type="pres">
      <dgm:prSet presAssocID="{38FFCACC-3E1E-4B61-8FB8-9CF74935C770}" presName="sibTrans" presStyleCnt="0"/>
      <dgm:spPr/>
    </dgm:pt>
    <dgm:pt modelId="{5FDDFD70-8D90-46A8-8037-6D1F2ED09D21}" type="pres">
      <dgm:prSet presAssocID="{68152D9D-C296-449F-A2DE-C47B73DAFADC}" presName="node" presStyleLbl="node1" presStyleIdx="1" presStyleCnt="12">
        <dgm:presLayoutVars>
          <dgm:bulletEnabled val="1"/>
        </dgm:presLayoutVars>
      </dgm:prSet>
      <dgm:spPr/>
    </dgm:pt>
    <dgm:pt modelId="{576968E7-D3C4-4F74-85CD-81A204972B5F}" type="pres">
      <dgm:prSet presAssocID="{F128658F-89EC-4CCA-B077-5BCFD9307085}" presName="sibTrans" presStyleCnt="0"/>
      <dgm:spPr/>
    </dgm:pt>
    <dgm:pt modelId="{B0E0A447-AEB0-4D7B-97BE-4FC6BBDF4DD5}" type="pres">
      <dgm:prSet presAssocID="{C756E3EF-27B3-4B7D-9DBF-60E5F016FF03}" presName="node" presStyleLbl="node1" presStyleIdx="2" presStyleCnt="12">
        <dgm:presLayoutVars>
          <dgm:bulletEnabled val="1"/>
        </dgm:presLayoutVars>
      </dgm:prSet>
      <dgm:spPr/>
    </dgm:pt>
    <dgm:pt modelId="{38E7E940-9B50-4EAB-ADA6-1234E39A08BB}" type="pres">
      <dgm:prSet presAssocID="{D3C998FB-E257-44B7-A0A7-5268AFDA035E}" presName="sibTrans" presStyleCnt="0"/>
      <dgm:spPr/>
    </dgm:pt>
    <dgm:pt modelId="{2B6DF5D7-C137-4929-8C7F-AA528F96E709}" type="pres">
      <dgm:prSet presAssocID="{8233E398-BB43-4ECA-9510-EABB89995C36}" presName="node" presStyleLbl="node1" presStyleIdx="3" presStyleCnt="12">
        <dgm:presLayoutVars>
          <dgm:bulletEnabled val="1"/>
        </dgm:presLayoutVars>
      </dgm:prSet>
      <dgm:spPr/>
    </dgm:pt>
    <dgm:pt modelId="{FBC8BD22-580C-4330-8B9A-3049D38EFF7E}" type="pres">
      <dgm:prSet presAssocID="{AA1D75F3-F41D-4F3D-8C8C-CB3B2484B569}" presName="sibTrans" presStyleCnt="0"/>
      <dgm:spPr/>
    </dgm:pt>
    <dgm:pt modelId="{54433AF3-E00D-4C77-A8C1-9F030CEEF0FA}" type="pres">
      <dgm:prSet presAssocID="{28C373AE-B753-439B-8D5C-B8A9CA727815}" presName="node" presStyleLbl="node1" presStyleIdx="4" presStyleCnt="12">
        <dgm:presLayoutVars>
          <dgm:bulletEnabled val="1"/>
        </dgm:presLayoutVars>
      </dgm:prSet>
      <dgm:spPr/>
    </dgm:pt>
    <dgm:pt modelId="{22A96615-62E7-4680-A2AD-FAFDD236F0E3}" type="pres">
      <dgm:prSet presAssocID="{AEFB7C09-A202-4BA6-9933-33CBF632CAF1}" presName="sibTrans" presStyleCnt="0"/>
      <dgm:spPr/>
    </dgm:pt>
    <dgm:pt modelId="{CFC112F2-8645-4BCA-9933-343D6986991B}" type="pres">
      <dgm:prSet presAssocID="{595D4078-EA41-423F-995B-38ECFF24A370}" presName="node" presStyleLbl="node1" presStyleIdx="5" presStyleCnt="12">
        <dgm:presLayoutVars>
          <dgm:bulletEnabled val="1"/>
        </dgm:presLayoutVars>
      </dgm:prSet>
      <dgm:spPr/>
    </dgm:pt>
    <dgm:pt modelId="{AB35AFED-1CB8-4638-8180-BE9E875AAA55}" type="pres">
      <dgm:prSet presAssocID="{ED2C4C32-C007-4810-A0C4-11EEF2A17E0C}" presName="sibTrans" presStyleCnt="0"/>
      <dgm:spPr/>
    </dgm:pt>
    <dgm:pt modelId="{5AB797B8-96AE-4CC6-BE77-7E89FDDE501F}" type="pres">
      <dgm:prSet presAssocID="{4A81C7D7-90FC-4149-9D4C-C2B25E5ECE95}" presName="node" presStyleLbl="node1" presStyleIdx="6" presStyleCnt="12">
        <dgm:presLayoutVars>
          <dgm:bulletEnabled val="1"/>
        </dgm:presLayoutVars>
      </dgm:prSet>
      <dgm:spPr/>
    </dgm:pt>
    <dgm:pt modelId="{1B185FFA-9ED2-486B-B50E-7260701CADA6}" type="pres">
      <dgm:prSet presAssocID="{B385422A-CA56-4914-9701-016639929DE8}" presName="sibTrans" presStyleCnt="0"/>
      <dgm:spPr/>
    </dgm:pt>
    <dgm:pt modelId="{D128F872-9F8A-475C-9AFA-478DE96ABDC6}" type="pres">
      <dgm:prSet presAssocID="{F8138613-F535-41D5-983B-BFB7519053A8}" presName="node" presStyleLbl="node1" presStyleIdx="7" presStyleCnt="12">
        <dgm:presLayoutVars>
          <dgm:bulletEnabled val="1"/>
        </dgm:presLayoutVars>
      </dgm:prSet>
      <dgm:spPr/>
    </dgm:pt>
    <dgm:pt modelId="{02D16B32-ADE1-44F2-A381-A0CED7733900}" type="pres">
      <dgm:prSet presAssocID="{6045F158-B296-4476-8B7C-2CF8CF69F774}" presName="sibTrans" presStyleCnt="0"/>
      <dgm:spPr/>
    </dgm:pt>
    <dgm:pt modelId="{32EAA0F3-9E65-4A25-A860-E3F9838E9753}" type="pres">
      <dgm:prSet presAssocID="{08BFE599-6511-454F-B8B3-A75B5F489297}" presName="node" presStyleLbl="node1" presStyleIdx="8" presStyleCnt="12">
        <dgm:presLayoutVars>
          <dgm:bulletEnabled val="1"/>
        </dgm:presLayoutVars>
      </dgm:prSet>
      <dgm:spPr/>
    </dgm:pt>
    <dgm:pt modelId="{3A8AB55C-FA4F-4467-A928-3D9CF274DD95}" type="pres">
      <dgm:prSet presAssocID="{5DF279F7-34B2-44D2-98B4-334CA5958513}" presName="sibTrans" presStyleCnt="0"/>
      <dgm:spPr/>
    </dgm:pt>
    <dgm:pt modelId="{B271FB01-65FD-4060-9439-C8119FC005FE}" type="pres">
      <dgm:prSet presAssocID="{3C65BF72-2189-4616-BFCE-6864D8C63041}" presName="node" presStyleLbl="node1" presStyleIdx="9" presStyleCnt="12">
        <dgm:presLayoutVars>
          <dgm:bulletEnabled val="1"/>
        </dgm:presLayoutVars>
      </dgm:prSet>
      <dgm:spPr/>
    </dgm:pt>
    <dgm:pt modelId="{B840444B-B2DF-4002-9493-995969FDD296}" type="pres">
      <dgm:prSet presAssocID="{3D4ADD8B-7A61-4E8F-B3AE-6638C39094D0}" presName="sibTrans" presStyleCnt="0"/>
      <dgm:spPr/>
    </dgm:pt>
    <dgm:pt modelId="{33006317-3E4F-4D55-B5D2-D94FF5AB2686}" type="pres">
      <dgm:prSet presAssocID="{7BCDE4D5-46D9-414F-9507-A5B26504B06D}" presName="node" presStyleLbl="node1" presStyleIdx="10" presStyleCnt="12">
        <dgm:presLayoutVars>
          <dgm:bulletEnabled val="1"/>
        </dgm:presLayoutVars>
      </dgm:prSet>
      <dgm:spPr/>
    </dgm:pt>
    <dgm:pt modelId="{164D855F-2FFE-4D54-8D23-6AAAE77900D2}" type="pres">
      <dgm:prSet presAssocID="{307F8503-8FFA-4AA8-9DEF-BBB59A045334}" presName="sibTrans" presStyleCnt="0"/>
      <dgm:spPr/>
    </dgm:pt>
    <dgm:pt modelId="{5F52AB3B-FF4E-4334-AF99-F80D22267619}" type="pres">
      <dgm:prSet presAssocID="{FA880EC2-BAE9-4FB2-B1D8-18367C4EC4EA}" presName="node" presStyleLbl="node1" presStyleIdx="11" presStyleCnt="12">
        <dgm:presLayoutVars>
          <dgm:bulletEnabled val="1"/>
        </dgm:presLayoutVars>
      </dgm:prSet>
      <dgm:spPr/>
    </dgm:pt>
  </dgm:ptLst>
  <dgm:cxnLst>
    <dgm:cxn modelId="{871DC40C-3EF4-45E5-AB52-EAE3D570AD71}" type="presOf" srcId="{FA880EC2-BAE9-4FB2-B1D8-18367C4EC4EA}" destId="{5F52AB3B-FF4E-4334-AF99-F80D22267619}" srcOrd="0" destOrd="0" presId="urn:microsoft.com/office/officeart/2005/8/layout/default"/>
    <dgm:cxn modelId="{C7E18F12-5196-4DE9-B1E5-7BE4B68862D3}" type="presOf" srcId="{A49CA94E-498B-4016-B8C4-AD38A9F03524}" destId="{656BD3B2-BBCC-4E26-93D4-99EFD367DE65}" srcOrd="0" destOrd="0" presId="urn:microsoft.com/office/officeart/2005/8/layout/default"/>
    <dgm:cxn modelId="{5E36971D-F497-4FEA-80E8-B7B37896693A}" srcId="{EFABBE4F-FD4D-429F-A9BB-5465FC069F39}" destId="{08BFE599-6511-454F-B8B3-A75B5F489297}" srcOrd="8" destOrd="0" parTransId="{59115F09-94AB-48EA-B44E-B6C5FFEEA810}" sibTransId="{5DF279F7-34B2-44D2-98B4-334CA5958513}"/>
    <dgm:cxn modelId="{474A0523-2E2D-46FC-A690-4949C9A596B8}" type="presOf" srcId="{28C373AE-B753-439B-8D5C-B8A9CA727815}" destId="{54433AF3-E00D-4C77-A8C1-9F030CEEF0FA}" srcOrd="0" destOrd="0" presId="urn:microsoft.com/office/officeart/2005/8/layout/default"/>
    <dgm:cxn modelId="{8A08F72F-7392-48AA-9F25-916B87E6DA50}" srcId="{EFABBE4F-FD4D-429F-A9BB-5465FC069F39}" destId="{F8138613-F535-41D5-983B-BFB7519053A8}" srcOrd="7" destOrd="0" parTransId="{0AEE043B-3468-49DE-A396-127E9D59DC16}" sibTransId="{6045F158-B296-4476-8B7C-2CF8CF69F774}"/>
    <dgm:cxn modelId="{8AA28935-59C2-4C6E-AC7D-051C8AEEB7CD}" type="presOf" srcId="{C756E3EF-27B3-4B7D-9DBF-60E5F016FF03}" destId="{B0E0A447-AEB0-4D7B-97BE-4FC6BBDF4DD5}" srcOrd="0" destOrd="0" presId="urn:microsoft.com/office/officeart/2005/8/layout/default"/>
    <dgm:cxn modelId="{09556340-42B4-4D65-8C97-BF21E77E8886}" srcId="{EFABBE4F-FD4D-429F-A9BB-5465FC069F39}" destId="{3C65BF72-2189-4616-BFCE-6864D8C63041}" srcOrd="9" destOrd="0" parTransId="{69B22101-6263-4BED-810F-D5D28EEED8B9}" sibTransId="{3D4ADD8B-7A61-4E8F-B3AE-6638C39094D0}"/>
    <dgm:cxn modelId="{8124D363-348D-4912-B045-9A274AEE3449}" type="presOf" srcId="{08BFE599-6511-454F-B8B3-A75B5F489297}" destId="{32EAA0F3-9E65-4A25-A860-E3F9838E9753}" srcOrd="0" destOrd="0" presId="urn:microsoft.com/office/officeart/2005/8/layout/default"/>
    <dgm:cxn modelId="{C70BEB79-A8EC-4CBF-8517-8809BF3514BC}" type="presOf" srcId="{4A81C7D7-90FC-4149-9D4C-C2B25E5ECE95}" destId="{5AB797B8-96AE-4CC6-BE77-7E89FDDE501F}" srcOrd="0" destOrd="0" presId="urn:microsoft.com/office/officeart/2005/8/layout/default"/>
    <dgm:cxn modelId="{0322D47C-C73E-4778-8523-F0A5A69EAED7}" srcId="{EFABBE4F-FD4D-429F-A9BB-5465FC069F39}" destId="{8233E398-BB43-4ECA-9510-EABB89995C36}" srcOrd="3" destOrd="0" parTransId="{80112FE5-79DE-441F-8945-586B9D893EE8}" sibTransId="{AA1D75F3-F41D-4F3D-8C8C-CB3B2484B569}"/>
    <dgm:cxn modelId="{C1E4AA83-8628-40FD-A390-F19D501727CF}" type="presOf" srcId="{7BCDE4D5-46D9-414F-9507-A5B26504B06D}" destId="{33006317-3E4F-4D55-B5D2-D94FF5AB2686}" srcOrd="0" destOrd="0" presId="urn:microsoft.com/office/officeart/2005/8/layout/default"/>
    <dgm:cxn modelId="{28E6DD85-7F90-4C5A-8444-D8A2DFE57E06}" srcId="{EFABBE4F-FD4D-429F-A9BB-5465FC069F39}" destId="{68152D9D-C296-449F-A2DE-C47B73DAFADC}" srcOrd="1" destOrd="0" parTransId="{EF099FE8-8DD2-406C-BBAB-A1AA8619E726}" sibTransId="{F128658F-89EC-4CCA-B077-5BCFD9307085}"/>
    <dgm:cxn modelId="{ABDBCB8C-DA26-470A-AB2F-12F59FAEED7D}" srcId="{EFABBE4F-FD4D-429F-A9BB-5465FC069F39}" destId="{7BCDE4D5-46D9-414F-9507-A5B26504B06D}" srcOrd="10" destOrd="0" parTransId="{C0ADC0CC-34FA-49A6-8E45-F84ECB1975DC}" sibTransId="{307F8503-8FFA-4AA8-9DEF-BBB59A045334}"/>
    <dgm:cxn modelId="{6BC00F9C-5227-43AC-8EDC-6AB533C055D1}" srcId="{EFABBE4F-FD4D-429F-A9BB-5465FC069F39}" destId="{595D4078-EA41-423F-995B-38ECFF24A370}" srcOrd="5" destOrd="0" parTransId="{5A63FAEB-3AB2-4E35-9591-1D3C14E1B561}" sibTransId="{ED2C4C32-C007-4810-A0C4-11EEF2A17E0C}"/>
    <dgm:cxn modelId="{7494B8B8-316F-4F43-8A1F-5B450CFDC9B5}" srcId="{EFABBE4F-FD4D-429F-A9BB-5465FC069F39}" destId="{A49CA94E-498B-4016-B8C4-AD38A9F03524}" srcOrd="0" destOrd="0" parTransId="{E0124BC4-026F-4955-9310-6DC93732FD45}" sibTransId="{38FFCACC-3E1E-4B61-8FB8-9CF74935C770}"/>
    <dgm:cxn modelId="{E1E513BD-5C08-49FD-A7D5-2977C63C15AD}" srcId="{EFABBE4F-FD4D-429F-A9BB-5465FC069F39}" destId="{4A81C7D7-90FC-4149-9D4C-C2B25E5ECE95}" srcOrd="6" destOrd="0" parTransId="{9E859585-834B-44E3-A77F-53715B719A35}" sibTransId="{B385422A-CA56-4914-9701-016639929DE8}"/>
    <dgm:cxn modelId="{FC3958BD-3BC5-4166-8A99-E262D999B53D}" type="presOf" srcId="{F8138613-F535-41D5-983B-BFB7519053A8}" destId="{D128F872-9F8A-475C-9AFA-478DE96ABDC6}" srcOrd="0" destOrd="0" presId="urn:microsoft.com/office/officeart/2005/8/layout/default"/>
    <dgm:cxn modelId="{A0414CC9-1852-4CC5-AB05-101A32937268}" type="presOf" srcId="{3C65BF72-2189-4616-BFCE-6864D8C63041}" destId="{B271FB01-65FD-4060-9439-C8119FC005FE}" srcOrd="0" destOrd="0" presId="urn:microsoft.com/office/officeart/2005/8/layout/default"/>
    <dgm:cxn modelId="{06BF09CB-CB50-467E-AC22-E375EB17D8CF}" srcId="{EFABBE4F-FD4D-429F-A9BB-5465FC069F39}" destId="{FA880EC2-BAE9-4FB2-B1D8-18367C4EC4EA}" srcOrd="11" destOrd="0" parTransId="{0D01410B-FDE1-4421-B41D-35BFF7D1C22F}" sibTransId="{9E64440B-2AFA-47CC-A1E8-2641C294BC99}"/>
    <dgm:cxn modelId="{0A26BAD1-ADDF-45F2-AF1C-B46B6B9C2AE5}" type="presOf" srcId="{595D4078-EA41-423F-995B-38ECFF24A370}" destId="{CFC112F2-8645-4BCA-9933-343D6986991B}" srcOrd="0" destOrd="0" presId="urn:microsoft.com/office/officeart/2005/8/layout/default"/>
    <dgm:cxn modelId="{02F29FD3-9AE2-4F3B-893E-C5C11512D021}" type="presOf" srcId="{8233E398-BB43-4ECA-9510-EABB89995C36}" destId="{2B6DF5D7-C137-4929-8C7F-AA528F96E709}" srcOrd="0" destOrd="0" presId="urn:microsoft.com/office/officeart/2005/8/layout/default"/>
    <dgm:cxn modelId="{D5F605D5-E881-436D-A385-2AFA3E2064E1}" type="presOf" srcId="{EFABBE4F-FD4D-429F-A9BB-5465FC069F39}" destId="{61F3672A-FF6F-4642-A007-BE4127D6907D}" srcOrd="0" destOrd="0" presId="urn:microsoft.com/office/officeart/2005/8/layout/default"/>
    <dgm:cxn modelId="{98752CD5-8628-4AE2-AA61-18F6EE07B328}" srcId="{EFABBE4F-FD4D-429F-A9BB-5465FC069F39}" destId="{28C373AE-B753-439B-8D5C-B8A9CA727815}" srcOrd="4" destOrd="0" parTransId="{E63CC10F-1C8D-4FE5-98AA-A8E3A7A77274}" sibTransId="{AEFB7C09-A202-4BA6-9933-33CBF632CAF1}"/>
    <dgm:cxn modelId="{EC0553DF-DEFF-4324-A610-DDA2707154AE}" type="presOf" srcId="{68152D9D-C296-449F-A2DE-C47B73DAFADC}" destId="{5FDDFD70-8D90-46A8-8037-6D1F2ED09D21}" srcOrd="0" destOrd="0" presId="urn:microsoft.com/office/officeart/2005/8/layout/default"/>
    <dgm:cxn modelId="{91F566FC-166C-4608-9B8B-AB8FBAF949FB}" srcId="{EFABBE4F-FD4D-429F-A9BB-5465FC069F39}" destId="{C756E3EF-27B3-4B7D-9DBF-60E5F016FF03}" srcOrd="2" destOrd="0" parTransId="{67719F57-AC3B-43AB-B245-27C16AE145DF}" sibTransId="{D3C998FB-E257-44B7-A0A7-5268AFDA035E}"/>
    <dgm:cxn modelId="{F5640C82-04A8-4320-9341-5D63630AFA4C}" type="presParOf" srcId="{61F3672A-FF6F-4642-A007-BE4127D6907D}" destId="{656BD3B2-BBCC-4E26-93D4-99EFD367DE65}" srcOrd="0" destOrd="0" presId="urn:microsoft.com/office/officeart/2005/8/layout/default"/>
    <dgm:cxn modelId="{26D15980-E6C2-410E-9BF2-E9ECBCB26A99}" type="presParOf" srcId="{61F3672A-FF6F-4642-A007-BE4127D6907D}" destId="{CC016F12-28E8-403C-8B0B-A02526E1F72E}" srcOrd="1" destOrd="0" presId="urn:microsoft.com/office/officeart/2005/8/layout/default"/>
    <dgm:cxn modelId="{7F5070BB-00F5-424E-8D26-5FCFAE9D4111}" type="presParOf" srcId="{61F3672A-FF6F-4642-A007-BE4127D6907D}" destId="{5FDDFD70-8D90-46A8-8037-6D1F2ED09D21}" srcOrd="2" destOrd="0" presId="urn:microsoft.com/office/officeart/2005/8/layout/default"/>
    <dgm:cxn modelId="{7F6763A4-2BD3-4848-B64C-A34394862DDB}" type="presParOf" srcId="{61F3672A-FF6F-4642-A007-BE4127D6907D}" destId="{576968E7-D3C4-4F74-85CD-81A204972B5F}" srcOrd="3" destOrd="0" presId="urn:microsoft.com/office/officeart/2005/8/layout/default"/>
    <dgm:cxn modelId="{23D820D2-1112-465D-9FFE-5A5BD8DE8A62}" type="presParOf" srcId="{61F3672A-FF6F-4642-A007-BE4127D6907D}" destId="{B0E0A447-AEB0-4D7B-97BE-4FC6BBDF4DD5}" srcOrd="4" destOrd="0" presId="urn:microsoft.com/office/officeart/2005/8/layout/default"/>
    <dgm:cxn modelId="{5E4116CF-07F8-4FD8-A094-7B148A2038C5}" type="presParOf" srcId="{61F3672A-FF6F-4642-A007-BE4127D6907D}" destId="{38E7E940-9B50-4EAB-ADA6-1234E39A08BB}" srcOrd="5" destOrd="0" presId="urn:microsoft.com/office/officeart/2005/8/layout/default"/>
    <dgm:cxn modelId="{69591EFF-CA0D-4461-A893-3BB0E584EC64}" type="presParOf" srcId="{61F3672A-FF6F-4642-A007-BE4127D6907D}" destId="{2B6DF5D7-C137-4929-8C7F-AA528F96E709}" srcOrd="6" destOrd="0" presId="urn:microsoft.com/office/officeart/2005/8/layout/default"/>
    <dgm:cxn modelId="{A178FDDF-B452-4672-ADE3-F099CC9FC863}" type="presParOf" srcId="{61F3672A-FF6F-4642-A007-BE4127D6907D}" destId="{FBC8BD22-580C-4330-8B9A-3049D38EFF7E}" srcOrd="7" destOrd="0" presId="urn:microsoft.com/office/officeart/2005/8/layout/default"/>
    <dgm:cxn modelId="{8125398C-A9FF-4A5E-B486-5BE8EF86CAE8}" type="presParOf" srcId="{61F3672A-FF6F-4642-A007-BE4127D6907D}" destId="{54433AF3-E00D-4C77-A8C1-9F030CEEF0FA}" srcOrd="8" destOrd="0" presId="urn:microsoft.com/office/officeart/2005/8/layout/default"/>
    <dgm:cxn modelId="{27697637-AFB9-48F5-80C2-175457FA427E}" type="presParOf" srcId="{61F3672A-FF6F-4642-A007-BE4127D6907D}" destId="{22A96615-62E7-4680-A2AD-FAFDD236F0E3}" srcOrd="9" destOrd="0" presId="urn:microsoft.com/office/officeart/2005/8/layout/default"/>
    <dgm:cxn modelId="{DA9BEE32-ABDC-40A4-B1D3-31EEEB7A22F8}" type="presParOf" srcId="{61F3672A-FF6F-4642-A007-BE4127D6907D}" destId="{CFC112F2-8645-4BCA-9933-343D6986991B}" srcOrd="10" destOrd="0" presId="urn:microsoft.com/office/officeart/2005/8/layout/default"/>
    <dgm:cxn modelId="{D8B8A4D5-3E67-4971-B6C5-1468C5EED40C}" type="presParOf" srcId="{61F3672A-FF6F-4642-A007-BE4127D6907D}" destId="{AB35AFED-1CB8-4638-8180-BE9E875AAA55}" srcOrd="11" destOrd="0" presId="urn:microsoft.com/office/officeart/2005/8/layout/default"/>
    <dgm:cxn modelId="{9DB0354F-A089-48B3-9F34-195CF83E14FF}" type="presParOf" srcId="{61F3672A-FF6F-4642-A007-BE4127D6907D}" destId="{5AB797B8-96AE-4CC6-BE77-7E89FDDE501F}" srcOrd="12" destOrd="0" presId="urn:microsoft.com/office/officeart/2005/8/layout/default"/>
    <dgm:cxn modelId="{E3CB1B89-8046-4369-80D6-4C7FEC187AA0}" type="presParOf" srcId="{61F3672A-FF6F-4642-A007-BE4127D6907D}" destId="{1B185FFA-9ED2-486B-B50E-7260701CADA6}" srcOrd="13" destOrd="0" presId="urn:microsoft.com/office/officeart/2005/8/layout/default"/>
    <dgm:cxn modelId="{B2585F42-49E7-42CD-8C27-DDA84089A497}" type="presParOf" srcId="{61F3672A-FF6F-4642-A007-BE4127D6907D}" destId="{D128F872-9F8A-475C-9AFA-478DE96ABDC6}" srcOrd="14" destOrd="0" presId="urn:microsoft.com/office/officeart/2005/8/layout/default"/>
    <dgm:cxn modelId="{5D5F6488-0702-4C7F-918B-1E99BC4DB05E}" type="presParOf" srcId="{61F3672A-FF6F-4642-A007-BE4127D6907D}" destId="{02D16B32-ADE1-44F2-A381-A0CED7733900}" srcOrd="15" destOrd="0" presId="urn:microsoft.com/office/officeart/2005/8/layout/default"/>
    <dgm:cxn modelId="{AADCF50E-3AB6-42ED-B391-B021CBABBD9E}" type="presParOf" srcId="{61F3672A-FF6F-4642-A007-BE4127D6907D}" destId="{32EAA0F3-9E65-4A25-A860-E3F9838E9753}" srcOrd="16" destOrd="0" presId="urn:microsoft.com/office/officeart/2005/8/layout/default"/>
    <dgm:cxn modelId="{09FE329A-FC90-42C0-B8A1-A0B842A4388F}" type="presParOf" srcId="{61F3672A-FF6F-4642-A007-BE4127D6907D}" destId="{3A8AB55C-FA4F-4467-A928-3D9CF274DD95}" srcOrd="17" destOrd="0" presId="urn:microsoft.com/office/officeart/2005/8/layout/default"/>
    <dgm:cxn modelId="{38D50CD9-443E-4149-909E-AC5587565BA3}" type="presParOf" srcId="{61F3672A-FF6F-4642-A007-BE4127D6907D}" destId="{B271FB01-65FD-4060-9439-C8119FC005FE}" srcOrd="18" destOrd="0" presId="urn:microsoft.com/office/officeart/2005/8/layout/default"/>
    <dgm:cxn modelId="{2A3E0887-1951-4F1A-9303-62E85770CBA8}" type="presParOf" srcId="{61F3672A-FF6F-4642-A007-BE4127D6907D}" destId="{B840444B-B2DF-4002-9493-995969FDD296}" srcOrd="19" destOrd="0" presId="urn:microsoft.com/office/officeart/2005/8/layout/default"/>
    <dgm:cxn modelId="{59CE628F-2DC5-4EFE-B18C-8194609FFDC9}" type="presParOf" srcId="{61F3672A-FF6F-4642-A007-BE4127D6907D}" destId="{33006317-3E4F-4D55-B5D2-D94FF5AB2686}" srcOrd="20" destOrd="0" presId="urn:microsoft.com/office/officeart/2005/8/layout/default"/>
    <dgm:cxn modelId="{DB39752C-0DC3-4A62-8FC3-C594D0A06826}" type="presParOf" srcId="{61F3672A-FF6F-4642-A007-BE4127D6907D}" destId="{164D855F-2FFE-4D54-8D23-6AAAE77900D2}" srcOrd="21" destOrd="0" presId="urn:microsoft.com/office/officeart/2005/8/layout/default"/>
    <dgm:cxn modelId="{26BA1DA6-84D1-4C23-94E0-F0A08CBBD23C}" type="presParOf" srcId="{61F3672A-FF6F-4642-A007-BE4127D6907D}" destId="{5F52AB3B-FF4E-4334-AF99-F80D22267619}"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959285F-A834-4A25-9122-B72EC6E29740}"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C70504EE-12B0-4000-AB4A-EDF13620079F}">
      <dgm:prSet custT="1"/>
      <dgm:spPr/>
      <dgm:t>
        <a:bodyPr/>
        <a:lstStyle/>
        <a:p>
          <a:r>
            <a:rPr lang="en-US" sz="1600" b="1"/>
            <a:t>Self-mastery is individualized…</a:t>
          </a:r>
        </a:p>
      </dgm:t>
    </dgm:pt>
    <dgm:pt modelId="{90D9DAEB-63EF-495B-9F32-7C3DD882CAD0}" type="parTrans" cxnId="{E8EFC4A0-8A58-4BB9-B4D3-F6DF197B1071}">
      <dgm:prSet/>
      <dgm:spPr/>
      <dgm:t>
        <a:bodyPr/>
        <a:lstStyle/>
        <a:p>
          <a:endParaRPr lang="en-US" sz="2000" b="1"/>
        </a:p>
      </dgm:t>
    </dgm:pt>
    <dgm:pt modelId="{CD772786-9BA6-4CB1-AAA5-BF5FAAB47817}" type="sibTrans" cxnId="{E8EFC4A0-8A58-4BB9-B4D3-F6DF197B1071}">
      <dgm:prSet/>
      <dgm:spPr/>
      <dgm:t>
        <a:bodyPr/>
        <a:lstStyle/>
        <a:p>
          <a:endParaRPr lang="en-US" sz="2000" b="1"/>
        </a:p>
      </dgm:t>
    </dgm:pt>
    <dgm:pt modelId="{C0B5857A-2B10-4288-A563-7338FAD602EC}">
      <dgm:prSet custT="1"/>
      <dgm:spPr/>
      <dgm:t>
        <a:bodyPr/>
        <a:lstStyle/>
        <a:p>
          <a:r>
            <a:rPr lang="en-US" sz="1600" b="1"/>
            <a:t>What is think about our self is accumulated from other sources except our own…</a:t>
          </a:r>
        </a:p>
      </dgm:t>
    </dgm:pt>
    <dgm:pt modelId="{679B0037-3A72-49F1-AB3C-139955AD1FAE}" type="parTrans" cxnId="{BE371856-B907-425E-BB84-245552817F31}">
      <dgm:prSet/>
      <dgm:spPr/>
      <dgm:t>
        <a:bodyPr/>
        <a:lstStyle/>
        <a:p>
          <a:endParaRPr lang="en-US" sz="2000" b="1"/>
        </a:p>
      </dgm:t>
    </dgm:pt>
    <dgm:pt modelId="{6CF43B9A-ED5D-441F-9A43-84B671EB7795}" type="sibTrans" cxnId="{BE371856-B907-425E-BB84-245552817F31}">
      <dgm:prSet/>
      <dgm:spPr/>
      <dgm:t>
        <a:bodyPr/>
        <a:lstStyle/>
        <a:p>
          <a:endParaRPr lang="en-US" sz="2000" b="1"/>
        </a:p>
      </dgm:t>
    </dgm:pt>
    <dgm:pt modelId="{864DC591-54AB-4269-95BD-D63E6BAFCB07}">
      <dgm:prSet custT="1"/>
      <dgm:spPr/>
      <dgm:t>
        <a:bodyPr/>
        <a:lstStyle/>
        <a:p>
          <a:r>
            <a:rPr lang="en-US" sz="1600" b="1"/>
            <a:t>Self-discovery and mastering one’s mind…</a:t>
          </a:r>
        </a:p>
      </dgm:t>
    </dgm:pt>
    <dgm:pt modelId="{3C0EF93B-7488-4DAC-ABCA-1D1532030796}" type="parTrans" cxnId="{545BD6E6-97A4-4647-8A98-62624DBA5ADB}">
      <dgm:prSet/>
      <dgm:spPr/>
      <dgm:t>
        <a:bodyPr/>
        <a:lstStyle/>
        <a:p>
          <a:endParaRPr lang="en-US" sz="2000" b="1"/>
        </a:p>
      </dgm:t>
    </dgm:pt>
    <dgm:pt modelId="{B217972E-DC8B-4595-8C5C-B094E0D949BE}" type="sibTrans" cxnId="{545BD6E6-97A4-4647-8A98-62624DBA5ADB}">
      <dgm:prSet/>
      <dgm:spPr/>
      <dgm:t>
        <a:bodyPr/>
        <a:lstStyle/>
        <a:p>
          <a:endParaRPr lang="en-US" sz="2000" b="1"/>
        </a:p>
      </dgm:t>
    </dgm:pt>
    <dgm:pt modelId="{6E40F6FF-F2B1-4944-AF43-7AE3349DF20D}">
      <dgm:prSet custT="1"/>
      <dgm:spPr/>
      <dgm:t>
        <a:bodyPr/>
        <a:lstStyle/>
        <a:p>
          <a:r>
            <a:rPr lang="en-US" sz="1600" b="1"/>
            <a:t>Mind is a field that creates a false identity of oneself…</a:t>
          </a:r>
        </a:p>
      </dgm:t>
    </dgm:pt>
    <dgm:pt modelId="{805A565D-83F9-4041-BBDA-E508274C8C9C}" type="parTrans" cxnId="{CEF3C78A-0988-4174-B26C-8F39D64E3377}">
      <dgm:prSet/>
      <dgm:spPr/>
      <dgm:t>
        <a:bodyPr/>
        <a:lstStyle/>
        <a:p>
          <a:endParaRPr lang="en-US" sz="2000" b="1"/>
        </a:p>
      </dgm:t>
    </dgm:pt>
    <dgm:pt modelId="{5A407140-8968-4547-9453-F73F39CC3937}" type="sibTrans" cxnId="{CEF3C78A-0988-4174-B26C-8F39D64E3377}">
      <dgm:prSet/>
      <dgm:spPr/>
      <dgm:t>
        <a:bodyPr/>
        <a:lstStyle/>
        <a:p>
          <a:endParaRPr lang="en-US" sz="2000" b="1"/>
        </a:p>
      </dgm:t>
    </dgm:pt>
    <dgm:pt modelId="{10BEB939-BA26-43D3-9881-715E1A4B564B}">
      <dgm:prSet custT="1"/>
      <dgm:spPr/>
      <dgm:t>
        <a:bodyPr/>
        <a:lstStyle/>
        <a:p>
          <a:r>
            <a:rPr lang="en-US" sz="1600" b="1"/>
            <a:t>Mastering one’s mind by going behind one’s thoughts…</a:t>
          </a:r>
        </a:p>
      </dgm:t>
    </dgm:pt>
    <dgm:pt modelId="{B1241065-57C1-4855-86F3-6F3AE7667E9F}" type="parTrans" cxnId="{76B077A9-AF76-40E8-B889-C5A2188B06B9}">
      <dgm:prSet/>
      <dgm:spPr/>
      <dgm:t>
        <a:bodyPr/>
        <a:lstStyle/>
        <a:p>
          <a:endParaRPr lang="en-US" sz="2000" b="1"/>
        </a:p>
      </dgm:t>
    </dgm:pt>
    <dgm:pt modelId="{3C34D7E5-5D0C-44FD-9801-2118DBA35396}" type="sibTrans" cxnId="{76B077A9-AF76-40E8-B889-C5A2188B06B9}">
      <dgm:prSet/>
      <dgm:spPr/>
      <dgm:t>
        <a:bodyPr/>
        <a:lstStyle/>
        <a:p>
          <a:endParaRPr lang="en-US" sz="2000" b="1"/>
        </a:p>
      </dgm:t>
    </dgm:pt>
    <dgm:pt modelId="{726D67DE-B450-438B-9348-B30B120EA0C2}">
      <dgm:prSet custT="1"/>
      <dgm:spPr/>
      <dgm:t>
        <a:bodyPr/>
        <a:lstStyle/>
        <a:p>
          <a:r>
            <a:rPr lang="en-US" sz="1600" b="1"/>
            <a:t>Getting into the path of self-mastery…</a:t>
          </a:r>
        </a:p>
      </dgm:t>
    </dgm:pt>
    <dgm:pt modelId="{C6B30F2D-C2A5-455F-83FD-81228AD0A492}" type="parTrans" cxnId="{FEA67D71-2678-4EDF-8EF0-F2A7C8029D34}">
      <dgm:prSet/>
      <dgm:spPr/>
      <dgm:t>
        <a:bodyPr/>
        <a:lstStyle/>
        <a:p>
          <a:endParaRPr lang="en-US" sz="2000" b="1"/>
        </a:p>
      </dgm:t>
    </dgm:pt>
    <dgm:pt modelId="{9C36D0BB-D6F8-4292-AC62-2D29ABC423DA}" type="sibTrans" cxnId="{FEA67D71-2678-4EDF-8EF0-F2A7C8029D34}">
      <dgm:prSet/>
      <dgm:spPr/>
      <dgm:t>
        <a:bodyPr/>
        <a:lstStyle/>
        <a:p>
          <a:endParaRPr lang="en-US" sz="2000" b="1"/>
        </a:p>
      </dgm:t>
    </dgm:pt>
    <dgm:pt modelId="{D1E2B40E-51C3-475B-8EFC-F0CCD0C00E64}">
      <dgm:prSet custT="1"/>
      <dgm:spPr/>
      <dgm:t>
        <a:bodyPr/>
        <a:lstStyle/>
        <a:p>
          <a:r>
            <a:rPr lang="en-US" sz="1600" b="1"/>
            <a:t>Transformation is a state of mind itself…it is going back to one’s original state…</a:t>
          </a:r>
        </a:p>
      </dgm:t>
    </dgm:pt>
    <dgm:pt modelId="{705E55A4-A446-4047-8484-7A05B464DA0A}" type="parTrans" cxnId="{0CFA9CEB-8954-430E-917A-5E7C41B77F98}">
      <dgm:prSet/>
      <dgm:spPr/>
      <dgm:t>
        <a:bodyPr/>
        <a:lstStyle/>
        <a:p>
          <a:endParaRPr lang="en-US" sz="2000" b="1"/>
        </a:p>
      </dgm:t>
    </dgm:pt>
    <dgm:pt modelId="{631B4D31-7EAE-4947-9A10-7B2A69F6D7D4}" type="sibTrans" cxnId="{0CFA9CEB-8954-430E-917A-5E7C41B77F98}">
      <dgm:prSet/>
      <dgm:spPr/>
      <dgm:t>
        <a:bodyPr/>
        <a:lstStyle/>
        <a:p>
          <a:endParaRPr lang="en-US" sz="2000" b="1"/>
        </a:p>
      </dgm:t>
    </dgm:pt>
    <dgm:pt modelId="{0112CBAC-72D5-4962-B01C-735FAC518D92}">
      <dgm:prSet custT="1"/>
      <dgm:spPr/>
      <dgm:t>
        <a:bodyPr/>
        <a:lstStyle/>
        <a:p>
          <a:r>
            <a:rPr lang="en-US" sz="1600" b="1"/>
            <a:t>Awareness of stimuli changes…there is a constant flux…</a:t>
          </a:r>
        </a:p>
      </dgm:t>
    </dgm:pt>
    <dgm:pt modelId="{B3312B11-E005-4E0B-A10E-7712BA787119}" type="parTrans" cxnId="{538DD0BA-F26C-4B1A-BF05-D91436AF1E01}">
      <dgm:prSet/>
      <dgm:spPr/>
      <dgm:t>
        <a:bodyPr/>
        <a:lstStyle/>
        <a:p>
          <a:endParaRPr lang="en-US" sz="2000" b="1"/>
        </a:p>
      </dgm:t>
    </dgm:pt>
    <dgm:pt modelId="{AE81D454-F2BE-4E8A-9740-931894CABBA2}" type="sibTrans" cxnId="{538DD0BA-F26C-4B1A-BF05-D91436AF1E01}">
      <dgm:prSet/>
      <dgm:spPr/>
      <dgm:t>
        <a:bodyPr/>
        <a:lstStyle/>
        <a:p>
          <a:endParaRPr lang="en-US" sz="2000" b="1"/>
        </a:p>
      </dgm:t>
    </dgm:pt>
    <dgm:pt modelId="{E884F96A-2222-487D-8F2A-2892B9FA50C4}">
      <dgm:prSet custT="1"/>
      <dgm:spPr/>
      <dgm:t>
        <a:bodyPr/>
        <a:lstStyle/>
        <a:p>
          <a:r>
            <a:rPr lang="en-US" sz="1600" b="1"/>
            <a:t>Recognize the drain of charge…</a:t>
          </a:r>
        </a:p>
      </dgm:t>
    </dgm:pt>
    <dgm:pt modelId="{73370CB9-0B6D-4E45-92EF-39ADE4AB057F}" type="parTrans" cxnId="{A793A6D0-DCF4-441D-A328-5CC2397B77BE}">
      <dgm:prSet/>
      <dgm:spPr/>
      <dgm:t>
        <a:bodyPr/>
        <a:lstStyle/>
        <a:p>
          <a:endParaRPr lang="en-US" sz="2000" b="1"/>
        </a:p>
      </dgm:t>
    </dgm:pt>
    <dgm:pt modelId="{71E1147A-BEAC-4E58-A4FE-7CAFAFB11D72}" type="sibTrans" cxnId="{A793A6D0-DCF4-441D-A328-5CC2397B77BE}">
      <dgm:prSet/>
      <dgm:spPr/>
      <dgm:t>
        <a:bodyPr/>
        <a:lstStyle/>
        <a:p>
          <a:endParaRPr lang="en-US" sz="2000" b="1"/>
        </a:p>
      </dgm:t>
    </dgm:pt>
    <dgm:pt modelId="{3737BD92-5938-48DA-AF0E-83A18525DA3D}">
      <dgm:prSet custT="1"/>
      <dgm:spPr/>
      <dgm:t>
        <a:bodyPr/>
        <a:lstStyle/>
        <a:p>
          <a:r>
            <a:rPr lang="en-US" sz="1600" b="1"/>
            <a:t>Thought loops create exhaustion…Energy needs to be conserved…</a:t>
          </a:r>
        </a:p>
      </dgm:t>
    </dgm:pt>
    <dgm:pt modelId="{89C35D3D-B283-424B-804A-9524FD7E723D}" type="parTrans" cxnId="{3DF7E6F8-A816-44C8-8C81-5752EACA63F7}">
      <dgm:prSet/>
      <dgm:spPr/>
      <dgm:t>
        <a:bodyPr/>
        <a:lstStyle/>
        <a:p>
          <a:endParaRPr lang="en-US" sz="2000" b="1"/>
        </a:p>
      </dgm:t>
    </dgm:pt>
    <dgm:pt modelId="{637084C8-C3D5-4587-A609-771A8D9A4F73}" type="sibTrans" cxnId="{3DF7E6F8-A816-44C8-8C81-5752EACA63F7}">
      <dgm:prSet/>
      <dgm:spPr/>
      <dgm:t>
        <a:bodyPr/>
        <a:lstStyle/>
        <a:p>
          <a:endParaRPr lang="en-US" sz="2000" b="1"/>
        </a:p>
      </dgm:t>
    </dgm:pt>
    <dgm:pt modelId="{13037176-DD72-45B8-8A02-B6473D71C0FA}">
      <dgm:prSet custT="1"/>
      <dgm:spPr/>
      <dgm:t>
        <a:bodyPr/>
        <a:lstStyle/>
        <a:p>
          <a:r>
            <a:rPr lang="en-US" sz="1600" b="1"/>
            <a:t>State of calmness, equanimity, and homeostasis…</a:t>
          </a:r>
        </a:p>
      </dgm:t>
    </dgm:pt>
    <dgm:pt modelId="{CDCF2505-D171-469D-ABC5-6628A781B037}" type="parTrans" cxnId="{0C1F0425-D2D3-4659-8EF6-53F3B2FA3E0E}">
      <dgm:prSet/>
      <dgm:spPr/>
      <dgm:t>
        <a:bodyPr/>
        <a:lstStyle/>
        <a:p>
          <a:endParaRPr lang="en-US" sz="2000" b="1"/>
        </a:p>
      </dgm:t>
    </dgm:pt>
    <dgm:pt modelId="{5342BAC1-DB95-4D9C-B892-959D4119BA79}" type="sibTrans" cxnId="{0C1F0425-D2D3-4659-8EF6-53F3B2FA3E0E}">
      <dgm:prSet/>
      <dgm:spPr/>
      <dgm:t>
        <a:bodyPr/>
        <a:lstStyle/>
        <a:p>
          <a:endParaRPr lang="en-US" sz="2000" b="1"/>
        </a:p>
      </dgm:t>
    </dgm:pt>
    <dgm:pt modelId="{F3321796-CB46-4667-8067-22E8CE30D0D5}">
      <dgm:prSet custT="1"/>
      <dgm:spPr/>
      <dgm:t>
        <a:bodyPr/>
        <a:lstStyle/>
        <a:p>
          <a:r>
            <a:rPr lang="en-US" sz="1600" b="1"/>
            <a:t>Being in a relaxed state allows us to navigate our life differently…</a:t>
          </a:r>
        </a:p>
      </dgm:t>
    </dgm:pt>
    <dgm:pt modelId="{56D6A814-FA34-4005-8744-2443B95F3C0B}" type="parTrans" cxnId="{97A5D38A-6A1F-47E7-8040-2E17CF4B71A6}">
      <dgm:prSet/>
      <dgm:spPr/>
      <dgm:t>
        <a:bodyPr/>
        <a:lstStyle/>
        <a:p>
          <a:endParaRPr lang="en-US" sz="2000" b="1"/>
        </a:p>
      </dgm:t>
    </dgm:pt>
    <dgm:pt modelId="{C8D9C180-BA76-458D-82D0-1AD7EADADAE2}" type="sibTrans" cxnId="{97A5D38A-6A1F-47E7-8040-2E17CF4B71A6}">
      <dgm:prSet/>
      <dgm:spPr/>
      <dgm:t>
        <a:bodyPr/>
        <a:lstStyle/>
        <a:p>
          <a:endParaRPr lang="en-US" sz="2000" b="1"/>
        </a:p>
      </dgm:t>
    </dgm:pt>
    <dgm:pt modelId="{F2CA6A32-A820-4F59-833E-F176F497AB82}" type="pres">
      <dgm:prSet presAssocID="{A959285F-A834-4A25-9122-B72EC6E29740}" presName="vert0" presStyleCnt="0">
        <dgm:presLayoutVars>
          <dgm:dir/>
          <dgm:animOne val="branch"/>
          <dgm:animLvl val="lvl"/>
        </dgm:presLayoutVars>
      </dgm:prSet>
      <dgm:spPr/>
    </dgm:pt>
    <dgm:pt modelId="{F8D7DA7E-4B42-469A-B97E-A23819027951}" type="pres">
      <dgm:prSet presAssocID="{C70504EE-12B0-4000-AB4A-EDF13620079F}" presName="thickLine" presStyleLbl="alignNode1" presStyleIdx="0" presStyleCnt="12"/>
      <dgm:spPr/>
    </dgm:pt>
    <dgm:pt modelId="{38773A27-A983-41F5-9028-E55537ED215B}" type="pres">
      <dgm:prSet presAssocID="{C70504EE-12B0-4000-AB4A-EDF13620079F}" presName="horz1" presStyleCnt="0"/>
      <dgm:spPr/>
    </dgm:pt>
    <dgm:pt modelId="{8FABA665-53AD-4A5B-AD7A-5C2A01A63175}" type="pres">
      <dgm:prSet presAssocID="{C70504EE-12B0-4000-AB4A-EDF13620079F}" presName="tx1" presStyleLbl="revTx" presStyleIdx="0" presStyleCnt="12"/>
      <dgm:spPr/>
    </dgm:pt>
    <dgm:pt modelId="{8DBA8F22-DEDF-49B3-84B7-CC85D0248386}" type="pres">
      <dgm:prSet presAssocID="{C70504EE-12B0-4000-AB4A-EDF13620079F}" presName="vert1" presStyleCnt="0"/>
      <dgm:spPr/>
    </dgm:pt>
    <dgm:pt modelId="{0F7C2A54-B633-48DA-9443-4879044ED763}" type="pres">
      <dgm:prSet presAssocID="{C0B5857A-2B10-4288-A563-7338FAD602EC}" presName="thickLine" presStyleLbl="alignNode1" presStyleIdx="1" presStyleCnt="12"/>
      <dgm:spPr/>
    </dgm:pt>
    <dgm:pt modelId="{485424F1-3824-40C3-B859-99418B695116}" type="pres">
      <dgm:prSet presAssocID="{C0B5857A-2B10-4288-A563-7338FAD602EC}" presName="horz1" presStyleCnt="0"/>
      <dgm:spPr/>
    </dgm:pt>
    <dgm:pt modelId="{BA8DC157-3DC2-4675-BE96-6F033DF86E95}" type="pres">
      <dgm:prSet presAssocID="{C0B5857A-2B10-4288-A563-7338FAD602EC}" presName="tx1" presStyleLbl="revTx" presStyleIdx="1" presStyleCnt="12"/>
      <dgm:spPr/>
    </dgm:pt>
    <dgm:pt modelId="{6201B5E3-AE66-44CD-854B-1B1CCA66F0BD}" type="pres">
      <dgm:prSet presAssocID="{C0B5857A-2B10-4288-A563-7338FAD602EC}" presName="vert1" presStyleCnt="0"/>
      <dgm:spPr/>
    </dgm:pt>
    <dgm:pt modelId="{437CF375-4FFF-475F-86F8-F1336CA0C257}" type="pres">
      <dgm:prSet presAssocID="{864DC591-54AB-4269-95BD-D63E6BAFCB07}" presName="thickLine" presStyleLbl="alignNode1" presStyleIdx="2" presStyleCnt="12"/>
      <dgm:spPr/>
    </dgm:pt>
    <dgm:pt modelId="{DCFA5397-3469-4E52-BE53-C9B95FD99CE3}" type="pres">
      <dgm:prSet presAssocID="{864DC591-54AB-4269-95BD-D63E6BAFCB07}" presName="horz1" presStyleCnt="0"/>
      <dgm:spPr/>
    </dgm:pt>
    <dgm:pt modelId="{2EFE6AAF-3F9A-4516-8E5A-349528D8B93A}" type="pres">
      <dgm:prSet presAssocID="{864DC591-54AB-4269-95BD-D63E6BAFCB07}" presName="tx1" presStyleLbl="revTx" presStyleIdx="2" presStyleCnt="12"/>
      <dgm:spPr/>
    </dgm:pt>
    <dgm:pt modelId="{EB1BEE2F-0270-4A8C-9E8E-42DF67756913}" type="pres">
      <dgm:prSet presAssocID="{864DC591-54AB-4269-95BD-D63E6BAFCB07}" presName="vert1" presStyleCnt="0"/>
      <dgm:spPr/>
    </dgm:pt>
    <dgm:pt modelId="{802E88FB-9B52-447B-8067-41FAE37AB3C4}" type="pres">
      <dgm:prSet presAssocID="{6E40F6FF-F2B1-4944-AF43-7AE3349DF20D}" presName="thickLine" presStyleLbl="alignNode1" presStyleIdx="3" presStyleCnt="12"/>
      <dgm:spPr/>
    </dgm:pt>
    <dgm:pt modelId="{BC09AFDD-F3A9-4814-B097-C7DE183B2BCA}" type="pres">
      <dgm:prSet presAssocID="{6E40F6FF-F2B1-4944-AF43-7AE3349DF20D}" presName="horz1" presStyleCnt="0"/>
      <dgm:spPr/>
    </dgm:pt>
    <dgm:pt modelId="{922A61CB-D056-427B-AB91-2DAAFD258C7D}" type="pres">
      <dgm:prSet presAssocID="{6E40F6FF-F2B1-4944-AF43-7AE3349DF20D}" presName="tx1" presStyleLbl="revTx" presStyleIdx="3" presStyleCnt="12"/>
      <dgm:spPr/>
    </dgm:pt>
    <dgm:pt modelId="{8C8F3F5B-DA50-48D0-B222-1A71C07D4667}" type="pres">
      <dgm:prSet presAssocID="{6E40F6FF-F2B1-4944-AF43-7AE3349DF20D}" presName="vert1" presStyleCnt="0"/>
      <dgm:spPr/>
    </dgm:pt>
    <dgm:pt modelId="{92B28F1D-EE1C-4288-8BDF-CEC6AD3EF1BF}" type="pres">
      <dgm:prSet presAssocID="{10BEB939-BA26-43D3-9881-715E1A4B564B}" presName="thickLine" presStyleLbl="alignNode1" presStyleIdx="4" presStyleCnt="12"/>
      <dgm:spPr/>
    </dgm:pt>
    <dgm:pt modelId="{2097CF7F-7470-437F-92B6-62D4C3AA0B2D}" type="pres">
      <dgm:prSet presAssocID="{10BEB939-BA26-43D3-9881-715E1A4B564B}" presName="horz1" presStyleCnt="0"/>
      <dgm:spPr/>
    </dgm:pt>
    <dgm:pt modelId="{823A457E-A5D7-4E0B-B5ED-895629764FA5}" type="pres">
      <dgm:prSet presAssocID="{10BEB939-BA26-43D3-9881-715E1A4B564B}" presName="tx1" presStyleLbl="revTx" presStyleIdx="4" presStyleCnt="12"/>
      <dgm:spPr/>
    </dgm:pt>
    <dgm:pt modelId="{6FB84816-EC9C-4259-A31A-F84EFBD01CA5}" type="pres">
      <dgm:prSet presAssocID="{10BEB939-BA26-43D3-9881-715E1A4B564B}" presName="vert1" presStyleCnt="0"/>
      <dgm:spPr/>
    </dgm:pt>
    <dgm:pt modelId="{9E090C5F-E951-4CF5-A5F0-4FE5BA36B755}" type="pres">
      <dgm:prSet presAssocID="{726D67DE-B450-438B-9348-B30B120EA0C2}" presName="thickLine" presStyleLbl="alignNode1" presStyleIdx="5" presStyleCnt="12"/>
      <dgm:spPr/>
    </dgm:pt>
    <dgm:pt modelId="{6BB43C8C-0062-4B99-BB4B-C11F51999F29}" type="pres">
      <dgm:prSet presAssocID="{726D67DE-B450-438B-9348-B30B120EA0C2}" presName="horz1" presStyleCnt="0"/>
      <dgm:spPr/>
    </dgm:pt>
    <dgm:pt modelId="{FB8487BF-4F7F-46C6-9E8B-D291745D9A56}" type="pres">
      <dgm:prSet presAssocID="{726D67DE-B450-438B-9348-B30B120EA0C2}" presName="tx1" presStyleLbl="revTx" presStyleIdx="5" presStyleCnt="12"/>
      <dgm:spPr/>
    </dgm:pt>
    <dgm:pt modelId="{7C9B7127-B00F-4B86-9287-017ED047D30C}" type="pres">
      <dgm:prSet presAssocID="{726D67DE-B450-438B-9348-B30B120EA0C2}" presName="vert1" presStyleCnt="0"/>
      <dgm:spPr/>
    </dgm:pt>
    <dgm:pt modelId="{5A4C8088-AAA7-4F98-9AE2-5BA414A2523F}" type="pres">
      <dgm:prSet presAssocID="{D1E2B40E-51C3-475B-8EFC-F0CCD0C00E64}" presName="thickLine" presStyleLbl="alignNode1" presStyleIdx="6" presStyleCnt="12"/>
      <dgm:spPr/>
    </dgm:pt>
    <dgm:pt modelId="{4DB3AB45-D979-4497-A2E0-D7C0F8EC7B53}" type="pres">
      <dgm:prSet presAssocID="{D1E2B40E-51C3-475B-8EFC-F0CCD0C00E64}" presName="horz1" presStyleCnt="0"/>
      <dgm:spPr/>
    </dgm:pt>
    <dgm:pt modelId="{BE059BD0-A1E6-4307-9E2A-028F9F08B6F7}" type="pres">
      <dgm:prSet presAssocID="{D1E2B40E-51C3-475B-8EFC-F0CCD0C00E64}" presName="tx1" presStyleLbl="revTx" presStyleIdx="6" presStyleCnt="12"/>
      <dgm:spPr/>
    </dgm:pt>
    <dgm:pt modelId="{3CA10A07-7F7E-441A-B948-01D805EFA117}" type="pres">
      <dgm:prSet presAssocID="{D1E2B40E-51C3-475B-8EFC-F0CCD0C00E64}" presName="vert1" presStyleCnt="0"/>
      <dgm:spPr/>
    </dgm:pt>
    <dgm:pt modelId="{AAFFC6FC-BFF2-43FE-AF95-C753F8DE428E}" type="pres">
      <dgm:prSet presAssocID="{0112CBAC-72D5-4962-B01C-735FAC518D92}" presName="thickLine" presStyleLbl="alignNode1" presStyleIdx="7" presStyleCnt="12"/>
      <dgm:spPr/>
    </dgm:pt>
    <dgm:pt modelId="{E62CF84F-3909-4469-822C-ABADC608E825}" type="pres">
      <dgm:prSet presAssocID="{0112CBAC-72D5-4962-B01C-735FAC518D92}" presName="horz1" presStyleCnt="0"/>
      <dgm:spPr/>
    </dgm:pt>
    <dgm:pt modelId="{5B353270-8E85-46B8-9BB7-A38561E8D668}" type="pres">
      <dgm:prSet presAssocID="{0112CBAC-72D5-4962-B01C-735FAC518D92}" presName="tx1" presStyleLbl="revTx" presStyleIdx="7" presStyleCnt="12"/>
      <dgm:spPr/>
    </dgm:pt>
    <dgm:pt modelId="{1316C3F9-FA40-4793-A01D-A1BDB4CF0CC6}" type="pres">
      <dgm:prSet presAssocID="{0112CBAC-72D5-4962-B01C-735FAC518D92}" presName="vert1" presStyleCnt="0"/>
      <dgm:spPr/>
    </dgm:pt>
    <dgm:pt modelId="{A5E7765F-596E-43D1-9C56-FFACF35CA321}" type="pres">
      <dgm:prSet presAssocID="{E884F96A-2222-487D-8F2A-2892B9FA50C4}" presName="thickLine" presStyleLbl="alignNode1" presStyleIdx="8" presStyleCnt="12"/>
      <dgm:spPr/>
    </dgm:pt>
    <dgm:pt modelId="{E3E74302-9117-4731-8859-64683659F885}" type="pres">
      <dgm:prSet presAssocID="{E884F96A-2222-487D-8F2A-2892B9FA50C4}" presName="horz1" presStyleCnt="0"/>
      <dgm:spPr/>
    </dgm:pt>
    <dgm:pt modelId="{3FC22D70-326B-4B39-9324-874BA82338D5}" type="pres">
      <dgm:prSet presAssocID="{E884F96A-2222-487D-8F2A-2892B9FA50C4}" presName="tx1" presStyleLbl="revTx" presStyleIdx="8" presStyleCnt="12"/>
      <dgm:spPr/>
    </dgm:pt>
    <dgm:pt modelId="{D3C87AAF-1D04-43E1-8A03-A0DF2909809B}" type="pres">
      <dgm:prSet presAssocID="{E884F96A-2222-487D-8F2A-2892B9FA50C4}" presName="vert1" presStyleCnt="0"/>
      <dgm:spPr/>
    </dgm:pt>
    <dgm:pt modelId="{3CF98F05-991C-48D4-876A-CBEEB21555B3}" type="pres">
      <dgm:prSet presAssocID="{3737BD92-5938-48DA-AF0E-83A18525DA3D}" presName="thickLine" presStyleLbl="alignNode1" presStyleIdx="9" presStyleCnt="12"/>
      <dgm:spPr/>
    </dgm:pt>
    <dgm:pt modelId="{2C8D419D-1A4F-4262-8184-A92D038D4E8C}" type="pres">
      <dgm:prSet presAssocID="{3737BD92-5938-48DA-AF0E-83A18525DA3D}" presName="horz1" presStyleCnt="0"/>
      <dgm:spPr/>
    </dgm:pt>
    <dgm:pt modelId="{65B415FE-AA98-4994-A898-7F6963DCB51E}" type="pres">
      <dgm:prSet presAssocID="{3737BD92-5938-48DA-AF0E-83A18525DA3D}" presName="tx1" presStyleLbl="revTx" presStyleIdx="9" presStyleCnt="12"/>
      <dgm:spPr/>
    </dgm:pt>
    <dgm:pt modelId="{E739F8AA-A24A-43D0-9FA7-C78ABD5A461B}" type="pres">
      <dgm:prSet presAssocID="{3737BD92-5938-48DA-AF0E-83A18525DA3D}" presName="vert1" presStyleCnt="0"/>
      <dgm:spPr/>
    </dgm:pt>
    <dgm:pt modelId="{A57AA8BA-EF1E-4D1D-B055-A113A0720521}" type="pres">
      <dgm:prSet presAssocID="{13037176-DD72-45B8-8A02-B6473D71C0FA}" presName="thickLine" presStyleLbl="alignNode1" presStyleIdx="10" presStyleCnt="12"/>
      <dgm:spPr/>
    </dgm:pt>
    <dgm:pt modelId="{4F44B65C-74B1-4093-83EE-201D58D91253}" type="pres">
      <dgm:prSet presAssocID="{13037176-DD72-45B8-8A02-B6473D71C0FA}" presName="horz1" presStyleCnt="0"/>
      <dgm:spPr/>
    </dgm:pt>
    <dgm:pt modelId="{642891AB-8241-4F92-88AF-2B2E84350341}" type="pres">
      <dgm:prSet presAssocID="{13037176-DD72-45B8-8A02-B6473D71C0FA}" presName="tx1" presStyleLbl="revTx" presStyleIdx="10" presStyleCnt="12"/>
      <dgm:spPr/>
    </dgm:pt>
    <dgm:pt modelId="{CF3268CA-DC04-4E5E-9DE4-9E0422D60571}" type="pres">
      <dgm:prSet presAssocID="{13037176-DD72-45B8-8A02-B6473D71C0FA}" presName="vert1" presStyleCnt="0"/>
      <dgm:spPr/>
    </dgm:pt>
    <dgm:pt modelId="{BFAD566D-DAAF-4B9B-839C-E66138D64E49}" type="pres">
      <dgm:prSet presAssocID="{F3321796-CB46-4667-8067-22E8CE30D0D5}" presName="thickLine" presStyleLbl="alignNode1" presStyleIdx="11" presStyleCnt="12"/>
      <dgm:spPr/>
    </dgm:pt>
    <dgm:pt modelId="{F8A0BAAC-6F08-4A15-B738-2477145331AA}" type="pres">
      <dgm:prSet presAssocID="{F3321796-CB46-4667-8067-22E8CE30D0D5}" presName="horz1" presStyleCnt="0"/>
      <dgm:spPr/>
    </dgm:pt>
    <dgm:pt modelId="{BF10E66E-E192-43D3-A6E3-3AE21A3E86A6}" type="pres">
      <dgm:prSet presAssocID="{F3321796-CB46-4667-8067-22E8CE30D0D5}" presName="tx1" presStyleLbl="revTx" presStyleIdx="11" presStyleCnt="12"/>
      <dgm:spPr/>
    </dgm:pt>
    <dgm:pt modelId="{438BB988-2F06-4BC5-B05A-3911376EA684}" type="pres">
      <dgm:prSet presAssocID="{F3321796-CB46-4667-8067-22E8CE30D0D5}" presName="vert1" presStyleCnt="0"/>
      <dgm:spPr/>
    </dgm:pt>
  </dgm:ptLst>
  <dgm:cxnLst>
    <dgm:cxn modelId="{5DD8540B-6C56-4536-83BD-57E9843A93DE}" type="presOf" srcId="{D1E2B40E-51C3-475B-8EFC-F0CCD0C00E64}" destId="{BE059BD0-A1E6-4307-9E2A-028F9F08B6F7}" srcOrd="0" destOrd="0" presId="urn:microsoft.com/office/officeart/2008/layout/LinedList"/>
    <dgm:cxn modelId="{07F67B20-C3E7-4573-A908-4C49C3AE21DF}" type="presOf" srcId="{E884F96A-2222-487D-8F2A-2892B9FA50C4}" destId="{3FC22D70-326B-4B39-9324-874BA82338D5}" srcOrd="0" destOrd="0" presId="urn:microsoft.com/office/officeart/2008/layout/LinedList"/>
    <dgm:cxn modelId="{6E3B5223-1477-4E6D-BEC9-D54303B7FCDC}" type="presOf" srcId="{10BEB939-BA26-43D3-9881-715E1A4B564B}" destId="{823A457E-A5D7-4E0B-B5ED-895629764FA5}" srcOrd="0" destOrd="0" presId="urn:microsoft.com/office/officeart/2008/layout/LinedList"/>
    <dgm:cxn modelId="{0C1F0425-D2D3-4659-8EF6-53F3B2FA3E0E}" srcId="{A959285F-A834-4A25-9122-B72EC6E29740}" destId="{13037176-DD72-45B8-8A02-B6473D71C0FA}" srcOrd="10" destOrd="0" parTransId="{CDCF2505-D171-469D-ABC5-6628A781B037}" sibTransId="{5342BAC1-DB95-4D9C-B892-959D4119BA79}"/>
    <dgm:cxn modelId="{B9DA4A2A-15A7-47FC-90F7-4433F845920A}" type="presOf" srcId="{864DC591-54AB-4269-95BD-D63E6BAFCB07}" destId="{2EFE6AAF-3F9A-4516-8E5A-349528D8B93A}" srcOrd="0" destOrd="0" presId="urn:microsoft.com/office/officeart/2008/layout/LinedList"/>
    <dgm:cxn modelId="{1D561338-9C26-4430-8020-9E14E373D5B4}" type="presOf" srcId="{726D67DE-B450-438B-9348-B30B120EA0C2}" destId="{FB8487BF-4F7F-46C6-9E8B-D291745D9A56}" srcOrd="0" destOrd="0" presId="urn:microsoft.com/office/officeart/2008/layout/LinedList"/>
    <dgm:cxn modelId="{154C585C-E490-4383-8AED-F826223DDCF2}" type="presOf" srcId="{C70504EE-12B0-4000-AB4A-EDF13620079F}" destId="{8FABA665-53AD-4A5B-AD7A-5C2A01A63175}" srcOrd="0" destOrd="0" presId="urn:microsoft.com/office/officeart/2008/layout/LinedList"/>
    <dgm:cxn modelId="{509F4F4C-9148-42D3-851E-813AFA607269}" type="presOf" srcId="{6E40F6FF-F2B1-4944-AF43-7AE3349DF20D}" destId="{922A61CB-D056-427B-AB91-2DAAFD258C7D}" srcOrd="0" destOrd="0" presId="urn:microsoft.com/office/officeart/2008/layout/LinedList"/>
    <dgm:cxn modelId="{FEA67D71-2678-4EDF-8EF0-F2A7C8029D34}" srcId="{A959285F-A834-4A25-9122-B72EC6E29740}" destId="{726D67DE-B450-438B-9348-B30B120EA0C2}" srcOrd="5" destOrd="0" parTransId="{C6B30F2D-C2A5-455F-83FD-81228AD0A492}" sibTransId="{9C36D0BB-D6F8-4292-AC62-2D29ABC423DA}"/>
    <dgm:cxn modelId="{BE371856-B907-425E-BB84-245552817F31}" srcId="{A959285F-A834-4A25-9122-B72EC6E29740}" destId="{C0B5857A-2B10-4288-A563-7338FAD602EC}" srcOrd="1" destOrd="0" parTransId="{679B0037-3A72-49F1-AB3C-139955AD1FAE}" sibTransId="{6CF43B9A-ED5D-441F-9A43-84B671EB7795}"/>
    <dgm:cxn modelId="{FFC1747A-ABDB-4F09-BD46-42A2140F0D66}" type="presOf" srcId="{A959285F-A834-4A25-9122-B72EC6E29740}" destId="{F2CA6A32-A820-4F59-833E-F176F497AB82}" srcOrd="0" destOrd="0" presId="urn:microsoft.com/office/officeart/2008/layout/LinedList"/>
    <dgm:cxn modelId="{CEF3C78A-0988-4174-B26C-8F39D64E3377}" srcId="{A959285F-A834-4A25-9122-B72EC6E29740}" destId="{6E40F6FF-F2B1-4944-AF43-7AE3349DF20D}" srcOrd="3" destOrd="0" parTransId="{805A565D-83F9-4041-BBDA-E508274C8C9C}" sibTransId="{5A407140-8968-4547-9453-F73F39CC3937}"/>
    <dgm:cxn modelId="{97A5D38A-6A1F-47E7-8040-2E17CF4B71A6}" srcId="{A959285F-A834-4A25-9122-B72EC6E29740}" destId="{F3321796-CB46-4667-8067-22E8CE30D0D5}" srcOrd="11" destOrd="0" parTransId="{56D6A814-FA34-4005-8744-2443B95F3C0B}" sibTransId="{C8D9C180-BA76-458D-82D0-1AD7EADADAE2}"/>
    <dgm:cxn modelId="{2014BA8E-FCCB-4B70-964C-EEE8C111BC5C}" type="presOf" srcId="{F3321796-CB46-4667-8067-22E8CE30D0D5}" destId="{BF10E66E-E192-43D3-A6E3-3AE21A3E86A6}" srcOrd="0" destOrd="0" presId="urn:microsoft.com/office/officeart/2008/layout/LinedList"/>
    <dgm:cxn modelId="{D504119E-B7FB-4770-B5E6-30C6738FD5F8}" type="presOf" srcId="{0112CBAC-72D5-4962-B01C-735FAC518D92}" destId="{5B353270-8E85-46B8-9BB7-A38561E8D668}" srcOrd="0" destOrd="0" presId="urn:microsoft.com/office/officeart/2008/layout/LinedList"/>
    <dgm:cxn modelId="{E8EFC4A0-8A58-4BB9-B4D3-F6DF197B1071}" srcId="{A959285F-A834-4A25-9122-B72EC6E29740}" destId="{C70504EE-12B0-4000-AB4A-EDF13620079F}" srcOrd="0" destOrd="0" parTransId="{90D9DAEB-63EF-495B-9F32-7C3DD882CAD0}" sibTransId="{CD772786-9BA6-4CB1-AAA5-BF5FAAB47817}"/>
    <dgm:cxn modelId="{76B077A9-AF76-40E8-B889-C5A2188B06B9}" srcId="{A959285F-A834-4A25-9122-B72EC6E29740}" destId="{10BEB939-BA26-43D3-9881-715E1A4B564B}" srcOrd="4" destOrd="0" parTransId="{B1241065-57C1-4855-86F3-6F3AE7667E9F}" sibTransId="{3C34D7E5-5D0C-44FD-9801-2118DBA35396}"/>
    <dgm:cxn modelId="{8C9C41AB-466C-41C6-8DB4-975BBE11A04F}" type="presOf" srcId="{13037176-DD72-45B8-8A02-B6473D71C0FA}" destId="{642891AB-8241-4F92-88AF-2B2E84350341}" srcOrd="0" destOrd="0" presId="urn:microsoft.com/office/officeart/2008/layout/LinedList"/>
    <dgm:cxn modelId="{E67640B0-1048-47BB-BB00-174570D82164}" type="presOf" srcId="{C0B5857A-2B10-4288-A563-7338FAD602EC}" destId="{BA8DC157-3DC2-4675-BE96-6F033DF86E95}" srcOrd="0" destOrd="0" presId="urn:microsoft.com/office/officeart/2008/layout/LinedList"/>
    <dgm:cxn modelId="{C9FA5CB7-500B-4C1E-B70D-57B20956119E}" type="presOf" srcId="{3737BD92-5938-48DA-AF0E-83A18525DA3D}" destId="{65B415FE-AA98-4994-A898-7F6963DCB51E}" srcOrd="0" destOrd="0" presId="urn:microsoft.com/office/officeart/2008/layout/LinedList"/>
    <dgm:cxn modelId="{538DD0BA-F26C-4B1A-BF05-D91436AF1E01}" srcId="{A959285F-A834-4A25-9122-B72EC6E29740}" destId="{0112CBAC-72D5-4962-B01C-735FAC518D92}" srcOrd="7" destOrd="0" parTransId="{B3312B11-E005-4E0B-A10E-7712BA787119}" sibTransId="{AE81D454-F2BE-4E8A-9740-931894CABBA2}"/>
    <dgm:cxn modelId="{A793A6D0-DCF4-441D-A328-5CC2397B77BE}" srcId="{A959285F-A834-4A25-9122-B72EC6E29740}" destId="{E884F96A-2222-487D-8F2A-2892B9FA50C4}" srcOrd="8" destOrd="0" parTransId="{73370CB9-0B6D-4E45-92EF-39ADE4AB057F}" sibTransId="{71E1147A-BEAC-4E58-A4FE-7CAFAFB11D72}"/>
    <dgm:cxn modelId="{545BD6E6-97A4-4647-8A98-62624DBA5ADB}" srcId="{A959285F-A834-4A25-9122-B72EC6E29740}" destId="{864DC591-54AB-4269-95BD-D63E6BAFCB07}" srcOrd="2" destOrd="0" parTransId="{3C0EF93B-7488-4DAC-ABCA-1D1532030796}" sibTransId="{B217972E-DC8B-4595-8C5C-B094E0D949BE}"/>
    <dgm:cxn modelId="{0CFA9CEB-8954-430E-917A-5E7C41B77F98}" srcId="{A959285F-A834-4A25-9122-B72EC6E29740}" destId="{D1E2B40E-51C3-475B-8EFC-F0CCD0C00E64}" srcOrd="6" destOrd="0" parTransId="{705E55A4-A446-4047-8484-7A05B464DA0A}" sibTransId="{631B4D31-7EAE-4947-9A10-7B2A69F6D7D4}"/>
    <dgm:cxn modelId="{3DF7E6F8-A816-44C8-8C81-5752EACA63F7}" srcId="{A959285F-A834-4A25-9122-B72EC6E29740}" destId="{3737BD92-5938-48DA-AF0E-83A18525DA3D}" srcOrd="9" destOrd="0" parTransId="{89C35D3D-B283-424B-804A-9524FD7E723D}" sibTransId="{637084C8-C3D5-4587-A609-771A8D9A4F73}"/>
    <dgm:cxn modelId="{212C6E21-6854-4E42-9933-AB8D24503E25}" type="presParOf" srcId="{F2CA6A32-A820-4F59-833E-F176F497AB82}" destId="{F8D7DA7E-4B42-469A-B97E-A23819027951}" srcOrd="0" destOrd="0" presId="urn:microsoft.com/office/officeart/2008/layout/LinedList"/>
    <dgm:cxn modelId="{D2DF23AD-7A4C-4BCA-9E4B-092B040C8EA9}" type="presParOf" srcId="{F2CA6A32-A820-4F59-833E-F176F497AB82}" destId="{38773A27-A983-41F5-9028-E55537ED215B}" srcOrd="1" destOrd="0" presId="urn:microsoft.com/office/officeart/2008/layout/LinedList"/>
    <dgm:cxn modelId="{9009BC06-C995-4D88-98B2-7D521F6F6659}" type="presParOf" srcId="{38773A27-A983-41F5-9028-E55537ED215B}" destId="{8FABA665-53AD-4A5B-AD7A-5C2A01A63175}" srcOrd="0" destOrd="0" presId="urn:microsoft.com/office/officeart/2008/layout/LinedList"/>
    <dgm:cxn modelId="{A6F721EB-0102-4FFE-8F5A-7FE51C0FD030}" type="presParOf" srcId="{38773A27-A983-41F5-9028-E55537ED215B}" destId="{8DBA8F22-DEDF-49B3-84B7-CC85D0248386}" srcOrd="1" destOrd="0" presId="urn:microsoft.com/office/officeart/2008/layout/LinedList"/>
    <dgm:cxn modelId="{4D788187-D42D-4238-9B0B-A19DBD3747EE}" type="presParOf" srcId="{F2CA6A32-A820-4F59-833E-F176F497AB82}" destId="{0F7C2A54-B633-48DA-9443-4879044ED763}" srcOrd="2" destOrd="0" presId="urn:microsoft.com/office/officeart/2008/layout/LinedList"/>
    <dgm:cxn modelId="{DA62D527-9A29-439A-B057-15FE3D39D2AA}" type="presParOf" srcId="{F2CA6A32-A820-4F59-833E-F176F497AB82}" destId="{485424F1-3824-40C3-B859-99418B695116}" srcOrd="3" destOrd="0" presId="urn:microsoft.com/office/officeart/2008/layout/LinedList"/>
    <dgm:cxn modelId="{AB8EC8E6-5DDD-469D-87DC-6747909B35F8}" type="presParOf" srcId="{485424F1-3824-40C3-B859-99418B695116}" destId="{BA8DC157-3DC2-4675-BE96-6F033DF86E95}" srcOrd="0" destOrd="0" presId="urn:microsoft.com/office/officeart/2008/layout/LinedList"/>
    <dgm:cxn modelId="{601EDA88-4E79-4E97-9293-E7769C584B2B}" type="presParOf" srcId="{485424F1-3824-40C3-B859-99418B695116}" destId="{6201B5E3-AE66-44CD-854B-1B1CCA66F0BD}" srcOrd="1" destOrd="0" presId="urn:microsoft.com/office/officeart/2008/layout/LinedList"/>
    <dgm:cxn modelId="{94550F2D-B34C-4064-B729-529EF75614FC}" type="presParOf" srcId="{F2CA6A32-A820-4F59-833E-F176F497AB82}" destId="{437CF375-4FFF-475F-86F8-F1336CA0C257}" srcOrd="4" destOrd="0" presId="urn:microsoft.com/office/officeart/2008/layout/LinedList"/>
    <dgm:cxn modelId="{5F564C62-1275-410A-A14A-E337D68D60A7}" type="presParOf" srcId="{F2CA6A32-A820-4F59-833E-F176F497AB82}" destId="{DCFA5397-3469-4E52-BE53-C9B95FD99CE3}" srcOrd="5" destOrd="0" presId="urn:microsoft.com/office/officeart/2008/layout/LinedList"/>
    <dgm:cxn modelId="{B4D1D5B7-FA79-4E07-8555-33A92661E83D}" type="presParOf" srcId="{DCFA5397-3469-4E52-BE53-C9B95FD99CE3}" destId="{2EFE6AAF-3F9A-4516-8E5A-349528D8B93A}" srcOrd="0" destOrd="0" presId="urn:microsoft.com/office/officeart/2008/layout/LinedList"/>
    <dgm:cxn modelId="{AD9BD9A6-21A2-4CC4-B2D2-B216EC978F91}" type="presParOf" srcId="{DCFA5397-3469-4E52-BE53-C9B95FD99CE3}" destId="{EB1BEE2F-0270-4A8C-9E8E-42DF67756913}" srcOrd="1" destOrd="0" presId="urn:microsoft.com/office/officeart/2008/layout/LinedList"/>
    <dgm:cxn modelId="{B8469911-90B3-418E-95F9-ED414368B11B}" type="presParOf" srcId="{F2CA6A32-A820-4F59-833E-F176F497AB82}" destId="{802E88FB-9B52-447B-8067-41FAE37AB3C4}" srcOrd="6" destOrd="0" presId="urn:microsoft.com/office/officeart/2008/layout/LinedList"/>
    <dgm:cxn modelId="{839196B3-13CC-416C-A4D5-5D5AFC5256B4}" type="presParOf" srcId="{F2CA6A32-A820-4F59-833E-F176F497AB82}" destId="{BC09AFDD-F3A9-4814-B097-C7DE183B2BCA}" srcOrd="7" destOrd="0" presId="urn:microsoft.com/office/officeart/2008/layout/LinedList"/>
    <dgm:cxn modelId="{4A7F1464-1201-4350-9BF5-5F4AA342806A}" type="presParOf" srcId="{BC09AFDD-F3A9-4814-B097-C7DE183B2BCA}" destId="{922A61CB-D056-427B-AB91-2DAAFD258C7D}" srcOrd="0" destOrd="0" presId="urn:microsoft.com/office/officeart/2008/layout/LinedList"/>
    <dgm:cxn modelId="{9B21C677-D8EF-46B0-A6A2-A9CDC9707605}" type="presParOf" srcId="{BC09AFDD-F3A9-4814-B097-C7DE183B2BCA}" destId="{8C8F3F5B-DA50-48D0-B222-1A71C07D4667}" srcOrd="1" destOrd="0" presId="urn:microsoft.com/office/officeart/2008/layout/LinedList"/>
    <dgm:cxn modelId="{86631414-EF41-419A-BDFA-3503E44A202A}" type="presParOf" srcId="{F2CA6A32-A820-4F59-833E-F176F497AB82}" destId="{92B28F1D-EE1C-4288-8BDF-CEC6AD3EF1BF}" srcOrd="8" destOrd="0" presId="urn:microsoft.com/office/officeart/2008/layout/LinedList"/>
    <dgm:cxn modelId="{DF713055-03B8-46B2-AB25-577965EB2258}" type="presParOf" srcId="{F2CA6A32-A820-4F59-833E-F176F497AB82}" destId="{2097CF7F-7470-437F-92B6-62D4C3AA0B2D}" srcOrd="9" destOrd="0" presId="urn:microsoft.com/office/officeart/2008/layout/LinedList"/>
    <dgm:cxn modelId="{4B7D206E-1621-492F-B6D0-629C6284DF76}" type="presParOf" srcId="{2097CF7F-7470-437F-92B6-62D4C3AA0B2D}" destId="{823A457E-A5D7-4E0B-B5ED-895629764FA5}" srcOrd="0" destOrd="0" presId="urn:microsoft.com/office/officeart/2008/layout/LinedList"/>
    <dgm:cxn modelId="{6DB4023E-3AF7-4481-BDF1-FDD739496B7F}" type="presParOf" srcId="{2097CF7F-7470-437F-92B6-62D4C3AA0B2D}" destId="{6FB84816-EC9C-4259-A31A-F84EFBD01CA5}" srcOrd="1" destOrd="0" presId="urn:microsoft.com/office/officeart/2008/layout/LinedList"/>
    <dgm:cxn modelId="{39FE5AA1-6A5E-47FB-BB12-5F694AB38254}" type="presParOf" srcId="{F2CA6A32-A820-4F59-833E-F176F497AB82}" destId="{9E090C5F-E951-4CF5-A5F0-4FE5BA36B755}" srcOrd="10" destOrd="0" presId="urn:microsoft.com/office/officeart/2008/layout/LinedList"/>
    <dgm:cxn modelId="{16389883-4E0F-4424-A066-953627ED2FFB}" type="presParOf" srcId="{F2CA6A32-A820-4F59-833E-F176F497AB82}" destId="{6BB43C8C-0062-4B99-BB4B-C11F51999F29}" srcOrd="11" destOrd="0" presId="urn:microsoft.com/office/officeart/2008/layout/LinedList"/>
    <dgm:cxn modelId="{57D0AFE2-3727-4884-8599-9F399550BF2A}" type="presParOf" srcId="{6BB43C8C-0062-4B99-BB4B-C11F51999F29}" destId="{FB8487BF-4F7F-46C6-9E8B-D291745D9A56}" srcOrd="0" destOrd="0" presId="urn:microsoft.com/office/officeart/2008/layout/LinedList"/>
    <dgm:cxn modelId="{1A1C3340-7F01-45D2-9378-1033619DF00F}" type="presParOf" srcId="{6BB43C8C-0062-4B99-BB4B-C11F51999F29}" destId="{7C9B7127-B00F-4B86-9287-017ED047D30C}" srcOrd="1" destOrd="0" presId="urn:microsoft.com/office/officeart/2008/layout/LinedList"/>
    <dgm:cxn modelId="{9AF3AACA-37F5-44D2-8A2D-37C275DFCDFE}" type="presParOf" srcId="{F2CA6A32-A820-4F59-833E-F176F497AB82}" destId="{5A4C8088-AAA7-4F98-9AE2-5BA414A2523F}" srcOrd="12" destOrd="0" presId="urn:microsoft.com/office/officeart/2008/layout/LinedList"/>
    <dgm:cxn modelId="{A5927198-CB57-4863-87A4-EECCC6F2B274}" type="presParOf" srcId="{F2CA6A32-A820-4F59-833E-F176F497AB82}" destId="{4DB3AB45-D979-4497-A2E0-D7C0F8EC7B53}" srcOrd="13" destOrd="0" presId="urn:microsoft.com/office/officeart/2008/layout/LinedList"/>
    <dgm:cxn modelId="{7D026B37-E957-4C10-8288-A898F03A1E36}" type="presParOf" srcId="{4DB3AB45-D979-4497-A2E0-D7C0F8EC7B53}" destId="{BE059BD0-A1E6-4307-9E2A-028F9F08B6F7}" srcOrd="0" destOrd="0" presId="urn:microsoft.com/office/officeart/2008/layout/LinedList"/>
    <dgm:cxn modelId="{8B4D1399-6678-4FC0-AC3D-0F9A1D93CBA6}" type="presParOf" srcId="{4DB3AB45-D979-4497-A2E0-D7C0F8EC7B53}" destId="{3CA10A07-7F7E-441A-B948-01D805EFA117}" srcOrd="1" destOrd="0" presId="urn:microsoft.com/office/officeart/2008/layout/LinedList"/>
    <dgm:cxn modelId="{01AA166E-A5A0-4FEF-958E-FB9FEEF8526C}" type="presParOf" srcId="{F2CA6A32-A820-4F59-833E-F176F497AB82}" destId="{AAFFC6FC-BFF2-43FE-AF95-C753F8DE428E}" srcOrd="14" destOrd="0" presId="urn:microsoft.com/office/officeart/2008/layout/LinedList"/>
    <dgm:cxn modelId="{4C5FD3EB-7044-4EEC-B66E-973F89286FEC}" type="presParOf" srcId="{F2CA6A32-A820-4F59-833E-F176F497AB82}" destId="{E62CF84F-3909-4469-822C-ABADC608E825}" srcOrd="15" destOrd="0" presId="urn:microsoft.com/office/officeart/2008/layout/LinedList"/>
    <dgm:cxn modelId="{7EC3F0F6-D74D-4F72-A791-3F6EA78B20BC}" type="presParOf" srcId="{E62CF84F-3909-4469-822C-ABADC608E825}" destId="{5B353270-8E85-46B8-9BB7-A38561E8D668}" srcOrd="0" destOrd="0" presId="urn:microsoft.com/office/officeart/2008/layout/LinedList"/>
    <dgm:cxn modelId="{BD0935C3-CEF6-4C3E-AA9E-C23FC76B207B}" type="presParOf" srcId="{E62CF84F-3909-4469-822C-ABADC608E825}" destId="{1316C3F9-FA40-4793-A01D-A1BDB4CF0CC6}" srcOrd="1" destOrd="0" presId="urn:microsoft.com/office/officeart/2008/layout/LinedList"/>
    <dgm:cxn modelId="{0CAE94CE-DE4C-4CC8-A3F0-F70930377353}" type="presParOf" srcId="{F2CA6A32-A820-4F59-833E-F176F497AB82}" destId="{A5E7765F-596E-43D1-9C56-FFACF35CA321}" srcOrd="16" destOrd="0" presId="urn:microsoft.com/office/officeart/2008/layout/LinedList"/>
    <dgm:cxn modelId="{1392F9AE-8C4F-4364-BC8D-2A15C32636A3}" type="presParOf" srcId="{F2CA6A32-A820-4F59-833E-F176F497AB82}" destId="{E3E74302-9117-4731-8859-64683659F885}" srcOrd="17" destOrd="0" presId="urn:microsoft.com/office/officeart/2008/layout/LinedList"/>
    <dgm:cxn modelId="{57AE1E37-69F1-408B-A977-A1F8AAABDD28}" type="presParOf" srcId="{E3E74302-9117-4731-8859-64683659F885}" destId="{3FC22D70-326B-4B39-9324-874BA82338D5}" srcOrd="0" destOrd="0" presId="urn:microsoft.com/office/officeart/2008/layout/LinedList"/>
    <dgm:cxn modelId="{040D5CFF-F3A9-4321-A2E8-DEEEB12B30A4}" type="presParOf" srcId="{E3E74302-9117-4731-8859-64683659F885}" destId="{D3C87AAF-1D04-43E1-8A03-A0DF2909809B}" srcOrd="1" destOrd="0" presId="urn:microsoft.com/office/officeart/2008/layout/LinedList"/>
    <dgm:cxn modelId="{30696832-9CF5-4EFA-B1EA-E860171DFDFF}" type="presParOf" srcId="{F2CA6A32-A820-4F59-833E-F176F497AB82}" destId="{3CF98F05-991C-48D4-876A-CBEEB21555B3}" srcOrd="18" destOrd="0" presId="urn:microsoft.com/office/officeart/2008/layout/LinedList"/>
    <dgm:cxn modelId="{26978617-D64D-4FC6-8DAB-287C4A59D329}" type="presParOf" srcId="{F2CA6A32-A820-4F59-833E-F176F497AB82}" destId="{2C8D419D-1A4F-4262-8184-A92D038D4E8C}" srcOrd="19" destOrd="0" presId="urn:microsoft.com/office/officeart/2008/layout/LinedList"/>
    <dgm:cxn modelId="{BCCCF422-752E-4946-9D4D-7DB8950D3FFC}" type="presParOf" srcId="{2C8D419D-1A4F-4262-8184-A92D038D4E8C}" destId="{65B415FE-AA98-4994-A898-7F6963DCB51E}" srcOrd="0" destOrd="0" presId="urn:microsoft.com/office/officeart/2008/layout/LinedList"/>
    <dgm:cxn modelId="{5D7F6452-144A-494E-ABF4-A7C4AE6AE179}" type="presParOf" srcId="{2C8D419D-1A4F-4262-8184-A92D038D4E8C}" destId="{E739F8AA-A24A-43D0-9FA7-C78ABD5A461B}" srcOrd="1" destOrd="0" presId="urn:microsoft.com/office/officeart/2008/layout/LinedList"/>
    <dgm:cxn modelId="{85435129-36AC-4076-AE92-C00EE012763C}" type="presParOf" srcId="{F2CA6A32-A820-4F59-833E-F176F497AB82}" destId="{A57AA8BA-EF1E-4D1D-B055-A113A0720521}" srcOrd="20" destOrd="0" presId="urn:microsoft.com/office/officeart/2008/layout/LinedList"/>
    <dgm:cxn modelId="{5A6C00ED-AB1F-4101-931B-80991B92EFBC}" type="presParOf" srcId="{F2CA6A32-A820-4F59-833E-F176F497AB82}" destId="{4F44B65C-74B1-4093-83EE-201D58D91253}" srcOrd="21" destOrd="0" presId="urn:microsoft.com/office/officeart/2008/layout/LinedList"/>
    <dgm:cxn modelId="{23261373-A8B2-4E07-A931-9C733EF2375A}" type="presParOf" srcId="{4F44B65C-74B1-4093-83EE-201D58D91253}" destId="{642891AB-8241-4F92-88AF-2B2E84350341}" srcOrd="0" destOrd="0" presId="urn:microsoft.com/office/officeart/2008/layout/LinedList"/>
    <dgm:cxn modelId="{061EB905-BD85-4547-A3CB-468BEAE8D5B6}" type="presParOf" srcId="{4F44B65C-74B1-4093-83EE-201D58D91253}" destId="{CF3268CA-DC04-4E5E-9DE4-9E0422D60571}" srcOrd="1" destOrd="0" presId="urn:microsoft.com/office/officeart/2008/layout/LinedList"/>
    <dgm:cxn modelId="{C35428B8-045B-4F79-A3FA-EB97D1DC057B}" type="presParOf" srcId="{F2CA6A32-A820-4F59-833E-F176F497AB82}" destId="{BFAD566D-DAAF-4B9B-839C-E66138D64E49}" srcOrd="22" destOrd="0" presId="urn:microsoft.com/office/officeart/2008/layout/LinedList"/>
    <dgm:cxn modelId="{1DE7E61E-E6F4-4760-94E5-34C713103581}" type="presParOf" srcId="{F2CA6A32-A820-4F59-833E-F176F497AB82}" destId="{F8A0BAAC-6F08-4A15-B738-2477145331AA}" srcOrd="23" destOrd="0" presId="urn:microsoft.com/office/officeart/2008/layout/LinedList"/>
    <dgm:cxn modelId="{559125D9-90CC-43C1-9087-0BBBC03B1858}" type="presParOf" srcId="{F8A0BAAC-6F08-4A15-B738-2477145331AA}" destId="{BF10E66E-E192-43D3-A6E3-3AE21A3E86A6}" srcOrd="0" destOrd="0" presId="urn:microsoft.com/office/officeart/2008/layout/LinedList"/>
    <dgm:cxn modelId="{8881A635-65B7-40CD-A24E-138B894F5BF0}" type="presParOf" srcId="{F8A0BAAC-6F08-4A15-B738-2477145331AA}" destId="{438BB988-2F06-4BC5-B05A-3911376EA68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DD83AC3-00F8-40E4-923C-9D35108B3ED9}"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E2B84FE4-45A3-4AF4-8B6E-7D096C842935}">
      <dgm:prSet/>
      <dgm:spPr/>
      <dgm:t>
        <a:bodyPr/>
        <a:lstStyle/>
        <a:p>
          <a:r>
            <a:rPr lang="en-US" dirty="0"/>
            <a:t>Caterpillar </a:t>
          </a:r>
          <a:r>
            <a:rPr lang="en-US" b="1" dirty="0">
              <a:solidFill>
                <a:srgbClr val="FFFF00"/>
              </a:solidFill>
            </a:rPr>
            <a:t>TRANSFORMS</a:t>
          </a:r>
          <a:r>
            <a:rPr lang="en-US" dirty="0"/>
            <a:t> into a butterfly…an irreversible state</a:t>
          </a:r>
        </a:p>
      </dgm:t>
    </dgm:pt>
    <dgm:pt modelId="{C472D02F-7ACC-4F4E-A13C-245197320867}" type="parTrans" cxnId="{B1DFBF66-38FE-41D6-9DDA-06A899E3DDBC}">
      <dgm:prSet/>
      <dgm:spPr/>
      <dgm:t>
        <a:bodyPr/>
        <a:lstStyle/>
        <a:p>
          <a:endParaRPr lang="en-US"/>
        </a:p>
      </dgm:t>
    </dgm:pt>
    <dgm:pt modelId="{BB341FB3-26FF-48A6-AE1B-491DA9A1A137}" type="sibTrans" cxnId="{B1DFBF66-38FE-41D6-9DDA-06A899E3DDBC}">
      <dgm:prSet/>
      <dgm:spPr/>
      <dgm:t>
        <a:bodyPr/>
        <a:lstStyle/>
        <a:p>
          <a:endParaRPr lang="en-US"/>
        </a:p>
      </dgm:t>
    </dgm:pt>
    <dgm:pt modelId="{6AB62F90-84CA-43D2-A06A-1C5BD423CD5E}">
      <dgm:prSet/>
      <dgm:spPr/>
      <dgm:t>
        <a:bodyPr/>
        <a:lstStyle/>
        <a:p>
          <a:r>
            <a:rPr lang="en-US" dirty="0"/>
            <a:t>Real transformation is </a:t>
          </a:r>
          <a:r>
            <a:rPr lang="en-US" b="1" dirty="0">
              <a:solidFill>
                <a:srgbClr val="FFFF00"/>
              </a:solidFill>
            </a:rPr>
            <a:t>EYE</a:t>
          </a:r>
          <a:r>
            <a:rPr lang="en-US" dirty="0"/>
            <a:t> opening…</a:t>
          </a:r>
        </a:p>
      </dgm:t>
    </dgm:pt>
    <dgm:pt modelId="{6DD24E0F-A894-4AE4-B59C-432F7E0B7605}" type="parTrans" cxnId="{A1FA7901-7C49-4B14-9D86-C5ADE5711857}">
      <dgm:prSet/>
      <dgm:spPr/>
      <dgm:t>
        <a:bodyPr/>
        <a:lstStyle/>
        <a:p>
          <a:endParaRPr lang="en-US"/>
        </a:p>
      </dgm:t>
    </dgm:pt>
    <dgm:pt modelId="{9CAB3E4A-ED05-4CC6-9C60-D289B6A7B912}" type="sibTrans" cxnId="{A1FA7901-7C49-4B14-9D86-C5ADE5711857}">
      <dgm:prSet/>
      <dgm:spPr/>
      <dgm:t>
        <a:bodyPr/>
        <a:lstStyle/>
        <a:p>
          <a:endParaRPr lang="en-US"/>
        </a:p>
      </dgm:t>
    </dgm:pt>
    <dgm:pt modelId="{BED7285F-47E3-4A7E-8278-B31C944A2669}">
      <dgm:prSet/>
      <dgm:spPr/>
      <dgm:t>
        <a:bodyPr/>
        <a:lstStyle/>
        <a:p>
          <a:r>
            <a:rPr lang="en-US" dirty="0"/>
            <a:t>A </a:t>
          </a:r>
          <a:r>
            <a:rPr lang="en-US" b="1" dirty="0">
              <a:solidFill>
                <a:srgbClr val="FFFF00"/>
              </a:solidFill>
            </a:rPr>
            <a:t>TOTAL</a:t>
          </a:r>
          <a:r>
            <a:rPr lang="en-US" dirty="0"/>
            <a:t> awakening…</a:t>
          </a:r>
        </a:p>
      </dgm:t>
    </dgm:pt>
    <dgm:pt modelId="{780F6AC2-E80C-462C-96DA-626D1CBF50F0}" type="parTrans" cxnId="{6762A11F-369A-4B74-9A7D-1E4C3899F13E}">
      <dgm:prSet/>
      <dgm:spPr/>
      <dgm:t>
        <a:bodyPr/>
        <a:lstStyle/>
        <a:p>
          <a:endParaRPr lang="en-US"/>
        </a:p>
      </dgm:t>
    </dgm:pt>
    <dgm:pt modelId="{329DEE45-7AA7-4F2E-9941-F5386755DBAD}" type="sibTrans" cxnId="{6762A11F-369A-4B74-9A7D-1E4C3899F13E}">
      <dgm:prSet/>
      <dgm:spPr/>
      <dgm:t>
        <a:bodyPr/>
        <a:lstStyle/>
        <a:p>
          <a:endParaRPr lang="en-US"/>
        </a:p>
      </dgm:t>
    </dgm:pt>
    <dgm:pt modelId="{4E99ED46-8EE4-4AF7-A5A4-CAAFD6203633}">
      <dgm:prSet/>
      <dgm:spPr/>
      <dgm:t>
        <a:bodyPr/>
        <a:lstStyle/>
        <a:p>
          <a:r>
            <a:rPr lang="en-US" dirty="0"/>
            <a:t>Not </a:t>
          </a:r>
          <a:r>
            <a:rPr lang="en-US" b="1" dirty="0">
              <a:solidFill>
                <a:srgbClr val="FFFF00"/>
              </a:solidFill>
            </a:rPr>
            <a:t>WANTING</a:t>
          </a:r>
          <a:r>
            <a:rPr lang="en-US" dirty="0"/>
            <a:t> to revert back to one’s old state…</a:t>
          </a:r>
        </a:p>
      </dgm:t>
    </dgm:pt>
    <dgm:pt modelId="{CF176FD7-AC28-4CE7-A7F0-1979DFF2D882}" type="parTrans" cxnId="{11512349-6169-424B-8987-CC4CB27C61DD}">
      <dgm:prSet/>
      <dgm:spPr/>
      <dgm:t>
        <a:bodyPr/>
        <a:lstStyle/>
        <a:p>
          <a:endParaRPr lang="en-US"/>
        </a:p>
      </dgm:t>
    </dgm:pt>
    <dgm:pt modelId="{00A9FE1E-B733-4207-A94E-8C110BA6E195}" type="sibTrans" cxnId="{11512349-6169-424B-8987-CC4CB27C61DD}">
      <dgm:prSet/>
      <dgm:spPr/>
      <dgm:t>
        <a:bodyPr/>
        <a:lstStyle/>
        <a:p>
          <a:endParaRPr lang="en-US"/>
        </a:p>
      </dgm:t>
    </dgm:pt>
    <dgm:pt modelId="{72752962-A487-485F-A575-B0BA65EE38A2}">
      <dgm:prSet/>
      <dgm:spPr/>
      <dgm:t>
        <a:bodyPr/>
        <a:lstStyle/>
        <a:p>
          <a:r>
            <a:rPr lang="en-US" dirty="0"/>
            <a:t>Transformation give you power to </a:t>
          </a:r>
          <a:r>
            <a:rPr lang="en-US" b="1" dirty="0">
              <a:solidFill>
                <a:srgbClr val="FFFF00"/>
              </a:solidFill>
            </a:rPr>
            <a:t>LIVE</a:t>
          </a:r>
          <a:r>
            <a:rPr lang="en-US" dirty="0"/>
            <a:t> the way you want…</a:t>
          </a:r>
        </a:p>
      </dgm:t>
    </dgm:pt>
    <dgm:pt modelId="{7166EAC5-05B1-412D-BD1B-C92F8C695D58}" type="parTrans" cxnId="{038EEB0A-3DED-4843-85F9-E5D1A06BD0BA}">
      <dgm:prSet/>
      <dgm:spPr/>
      <dgm:t>
        <a:bodyPr/>
        <a:lstStyle/>
        <a:p>
          <a:endParaRPr lang="en-US"/>
        </a:p>
      </dgm:t>
    </dgm:pt>
    <dgm:pt modelId="{DF244C04-F531-4F05-B569-88E9CF4B663C}" type="sibTrans" cxnId="{038EEB0A-3DED-4843-85F9-E5D1A06BD0BA}">
      <dgm:prSet/>
      <dgm:spPr/>
      <dgm:t>
        <a:bodyPr/>
        <a:lstStyle/>
        <a:p>
          <a:endParaRPr lang="en-US"/>
        </a:p>
      </dgm:t>
    </dgm:pt>
    <dgm:pt modelId="{46E314B9-D07D-4A04-A13C-16DE3FD3F982}">
      <dgm:prSet/>
      <dgm:spPr/>
      <dgm:t>
        <a:bodyPr/>
        <a:lstStyle/>
        <a:p>
          <a:r>
            <a:rPr lang="en-US" dirty="0"/>
            <a:t>Actual transformation is </a:t>
          </a:r>
          <a:r>
            <a:rPr lang="en-US" b="1" dirty="0">
              <a:solidFill>
                <a:srgbClr val="FFFF00"/>
              </a:solidFill>
            </a:rPr>
            <a:t>EYE OPENING</a:t>
          </a:r>
          <a:r>
            <a:rPr lang="en-US" dirty="0"/>
            <a:t>…it is an AWAKENING…</a:t>
          </a:r>
        </a:p>
      </dgm:t>
    </dgm:pt>
    <dgm:pt modelId="{7AAA02CF-45C4-4DAC-B907-30E98EDE3250}" type="parTrans" cxnId="{3CAFB61C-889F-4C94-AE04-0AE2CF2820D8}">
      <dgm:prSet/>
      <dgm:spPr/>
      <dgm:t>
        <a:bodyPr/>
        <a:lstStyle/>
        <a:p>
          <a:endParaRPr lang="en-US"/>
        </a:p>
      </dgm:t>
    </dgm:pt>
    <dgm:pt modelId="{A5035E89-F123-4DFF-B683-85A134A1C811}" type="sibTrans" cxnId="{3CAFB61C-889F-4C94-AE04-0AE2CF2820D8}">
      <dgm:prSet/>
      <dgm:spPr/>
      <dgm:t>
        <a:bodyPr/>
        <a:lstStyle/>
        <a:p>
          <a:endParaRPr lang="en-US"/>
        </a:p>
      </dgm:t>
    </dgm:pt>
    <dgm:pt modelId="{50CD368A-1F1F-41B4-8E1C-02F4C61A0587}">
      <dgm:prSet/>
      <dgm:spPr/>
      <dgm:t>
        <a:bodyPr/>
        <a:lstStyle/>
        <a:p>
          <a:r>
            <a:rPr lang="en-US" dirty="0"/>
            <a:t>Realizing the </a:t>
          </a:r>
          <a:r>
            <a:rPr lang="en-US" dirty="0">
              <a:solidFill>
                <a:srgbClr val="FFFF00"/>
              </a:solidFill>
            </a:rPr>
            <a:t>TRUE SELF</a:t>
          </a:r>
          <a:r>
            <a:rPr lang="en-US" dirty="0"/>
            <a:t>…who and what we really are…</a:t>
          </a:r>
        </a:p>
      </dgm:t>
    </dgm:pt>
    <dgm:pt modelId="{E613A23B-B4A8-4D53-BDF5-58CFEC2CDBEA}" type="parTrans" cxnId="{1436F4B7-A0BE-4D43-9A77-CA3A9174ED5C}">
      <dgm:prSet/>
      <dgm:spPr/>
      <dgm:t>
        <a:bodyPr/>
        <a:lstStyle/>
        <a:p>
          <a:endParaRPr lang="en-US"/>
        </a:p>
      </dgm:t>
    </dgm:pt>
    <dgm:pt modelId="{60BEA342-67F8-48E8-B75E-0685B9BE60C0}" type="sibTrans" cxnId="{1436F4B7-A0BE-4D43-9A77-CA3A9174ED5C}">
      <dgm:prSet/>
      <dgm:spPr/>
      <dgm:t>
        <a:bodyPr/>
        <a:lstStyle/>
        <a:p>
          <a:endParaRPr lang="en-US"/>
        </a:p>
      </dgm:t>
    </dgm:pt>
    <dgm:pt modelId="{73DCD881-E2F7-4BFA-91F3-A4749216327A}">
      <dgm:prSet/>
      <dgm:spPr/>
      <dgm:t>
        <a:bodyPr/>
        <a:lstStyle/>
        <a:p>
          <a:r>
            <a:rPr lang="en-US" dirty="0"/>
            <a:t>Awakening from an </a:t>
          </a:r>
          <a:r>
            <a:rPr lang="en-US" b="1" dirty="0">
              <a:solidFill>
                <a:srgbClr val="FFFF00"/>
              </a:solidFill>
            </a:rPr>
            <a:t>ILLUSION</a:t>
          </a:r>
          <a:r>
            <a:rPr lang="en-US" dirty="0"/>
            <a:t>…</a:t>
          </a:r>
        </a:p>
      </dgm:t>
    </dgm:pt>
    <dgm:pt modelId="{C5A40569-B75B-49D8-9F40-4C2F3A401C59}" type="parTrans" cxnId="{CED15D7F-3234-4FCF-B0F7-600EFD0B2C13}">
      <dgm:prSet/>
      <dgm:spPr/>
      <dgm:t>
        <a:bodyPr/>
        <a:lstStyle/>
        <a:p>
          <a:endParaRPr lang="en-US"/>
        </a:p>
      </dgm:t>
    </dgm:pt>
    <dgm:pt modelId="{9B59B435-56C9-4816-9A9B-1E7C4143F63B}" type="sibTrans" cxnId="{CED15D7F-3234-4FCF-B0F7-600EFD0B2C13}">
      <dgm:prSet/>
      <dgm:spPr/>
      <dgm:t>
        <a:bodyPr/>
        <a:lstStyle/>
        <a:p>
          <a:endParaRPr lang="en-US"/>
        </a:p>
      </dgm:t>
    </dgm:pt>
    <dgm:pt modelId="{27C3EA1E-3877-4B42-BCFA-C394716CE489}">
      <dgm:prSet/>
      <dgm:spPr/>
      <dgm:t>
        <a:bodyPr/>
        <a:lstStyle/>
        <a:p>
          <a:r>
            <a:rPr lang="en-US" dirty="0"/>
            <a:t>Going beyond a </a:t>
          </a:r>
          <a:r>
            <a:rPr lang="en-US" b="1" dirty="0">
              <a:solidFill>
                <a:srgbClr val="FFFF00"/>
              </a:solidFill>
            </a:rPr>
            <a:t>STATE OF FLUX</a:t>
          </a:r>
          <a:r>
            <a:rPr lang="en-US" dirty="0"/>
            <a:t>…</a:t>
          </a:r>
        </a:p>
      </dgm:t>
    </dgm:pt>
    <dgm:pt modelId="{FC735D62-5ACB-4BC9-B503-7F2EB7199D4D}" type="parTrans" cxnId="{D0F5C324-96F3-4237-B491-CC1FDABD72B8}">
      <dgm:prSet/>
      <dgm:spPr/>
      <dgm:t>
        <a:bodyPr/>
        <a:lstStyle/>
        <a:p>
          <a:endParaRPr lang="en-US"/>
        </a:p>
      </dgm:t>
    </dgm:pt>
    <dgm:pt modelId="{88B47A9F-A9DC-4348-9C71-FA8033A64F00}" type="sibTrans" cxnId="{D0F5C324-96F3-4237-B491-CC1FDABD72B8}">
      <dgm:prSet/>
      <dgm:spPr/>
      <dgm:t>
        <a:bodyPr/>
        <a:lstStyle/>
        <a:p>
          <a:endParaRPr lang="en-US"/>
        </a:p>
      </dgm:t>
    </dgm:pt>
    <dgm:pt modelId="{9DC3A89A-0980-4699-9F1D-F64538B37875}">
      <dgm:prSet/>
      <dgm:spPr/>
      <dgm:t>
        <a:bodyPr/>
        <a:lstStyle/>
        <a:p>
          <a:r>
            <a:rPr lang="en-US" dirty="0"/>
            <a:t>Power to </a:t>
          </a:r>
          <a:r>
            <a:rPr lang="en-US" b="1" dirty="0">
              <a:solidFill>
                <a:srgbClr val="FFFF00"/>
              </a:solidFill>
            </a:rPr>
            <a:t>LIVE</a:t>
          </a:r>
          <a:r>
            <a:rPr lang="en-US" dirty="0"/>
            <a:t> one’s life with freedom…</a:t>
          </a:r>
        </a:p>
      </dgm:t>
    </dgm:pt>
    <dgm:pt modelId="{9AFD6D80-9E39-468A-A161-35A6FEC3EE28}" type="parTrans" cxnId="{71836A8C-5321-43D1-9C2C-1659307E4C4E}">
      <dgm:prSet/>
      <dgm:spPr/>
      <dgm:t>
        <a:bodyPr/>
        <a:lstStyle/>
        <a:p>
          <a:endParaRPr lang="en-US"/>
        </a:p>
      </dgm:t>
    </dgm:pt>
    <dgm:pt modelId="{C5844880-07D8-4409-906B-F62E77B7F0D1}" type="sibTrans" cxnId="{71836A8C-5321-43D1-9C2C-1659307E4C4E}">
      <dgm:prSet/>
      <dgm:spPr/>
      <dgm:t>
        <a:bodyPr/>
        <a:lstStyle/>
        <a:p>
          <a:endParaRPr lang="en-US"/>
        </a:p>
      </dgm:t>
    </dgm:pt>
    <dgm:pt modelId="{867D2AE1-F099-41EF-85F6-D9329DD0FD55}" type="pres">
      <dgm:prSet presAssocID="{5DD83AC3-00F8-40E4-923C-9D35108B3ED9}" presName="vert0" presStyleCnt="0">
        <dgm:presLayoutVars>
          <dgm:dir/>
          <dgm:animOne val="branch"/>
          <dgm:animLvl val="lvl"/>
        </dgm:presLayoutVars>
      </dgm:prSet>
      <dgm:spPr/>
    </dgm:pt>
    <dgm:pt modelId="{F45789C7-E85C-4013-BD15-E5A7D391BD7F}" type="pres">
      <dgm:prSet presAssocID="{E2B84FE4-45A3-4AF4-8B6E-7D096C842935}" presName="thickLine" presStyleLbl="alignNode1" presStyleIdx="0" presStyleCnt="10"/>
      <dgm:spPr/>
    </dgm:pt>
    <dgm:pt modelId="{EC09564E-C1E4-452D-8F83-E557AA4F5CAE}" type="pres">
      <dgm:prSet presAssocID="{E2B84FE4-45A3-4AF4-8B6E-7D096C842935}" presName="horz1" presStyleCnt="0"/>
      <dgm:spPr/>
    </dgm:pt>
    <dgm:pt modelId="{EE62B220-BEF8-4E24-A753-45740079513D}" type="pres">
      <dgm:prSet presAssocID="{E2B84FE4-45A3-4AF4-8B6E-7D096C842935}" presName="tx1" presStyleLbl="revTx" presStyleIdx="0" presStyleCnt="10"/>
      <dgm:spPr/>
    </dgm:pt>
    <dgm:pt modelId="{BFE19C88-3C5B-4F67-8405-C0DD6FA463C7}" type="pres">
      <dgm:prSet presAssocID="{E2B84FE4-45A3-4AF4-8B6E-7D096C842935}" presName="vert1" presStyleCnt="0"/>
      <dgm:spPr/>
    </dgm:pt>
    <dgm:pt modelId="{750BCAAB-CB87-4D18-AF0E-35E1FAEA814D}" type="pres">
      <dgm:prSet presAssocID="{6AB62F90-84CA-43D2-A06A-1C5BD423CD5E}" presName="thickLine" presStyleLbl="alignNode1" presStyleIdx="1" presStyleCnt="10"/>
      <dgm:spPr/>
    </dgm:pt>
    <dgm:pt modelId="{9FD0EB04-4E4F-4308-A16F-3C61869E5F98}" type="pres">
      <dgm:prSet presAssocID="{6AB62F90-84CA-43D2-A06A-1C5BD423CD5E}" presName="horz1" presStyleCnt="0"/>
      <dgm:spPr/>
    </dgm:pt>
    <dgm:pt modelId="{254886BD-4E80-4684-966A-74DC5BE7937E}" type="pres">
      <dgm:prSet presAssocID="{6AB62F90-84CA-43D2-A06A-1C5BD423CD5E}" presName="tx1" presStyleLbl="revTx" presStyleIdx="1" presStyleCnt="10"/>
      <dgm:spPr/>
    </dgm:pt>
    <dgm:pt modelId="{46472283-885A-4F17-A2BC-3D8599D12E4D}" type="pres">
      <dgm:prSet presAssocID="{6AB62F90-84CA-43D2-A06A-1C5BD423CD5E}" presName="vert1" presStyleCnt="0"/>
      <dgm:spPr/>
    </dgm:pt>
    <dgm:pt modelId="{C7433660-2B0F-4A31-9568-E4D7C4C98AB1}" type="pres">
      <dgm:prSet presAssocID="{BED7285F-47E3-4A7E-8278-B31C944A2669}" presName="thickLine" presStyleLbl="alignNode1" presStyleIdx="2" presStyleCnt="10"/>
      <dgm:spPr/>
    </dgm:pt>
    <dgm:pt modelId="{5EA8A3B0-5B4E-4A48-B804-8A737CFA89E0}" type="pres">
      <dgm:prSet presAssocID="{BED7285F-47E3-4A7E-8278-B31C944A2669}" presName="horz1" presStyleCnt="0"/>
      <dgm:spPr/>
    </dgm:pt>
    <dgm:pt modelId="{9306055D-AFFE-415A-892F-E63DE5C6738C}" type="pres">
      <dgm:prSet presAssocID="{BED7285F-47E3-4A7E-8278-B31C944A2669}" presName="tx1" presStyleLbl="revTx" presStyleIdx="2" presStyleCnt="10"/>
      <dgm:spPr/>
    </dgm:pt>
    <dgm:pt modelId="{63E4316B-A09C-4AB6-8A55-1D588C21A1CB}" type="pres">
      <dgm:prSet presAssocID="{BED7285F-47E3-4A7E-8278-B31C944A2669}" presName="vert1" presStyleCnt="0"/>
      <dgm:spPr/>
    </dgm:pt>
    <dgm:pt modelId="{5AA86E52-E449-4A8F-9AFC-66CC24B10E5E}" type="pres">
      <dgm:prSet presAssocID="{4E99ED46-8EE4-4AF7-A5A4-CAAFD6203633}" presName="thickLine" presStyleLbl="alignNode1" presStyleIdx="3" presStyleCnt="10"/>
      <dgm:spPr/>
    </dgm:pt>
    <dgm:pt modelId="{1FB3A01A-ABE6-419B-90C1-5D11B1617994}" type="pres">
      <dgm:prSet presAssocID="{4E99ED46-8EE4-4AF7-A5A4-CAAFD6203633}" presName="horz1" presStyleCnt="0"/>
      <dgm:spPr/>
    </dgm:pt>
    <dgm:pt modelId="{C11A3EA4-0334-422B-B527-39D451A8ED68}" type="pres">
      <dgm:prSet presAssocID="{4E99ED46-8EE4-4AF7-A5A4-CAAFD6203633}" presName="tx1" presStyleLbl="revTx" presStyleIdx="3" presStyleCnt="10"/>
      <dgm:spPr/>
    </dgm:pt>
    <dgm:pt modelId="{AE5F239B-F361-4201-B1E1-6EAA7B60851D}" type="pres">
      <dgm:prSet presAssocID="{4E99ED46-8EE4-4AF7-A5A4-CAAFD6203633}" presName="vert1" presStyleCnt="0"/>
      <dgm:spPr/>
    </dgm:pt>
    <dgm:pt modelId="{3DD3A7D5-FCD0-4858-AFA6-0BB252CBA33A}" type="pres">
      <dgm:prSet presAssocID="{72752962-A487-485F-A575-B0BA65EE38A2}" presName="thickLine" presStyleLbl="alignNode1" presStyleIdx="4" presStyleCnt="10"/>
      <dgm:spPr/>
    </dgm:pt>
    <dgm:pt modelId="{65AB8553-FD60-48D5-9E4F-AB9A42BD1305}" type="pres">
      <dgm:prSet presAssocID="{72752962-A487-485F-A575-B0BA65EE38A2}" presName="horz1" presStyleCnt="0"/>
      <dgm:spPr/>
    </dgm:pt>
    <dgm:pt modelId="{D82272C2-BF7D-4129-9453-4F70D84471FE}" type="pres">
      <dgm:prSet presAssocID="{72752962-A487-485F-A575-B0BA65EE38A2}" presName="tx1" presStyleLbl="revTx" presStyleIdx="4" presStyleCnt="10"/>
      <dgm:spPr/>
    </dgm:pt>
    <dgm:pt modelId="{A96DDEE5-2018-46EB-B788-91E0643A9FF2}" type="pres">
      <dgm:prSet presAssocID="{72752962-A487-485F-A575-B0BA65EE38A2}" presName="vert1" presStyleCnt="0"/>
      <dgm:spPr/>
    </dgm:pt>
    <dgm:pt modelId="{593BB6FA-9A24-4485-98D4-263527823F92}" type="pres">
      <dgm:prSet presAssocID="{46E314B9-D07D-4A04-A13C-16DE3FD3F982}" presName="thickLine" presStyleLbl="alignNode1" presStyleIdx="5" presStyleCnt="10"/>
      <dgm:spPr/>
    </dgm:pt>
    <dgm:pt modelId="{F53CB32D-CF5A-45AE-B28A-A9C2852DBB83}" type="pres">
      <dgm:prSet presAssocID="{46E314B9-D07D-4A04-A13C-16DE3FD3F982}" presName="horz1" presStyleCnt="0"/>
      <dgm:spPr/>
    </dgm:pt>
    <dgm:pt modelId="{C0D5A48C-CE43-4A90-986B-ED485B9FD71D}" type="pres">
      <dgm:prSet presAssocID="{46E314B9-D07D-4A04-A13C-16DE3FD3F982}" presName="tx1" presStyleLbl="revTx" presStyleIdx="5" presStyleCnt="10"/>
      <dgm:spPr/>
    </dgm:pt>
    <dgm:pt modelId="{72DC66F3-C0D9-41DC-B302-B8E5D8256806}" type="pres">
      <dgm:prSet presAssocID="{46E314B9-D07D-4A04-A13C-16DE3FD3F982}" presName="vert1" presStyleCnt="0"/>
      <dgm:spPr/>
    </dgm:pt>
    <dgm:pt modelId="{61E595FB-19EA-40ED-97E0-BD4C6F97EB8A}" type="pres">
      <dgm:prSet presAssocID="{50CD368A-1F1F-41B4-8E1C-02F4C61A0587}" presName="thickLine" presStyleLbl="alignNode1" presStyleIdx="6" presStyleCnt="10"/>
      <dgm:spPr/>
    </dgm:pt>
    <dgm:pt modelId="{ABD0B0D9-10D4-4876-A2D1-59F78FE3CF74}" type="pres">
      <dgm:prSet presAssocID="{50CD368A-1F1F-41B4-8E1C-02F4C61A0587}" presName="horz1" presStyleCnt="0"/>
      <dgm:spPr/>
    </dgm:pt>
    <dgm:pt modelId="{935F495D-A58C-441A-814D-8AD51F8B1300}" type="pres">
      <dgm:prSet presAssocID="{50CD368A-1F1F-41B4-8E1C-02F4C61A0587}" presName="tx1" presStyleLbl="revTx" presStyleIdx="6" presStyleCnt="10"/>
      <dgm:spPr/>
    </dgm:pt>
    <dgm:pt modelId="{477AE7F1-83ED-4B93-A47D-5EC35364E677}" type="pres">
      <dgm:prSet presAssocID="{50CD368A-1F1F-41B4-8E1C-02F4C61A0587}" presName="vert1" presStyleCnt="0"/>
      <dgm:spPr/>
    </dgm:pt>
    <dgm:pt modelId="{2D6E5F76-321B-468B-8CBC-07730BC33358}" type="pres">
      <dgm:prSet presAssocID="{73DCD881-E2F7-4BFA-91F3-A4749216327A}" presName="thickLine" presStyleLbl="alignNode1" presStyleIdx="7" presStyleCnt="10"/>
      <dgm:spPr/>
    </dgm:pt>
    <dgm:pt modelId="{53F0E8AE-F280-441A-80D4-543B566833C8}" type="pres">
      <dgm:prSet presAssocID="{73DCD881-E2F7-4BFA-91F3-A4749216327A}" presName="horz1" presStyleCnt="0"/>
      <dgm:spPr/>
    </dgm:pt>
    <dgm:pt modelId="{4C97274E-2044-4737-A9CC-97F3EE8C7FBA}" type="pres">
      <dgm:prSet presAssocID="{73DCD881-E2F7-4BFA-91F3-A4749216327A}" presName="tx1" presStyleLbl="revTx" presStyleIdx="7" presStyleCnt="10"/>
      <dgm:spPr/>
    </dgm:pt>
    <dgm:pt modelId="{972CBEDA-F80F-4673-A489-633E10A1D41D}" type="pres">
      <dgm:prSet presAssocID="{73DCD881-E2F7-4BFA-91F3-A4749216327A}" presName="vert1" presStyleCnt="0"/>
      <dgm:spPr/>
    </dgm:pt>
    <dgm:pt modelId="{9A837505-DFB4-4BB7-9194-79459AD52A88}" type="pres">
      <dgm:prSet presAssocID="{27C3EA1E-3877-4B42-BCFA-C394716CE489}" presName="thickLine" presStyleLbl="alignNode1" presStyleIdx="8" presStyleCnt="10"/>
      <dgm:spPr/>
    </dgm:pt>
    <dgm:pt modelId="{415A7AE7-9ADA-4CED-84D2-AEDC7F2A8AF3}" type="pres">
      <dgm:prSet presAssocID="{27C3EA1E-3877-4B42-BCFA-C394716CE489}" presName="horz1" presStyleCnt="0"/>
      <dgm:spPr/>
    </dgm:pt>
    <dgm:pt modelId="{9EC7F0C7-0564-4EB6-AFC0-7EDC8E7AD911}" type="pres">
      <dgm:prSet presAssocID="{27C3EA1E-3877-4B42-BCFA-C394716CE489}" presName="tx1" presStyleLbl="revTx" presStyleIdx="8" presStyleCnt="10"/>
      <dgm:spPr/>
    </dgm:pt>
    <dgm:pt modelId="{229477F8-E771-4D1D-9D78-A350FFFF353C}" type="pres">
      <dgm:prSet presAssocID="{27C3EA1E-3877-4B42-BCFA-C394716CE489}" presName="vert1" presStyleCnt="0"/>
      <dgm:spPr/>
    </dgm:pt>
    <dgm:pt modelId="{92881CA6-41B1-41FC-87C6-B136F0679AE2}" type="pres">
      <dgm:prSet presAssocID="{9DC3A89A-0980-4699-9F1D-F64538B37875}" presName="thickLine" presStyleLbl="alignNode1" presStyleIdx="9" presStyleCnt="10"/>
      <dgm:spPr/>
    </dgm:pt>
    <dgm:pt modelId="{AECFF380-B181-42E2-BB12-E47CFBDC7F1B}" type="pres">
      <dgm:prSet presAssocID="{9DC3A89A-0980-4699-9F1D-F64538B37875}" presName="horz1" presStyleCnt="0"/>
      <dgm:spPr/>
    </dgm:pt>
    <dgm:pt modelId="{ED3637F0-FEB6-41FF-9AF4-19EEF631E618}" type="pres">
      <dgm:prSet presAssocID="{9DC3A89A-0980-4699-9F1D-F64538B37875}" presName="tx1" presStyleLbl="revTx" presStyleIdx="9" presStyleCnt="10"/>
      <dgm:spPr/>
    </dgm:pt>
    <dgm:pt modelId="{372CE10D-B7DE-4273-8F7A-2D1325F2D25C}" type="pres">
      <dgm:prSet presAssocID="{9DC3A89A-0980-4699-9F1D-F64538B37875}" presName="vert1" presStyleCnt="0"/>
      <dgm:spPr/>
    </dgm:pt>
  </dgm:ptLst>
  <dgm:cxnLst>
    <dgm:cxn modelId="{A1FA7901-7C49-4B14-9D86-C5ADE5711857}" srcId="{5DD83AC3-00F8-40E4-923C-9D35108B3ED9}" destId="{6AB62F90-84CA-43D2-A06A-1C5BD423CD5E}" srcOrd="1" destOrd="0" parTransId="{6DD24E0F-A894-4AE4-B59C-432F7E0B7605}" sibTransId="{9CAB3E4A-ED05-4CC6-9C60-D289B6A7B912}"/>
    <dgm:cxn modelId="{038EEB0A-3DED-4843-85F9-E5D1A06BD0BA}" srcId="{5DD83AC3-00F8-40E4-923C-9D35108B3ED9}" destId="{72752962-A487-485F-A575-B0BA65EE38A2}" srcOrd="4" destOrd="0" parTransId="{7166EAC5-05B1-412D-BD1B-C92F8C695D58}" sibTransId="{DF244C04-F531-4F05-B569-88E9CF4B663C}"/>
    <dgm:cxn modelId="{D6862D0C-8EAC-42B2-8CC8-119A9F0AC184}" type="presOf" srcId="{72752962-A487-485F-A575-B0BA65EE38A2}" destId="{D82272C2-BF7D-4129-9453-4F70D84471FE}" srcOrd="0" destOrd="0" presId="urn:microsoft.com/office/officeart/2008/layout/LinedList"/>
    <dgm:cxn modelId="{3CAFB61C-889F-4C94-AE04-0AE2CF2820D8}" srcId="{5DD83AC3-00F8-40E4-923C-9D35108B3ED9}" destId="{46E314B9-D07D-4A04-A13C-16DE3FD3F982}" srcOrd="5" destOrd="0" parTransId="{7AAA02CF-45C4-4DAC-B907-30E98EDE3250}" sibTransId="{A5035E89-F123-4DFF-B683-85A134A1C811}"/>
    <dgm:cxn modelId="{6762A11F-369A-4B74-9A7D-1E4C3899F13E}" srcId="{5DD83AC3-00F8-40E4-923C-9D35108B3ED9}" destId="{BED7285F-47E3-4A7E-8278-B31C944A2669}" srcOrd="2" destOrd="0" parTransId="{780F6AC2-E80C-462C-96DA-626D1CBF50F0}" sibTransId="{329DEE45-7AA7-4F2E-9941-F5386755DBAD}"/>
    <dgm:cxn modelId="{AB301323-40AD-478F-B11C-FAD7AE1148E3}" type="presOf" srcId="{4E99ED46-8EE4-4AF7-A5A4-CAAFD6203633}" destId="{C11A3EA4-0334-422B-B527-39D451A8ED68}" srcOrd="0" destOrd="0" presId="urn:microsoft.com/office/officeart/2008/layout/LinedList"/>
    <dgm:cxn modelId="{D0F5C324-96F3-4237-B491-CC1FDABD72B8}" srcId="{5DD83AC3-00F8-40E4-923C-9D35108B3ED9}" destId="{27C3EA1E-3877-4B42-BCFA-C394716CE489}" srcOrd="8" destOrd="0" parTransId="{FC735D62-5ACB-4BC9-B503-7F2EB7199D4D}" sibTransId="{88B47A9F-A9DC-4348-9C71-FA8033A64F00}"/>
    <dgm:cxn modelId="{D6DDF636-6BD1-4928-BB72-5198BC6F481C}" type="presOf" srcId="{27C3EA1E-3877-4B42-BCFA-C394716CE489}" destId="{9EC7F0C7-0564-4EB6-AFC0-7EDC8E7AD911}" srcOrd="0" destOrd="0" presId="urn:microsoft.com/office/officeart/2008/layout/LinedList"/>
    <dgm:cxn modelId="{5BC62C5B-19EB-4373-BF78-4AB94672E63F}" type="presOf" srcId="{E2B84FE4-45A3-4AF4-8B6E-7D096C842935}" destId="{EE62B220-BEF8-4E24-A753-45740079513D}" srcOrd="0" destOrd="0" presId="urn:microsoft.com/office/officeart/2008/layout/LinedList"/>
    <dgm:cxn modelId="{B1DFBF66-38FE-41D6-9DDA-06A899E3DDBC}" srcId="{5DD83AC3-00F8-40E4-923C-9D35108B3ED9}" destId="{E2B84FE4-45A3-4AF4-8B6E-7D096C842935}" srcOrd="0" destOrd="0" parTransId="{C472D02F-7ACC-4F4E-A13C-245197320867}" sibTransId="{BB341FB3-26FF-48A6-AE1B-491DA9A1A137}"/>
    <dgm:cxn modelId="{11512349-6169-424B-8987-CC4CB27C61DD}" srcId="{5DD83AC3-00F8-40E4-923C-9D35108B3ED9}" destId="{4E99ED46-8EE4-4AF7-A5A4-CAAFD6203633}" srcOrd="3" destOrd="0" parTransId="{CF176FD7-AC28-4CE7-A7F0-1979DFF2D882}" sibTransId="{00A9FE1E-B733-4207-A94E-8C110BA6E195}"/>
    <dgm:cxn modelId="{DDB42471-F513-4E7E-8102-692560CD9B0F}" type="presOf" srcId="{9DC3A89A-0980-4699-9F1D-F64538B37875}" destId="{ED3637F0-FEB6-41FF-9AF4-19EEF631E618}" srcOrd="0" destOrd="0" presId="urn:microsoft.com/office/officeart/2008/layout/LinedList"/>
    <dgm:cxn modelId="{CED15D7F-3234-4FCF-B0F7-600EFD0B2C13}" srcId="{5DD83AC3-00F8-40E4-923C-9D35108B3ED9}" destId="{73DCD881-E2F7-4BFA-91F3-A4749216327A}" srcOrd="7" destOrd="0" parTransId="{C5A40569-B75B-49D8-9F40-4C2F3A401C59}" sibTransId="{9B59B435-56C9-4816-9A9B-1E7C4143F63B}"/>
    <dgm:cxn modelId="{71836A8C-5321-43D1-9C2C-1659307E4C4E}" srcId="{5DD83AC3-00F8-40E4-923C-9D35108B3ED9}" destId="{9DC3A89A-0980-4699-9F1D-F64538B37875}" srcOrd="9" destOrd="0" parTransId="{9AFD6D80-9E39-468A-A161-35A6FEC3EE28}" sibTransId="{C5844880-07D8-4409-906B-F62E77B7F0D1}"/>
    <dgm:cxn modelId="{BBA3B09A-5E83-471D-A4FE-DF4E90A8D904}" type="presOf" srcId="{46E314B9-D07D-4A04-A13C-16DE3FD3F982}" destId="{C0D5A48C-CE43-4A90-986B-ED485B9FD71D}" srcOrd="0" destOrd="0" presId="urn:microsoft.com/office/officeart/2008/layout/LinedList"/>
    <dgm:cxn modelId="{5B6E53AC-DBFE-4EFB-B1EC-55D6106EBC6A}" type="presOf" srcId="{BED7285F-47E3-4A7E-8278-B31C944A2669}" destId="{9306055D-AFFE-415A-892F-E63DE5C6738C}" srcOrd="0" destOrd="0" presId="urn:microsoft.com/office/officeart/2008/layout/LinedList"/>
    <dgm:cxn modelId="{1436F4B7-A0BE-4D43-9A77-CA3A9174ED5C}" srcId="{5DD83AC3-00F8-40E4-923C-9D35108B3ED9}" destId="{50CD368A-1F1F-41B4-8E1C-02F4C61A0587}" srcOrd="6" destOrd="0" parTransId="{E613A23B-B4A8-4D53-BDF5-58CFEC2CDBEA}" sibTransId="{60BEA342-67F8-48E8-B75E-0685B9BE60C0}"/>
    <dgm:cxn modelId="{04A666BE-EC51-4242-A5C4-946CEEAC87CB}" type="presOf" srcId="{5DD83AC3-00F8-40E4-923C-9D35108B3ED9}" destId="{867D2AE1-F099-41EF-85F6-D9329DD0FD55}" srcOrd="0" destOrd="0" presId="urn:microsoft.com/office/officeart/2008/layout/LinedList"/>
    <dgm:cxn modelId="{D1C2EBD7-9F37-4F1A-AD29-805C32E9934C}" type="presOf" srcId="{6AB62F90-84CA-43D2-A06A-1C5BD423CD5E}" destId="{254886BD-4E80-4684-966A-74DC5BE7937E}" srcOrd="0" destOrd="0" presId="urn:microsoft.com/office/officeart/2008/layout/LinedList"/>
    <dgm:cxn modelId="{78460AE1-4B0C-49E2-B5A6-FECD93408BBF}" type="presOf" srcId="{73DCD881-E2F7-4BFA-91F3-A4749216327A}" destId="{4C97274E-2044-4737-A9CC-97F3EE8C7FBA}" srcOrd="0" destOrd="0" presId="urn:microsoft.com/office/officeart/2008/layout/LinedList"/>
    <dgm:cxn modelId="{B56220E3-0D77-4F7F-A29A-DBD78AB10AB9}" type="presOf" srcId="{50CD368A-1F1F-41B4-8E1C-02F4C61A0587}" destId="{935F495D-A58C-441A-814D-8AD51F8B1300}" srcOrd="0" destOrd="0" presId="urn:microsoft.com/office/officeart/2008/layout/LinedList"/>
    <dgm:cxn modelId="{A19CEC2F-2386-44F4-897C-5C7CC58E89F7}" type="presParOf" srcId="{867D2AE1-F099-41EF-85F6-D9329DD0FD55}" destId="{F45789C7-E85C-4013-BD15-E5A7D391BD7F}" srcOrd="0" destOrd="0" presId="urn:microsoft.com/office/officeart/2008/layout/LinedList"/>
    <dgm:cxn modelId="{4334E0E6-F0C2-48B2-AD3C-9750C5248025}" type="presParOf" srcId="{867D2AE1-F099-41EF-85F6-D9329DD0FD55}" destId="{EC09564E-C1E4-452D-8F83-E557AA4F5CAE}" srcOrd="1" destOrd="0" presId="urn:microsoft.com/office/officeart/2008/layout/LinedList"/>
    <dgm:cxn modelId="{7AE170F6-F94B-4FD0-BB49-399694A42BD1}" type="presParOf" srcId="{EC09564E-C1E4-452D-8F83-E557AA4F5CAE}" destId="{EE62B220-BEF8-4E24-A753-45740079513D}" srcOrd="0" destOrd="0" presId="urn:microsoft.com/office/officeart/2008/layout/LinedList"/>
    <dgm:cxn modelId="{0CADAD76-8E39-436E-BD5D-91ED8CA609A8}" type="presParOf" srcId="{EC09564E-C1E4-452D-8F83-E557AA4F5CAE}" destId="{BFE19C88-3C5B-4F67-8405-C0DD6FA463C7}" srcOrd="1" destOrd="0" presId="urn:microsoft.com/office/officeart/2008/layout/LinedList"/>
    <dgm:cxn modelId="{E57B96AF-7975-4CB9-B73B-4E6C332CE516}" type="presParOf" srcId="{867D2AE1-F099-41EF-85F6-D9329DD0FD55}" destId="{750BCAAB-CB87-4D18-AF0E-35E1FAEA814D}" srcOrd="2" destOrd="0" presId="urn:microsoft.com/office/officeart/2008/layout/LinedList"/>
    <dgm:cxn modelId="{312E5A0D-0EC2-4CCF-8447-EC01F3030F7C}" type="presParOf" srcId="{867D2AE1-F099-41EF-85F6-D9329DD0FD55}" destId="{9FD0EB04-4E4F-4308-A16F-3C61869E5F98}" srcOrd="3" destOrd="0" presId="urn:microsoft.com/office/officeart/2008/layout/LinedList"/>
    <dgm:cxn modelId="{E448A4BC-605F-4B22-878F-DCD2E6703290}" type="presParOf" srcId="{9FD0EB04-4E4F-4308-A16F-3C61869E5F98}" destId="{254886BD-4E80-4684-966A-74DC5BE7937E}" srcOrd="0" destOrd="0" presId="urn:microsoft.com/office/officeart/2008/layout/LinedList"/>
    <dgm:cxn modelId="{9CD3A1EE-44E6-4C7B-9DA1-90F6D3FCFB2C}" type="presParOf" srcId="{9FD0EB04-4E4F-4308-A16F-3C61869E5F98}" destId="{46472283-885A-4F17-A2BC-3D8599D12E4D}" srcOrd="1" destOrd="0" presId="urn:microsoft.com/office/officeart/2008/layout/LinedList"/>
    <dgm:cxn modelId="{C93913D0-9731-4F12-9BE4-15125D85861C}" type="presParOf" srcId="{867D2AE1-F099-41EF-85F6-D9329DD0FD55}" destId="{C7433660-2B0F-4A31-9568-E4D7C4C98AB1}" srcOrd="4" destOrd="0" presId="urn:microsoft.com/office/officeart/2008/layout/LinedList"/>
    <dgm:cxn modelId="{5213A6AD-F577-45F7-A401-7FA9D38E3A91}" type="presParOf" srcId="{867D2AE1-F099-41EF-85F6-D9329DD0FD55}" destId="{5EA8A3B0-5B4E-4A48-B804-8A737CFA89E0}" srcOrd="5" destOrd="0" presId="urn:microsoft.com/office/officeart/2008/layout/LinedList"/>
    <dgm:cxn modelId="{1960C7C3-9883-425F-9887-1567CA833FAF}" type="presParOf" srcId="{5EA8A3B0-5B4E-4A48-B804-8A737CFA89E0}" destId="{9306055D-AFFE-415A-892F-E63DE5C6738C}" srcOrd="0" destOrd="0" presId="urn:microsoft.com/office/officeart/2008/layout/LinedList"/>
    <dgm:cxn modelId="{F8EFC300-FB6D-4037-97EA-D7B5088B801F}" type="presParOf" srcId="{5EA8A3B0-5B4E-4A48-B804-8A737CFA89E0}" destId="{63E4316B-A09C-4AB6-8A55-1D588C21A1CB}" srcOrd="1" destOrd="0" presId="urn:microsoft.com/office/officeart/2008/layout/LinedList"/>
    <dgm:cxn modelId="{7F08C2E7-9298-4B0F-96F5-D1FEB570CFD9}" type="presParOf" srcId="{867D2AE1-F099-41EF-85F6-D9329DD0FD55}" destId="{5AA86E52-E449-4A8F-9AFC-66CC24B10E5E}" srcOrd="6" destOrd="0" presId="urn:microsoft.com/office/officeart/2008/layout/LinedList"/>
    <dgm:cxn modelId="{0C9487EA-1886-4B01-90D3-27726D2E7070}" type="presParOf" srcId="{867D2AE1-F099-41EF-85F6-D9329DD0FD55}" destId="{1FB3A01A-ABE6-419B-90C1-5D11B1617994}" srcOrd="7" destOrd="0" presId="urn:microsoft.com/office/officeart/2008/layout/LinedList"/>
    <dgm:cxn modelId="{7A4DAB14-3AAB-49E6-82A8-A60E36D659A3}" type="presParOf" srcId="{1FB3A01A-ABE6-419B-90C1-5D11B1617994}" destId="{C11A3EA4-0334-422B-B527-39D451A8ED68}" srcOrd="0" destOrd="0" presId="urn:microsoft.com/office/officeart/2008/layout/LinedList"/>
    <dgm:cxn modelId="{C6B86A4F-CE04-43D8-BC1A-95EF9B6E18D8}" type="presParOf" srcId="{1FB3A01A-ABE6-419B-90C1-5D11B1617994}" destId="{AE5F239B-F361-4201-B1E1-6EAA7B60851D}" srcOrd="1" destOrd="0" presId="urn:microsoft.com/office/officeart/2008/layout/LinedList"/>
    <dgm:cxn modelId="{620B5BB6-3096-47AF-909E-605A1460D4EF}" type="presParOf" srcId="{867D2AE1-F099-41EF-85F6-D9329DD0FD55}" destId="{3DD3A7D5-FCD0-4858-AFA6-0BB252CBA33A}" srcOrd="8" destOrd="0" presId="urn:microsoft.com/office/officeart/2008/layout/LinedList"/>
    <dgm:cxn modelId="{A356F33F-C36C-4584-980B-480B549047E8}" type="presParOf" srcId="{867D2AE1-F099-41EF-85F6-D9329DD0FD55}" destId="{65AB8553-FD60-48D5-9E4F-AB9A42BD1305}" srcOrd="9" destOrd="0" presId="urn:microsoft.com/office/officeart/2008/layout/LinedList"/>
    <dgm:cxn modelId="{239A9C9E-9C6C-47EA-8E62-389DF3619683}" type="presParOf" srcId="{65AB8553-FD60-48D5-9E4F-AB9A42BD1305}" destId="{D82272C2-BF7D-4129-9453-4F70D84471FE}" srcOrd="0" destOrd="0" presId="urn:microsoft.com/office/officeart/2008/layout/LinedList"/>
    <dgm:cxn modelId="{9DD01789-7F5F-45B5-85D3-F290C3759969}" type="presParOf" srcId="{65AB8553-FD60-48D5-9E4F-AB9A42BD1305}" destId="{A96DDEE5-2018-46EB-B788-91E0643A9FF2}" srcOrd="1" destOrd="0" presId="urn:microsoft.com/office/officeart/2008/layout/LinedList"/>
    <dgm:cxn modelId="{DED277AB-D795-4D59-ABE8-7F53DB4A84AE}" type="presParOf" srcId="{867D2AE1-F099-41EF-85F6-D9329DD0FD55}" destId="{593BB6FA-9A24-4485-98D4-263527823F92}" srcOrd="10" destOrd="0" presId="urn:microsoft.com/office/officeart/2008/layout/LinedList"/>
    <dgm:cxn modelId="{0C7EB0D4-8596-4F5C-BB8F-F58F8AFDC444}" type="presParOf" srcId="{867D2AE1-F099-41EF-85F6-D9329DD0FD55}" destId="{F53CB32D-CF5A-45AE-B28A-A9C2852DBB83}" srcOrd="11" destOrd="0" presId="urn:microsoft.com/office/officeart/2008/layout/LinedList"/>
    <dgm:cxn modelId="{A76A9349-76CC-4B35-B29E-3D27B38AD2CC}" type="presParOf" srcId="{F53CB32D-CF5A-45AE-B28A-A9C2852DBB83}" destId="{C0D5A48C-CE43-4A90-986B-ED485B9FD71D}" srcOrd="0" destOrd="0" presId="urn:microsoft.com/office/officeart/2008/layout/LinedList"/>
    <dgm:cxn modelId="{83EC8476-9B59-4B4B-86F0-23138D93B75A}" type="presParOf" srcId="{F53CB32D-CF5A-45AE-B28A-A9C2852DBB83}" destId="{72DC66F3-C0D9-41DC-B302-B8E5D8256806}" srcOrd="1" destOrd="0" presId="urn:microsoft.com/office/officeart/2008/layout/LinedList"/>
    <dgm:cxn modelId="{3A50EE61-4C5C-4C8C-86B1-CEBD23528B1C}" type="presParOf" srcId="{867D2AE1-F099-41EF-85F6-D9329DD0FD55}" destId="{61E595FB-19EA-40ED-97E0-BD4C6F97EB8A}" srcOrd="12" destOrd="0" presId="urn:microsoft.com/office/officeart/2008/layout/LinedList"/>
    <dgm:cxn modelId="{92F38B5E-25DD-4615-96D5-41124009C890}" type="presParOf" srcId="{867D2AE1-F099-41EF-85F6-D9329DD0FD55}" destId="{ABD0B0D9-10D4-4876-A2D1-59F78FE3CF74}" srcOrd="13" destOrd="0" presId="urn:microsoft.com/office/officeart/2008/layout/LinedList"/>
    <dgm:cxn modelId="{F85AAD5F-F966-4734-82DD-1E8F4ADF9C77}" type="presParOf" srcId="{ABD0B0D9-10D4-4876-A2D1-59F78FE3CF74}" destId="{935F495D-A58C-441A-814D-8AD51F8B1300}" srcOrd="0" destOrd="0" presId="urn:microsoft.com/office/officeart/2008/layout/LinedList"/>
    <dgm:cxn modelId="{0DFD25B8-0CBE-4CB2-964D-9D7A353393A0}" type="presParOf" srcId="{ABD0B0D9-10D4-4876-A2D1-59F78FE3CF74}" destId="{477AE7F1-83ED-4B93-A47D-5EC35364E677}" srcOrd="1" destOrd="0" presId="urn:microsoft.com/office/officeart/2008/layout/LinedList"/>
    <dgm:cxn modelId="{7982CA19-6588-4954-B126-7E01D6B6A865}" type="presParOf" srcId="{867D2AE1-F099-41EF-85F6-D9329DD0FD55}" destId="{2D6E5F76-321B-468B-8CBC-07730BC33358}" srcOrd="14" destOrd="0" presId="urn:microsoft.com/office/officeart/2008/layout/LinedList"/>
    <dgm:cxn modelId="{06528EFF-99C5-4512-A209-70B2F2E9A76B}" type="presParOf" srcId="{867D2AE1-F099-41EF-85F6-D9329DD0FD55}" destId="{53F0E8AE-F280-441A-80D4-543B566833C8}" srcOrd="15" destOrd="0" presId="urn:microsoft.com/office/officeart/2008/layout/LinedList"/>
    <dgm:cxn modelId="{977619CF-87BC-445A-BD87-910116D5EB81}" type="presParOf" srcId="{53F0E8AE-F280-441A-80D4-543B566833C8}" destId="{4C97274E-2044-4737-A9CC-97F3EE8C7FBA}" srcOrd="0" destOrd="0" presId="urn:microsoft.com/office/officeart/2008/layout/LinedList"/>
    <dgm:cxn modelId="{F4896C98-600E-4BFF-8D80-2B036D176EDF}" type="presParOf" srcId="{53F0E8AE-F280-441A-80D4-543B566833C8}" destId="{972CBEDA-F80F-4673-A489-633E10A1D41D}" srcOrd="1" destOrd="0" presId="urn:microsoft.com/office/officeart/2008/layout/LinedList"/>
    <dgm:cxn modelId="{74628957-B725-4A0C-A392-F0B9E7A6DAAA}" type="presParOf" srcId="{867D2AE1-F099-41EF-85F6-D9329DD0FD55}" destId="{9A837505-DFB4-4BB7-9194-79459AD52A88}" srcOrd="16" destOrd="0" presId="urn:microsoft.com/office/officeart/2008/layout/LinedList"/>
    <dgm:cxn modelId="{C4BF98E3-203A-41EC-8588-49E1DAA36659}" type="presParOf" srcId="{867D2AE1-F099-41EF-85F6-D9329DD0FD55}" destId="{415A7AE7-9ADA-4CED-84D2-AEDC7F2A8AF3}" srcOrd="17" destOrd="0" presId="urn:microsoft.com/office/officeart/2008/layout/LinedList"/>
    <dgm:cxn modelId="{31445B7E-B38B-40E2-BF7F-971F43A3ADB2}" type="presParOf" srcId="{415A7AE7-9ADA-4CED-84D2-AEDC7F2A8AF3}" destId="{9EC7F0C7-0564-4EB6-AFC0-7EDC8E7AD911}" srcOrd="0" destOrd="0" presId="urn:microsoft.com/office/officeart/2008/layout/LinedList"/>
    <dgm:cxn modelId="{B96EC4B2-598D-443D-868C-A281EF5050CD}" type="presParOf" srcId="{415A7AE7-9ADA-4CED-84D2-AEDC7F2A8AF3}" destId="{229477F8-E771-4D1D-9D78-A350FFFF353C}" srcOrd="1" destOrd="0" presId="urn:microsoft.com/office/officeart/2008/layout/LinedList"/>
    <dgm:cxn modelId="{CD35E88B-6431-436B-A565-65E74C9E8090}" type="presParOf" srcId="{867D2AE1-F099-41EF-85F6-D9329DD0FD55}" destId="{92881CA6-41B1-41FC-87C6-B136F0679AE2}" srcOrd="18" destOrd="0" presId="urn:microsoft.com/office/officeart/2008/layout/LinedList"/>
    <dgm:cxn modelId="{37B227CF-BF22-4BC2-A910-A65BC4CC98B7}" type="presParOf" srcId="{867D2AE1-F099-41EF-85F6-D9329DD0FD55}" destId="{AECFF380-B181-42E2-BB12-E47CFBDC7F1B}" srcOrd="19" destOrd="0" presId="urn:microsoft.com/office/officeart/2008/layout/LinedList"/>
    <dgm:cxn modelId="{3C4C5805-F26D-4CEE-9FA3-FDBC83C4ECB5}" type="presParOf" srcId="{AECFF380-B181-42E2-BB12-E47CFBDC7F1B}" destId="{ED3637F0-FEB6-41FF-9AF4-19EEF631E618}" srcOrd="0" destOrd="0" presId="urn:microsoft.com/office/officeart/2008/layout/LinedList"/>
    <dgm:cxn modelId="{333322E4-90FB-41F2-B418-BA745066D089}" type="presParOf" srcId="{AECFF380-B181-42E2-BB12-E47CFBDC7F1B}" destId="{372CE10D-B7DE-4273-8F7A-2D1325F2D25C}"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065CF17-F4A6-4555-B7CF-9A275EB540F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07D95AB-BC69-4FAC-8296-7059C5A630C4}">
      <dgm:prSet/>
      <dgm:spPr/>
      <dgm:t>
        <a:bodyPr/>
        <a:lstStyle/>
        <a:p>
          <a:r>
            <a:rPr lang="en-US" b="1" i="0" dirty="0">
              <a:solidFill>
                <a:schemeClr val="bg1"/>
              </a:solidFill>
            </a:rPr>
            <a:t>EXPLORING ONE’S MIND OPENS AN INNER PATHWAY (DOORWAY)…</a:t>
          </a:r>
          <a:endParaRPr lang="en-US" b="1" dirty="0">
            <a:solidFill>
              <a:schemeClr val="bg1"/>
            </a:solidFill>
          </a:endParaRPr>
        </a:p>
      </dgm:t>
    </dgm:pt>
    <dgm:pt modelId="{E9F9BA9B-4049-4F96-9427-A63C395E0AF6}" type="parTrans" cxnId="{5667608E-1676-42C6-B4B4-584782977995}">
      <dgm:prSet/>
      <dgm:spPr/>
      <dgm:t>
        <a:bodyPr/>
        <a:lstStyle/>
        <a:p>
          <a:endParaRPr lang="en-US" b="1" dirty="0">
            <a:solidFill>
              <a:schemeClr val="bg1"/>
            </a:solidFill>
          </a:endParaRPr>
        </a:p>
      </dgm:t>
    </dgm:pt>
    <dgm:pt modelId="{377A0B08-0C2D-40A7-ABB6-F2EC786D4F16}" type="sibTrans" cxnId="{5667608E-1676-42C6-B4B4-584782977995}">
      <dgm:prSet/>
      <dgm:spPr/>
      <dgm:t>
        <a:bodyPr/>
        <a:lstStyle/>
        <a:p>
          <a:endParaRPr lang="en-US" b="1" dirty="0">
            <a:solidFill>
              <a:schemeClr val="bg1"/>
            </a:solidFill>
          </a:endParaRPr>
        </a:p>
      </dgm:t>
    </dgm:pt>
    <dgm:pt modelId="{4B89CF09-81BF-48F3-988A-22632F58CF35}">
      <dgm:prSet/>
      <dgm:spPr/>
      <dgm:t>
        <a:bodyPr/>
        <a:lstStyle/>
        <a:p>
          <a:r>
            <a:rPr lang="en-US" b="1" i="0" dirty="0">
              <a:solidFill>
                <a:schemeClr val="bg1"/>
              </a:solidFill>
            </a:rPr>
            <a:t>OUR MINDS ARE EXTREMELY PRECIOUS…</a:t>
          </a:r>
          <a:endParaRPr lang="en-US" b="1" dirty="0">
            <a:solidFill>
              <a:schemeClr val="bg1"/>
            </a:solidFill>
          </a:endParaRPr>
        </a:p>
      </dgm:t>
    </dgm:pt>
    <dgm:pt modelId="{03FF46EE-77B4-4EB8-B71B-628D0F80FE5C}" type="parTrans" cxnId="{AC5D2C10-3D10-4FFF-A745-1AADBF541776}">
      <dgm:prSet/>
      <dgm:spPr/>
      <dgm:t>
        <a:bodyPr/>
        <a:lstStyle/>
        <a:p>
          <a:endParaRPr lang="en-US" b="1" dirty="0">
            <a:solidFill>
              <a:schemeClr val="bg1"/>
            </a:solidFill>
          </a:endParaRPr>
        </a:p>
      </dgm:t>
    </dgm:pt>
    <dgm:pt modelId="{26F6FE93-AE51-4FEF-90A1-6A5F92E50C6B}" type="sibTrans" cxnId="{AC5D2C10-3D10-4FFF-A745-1AADBF541776}">
      <dgm:prSet/>
      <dgm:spPr/>
      <dgm:t>
        <a:bodyPr/>
        <a:lstStyle/>
        <a:p>
          <a:endParaRPr lang="en-US" b="1" dirty="0">
            <a:solidFill>
              <a:schemeClr val="bg1"/>
            </a:solidFill>
          </a:endParaRPr>
        </a:p>
      </dgm:t>
    </dgm:pt>
    <dgm:pt modelId="{C91E79E1-5F1F-4FAC-8ECA-31AC485DC862}">
      <dgm:prSet/>
      <dgm:spPr/>
      <dgm:t>
        <a:bodyPr/>
        <a:lstStyle/>
        <a:p>
          <a:r>
            <a:rPr lang="en-US" b="1" i="0" dirty="0">
              <a:solidFill>
                <a:schemeClr val="bg1"/>
              </a:solidFill>
            </a:rPr>
            <a:t>CONFINING THE MIND TO PEOPLE, PLACES, AND THINGS…VS…MOVING OUT OF SUCH CONFINEMENT…</a:t>
          </a:r>
          <a:endParaRPr lang="en-US" b="1" dirty="0">
            <a:solidFill>
              <a:schemeClr val="bg1"/>
            </a:solidFill>
          </a:endParaRPr>
        </a:p>
      </dgm:t>
    </dgm:pt>
    <dgm:pt modelId="{3EEBBAB6-AD31-463B-83C0-AE817E1616BC}" type="parTrans" cxnId="{D3CAD46F-8DF7-43C1-916A-196EB90AA703}">
      <dgm:prSet/>
      <dgm:spPr/>
      <dgm:t>
        <a:bodyPr/>
        <a:lstStyle/>
        <a:p>
          <a:endParaRPr lang="en-US" b="1" dirty="0">
            <a:solidFill>
              <a:schemeClr val="bg1"/>
            </a:solidFill>
          </a:endParaRPr>
        </a:p>
      </dgm:t>
    </dgm:pt>
    <dgm:pt modelId="{74C64A60-4636-4605-B3D5-E4368ABEC60F}" type="sibTrans" cxnId="{D3CAD46F-8DF7-43C1-916A-196EB90AA703}">
      <dgm:prSet/>
      <dgm:spPr/>
      <dgm:t>
        <a:bodyPr/>
        <a:lstStyle/>
        <a:p>
          <a:endParaRPr lang="en-US" b="1" dirty="0">
            <a:solidFill>
              <a:schemeClr val="bg1"/>
            </a:solidFill>
          </a:endParaRPr>
        </a:p>
      </dgm:t>
    </dgm:pt>
    <dgm:pt modelId="{63F23C71-0AFE-426D-B955-4A13175D40BB}">
      <dgm:prSet/>
      <dgm:spPr/>
      <dgm:t>
        <a:bodyPr/>
        <a:lstStyle/>
        <a:p>
          <a:r>
            <a:rPr lang="en-US" b="1" i="0" dirty="0">
              <a:solidFill>
                <a:schemeClr val="bg1"/>
              </a:solidFill>
            </a:rPr>
            <a:t>REALIZE THE FULL POTENTIAL OF ONE’S MIND…</a:t>
          </a:r>
          <a:endParaRPr lang="en-US" b="1" dirty="0">
            <a:solidFill>
              <a:schemeClr val="bg1"/>
            </a:solidFill>
          </a:endParaRPr>
        </a:p>
      </dgm:t>
    </dgm:pt>
    <dgm:pt modelId="{051CFCB1-E6A3-4166-AA91-FD14C74488AB}" type="parTrans" cxnId="{EA340F7D-4560-4D3D-AD68-90C22D76F6BE}">
      <dgm:prSet/>
      <dgm:spPr/>
      <dgm:t>
        <a:bodyPr/>
        <a:lstStyle/>
        <a:p>
          <a:endParaRPr lang="en-US" b="1" dirty="0">
            <a:solidFill>
              <a:schemeClr val="bg1"/>
            </a:solidFill>
          </a:endParaRPr>
        </a:p>
      </dgm:t>
    </dgm:pt>
    <dgm:pt modelId="{FE04B841-C815-458E-8C3B-186E87F359F1}" type="sibTrans" cxnId="{EA340F7D-4560-4D3D-AD68-90C22D76F6BE}">
      <dgm:prSet/>
      <dgm:spPr/>
      <dgm:t>
        <a:bodyPr/>
        <a:lstStyle/>
        <a:p>
          <a:endParaRPr lang="en-US" b="1" dirty="0">
            <a:solidFill>
              <a:schemeClr val="bg1"/>
            </a:solidFill>
          </a:endParaRPr>
        </a:p>
      </dgm:t>
    </dgm:pt>
    <dgm:pt modelId="{3620318F-570A-4948-9DB6-4E13807214D1}">
      <dgm:prSet/>
      <dgm:spPr/>
      <dgm:t>
        <a:bodyPr/>
        <a:lstStyle/>
        <a:p>
          <a:r>
            <a:rPr lang="en-US" b="1" i="0" dirty="0">
              <a:solidFill>
                <a:schemeClr val="bg1"/>
              </a:solidFill>
            </a:rPr>
            <a:t>WE HAVE CREATED DIVISIONS…WE ARE ACTUALLY (FUNDAMENTALLY) THE SAME…</a:t>
          </a:r>
          <a:endParaRPr lang="en-US" b="1" dirty="0">
            <a:solidFill>
              <a:schemeClr val="bg1"/>
            </a:solidFill>
          </a:endParaRPr>
        </a:p>
      </dgm:t>
    </dgm:pt>
    <dgm:pt modelId="{B874FC15-3542-4903-8D40-0D3DCDE81957}" type="parTrans" cxnId="{0203DFBE-A568-4A78-8ABC-E11C58E25105}">
      <dgm:prSet/>
      <dgm:spPr/>
      <dgm:t>
        <a:bodyPr/>
        <a:lstStyle/>
        <a:p>
          <a:endParaRPr lang="en-US" b="1" dirty="0">
            <a:solidFill>
              <a:schemeClr val="bg1"/>
            </a:solidFill>
          </a:endParaRPr>
        </a:p>
      </dgm:t>
    </dgm:pt>
    <dgm:pt modelId="{0EFB003D-DDEF-46B3-B378-9238C4600C15}" type="sibTrans" cxnId="{0203DFBE-A568-4A78-8ABC-E11C58E25105}">
      <dgm:prSet/>
      <dgm:spPr/>
      <dgm:t>
        <a:bodyPr/>
        <a:lstStyle/>
        <a:p>
          <a:endParaRPr lang="en-US" b="1" dirty="0">
            <a:solidFill>
              <a:schemeClr val="bg1"/>
            </a:solidFill>
          </a:endParaRPr>
        </a:p>
      </dgm:t>
    </dgm:pt>
    <dgm:pt modelId="{6DDC0452-AAFF-4EAE-8DDD-0084B111EC6D}">
      <dgm:prSet/>
      <dgm:spPr/>
      <dgm:t>
        <a:bodyPr/>
        <a:lstStyle/>
        <a:p>
          <a:r>
            <a:rPr lang="en-US" b="1" i="0" dirty="0">
              <a:solidFill>
                <a:schemeClr val="bg1"/>
              </a:solidFill>
            </a:rPr>
            <a:t>OUR BELIEF SYSTEMS DIFFERENTIATE US…</a:t>
          </a:r>
          <a:endParaRPr lang="en-US" b="1" dirty="0">
            <a:solidFill>
              <a:schemeClr val="bg1"/>
            </a:solidFill>
          </a:endParaRPr>
        </a:p>
      </dgm:t>
    </dgm:pt>
    <dgm:pt modelId="{B779D7C2-116C-4F4F-8849-A09B8BDE87A2}" type="parTrans" cxnId="{EBDB5E53-55A1-41D5-8FF7-D65835630329}">
      <dgm:prSet/>
      <dgm:spPr/>
      <dgm:t>
        <a:bodyPr/>
        <a:lstStyle/>
        <a:p>
          <a:endParaRPr lang="en-US" b="1" dirty="0">
            <a:solidFill>
              <a:schemeClr val="bg1"/>
            </a:solidFill>
          </a:endParaRPr>
        </a:p>
      </dgm:t>
    </dgm:pt>
    <dgm:pt modelId="{3DA34C9E-53D7-4DAB-B683-C51680CE178B}" type="sibTrans" cxnId="{EBDB5E53-55A1-41D5-8FF7-D65835630329}">
      <dgm:prSet/>
      <dgm:spPr/>
      <dgm:t>
        <a:bodyPr/>
        <a:lstStyle/>
        <a:p>
          <a:endParaRPr lang="en-US" b="1" dirty="0">
            <a:solidFill>
              <a:schemeClr val="bg1"/>
            </a:solidFill>
          </a:endParaRPr>
        </a:p>
      </dgm:t>
    </dgm:pt>
    <dgm:pt modelId="{D01446A5-F94C-468F-892F-0907C7E1DFD7}">
      <dgm:prSet/>
      <dgm:spPr/>
      <dgm:t>
        <a:bodyPr/>
        <a:lstStyle/>
        <a:p>
          <a:r>
            <a:rPr lang="en-US" b="1" i="0" dirty="0">
              <a:solidFill>
                <a:schemeClr val="bg1"/>
              </a:solidFill>
            </a:rPr>
            <a:t>DISCOVERY OF INCREASED SIMILARITY AND CONNECTEDNESS…</a:t>
          </a:r>
          <a:endParaRPr lang="en-US" b="1" dirty="0">
            <a:solidFill>
              <a:schemeClr val="bg1"/>
            </a:solidFill>
          </a:endParaRPr>
        </a:p>
      </dgm:t>
    </dgm:pt>
    <dgm:pt modelId="{E9C38575-C954-4CC8-8CF7-8C1E55C25574}" type="parTrans" cxnId="{1B7F55CC-DE4E-4610-B8D1-94E2C6EE61B0}">
      <dgm:prSet/>
      <dgm:spPr/>
      <dgm:t>
        <a:bodyPr/>
        <a:lstStyle/>
        <a:p>
          <a:endParaRPr lang="en-US" b="1" dirty="0">
            <a:solidFill>
              <a:schemeClr val="bg1"/>
            </a:solidFill>
          </a:endParaRPr>
        </a:p>
      </dgm:t>
    </dgm:pt>
    <dgm:pt modelId="{66A1D385-EEB8-48B3-9834-F6C9B2D0C1F4}" type="sibTrans" cxnId="{1B7F55CC-DE4E-4610-B8D1-94E2C6EE61B0}">
      <dgm:prSet/>
      <dgm:spPr/>
      <dgm:t>
        <a:bodyPr/>
        <a:lstStyle/>
        <a:p>
          <a:endParaRPr lang="en-US" b="1" dirty="0">
            <a:solidFill>
              <a:schemeClr val="bg1"/>
            </a:solidFill>
          </a:endParaRPr>
        </a:p>
      </dgm:t>
    </dgm:pt>
    <dgm:pt modelId="{E33B3C02-C841-4956-ABAD-96B0C2BED51F}">
      <dgm:prSet/>
      <dgm:spPr/>
      <dgm:t>
        <a:bodyPr/>
        <a:lstStyle/>
        <a:p>
          <a:r>
            <a:rPr lang="en-US" b="1" i="0" dirty="0">
              <a:solidFill>
                <a:schemeClr val="bg1"/>
              </a:solidFill>
            </a:rPr>
            <a:t>WE ARE ENERGY BEINGS.</a:t>
          </a:r>
          <a:endParaRPr lang="en-US" b="1" dirty="0">
            <a:solidFill>
              <a:schemeClr val="bg1"/>
            </a:solidFill>
          </a:endParaRPr>
        </a:p>
      </dgm:t>
    </dgm:pt>
    <dgm:pt modelId="{AD66E2C2-F0EB-4054-8A01-3A52D3797194}" type="parTrans" cxnId="{7B694AED-B2D1-4853-844F-CAF9D27655DB}">
      <dgm:prSet/>
      <dgm:spPr/>
      <dgm:t>
        <a:bodyPr/>
        <a:lstStyle/>
        <a:p>
          <a:endParaRPr lang="en-US" b="1" dirty="0">
            <a:solidFill>
              <a:schemeClr val="bg1"/>
            </a:solidFill>
          </a:endParaRPr>
        </a:p>
      </dgm:t>
    </dgm:pt>
    <dgm:pt modelId="{15D9BA60-2227-40FD-8E1D-53F36C0E39E2}" type="sibTrans" cxnId="{7B694AED-B2D1-4853-844F-CAF9D27655DB}">
      <dgm:prSet/>
      <dgm:spPr/>
      <dgm:t>
        <a:bodyPr/>
        <a:lstStyle/>
        <a:p>
          <a:endParaRPr lang="en-US" b="1" dirty="0">
            <a:solidFill>
              <a:schemeClr val="bg1"/>
            </a:solidFill>
          </a:endParaRPr>
        </a:p>
      </dgm:t>
    </dgm:pt>
    <dgm:pt modelId="{E78B7724-547D-4837-9004-97E74DDBACFF}">
      <dgm:prSet/>
      <dgm:spPr/>
      <dgm:t>
        <a:bodyPr/>
        <a:lstStyle/>
        <a:p>
          <a:r>
            <a:rPr lang="en-US" b="1" i="0" dirty="0">
              <a:solidFill>
                <a:schemeClr val="bg1"/>
              </a:solidFill>
            </a:rPr>
            <a:t>COLLABORATIVE APPROACH TOWARDS HUMAN PROGRESS…</a:t>
          </a:r>
          <a:endParaRPr lang="en-US" b="1" dirty="0">
            <a:solidFill>
              <a:schemeClr val="bg1"/>
            </a:solidFill>
          </a:endParaRPr>
        </a:p>
      </dgm:t>
    </dgm:pt>
    <dgm:pt modelId="{0B433EC2-82B0-41D7-BDD2-109655A92FD0}" type="parTrans" cxnId="{60E5CDA9-5EE4-45A7-A218-64B752CBD16D}">
      <dgm:prSet/>
      <dgm:spPr/>
      <dgm:t>
        <a:bodyPr/>
        <a:lstStyle/>
        <a:p>
          <a:endParaRPr lang="en-US" b="1" dirty="0">
            <a:solidFill>
              <a:schemeClr val="bg1"/>
            </a:solidFill>
          </a:endParaRPr>
        </a:p>
      </dgm:t>
    </dgm:pt>
    <dgm:pt modelId="{C98EBD79-6126-4907-9C20-FE3F226EE576}" type="sibTrans" cxnId="{60E5CDA9-5EE4-45A7-A218-64B752CBD16D}">
      <dgm:prSet/>
      <dgm:spPr/>
      <dgm:t>
        <a:bodyPr/>
        <a:lstStyle/>
        <a:p>
          <a:endParaRPr lang="en-US" b="1" dirty="0">
            <a:solidFill>
              <a:schemeClr val="bg1"/>
            </a:solidFill>
          </a:endParaRPr>
        </a:p>
      </dgm:t>
    </dgm:pt>
    <dgm:pt modelId="{B6C6C87F-6FB4-465E-8982-F43AD1311DE2}">
      <dgm:prSet/>
      <dgm:spPr/>
      <dgm:t>
        <a:bodyPr/>
        <a:lstStyle/>
        <a:p>
          <a:r>
            <a:rPr lang="en-US" b="1" i="0" dirty="0">
              <a:solidFill>
                <a:schemeClr val="bg1"/>
              </a:solidFill>
            </a:rPr>
            <a:t>DECONSTRUCTION OF LIMITEDNESS LEADS TO NATURAL OPENING UP…</a:t>
          </a:r>
          <a:endParaRPr lang="en-US" b="1" dirty="0">
            <a:solidFill>
              <a:schemeClr val="bg1"/>
            </a:solidFill>
          </a:endParaRPr>
        </a:p>
      </dgm:t>
    </dgm:pt>
    <dgm:pt modelId="{F135DFF0-FB79-4C70-AC25-35AC62EA95AC}" type="parTrans" cxnId="{DC32C41D-7A0A-468A-9254-EA818E86B11D}">
      <dgm:prSet/>
      <dgm:spPr/>
      <dgm:t>
        <a:bodyPr/>
        <a:lstStyle/>
        <a:p>
          <a:endParaRPr lang="en-US" b="1" dirty="0">
            <a:solidFill>
              <a:schemeClr val="bg1"/>
            </a:solidFill>
          </a:endParaRPr>
        </a:p>
      </dgm:t>
    </dgm:pt>
    <dgm:pt modelId="{B5FE0697-3627-4DD7-8A15-7D775F4B470E}" type="sibTrans" cxnId="{DC32C41D-7A0A-468A-9254-EA818E86B11D}">
      <dgm:prSet/>
      <dgm:spPr/>
      <dgm:t>
        <a:bodyPr/>
        <a:lstStyle/>
        <a:p>
          <a:endParaRPr lang="en-US" b="1" dirty="0">
            <a:solidFill>
              <a:schemeClr val="bg1"/>
            </a:solidFill>
          </a:endParaRPr>
        </a:p>
      </dgm:t>
    </dgm:pt>
    <dgm:pt modelId="{FB2ED8BF-DAAB-4E7A-B425-996B469D43FF}">
      <dgm:prSet/>
      <dgm:spPr/>
      <dgm:t>
        <a:bodyPr/>
        <a:lstStyle/>
        <a:p>
          <a:r>
            <a:rPr lang="en-US" b="1" i="0" dirty="0">
              <a:solidFill>
                <a:schemeClr val="bg1"/>
              </a:solidFill>
            </a:rPr>
            <a:t>LETTING GO OF LIMITED BELIEFS…RATHER THAN AVOIDING/SUPPRESSING THEM…</a:t>
          </a:r>
          <a:endParaRPr lang="en-US" b="1" dirty="0">
            <a:solidFill>
              <a:schemeClr val="bg1"/>
            </a:solidFill>
          </a:endParaRPr>
        </a:p>
      </dgm:t>
    </dgm:pt>
    <dgm:pt modelId="{655564A4-2A1B-4D8B-8A6A-899F5119DB79}" type="parTrans" cxnId="{3E42A6DC-EBE7-4C13-B4C8-E2535843AAE3}">
      <dgm:prSet/>
      <dgm:spPr/>
      <dgm:t>
        <a:bodyPr/>
        <a:lstStyle/>
        <a:p>
          <a:endParaRPr lang="en-US" b="1" dirty="0">
            <a:solidFill>
              <a:schemeClr val="bg1"/>
            </a:solidFill>
          </a:endParaRPr>
        </a:p>
      </dgm:t>
    </dgm:pt>
    <dgm:pt modelId="{C1B65316-D9EC-4817-9E41-866EC7227F75}" type="sibTrans" cxnId="{3E42A6DC-EBE7-4C13-B4C8-E2535843AAE3}">
      <dgm:prSet/>
      <dgm:spPr/>
      <dgm:t>
        <a:bodyPr/>
        <a:lstStyle/>
        <a:p>
          <a:endParaRPr lang="en-US" b="1" dirty="0">
            <a:solidFill>
              <a:schemeClr val="bg1"/>
            </a:solidFill>
          </a:endParaRPr>
        </a:p>
      </dgm:t>
    </dgm:pt>
    <dgm:pt modelId="{AD28198E-294E-4F46-A341-CE7C4DB871BD}">
      <dgm:prSet/>
      <dgm:spPr/>
      <dgm:t>
        <a:bodyPr/>
        <a:lstStyle/>
        <a:p>
          <a:r>
            <a:rPr lang="en-US" b="1" i="0" dirty="0">
              <a:solidFill>
                <a:schemeClr val="bg1"/>
              </a:solidFill>
            </a:rPr>
            <a:t>THE SELF REVEALS ITSELF…</a:t>
          </a:r>
          <a:endParaRPr lang="en-US" b="1" dirty="0">
            <a:solidFill>
              <a:schemeClr val="bg1"/>
            </a:solidFill>
          </a:endParaRPr>
        </a:p>
      </dgm:t>
    </dgm:pt>
    <dgm:pt modelId="{176C85C7-0AAE-444E-859D-8763C2C1608B}" type="parTrans" cxnId="{27E042C7-EB1D-488D-84A3-7E725BD530A5}">
      <dgm:prSet/>
      <dgm:spPr/>
      <dgm:t>
        <a:bodyPr/>
        <a:lstStyle/>
        <a:p>
          <a:endParaRPr lang="en-US" b="1" dirty="0">
            <a:solidFill>
              <a:schemeClr val="bg1"/>
            </a:solidFill>
          </a:endParaRPr>
        </a:p>
      </dgm:t>
    </dgm:pt>
    <dgm:pt modelId="{636DA8C4-4768-40E3-8A79-965AD250E20B}" type="sibTrans" cxnId="{27E042C7-EB1D-488D-84A3-7E725BD530A5}">
      <dgm:prSet/>
      <dgm:spPr/>
      <dgm:t>
        <a:bodyPr/>
        <a:lstStyle/>
        <a:p>
          <a:endParaRPr lang="en-US" b="1" dirty="0">
            <a:solidFill>
              <a:schemeClr val="bg1"/>
            </a:solidFill>
          </a:endParaRPr>
        </a:p>
      </dgm:t>
    </dgm:pt>
    <dgm:pt modelId="{231730D7-8757-4D06-BE2E-17D66AD030DB}">
      <dgm:prSet/>
      <dgm:spPr/>
      <dgm:t>
        <a:bodyPr/>
        <a:lstStyle/>
        <a:p>
          <a:r>
            <a:rPr lang="en-US" b="1" i="0" dirty="0">
              <a:solidFill>
                <a:schemeClr val="bg1"/>
              </a:solidFill>
            </a:rPr>
            <a:t>CREATION OF MORE SPACE IN ONE’S MIND…</a:t>
          </a:r>
          <a:endParaRPr lang="en-US" b="1" dirty="0">
            <a:solidFill>
              <a:schemeClr val="bg1"/>
            </a:solidFill>
          </a:endParaRPr>
        </a:p>
      </dgm:t>
    </dgm:pt>
    <dgm:pt modelId="{E9F1FD03-4B52-4AC8-BFCC-C6443D5CFB6B}" type="parTrans" cxnId="{A1719649-6FA5-4137-9A78-B7716A7992E3}">
      <dgm:prSet/>
      <dgm:spPr/>
      <dgm:t>
        <a:bodyPr/>
        <a:lstStyle/>
        <a:p>
          <a:endParaRPr lang="en-US" b="1" dirty="0">
            <a:solidFill>
              <a:schemeClr val="bg1"/>
            </a:solidFill>
          </a:endParaRPr>
        </a:p>
      </dgm:t>
    </dgm:pt>
    <dgm:pt modelId="{0C80AF8B-C2EC-4763-8059-8ED90590B80F}" type="sibTrans" cxnId="{A1719649-6FA5-4137-9A78-B7716A7992E3}">
      <dgm:prSet/>
      <dgm:spPr/>
      <dgm:t>
        <a:bodyPr/>
        <a:lstStyle/>
        <a:p>
          <a:endParaRPr lang="en-US" b="1" dirty="0">
            <a:solidFill>
              <a:schemeClr val="bg1"/>
            </a:solidFill>
          </a:endParaRPr>
        </a:p>
      </dgm:t>
    </dgm:pt>
    <dgm:pt modelId="{C49D6A5C-9ECD-4914-9297-A8E3C671E066}" type="pres">
      <dgm:prSet presAssocID="{1065CF17-F4A6-4555-B7CF-9A275EB540F3}" presName="diagram" presStyleCnt="0">
        <dgm:presLayoutVars>
          <dgm:dir/>
          <dgm:resizeHandles val="exact"/>
        </dgm:presLayoutVars>
      </dgm:prSet>
      <dgm:spPr/>
    </dgm:pt>
    <dgm:pt modelId="{C4A0D961-8198-45BB-8EE9-A28BEF331E58}" type="pres">
      <dgm:prSet presAssocID="{907D95AB-BC69-4FAC-8296-7059C5A630C4}" presName="node" presStyleLbl="node1" presStyleIdx="0" presStyleCnt="13">
        <dgm:presLayoutVars>
          <dgm:bulletEnabled val="1"/>
        </dgm:presLayoutVars>
      </dgm:prSet>
      <dgm:spPr/>
    </dgm:pt>
    <dgm:pt modelId="{8380455C-91F5-4107-A520-EBA2EF8E4266}" type="pres">
      <dgm:prSet presAssocID="{377A0B08-0C2D-40A7-ABB6-F2EC786D4F16}" presName="sibTrans" presStyleCnt="0"/>
      <dgm:spPr/>
    </dgm:pt>
    <dgm:pt modelId="{60303874-DDAB-4518-BECF-3C18823F4DD3}" type="pres">
      <dgm:prSet presAssocID="{4B89CF09-81BF-48F3-988A-22632F58CF35}" presName="node" presStyleLbl="node1" presStyleIdx="1" presStyleCnt="13">
        <dgm:presLayoutVars>
          <dgm:bulletEnabled val="1"/>
        </dgm:presLayoutVars>
      </dgm:prSet>
      <dgm:spPr/>
    </dgm:pt>
    <dgm:pt modelId="{860BA4DE-5A2D-4AF4-B306-693294B70AEE}" type="pres">
      <dgm:prSet presAssocID="{26F6FE93-AE51-4FEF-90A1-6A5F92E50C6B}" presName="sibTrans" presStyleCnt="0"/>
      <dgm:spPr/>
    </dgm:pt>
    <dgm:pt modelId="{A3A0E5B4-B919-42FC-AF3D-53940C0D8163}" type="pres">
      <dgm:prSet presAssocID="{C91E79E1-5F1F-4FAC-8ECA-31AC485DC862}" presName="node" presStyleLbl="node1" presStyleIdx="2" presStyleCnt="13">
        <dgm:presLayoutVars>
          <dgm:bulletEnabled val="1"/>
        </dgm:presLayoutVars>
      </dgm:prSet>
      <dgm:spPr/>
    </dgm:pt>
    <dgm:pt modelId="{6D94B924-684B-4EC8-8175-329B13AB1022}" type="pres">
      <dgm:prSet presAssocID="{74C64A60-4636-4605-B3D5-E4368ABEC60F}" presName="sibTrans" presStyleCnt="0"/>
      <dgm:spPr/>
    </dgm:pt>
    <dgm:pt modelId="{60684EDB-71C5-4FD7-BFBB-00E3B89BA851}" type="pres">
      <dgm:prSet presAssocID="{63F23C71-0AFE-426D-B955-4A13175D40BB}" presName="node" presStyleLbl="node1" presStyleIdx="3" presStyleCnt="13">
        <dgm:presLayoutVars>
          <dgm:bulletEnabled val="1"/>
        </dgm:presLayoutVars>
      </dgm:prSet>
      <dgm:spPr/>
    </dgm:pt>
    <dgm:pt modelId="{B8F3ECDF-94F5-4DBB-BCAB-6E558F6D4ABB}" type="pres">
      <dgm:prSet presAssocID="{FE04B841-C815-458E-8C3B-186E87F359F1}" presName="sibTrans" presStyleCnt="0"/>
      <dgm:spPr/>
    </dgm:pt>
    <dgm:pt modelId="{62FF902F-E99E-4289-B90F-5322CBE9226E}" type="pres">
      <dgm:prSet presAssocID="{3620318F-570A-4948-9DB6-4E13807214D1}" presName="node" presStyleLbl="node1" presStyleIdx="4" presStyleCnt="13">
        <dgm:presLayoutVars>
          <dgm:bulletEnabled val="1"/>
        </dgm:presLayoutVars>
      </dgm:prSet>
      <dgm:spPr/>
    </dgm:pt>
    <dgm:pt modelId="{7D185571-8ABB-4DFB-BE97-FF2A6FEBC03C}" type="pres">
      <dgm:prSet presAssocID="{0EFB003D-DDEF-46B3-B378-9238C4600C15}" presName="sibTrans" presStyleCnt="0"/>
      <dgm:spPr/>
    </dgm:pt>
    <dgm:pt modelId="{7DF76116-AEFB-456F-9D19-CC20927733C4}" type="pres">
      <dgm:prSet presAssocID="{6DDC0452-AAFF-4EAE-8DDD-0084B111EC6D}" presName="node" presStyleLbl="node1" presStyleIdx="5" presStyleCnt="13">
        <dgm:presLayoutVars>
          <dgm:bulletEnabled val="1"/>
        </dgm:presLayoutVars>
      </dgm:prSet>
      <dgm:spPr/>
    </dgm:pt>
    <dgm:pt modelId="{E7DCA5BF-AE58-40A9-92DB-020DA725D02A}" type="pres">
      <dgm:prSet presAssocID="{3DA34C9E-53D7-4DAB-B683-C51680CE178B}" presName="sibTrans" presStyleCnt="0"/>
      <dgm:spPr/>
    </dgm:pt>
    <dgm:pt modelId="{8C438BB4-5C20-47C2-8C98-A6637F521989}" type="pres">
      <dgm:prSet presAssocID="{D01446A5-F94C-468F-892F-0907C7E1DFD7}" presName="node" presStyleLbl="node1" presStyleIdx="6" presStyleCnt="13">
        <dgm:presLayoutVars>
          <dgm:bulletEnabled val="1"/>
        </dgm:presLayoutVars>
      </dgm:prSet>
      <dgm:spPr/>
    </dgm:pt>
    <dgm:pt modelId="{566B7E6C-C8D2-4333-A979-404E488DD3A5}" type="pres">
      <dgm:prSet presAssocID="{66A1D385-EEB8-48B3-9834-F6C9B2D0C1F4}" presName="sibTrans" presStyleCnt="0"/>
      <dgm:spPr/>
    </dgm:pt>
    <dgm:pt modelId="{4615C7F5-36DD-4683-BAA2-17D5EAC97B54}" type="pres">
      <dgm:prSet presAssocID="{E33B3C02-C841-4956-ABAD-96B0C2BED51F}" presName="node" presStyleLbl="node1" presStyleIdx="7" presStyleCnt="13">
        <dgm:presLayoutVars>
          <dgm:bulletEnabled val="1"/>
        </dgm:presLayoutVars>
      </dgm:prSet>
      <dgm:spPr/>
    </dgm:pt>
    <dgm:pt modelId="{8E6F5223-18BC-4066-9655-1B1710360033}" type="pres">
      <dgm:prSet presAssocID="{15D9BA60-2227-40FD-8E1D-53F36C0E39E2}" presName="sibTrans" presStyleCnt="0"/>
      <dgm:spPr/>
    </dgm:pt>
    <dgm:pt modelId="{1B947E74-C54C-4912-9E4D-A11449290549}" type="pres">
      <dgm:prSet presAssocID="{E78B7724-547D-4837-9004-97E74DDBACFF}" presName="node" presStyleLbl="node1" presStyleIdx="8" presStyleCnt="13">
        <dgm:presLayoutVars>
          <dgm:bulletEnabled val="1"/>
        </dgm:presLayoutVars>
      </dgm:prSet>
      <dgm:spPr/>
    </dgm:pt>
    <dgm:pt modelId="{0200A17E-9012-4583-8C36-C9C1E7B9940A}" type="pres">
      <dgm:prSet presAssocID="{C98EBD79-6126-4907-9C20-FE3F226EE576}" presName="sibTrans" presStyleCnt="0"/>
      <dgm:spPr/>
    </dgm:pt>
    <dgm:pt modelId="{A579D7C5-E7F7-4858-A011-6FD3684CFE9E}" type="pres">
      <dgm:prSet presAssocID="{B6C6C87F-6FB4-465E-8982-F43AD1311DE2}" presName="node" presStyleLbl="node1" presStyleIdx="9" presStyleCnt="13">
        <dgm:presLayoutVars>
          <dgm:bulletEnabled val="1"/>
        </dgm:presLayoutVars>
      </dgm:prSet>
      <dgm:spPr/>
    </dgm:pt>
    <dgm:pt modelId="{D035CDE2-EC3A-44B1-ACDC-11CC04C108A9}" type="pres">
      <dgm:prSet presAssocID="{B5FE0697-3627-4DD7-8A15-7D775F4B470E}" presName="sibTrans" presStyleCnt="0"/>
      <dgm:spPr/>
    </dgm:pt>
    <dgm:pt modelId="{755E5914-9D66-47B2-AFEA-6905E500CBF7}" type="pres">
      <dgm:prSet presAssocID="{FB2ED8BF-DAAB-4E7A-B425-996B469D43FF}" presName="node" presStyleLbl="node1" presStyleIdx="10" presStyleCnt="13">
        <dgm:presLayoutVars>
          <dgm:bulletEnabled val="1"/>
        </dgm:presLayoutVars>
      </dgm:prSet>
      <dgm:spPr/>
    </dgm:pt>
    <dgm:pt modelId="{5FBCBE1F-47B0-4BAC-97FA-6B08B9CD4A1F}" type="pres">
      <dgm:prSet presAssocID="{C1B65316-D9EC-4817-9E41-866EC7227F75}" presName="sibTrans" presStyleCnt="0"/>
      <dgm:spPr/>
    </dgm:pt>
    <dgm:pt modelId="{07BF5AD3-3606-40A0-AC73-EE5A70490B79}" type="pres">
      <dgm:prSet presAssocID="{AD28198E-294E-4F46-A341-CE7C4DB871BD}" presName="node" presStyleLbl="node1" presStyleIdx="11" presStyleCnt="13">
        <dgm:presLayoutVars>
          <dgm:bulletEnabled val="1"/>
        </dgm:presLayoutVars>
      </dgm:prSet>
      <dgm:spPr/>
    </dgm:pt>
    <dgm:pt modelId="{C727443E-5354-48FA-8466-ACAE71FB535B}" type="pres">
      <dgm:prSet presAssocID="{636DA8C4-4768-40E3-8A79-965AD250E20B}" presName="sibTrans" presStyleCnt="0"/>
      <dgm:spPr/>
    </dgm:pt>
    <dgm:pt modelId="{71D38297-417C-499A-9E18-EF6630DB5B0E}" type="pres">
      <dgm:prSet presAssocID="{231730D7-8757-4D06-BE2E-17D66AD030DB}" presName="node" presStyleLbl="node1" presStyleIdx="12" presStyleCnt="13">
        <dgm:presLayoutVars>
          <dgm:bulletEnabled val="1"/>
        </dgm:presLayoutVars>
      </dgm:prSet>
      <dgm:spPr/>
    </dgm:pt>
  </dgm:ptLst>
  <dgm:cxnLst>
    <dgm:cxn modelId="{7B846A08-9EBA-4809-9CFA-D0E0B6CABC0F}" type="presOf" srcId="{C91E79E1-5F1F-4FAC-8ECA-31AC485DC862}" destId="{A3A0E5B4-B919-42FC-AF3D-53940C0D8163}" srcOrd="0" destOrd="0" presId="urn:microsoft.com/office/officeart/2005/8/layout/default"/>
    <dgm:cxn modelId="{BF42F908-6458-4628-8247-8FC7E06C08A1}" type="presOf" srcId="{D01446A5-F94C-468F-892F-0907C7E1DFD7}" destId="{8C438BB4-5C20-47C2-8C98-A6637F521989}" srcOrd="0" destOrd="0" presId="urn:microsoft.com/office/officeart/2005/8/layout/default"/>
    <dgm:cxn modelId="{0570780D-A751-4137-BE5B-2281EE6CCA94}" type="presOf" srcId="{E78B7724-547D-4837-9004-97E74DDBACFF}" destId="{1B947E74-C54C-4912-9E4D-A11449290549}" srcOrd="0" destOrd="0" presId="urn:microsoft.com/office/officeart/2005/8/layout/default"/>
    <dgm:cxn modelId="{AC5D2C10-3D10-4FFF-A745-1AADBF541776}" srcId="{1065CF17-F4A6-4555-B7CF-9A275EB540F3}" destId="{4B89CF09-81BF-48F3-988A-22632F58CF35}" srcOrd="1" destOrd="0" parTransId="{03FF46EE-77B4-4EB8-B71B-628D0F80FE5C}" sibTransId="{26F6FE93-AE51-4FEF-90A1-6A5F92E50C6B}"/>
    <dgm:cxn modelId="{DC32C41D-7A0A-468A-9254-EA818E86B11D}" srcId="{1065CF17-F4A6-4555-B7CF-9A275EB540F3}" destId="{B6C6C87F-6FB4-465E-8982-F43AD1311DE2}" srcOrd="9" destOrd="0" parTransId="{F135DFF0-FB79-4C70-AC25-35AC62EA95AC}" sibTransId="{B5FE0697-3627-4DD7-8A15-7D775F4B470E}"/>
    <dgm:cxn modelId="{0167331F-5A1E-4C3C-8F9A-1D8A0159C59E}" type="presOf" srcId="{907D95AB-BC69-4FAC-8296-7059C5A630C4}" destId="{C4A0D961-8198-45BB-8EE9-A28BEF331E58}" srcOrd="0" destOrd="0" presId="urn:microsoft.com/office/officeart/2005/8/layout/default"/>
    <dgm:cxn modelId="{AF9BE622-DBC8-4CCB-802D-2CC55BABEEF2}" type="presOf" srcId="{6DDC0452-AAFF-4EAE-8DDD-0084B111EC6D}" destId="{7DF76116-AEFB-456F-9D19-CC20927733C4}" srcOrd="0" destOrd="0" presId="urn:microsoft.com/office/officeart/2005/8/layout/default"/>
    <dgm:cxn modelId="{F41B6631-4C68-4BB5-85C4-6B1577AF3744}" type="presOf" srcId="{1065CF17-F4A6-4555-B7CF-9A275EB540F3}" destId="{C49D6A5C-9ECD-4914-9297-A8E3C671E066}" srcOrd="0" destOrd="0" presId="urn:microsoft.com/office/officeart/2005/8/layout/default"/>
    <dgm:cxn modelId="{4AC6C641-AC3F-4FF4-96C6-20B641859613}" type="presOf" srcId="{B6C6C87F-6FB4-465E-8982-F43AD1311DE2}" destId="{A579D7C5-E7F7-4858-A011-6FD3684CFE9E}" srcOrd="0" destOrd="0" presId="urn:microsoft.com/office/officeart/2005/8/layout/default"/>
    <dgm:cxn modelId="{A1719649-6FA5-4137-9A78-B7716A7992E3}" srcId="{1065CF17-F4A6-4555-B7CF-9A275EB540F3}" destId="{231730D7-8757-4D06-BE2E-17D66AD030DB}" srcOrd="12" destOrd="0" parTransId="{E9F1FD03-4B52-4AC8-BFCC-C6443D5CFB6B}" sibTransId="{0C80AF8B-C2EC-4763-8059-8ED90590B80F}"/>
    <dgm:cxn modelId="{AC17496A-CE43-4785-99C7-296BD036D6C9}" type="presOf" srcId="{AD28198E-294E-4F46-A341-CE7C4DB871BD}" destId="{07BF5AD3-3606-40A0-AC73-EE5A70490B79}" srcOrd="0" destOrd="0" presId="urn:microsoft.com/office/officeart/2005/8/layout/default"/>
    <dgm:cxn modelId="{D3CAD46F-8DF7-43C1-916A-196EB90AA703}" srcId="{1065CF17-F4A6-4555-B7CF-9A275EB540F3}" destId="{C91E79E1-5F1F-4FAC-8ECA-31AC485DC862}" srcOrd="2" destOrd="0" parTransId="{3EEBBAB6-AD31-463B-83C0-AE817E1616BC}" sibTransId="{74C64A60-4636-4605-B3D5-E4368ABEC60F}"/>
    <dgm:cxn modelId="{71FC0873-C3FD-4610-88BA-68EDF32A4B30}" type="presOf" srcId="{3620318F-570A-4948-9DB6-4E13807214D1}" destId="{62FF902F-E99E-4289-B90F-5322CBE9226E}" srcOrd="0" destOrd="0" presId="urn:microsoft.com/office/officeart/2005/8/layout/default"/>
    <dgm:cxn modelId="{EBDB5E53-55A1-41D5-8FF7-D65835630329}" srcId="{1065CF17-F4A6-4555-B7CF-9A275EB540F3}" destId="{6DDC0452-AAFF-4EAE-8DDD-0084B111EC6D}" srcOrd="5" destOrd="0" parTransId="{B779D7C2-116C-4F4F-8849-A09B8BDE87A2}" sibTransId="{3DA34C9E-53D7-4DAB-B683-C51680CE178B}"/>
    <dgm:cxn modelId="{EA340F7D-4560-4D3D-AD68-90C22D76F6BE}" srcId="{1065CF17-F4A6-4555-B7CF-9A275EB540F3}" destId="{63F23C71-0AFE-426D-B955-4A13175D40BB}" srcOrd="3" destOrd="0" parTransId="{051CFCB1-E6A3-4166-AA91-FD14C74488AB}" sibTransId="{FE04B841-C815-458E-8C3B-186E87F359F1}"/>
    <dgm:cxn modelId="{A9EDB786-316E-44B9-99A9-CA9B7B0CE365}" type="presOf" srcId="{FB2ED8BF-DAAB-4E7A-B425-996B469D43FF}" destId="{755E5914-9D66-47B2-AFEA-6905E500CBF7}" srcOrd="0" destOrd="0" presId="urn:microsoft.com/office/officeart/2005/8/layout/default"/>
    <dgm:cxn modelId="{5667608E-1676-42C6-B4B4-584782977995}" srcId="{1065CF17-F4A6-4555-B7CF-9A275EB540F3}" destId="{907D95AB-BC69-4FAC-8296-7059C5A630C4}" srcOrd="0" destOrd="0" parTransId="{E9F9BA9B-4049-4F96-9427-A63C395E0AF6}" sibTransId="{377A0B08-0C2D-40A7-ABB6-F2EC786D4F16}"/>
    <dgm:cxn modelId="{60E5CDA9-5EE4-45A7-A218-64B752CBD16D}" srcId="{1065CF17-F4A6-4555-B7CF-9A275EB540F3}" destId="{E78B7724-547D-4837-9004-97E74DDBACFF}" srcOrd="8" destOrd="0" parTransId="{0B433EC2-82B0-41D7-BDD2-109655A92FD0}" sibTransId="{C98EBD79-6126-4907-9C20-FE3F226EE576}"/>
    <dgm:cxn modelId="{92E5E7B9-DB4B-4AA9-B039-02D4DDE0DBA7}" type="presOf" srcId="{63F23C71-0AFE-426D-B955-4A13175D40BB}" destId="{60684EDB-71C5-4FD7-BFBB-00E3B89BA851}" srcOrd="0" destOrd="0" presId="urn:microsoft.com/office/officeart/2005/8/layout/default"/>
    <dgm:cxn modelId="{0203DFBE-A568-4A78-8ABC-E11C58E25105}" srcId="{1065CF17-F4A6-4555-B7CF-9A275EB540F3}" destId="{3620318F-570A-4948-9DB6-4E13807214D1}" srcOrd="4" destOrd="0" parTransId="{B874FC15-3542-4903-8D40-0D3DCDE81957}" sibTransId="{0EFB003D-DDEF-46B3-B378-9238C4600C15}"/>
    <dgm:cxn modelId="{27E042C7-EB1D-488D-84A3-7E725BD530A5}" srcId="{1065CF17-F4A6-4555-B7CF-9A275EB540F3}" destId="{AD28198E-294E-4F46-A341-CE7C4DB871BD}" srcOrd="11" destOrd="0" parTransId="{176C85C7-0AAE-444E-859D-8763C2C1608B}" sibTransId="{636DA8C4-4768-40E3-8A79-965AD250E20B}"/>
    <dgm:cxn modelId="{1B7F55CC-DE4E-4610-B8D1-94E2C6EE61B0}" srcId="{1065CF17-F4A6-4555-B7CF-9A275EB540F3}" destId="{D01446A5-F94C-468F-892F-0907C7E1DFD7}" srcOrd="6" destOrd="0" parTransId="{E9C38575-C954-4CC8-8CF7-8C1E55C25574}" sibTransId="{66A1D385-EEB8-48B3-9834-F6C9B2D0C1F4}"/>
    <dgm:cxn modelId="{3A5883DC-5DA9-499E-A963-DB3A2D893B72}" type="presOf" srcId="{4B89CF09-81BF-48F3-988A-22632F58CF35}" destId="{60303874-DDAB-4518-BECF-3C18823F4DD3}" srcOrd="0" destOrd="0" presId="urn:microsoft.com/office/officeart/2005/8/layout/default"/>
    <dgm:cxn modelId="{3E42A6DC-EBE7-4C13-B4C8-E2535843AAE3}" srcId="{1065CF17-F4A6-4555-B7CF-9A275EB540F3}" destId="{FB2ED8BF-DAAB-4E7A-B425-996B469D43FF}" srcOrd="10" destOrd="0" parTransId="{655564A4-2A1B-4D8B-8A6A-899F5119DB79}" sibTransId="{C1B65316-D9EC-4817-9E41-866EC7227F75}"/>
    <dgm:cxn modelId="{74C04AE9-2447-4772-A50B-7C3ADF9CA42F}" type="presOf" srcId="{E33B3C02-C841-4956-ABAD-96B0C2BED51F}" destId="{4615C7F5-36DD-4683-BAA2-17D5EAC97B54}" srcOrd="0" destOrd="0" presId="urn:microsoft.com/office/officeart/2005/8/layout/default"/>
    <dgm:cxn modelId="{7B694AED-B2D1-4853-844F-CAF9D27655DB}" srcId="{1065CF17-F4A6-4555-B7CF-9A275EB540F3}" destId="{E33B3C02-C841-4956-ABAD-96B0C2BED51F}" srcOrd="7" destOrd="0" parTransId="{AD66E2C2-F0EB-4054-8A01-3A52D3797194}" sibTransId="{15D9BA60-2227-40FD-8E1D-53F36C0E39E2}"/>
    <dgm:cxn modelId="{A28C62FA-2D8A-40C5-9BEF-EA95BD30947E}" type="presOf" srcId="{231730D7-8757-4D06-BE2E-17D66AD030DB}" destId="{71D38297-417C-499A-9E18-EF6630DB5B0E}" srcOrd="0" destOrd="0" presId="urn:microsoft.com/office/officeart/2005/8/layout/default"/>
    <dgm:cxn modelId="{9BDDB0E0-D2BC-4D1C-8660-B88C29DA043D}" type="presParOf" srcId="{C49D6A5C-9ECD-4914-9297-A8E3C671E066}" destId="{C4A0D961-8198-45BB-8EE9-A28BEF331E58}" srcOrd="0" destOrd="0" presId="urn:microsoft.com/office/officeart/2005/8/layout/default"/>
    <dgm:cxn modelId="{32C41F39-1E84-40D9-9C6A-088BB9D5E3F7}" type="presParOf" srcId="{C49D6A5C-9ECD-4914-9297-A8E3C671E066}" destId="{8380455C-91F5-4107-A520-EBA2EF8E4266}" srcOrd="1" destOrd="0" presId="urn:microsoft.com/office/officeart/2005/8/layout/default"/>
    <dgm:cxn modelId="{2BE21074-7F19-44A6-89CE-53D63981ED93}" type="presParOf" srcId="{C49D6A5C-9ECD-4914-9297-A8E3C671E066}" destId="{60303874-DDAB-4518-BECF-3C18823F4DD3}" srcOrd="2" destOrd="0" presId="urn:microsoft.com/office/officeart/2005/8/layout/default"/>
    <dgm:cxn modelId="{D9850FB4-FBA0-4B0B-B234-9F086B708A15}" type="presParOf" srcId="{C49D6A5C-9ECD-4914-9297-A8E3C671E066}" destId="{860BA4DE-5A2D-4AF4-B306-693294B70AEE}" srcOrd="3" destOrd="0" presId="urn:microsoft.com/office/officeart/2005/8/layout/default"/>
    <dgm:cxn modelId="{D3B6AE49-FE41-48C7-8A9E-95C9767E5FAD}" type="presParOf" srcId="{C49D6A5C-9ECD-4914-9297-A8E3C671E066}" destId="{A3A0E5B4-B919-42FC-AF3D-53940C0D8163}" srcOrd="4" destOrd="0" presId="urn:microsoft.com/office/officeart/2005/8/layout/default"/>
    <dgm:cxn modelId="{484469F7-2E21-4894-8AE7-50F60954406F}" type="presParOf" srcId="{C49D6A5C-9ECD-4914-9297-A8E3C671E066}" destId="{6D94B924-684B-4EC8-8175-329B13AB1022}" srcOrd="5" destOrd="0" presId="urn:microsoft.com/office/officeart/2005/8/layout/default"/>
    <dgm:cxn modelId="{E1D7CF99-DEE5-4531-B7CF-9E8FA49C9D47}" type="presParOf" srcId="{C49D6A5C-9ECD-4914-9297-A8E3C671E066}" destId="{60684EDB-71C5-4FD7-BFBB-00E3B89BA851}" srcOrd="6" destOrd="0" presId="urn:microsoft.com/office/officeart/2005/8/layout/default"/>
    <dgm:cxn modelId="{779F43EB-7215-471B-B319-28281F4CBC2F}" type="presParOf" srcId="{C49D6A5C-9ECD-4914-9297-A8E3C671E066}" destId="{B8F3ECDF-94F5-4DBB-BCAB-6E558F6D4ABB}" srcOrd="7" destOrd="0" presId="urn:microsoft.com/office/officeart/2005/8/layout/default"/>
    <dgm:cxn modelId="{DDFD147F-F1BE-408D-91E1-3C5F13E4B241}" type="presParOf" srcId="{C49D6A5C-9ECD-4914-9297-A8E3C671E066}" destId="{62FF902F-E99E-4289-B90F-5322CBE9226E}" srcOrd="8" destOrd="0" presId="urn:microsoft.com/office/officeart/2005/8/layout/default"/>
    <dgm:cxn modelId="{BBDFCD39-93A9-4D08-9034-7508352B3A46}" type="presParOf" srcId="{C49D6A5C-9ECD-4914-9297-A8E3C671E066}" destId="{7D185571-8ABB-4DFB-BE97-FF2A6FEBC03C}" srcOrd="9" destOrd="0" presId="urn:microsoft.com/office/officeart/2005/8/layout/default"/>
    <dgm:cxn modelId="{CF69BC23-E56A-4215-A22D-1D1EBCF8496A}" type="presParOf" srcId="{C49D6A5C-9ECD-4914-9297-A8E3C671E066}" destId="{7DF76116-AEFB-456F-9D19-CC20927733C4}" srcOrd="10" destOrd="0" presId="urn:microsoft.com/office/officeart/2005/8/layout/default"/>
    <dgm:cxn modelId="{45B60361-EC24-4DF6-84A9-03A2FE24945A}" type="presParOf" srcId="{C49D6A5C-9ECD-4914-9297-A8E3C671E066}" destId="{E7DCA5BF-AE58-40A9-92DB-020DA725D02A}" srcOrd="11" destOrd="0" presId="urn:microsoft.com/office/officeart/2005/8/layout/default"/>
    <dgm:cxn modelId="{BC8A9F95-8613-4213-A51C-C2950A1FC14C}" type="presParOf" srcId="{C49D6A5C-9ECD-4914-9297-A8E3C671E066}" destId="{8C438BB4-5C20-47C2-8C98-A6637F521989}" srcOrd="12" destOrd="0" presId="urn:microsoft.com/office/officeart/2005/8/layout/default"/>
    <dgm:cxn modelId="{1B1FD67A-1148-4B61-9E07-F4E2B742BA40}" type="presParOf" srcId="{C49D6A5C-9ECD-4914-9297-A8E3C671E066}" destId="{566B7E6C-C8D2-4333-A979-404E488DD3A5}" srcOrd="13" destOrd="0" presId="urn:microsoft.com/office/officeart/2005/8/layout/default"/>
    <dgm:cxn modelId="{880E4220-20B4-4298-A20F-BABF6E25852E}" type="presParOf" srcId="{C49D6A5C-9ECD-4914-9297-A8E3C671E066}" destId="{4615C7F5-36DD-4683-BAA2-17D5EAC97B54}" srcOrd="14" destOrd="0" presId="urn:microsoft.com/office/officeart/2005/8/layout/default"/>
    <dgm:cxn modelId="{BD0CB3F0-7A62-40D4-9F14-472D53655BF2}" type="presParOf" srcId="{C49D6A5C-9ECD-4914-9297-A8E3C671E066}" destId="{8E6F5223-18BC-4066-9655-1B1710360033}" srcOrd="15" destOrd="0" presId="urn:microsoft.com/office/officeart/2005/8/layout/default"/>
    <dgm:cxn modelId="{8C56D957-41BC-4A31-B171-DC27D43EC3F9}" type="presParOf" srcId="{C49D6A5C-9ECD-4914-9297-A8E3C671E066}" destId="{1B947E74-C54C-4912-9E4D-A11449290549}" srcOrd="16" destOrd="0" presId="urn:microsoft.com/office/officeart/2005/8/layout/default"/>
    <dgm:cxn modelId="{92E9D9A5-21F2-4550-804D-8D7B5F6FB1A5}" type="presParOf" srcId="{C49D6A5C-9ECD-4914-9297-A8E3C671E066}" destId="{0200A17E-9012-4583-8C36-C9C1E7B9940A}" srcOrd="17" destOrd="0" presId="urn:microsoft.com/office/officeart/2005/8/layout/default"/>
    <dgm:cxn modelId="{4D87665F-0659-411C-9A8B-768ED4CFDD4A}" type="presParOf" srcId="{C49D6A5C-9ECD-4914-9297-A8E3C671E066}" destId="{A579D7C5-E7F7-4858-A011-6FD3684CFE9E}" srcOrd="18" destOrd="0" presId="urn:microsoft.com/office/officeart/2005/8/layout/default"/>
    <dgm:cxn modelId="{BAAC03B9-D528-48E1-A350-85CECF67E123}" type="presParOf" srcId="{C49D6A5C-9ECD-4914-9297-A8E3C671E066}" destId="{D035CDE2-EC3A-44B1-ACDC-11CC04C108A9}" srcOrd="19" destOrd="0" presId="urn:microsoft.com/office/officeart/2005/8/layout/default"/>
    <dgm:cxn modelId="{D24141C4-26DB-4999-B2E0-2EF0A674EA83}" type="presParOf" srcId="{C49D6A5C-9ECD-4914-9297-A8E3C671E066}" destId="{755E5914-9D66-47B2-AFEA-6905E500CBF7}" srcOrd="20" destOrd="0" presId="urn:microsoft.com/office/officeart/2005/8/layout/default"/>
    <dgm:cxn modelId="{7A3ED87D-E52C-405F-AF4C-C253F426CE6F}" type="presParOf" srcId="{C49D6A5C-9ECD-4914-9297-A8E3C671E066}" destId="{5FBCBE1F-47B0-4BAC-97FA-6B08B9CD4A1F}" srcOrd="21" destOrd="0" presId="urn:microsoft.com/office/officeart/2005/8/layout/default"/>
    <dgm:cxn modelId="{A7027961-A7F7-4762-896A-D5D8200B0BE6}" type="presParOf" srcId="{C49D6A5C-9ECD-4914-9297-A8E3C671E066}" destId="{07BF5AD3-3606-40A0-AC73-EE5A70490B79}" srcOrd="22" destOrd="0" presId="urn:microsoft.com/office/officeart/2005/8/layout/default"/>
    <dgm:cxn modelId="{3F72D440-779E-410D-A0AF-C3D2FE8E6114}" type="presParOf" srcId="{C49D6A5C-9ECD-4914-9297-A8E3C671E066}" destId="{C727443E-5354-48FA-8466-ACAE71FB535B}" srcOrd="23" destOrd="0" presId="urn:microsoft.com/office/officeart/2005/8/layout/default"/>
    <dgm:cxn modelId="{83582707-9C5C-4691-ACCE-9D6D756822AE}" type="presParOf" srcId="{C49D6A5C-9ECD-4914-9297-A8E3C671E066}" destId="{71D38297-417C-499A-9E18-EF6630DB5B0E}"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B7B4895-2C26-414A-ADC4-87C00B45F05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3EB567A-E2C7-4F02-BBDE-2BEEB6A70A61}">
      <dgm:prSet/>
      <dgm:spPr/>
      <dgm:t>
        <a:bodyPr/>
        <a:lstStyle/>
        <a:p>
          <a:r>
            <a:rPr lang="en-US" b="1"/>
            <a:t>ALL WE HAVE ARE SENSE PERCEPTIONS THAT ARE RECORDED…</a:t>
          </a:r>
        </a:p>
      </dgm:t>
    </dgm:pt>
    <dgm:pt modelId="{52DA9BF2-C11C-45D2-B69B-892CB3725C5E}" type="parTrans" cxnId="{DBE1F19B-B48B-4D5F-A9BC-8AD1EFEE789F}">
      <dgm:prSet/>
      <dgm:spPr/>
      <dgm:t>
        <a:bodyPr/>
        <a:lstStyle/>
        <a:p>
          <a:endParaRPr lang="en-US" sz="2000" b="1"/>
        </a:p>
      </dgm:t>
    </dgm:pt>
    <dgm:pt modelId="{13862F01-7DB7-4750-9123-4517C0472CAE}" type="sibTrans" cxnId="{DBE1F19B-B48B-4D5F-A9BC-8AD1EFEE789F}">
      <dgm:prSet/>
      <dgm:spPr/>
      <dgm:t>
        <a:bodyPr/>
        <a:lstStyle/>
        <a:p>
          <a:endParaRPr lang="en-US" b="1"/>
        </a:p>
      </dgm:t>
    </dgm:pt>
    <dgm:pt modelId="{836D7D1F-3FAF-4744-8C3C-5154D2AC37E8}">
      <dgm:prSet/>
      <dgm:spPr/>
      <dgm:t>
        <a:bodyPr/>
        <a:lstStyle/>
        <a:p>
          <a:r>
            <a:rPr lang="en-US" b="1"/>
            <a:t>CONDITIONING FROM PARENTS AND OTHERS…</a:t>
          </a:r>
        </a:p>
      </dgm:t>
    </dgm:pt>
    <dgm:pt modelId="{05A0D92D-693E-4026-A7C5-78A0A3421D87}" type="parTrans" cxnId="{070201CC-CE52-481A-A5EA-8CAFDE301458}">
      <dgm:prSet/>
      <dgm:spPr/>
      <dgm:t>
        <a:bodyPr/>
        <a:lstStyle/>
        <a:p>
          <a:endParaRPr lang="en-US" sz="2000" b="1"/>
        </a:p>
      </dgm:t>
    </dgm:pt>
    <dgm:pt modelId="{9FFE2C94-9412-484E-96BD-D77191F3F419}" type="sibTrans" cxnId="{070201CC-CE52-481A-A5EA-8CAFDE301458}">
      <dgm:prSet/>
      <dgm:spPr/>
      <dgm:t>
        <a:bodyPr/>
        <a:lstStyle/>
        <a:p>
          <a:endParaRPr lang="en-US" b="1"/>
        </a:p>
      </dgm:t>
    </dgm:pt>
    <dgm:pt modelId="{52FAF49B-C89B-4BB7-BD36-7069136C3543}">
      <dgm:prSet/>
      <dgm:spPr/>
      <dgm:t>
        <a:bodyPr/>
        <a:lstStyle/>
        <a:p>
          <a:r>
            <a:rPr lang="en-US" b="1" dirty="0"/>
            <a:t>THERE IS A MIX-UP OF CONTENT WITHIN THE MIND…ONE NEEDS TO BE SYSTEMATIC IN TRYING TO SORT IT ALL OUT… </a:t>
          </a:r>
        </a:p>
      </dgm:t>
    </dgm:pt>
    <dgm:pt modelId="{0855515B-127D-48C5-9F32-5FBF40FBE8FB}" type="parTrans" cxnId="{0B1A1306-7A66-498C-BFE4-F3CAC3C2E4FB}">
      <dgm:prSet/>
      <dgm:spPr/>
      <dgm:t>
        <a:bodyPr/>
        <a:lstStyle/>
        <a:p>
          <a:endParaRPr lang="en-US" sz="2000" b="1"/>
        </a:p>
      </dgm:t>
    </dgm:pt>
    <dgm:pt modelId="{B2E7E827-7A59-486D-8EB4-2210E31F09D2}" type="sibTrans" cxnId="{0B1A1306-7A66-498C-BFE4-F3CAC3C2E4FB}">
      <dgm:prSet/>
      <dgm:spPr/>
      <dgm:t>
        <a:bodyPr/>
        <a:lstStyle/>
        <a:p>
          <a:endParaRPr lang="en-US" b="1"/>
        </a:p>
      </dgm:t>
    </dgm:pt>
    <dgm:pt modelId="{7B6EAB4C-DC34-4BB9-8DE5-47DE5E0520A3}">
      <dgm:prSet/>
      <dgm:spPr/>
      <dgm:t>
        <a:bodyPr/>
        <a:lstStyle/>
        <a:p>
          <a:r>
            <a:rPr lang="en-US" b="1"/>
            <a:t>WE ARE IN COMPARISON TO OUR BELIEF SYSTEMS…PULL AND PUSH PROCESS…</a:t>
          </a:r>
        </a:p>
      </dgm:t>
    </dgm:pt>
    <dgm:pt modelId="{9B3FD4D7-A843-4843-A7F2-AB7DE63C3CB4}" type="parTrans" cxnId="{A0C1DFF8-2350-4E76-8F9C-72519C38EA19}">
      <dgm:prSet/>
      <dgm:spPr/>
      <dgm:t>
        <a:bodyPr/>
        <a:lstStyle/>
        <a:p>
          <a:endParaRPr lang="en-US" sz="2000" b="1"/>
        </a:p>
      </dgm:t>
    </dgm:pt>
    <dgm:pt modelId="{3E0E57CC-7B66-4C20-BE00-91E4AB3B42F9}" type="sibTrans" cxnId="{A0C1DFF8-2350-4E76-8F9C-72519C38EA19}">
      <dgm:prSet/>
      <dgm:spPr/>
      <dgm:t>
        <a:bodyPr/>
        <a:lstStyle/>
        <a:p>
          <a:endParaRPr lang="en-US" b="1"/>
        </a:p>
      </dgm:t>
    </dgm:pt>
    <dgm:pt modelId="{98B6E71E-4335-4271-9DB3-23617C0017AD}">
      <dgm:prSet/>
      <dgm:spPr/>
      <dgm:t>
        <a:bodyPr/>
        <a:lstStyle/>
        <a:p>
          <a:r>
            <a:rPr lang="en-US" b="1"/>
            <a:t>REALIZE THROUGH MEDITATION TO GO BEYOND THE MIND…CONTEMPLATION, INTROSPECTION, SCRIPTURES, PHILOSOPHY, ETC.</a:t>
          </a:r>
        </a:p>
      </dgm:t>
    </dgm:pt>
    <dgm:pt modelId="{188B6E10-0718-4FFC-9A76-00C504054651}" type="parTrans" cxnId="{B9CE94EE-6DEF-473A-AA64-24CFDEC820CE}">
      <dgm:prSet/>
      <dgm:spPr/>
      <dgm:t>
        <a:bodyPr/>
        <a:lstStyle/>
        <a:p>
          <a:endParaRPr lang="en-US" sz="2000" b="1"/>
        </a:p>
      </dgm:t>
    </dgm:pt>
    <dgm:pt modelId="{A5D780B5-C1C9-4B9F-9613-0FB997FEC142}" type="sibTrans" cxnId="{B9CE94EE-6DEF-473A-AA64-24CFDEC820CE}">
      <dgm:prSet/>
      <dgm:spPr/>
      <dgm:t>
        <a:bodyPr/>
        <a:lstStyle/>
        <a:p>
          <a:endParaRPr lang="en-US" b="1"/>
        </a:p>
      </dgm:t>
    </dgm:pt>
    <dgm:pt modelId="{EC61BE1B-E17D-44F7-B499-E815043AC82A}">
      <dgm:prSet/>
      <dgm:spPr/>
      <dgm:t>
        <a:bodyPr/>
        <a:lstStyle/>
        <a:p>
          <a:r>
            <a:rPr lang="en-US" b="1"/>
            <a:t>ALLOW YOURSELF TO GET OUT OF MENTAL WALLS…</a:t>
          </a:r>
        </a:p>
      </dgm:t>
    </dgm:pt>
    <dgm:pt modelId="{F88CD489-F6E9-4A53-8910-F22BC7610E8E}" type="parTrans" cxnId="{5C15E96A-D578-4735-A4DA-303ADF96A46B}">
      <dgm:prSet/>
      <dgm:spPr/>
      <dgm:t>
        <a:bodyPr/>
        <a:lstStyle/>
        <a:p>
          <a:endParaRPr lang="en-US" sz="2000" b="1"/>
        </a:p>
      </dgm:t>
    </dgm:pt>
    <dgm:pt modelId="{C5D7FB00-578C-4840-B7F7-5F57689354C2}" type="sibTrans" cxnId="{5C15E96A-D578-4735-A4DA-303ADF96A46B}">
      <dgm:prSet/>
      <dgm:spPr/>
      <dgm:t>
        <a:bodyPr/>
        <a:lstStyle/>
        <a:p>
          <a:endParaRPr lang="en-US" b="1"/>
        </a:p>
      </dgm:t>
    </dgm:pt>
    <dgm:pt modelId="{5D8F54CA-EDB8-49F1-ABF3-595BF75F779B}">
      <dgm:prSet/>
      <dgm:spPr/>
      <dgm:t>
        <a:bodyPr/>
        <a:lstStyle/>
        <a:p>
          <a:r>
            <a:rPr lang="en-US" b="1"/>
            <a:t>MAIN PRACTICE: LEAN TO LET GO…</a:t>
          </a:r>
        </a:p>
      </dgm:t>
    </dgm:pt>
    <dgm:pt modelId="{37EF1FB1-B194-4973-9D5D-650BDCA10A78}" type="parTrans" cxnId="{88C70FF1-FD80-4664-B303-6CC50386D558}">
      <dgm:prSet/>
      <dgm:spPr/>
      <dgm:t>
        <a:bodyPr/>
        <a:lstStyle/>
        <a:p>
          <a:endParaRPr lang="en-US" sz="2000" b="1"/>
        </a:p>
      </dgm:t>
    </dgm:pt>
    <dgm:pt modelId="{5EE86AE6-44CC-465E-BA79-71C6392601CD}" type="sibTrans" cxnId="{88C70FF1-FD80-4664-B303-6CC50386D558}">
      <dgm:prSet/>
      <dgm:spPr/>
      <dgm:t>
        <a:bodyPr/>
        <a:lstStyle/>
        <a:p>
          <a:endParaRPr lang="en-US" b="1"/>
        </a:p>
      </dgm:t>
    </dgm:pt>
    <dgm:pt modelId="{6FB57811-03FF-41AB-B752-4EBCD65F9641}">
      <dgm:prSet/>
      <dgm:spPr/>
      <dgm:t>
        <a:bodyPr/>
        <a:lstStyle/>
        <a:p>
          <a:r>
            <a:rPr lang="en-US" b="1"/>
            <a:t>LEARNING TO NAVIGATE LIFE AS IT COMES TO YOU…</a:t>
          </a:r>
        </a:p>
      </dgm:t>
    </dgm:pt>
    <dgm:pt modelId="{D349454E-E57C-4A01-8963-B3C61E7A0BFB}" type="parTrans" cxnId="{A56E8A03-8863-4259-9FD6-8F2EA9BCFB94}">
      <dgm:prSet/>
      <dgm:spPr/>
      <dgm:t>
        <a:bodyPr/>
        <a:lstStyle/>
        <a:p>
          <a:endParaRPr lang="en-US" sz="2000" b="1"/>
        </a:p>
      </dgm:t>
    </dgm:pt>
    <dgm:pt modelId="{E8D6E748-063C-4BBB-A5AB-16B62B08F63B}" type="sibTrans" cxnId="{A56E8A03-8863-4259-9FD6-8F2EA9BCFB94}">
      <dgm:prSet/>
      <dgm:spPr/>
      <dgm:t>
        <a:bodyPr/>
        <a:lstStyle/>
        <a:p>
          <a:endParaRPr lang="en-US" b="1"/>
        </a:p>
      </dgm:t>
    </dgm:pt>
    <dgm:pt modelId="{71FC0018-2BC5-4037-832A-E184AD84A861}">
      <dgm:prSet/>
      <dgm:spPr/>
      <dgm:t>
        <a:bodyPr/>
        <a:lstStyle/>
        <a:p>
          <a:r>
            <a:rPr lang="en-US" b="1"/>
            <a:t>MAKE ROOM FOR CREATIVE/EXPANSIVE THOUGHTS…</a:t>
          </a:r>
        </a:p>
      </dgm:t>
    </dgm:pt>
    <dgm:pt modelId="{1785F214-080E-4054-AA24-87B2736FA4B3}" type="parTrans" cxnId="{DFB426C6-9DB7-41DB-B0EC-27CE34B95DD7}">
      <dgm:prSet/>
      <dgm:spPr/>
      <dgm:t>
        <a:bodyPr/>
        <a:lstStyle/>
        <a:p>
          <a:endParaRPr lang="en-US" sz="2000" b="1"/>
        </a:p>
      </dgm:t>
    </dgm:pt>
    <dgm:pt modelId="{26CE0CF3-2BC4-4C47-BCF4-3500114BD200}" type="sibTrans" cxnId="{DFB426C6-9DB7-41DB-B0EC-27CE34B95DD7}">
      <dgm:prSet/>
      <dgm:spPr/>
      <dgm:t>
        <a:bodyPr/>
        <a:lstStyle/>
        <a:p>
          <a:endParaRPr lang="en-US" b="1"/>
        </a:p>
      </dgm:t>
    </dgm:pt>
    <dgm:pt modelId="{257DAB60-2568-45A7-B7CC-A5D296114E10}">
      <dgm:prSet/>
      <dgm:spPr/>
      <dgm:t>
        <a:bodyPr/>
        <a:lstStyle/>
        <a:p>
          <a:r>
            <a:rPr lang="en-US" b="1"/>
            <a:t>GOING WITH THE FLOW (TAOISM)</a:t>
          </a:r>
        </a:p>
      </dgm:t>
    </dgm:pt>
    <dgm:pt modelId="{CD648A5E-30CE-44C2-937B-A201FA633BDA}" type="parTrans" cxnId="{46D276A1-C6D2-43A0-B788-D77EDA77C822}">
      <dgm:prSet/>
      <dgm:spPr/>
      <dgm:t>
        <a:bodyPr/>
        <a:lstStyle/>
        <a:p>
          <a:endParaRPr lang="en-US" sz="2000" b="1"/>
        </a:p>
      </dgm:t>
    </dgm:pt>
    <dgm:pt modelId="{A201B956-2D2D-4040-A619-E6BC4846A636}" type="sibTrans" cxnId="{46D276A1-C6D2-43A0-B788-D77EDA77C822}">
      <dgm:prSet/>
      <dgm:spPr/>
      <dgm:t>
        <a:bodyPr/>
        <a:lstStyle/>
        <a:p>
          <a:endParaRPr lang="en-US" b="1"/>
        </a:p>
      </dgm:t>
    </dgm:pt>
    <dgm:pt modelId="{4E3FA6BE-9795-4404-85E3-F78C33E3D54A}">
      <dgm:prSet/>
      <dgm:spPr/>
      <dgm:t>
        <a:bodyPr/>
        <a:lstStyle/>
        <a:p>
          <a:r>
            <a:rPr lang="en-US" b="1"/>
            <a:t>WE ARE DIVINE… WE ARE CO-CREATORS OF IN THE UNIVERSE</a:t>
          </a:r>
        </a:p>
      </dgm:t>
    </dgm:pt>
    <dgm:pt modelId="{4DAC0C5E-EE6B-4BCC-A34D-F90E5AA15819}" type="parTrans" cxnId="{A0954DCA-2990-4333-8448-F382C97AA233}">
      <dgm:prSet/>
      <dgm:spPr/>
      <dgm:t>
        <a:bodyPr/>
        <a:lstStyle/>
        <a:p>
          <a:endParaRPr lang="en-US" sz="2000" b="1"/>
        </a:p>
      </dgm:t>
    </dgm:pt>
    <dgm:pt modelId="{77886428-737D-4F31-B090-B4F8D5C6D2E4}" type="sibTrans" cxnId="{A0954DCA-2990-4333-8448-F382C97AA233}">
      <dgm:prSet/>
      <dgm:spPr/>
      <dgm:t>
        <a:bodyPr/>
        <a:lstStyle/>
        <a:p>
          <a:endParaRPr lang="en-US" b="1"/>
        </a:p>
      </dgm:t>
    </dgm:pt>
    <dgm:pt modelId="{38E0EC39-48F3-4EB1-896F-8C4B281BEDB8}">
      <dgm:prSet/>
      <dgm:spPr/>
      <dgm:t>
        <a:bodyPr/>
        <a:lstStyle/>
        <a:p>
          <a:r>
            <a:rPr lang="en-US" b="1"/>
            <a:t>BEING IN NATURE CHANGES ONE’S FREQUENCY…</a:t>
          </a:r>
        </a:p>
      </dgm:t>
    </dgm:pt>
    <dgm:pt modelId="{904BF8AE-F311-4281-8D69-29FDB9475C53}" type="parTrans" cxnId="{D27CE30F-E6FA-4DFD-8C1A-CE719D8ED64F}">
      <dgm:prSet/>
      <dgm:spPr/>
      <dgm:t>
        <a:bodyPr/>
        <a:lstStyle/>
        <a:p>
          <a:endParaRPr lang="en-US" sz="2000" b="1"/>
        </a:p>
      </dgm:t>
    </dgm:pt>
    <dgm:pt modelId="{AC622530-B16F-4996-BAEB-6DAB5335E5F5}" type="sibTrans" cxnId="{D27CE30F-E6FA-4DFD-8C1A-CE719D8ED64F}">
      <dgm:prSet/>
      <dgm:spPr/>
      <dgm:t>
        <a:bodyPr/>
        <a:lstStyle/>
        <a:p>
          <a:endParaRPr lang="en-US" b="1"/>
        </a:p>
      </dgm:t>
    </dgm:pt>
    <dgm:pt modelId="{E46C6D9C-11F0-471F-848E-A1C2294FC17B}" type="pres">
      <dgm:prSet presAssocID="{3B7B4895-2C26-414A-ADC4-87C00B45F05F}" presName="diagram" presStyleCnt="0">
        <dgm:presLayoutVars>
          <dgm:dir/>
          <dgm:resizeHandles val="exact"/>
        </dgm:presLayoutVars>
      </dgm:prSet>
      <dgm:spPr/>
    </dgm:pt>
    <dgm:pt modelId="{80BE9D0D-B900-40F0-A2D3-2E5FE44D2A0A}" type="pres">
      <dgm:prSet presAssocID="{23EB567A-E2C7-4F02-BBDE-2BEEB6A70A61}" presName="node" presStyleLbl="node1" presStyleIdx="0" presStyleCnt="12">
        <dgm:presLayoutVars>
          <dgm:bulletEnabled val="1"/>
        </dgm:presLayoutVars>
      </dgm:prSet>
      <dgm:spPr/>
    </dgm:pt>
    <dgm:pt modelId="{33A03198-C0CC-4D83-80E6-D742913A0F78}" type="pres">
      <dgm:prSet presAssocID="{13862F01-7DB7-4750-9123-4517C0472CAE}" presName="sibTrans" presStyleCnt="0"/>
      <dgm:spPr/>
    </dgm:pt>
    <dgm:pt modelId="{B227BAC8-0DD8-4B74-A45B-D5C838EE630C}" type="pres">
      <dgm:prSet presAssocID="{836D7D1F-3FAF-4744-8C3C-5154D2AC37E8}" presName="node" presStyleLbl="node1" presStyleIdx="1" presStyleCnt="12">
        <dgm:presLayoutVars>
          <dgm:bulletEnabled val="1"/>
        </dgm:presLayoutVars>
      </dgm:prSet>
      <dgm:spPr/>
    </dgm:pt>
    <dgm:pt modelId="{0577EA0C-4407-4047-B2CD-A4CBF89D0A90}" type="pres">
      <dgm:prSet presAssocID="{9FFE2C94-9412-484E-96BD-D77191F3F419}" presName="sibTrans" presStyleCnt="0"/>
      <dgm:spPr/>
    </dgm:pt>
    <dgm:pt modelId="{BA17AF48-3434-4094-AC78-67EABFB9EEFD}" type="pres">
      <dgm:prSet presAssocID="{52FAF49B-C89B-4BB7-BD36-7069136C3543}" presName="node" presStyleLbl="node1" presStyleIdx="2" presStyleCnt="12">
        <dgm:presLayoutVars>
          <dgm:bulletEnabled val="1"/>
        </dgm:presLayoutVars>
      </dgm:prSet>
      <dgm:spPr/>
    </dgm:pt>
    <dgm:pt modelId="{D7857E1C-C8F7-41A3-9714-C476906A0561}" type="pres">
      <dgm:prSet presAssocID="{B2E7E827-7A59-486D-8EB4-2210E31F09D2}" presName="sibTrans" presStyleCnt="0"/>
      <dgm:spPr/>
    </dgm:pt>
    <dgm:pt modelId="{D2BF95DC-2418-424D-8670-96F896F994E0}" type="pres">
      <dgm:prSet presAssocID="{7B6EAB4C-DC34-4BB9-8DE5-47DE5E0520A3}" presName="node" presStyleLbl="node1" presStyleIdx="3" presStyleCnt="12">
        <dgm:presLayoutVars>
          <dgm:bulletEnabled val="1"/>
        </dgm:presLayoutVars>
      </dgm:prSet>
      <dgm:spPr/>
    </dgm:pt>
    <dgm:pt modelId="{9F63C92C-7196-4F9B-BD0F-80712DBB9031}" type="pres">
      <dgm:prSet presAssocID="{3E0E57CC-7B66-4C20-BE00-91E4AB3B42F9}" presName="sibTrans" presStyleCnt="0"/>
      <dgm:spPr/>
    </dgm:pt>
    <dgm:pt modelId="{1F173F66-9F04-4749-B02A-9800C5ABF11C}" type="pres">
      <dgm:prSet presAssocID="{98B6E71E-4335-4271-9DB3-23617C0017AD}" presName="node" presStyleLbl="node1" presStyleIdx="4" presStyleCnt="12">
        <dgm:presLayoutVars>
          <dgm:bulletEnabled val="1"/>
        </dgm:presLayoutVars>
      </dgm:prSet>
      <dgm:spPr/>
    </dgm:pt>
    <dgm:pt modelId="{21666474-157D-468B-899D-B439240809A3}" type="pres">
      <dgm:prSet presAssocID="{A5D780B5-C1C9-4B9F-9613-0FB997FEC142}" presName="sibTrans" presStyleCnt="0"/>
      <dgm:spPr/>
    </dgm:pt>
    <dgm:pt modelId="{8F550E04-3C1A-4517-BCBB-80BFFFE94F6C}" type="pres">
      <dgm:prSet presAssocID="{EC61BE1B-E17D-44F7-B499-E815043AC82A}" presName="node" presStyleLbl="node1" presStyleIdx="5" presStyleCnt="12" custLinFactNeighborX="252" custLinFactNeighborY="-1260">
        <dgm:presLayoutVars>
          <dgm:bulletEnabled val="1"/>
        </dgm:presLayoutVars>
      </dgm:prSet>
      <dgm:spPr/>
    </dgm:pt>
    <dgm:pt modelId="{707E6888-42B6-450B-90EF-5A39F3C81D8F}" type="pres">
      <dgm:prSet presAssocID="{C5D7FB00-578C-4840-B7F7-5F57689354C2}" presName="sibTrans" presStyleCnt="0"/>
      <dgm:spPr/>
    </dgm:pt>
    <dgm:pt modelId="{58492C05-C4D3-4AC8-B1D2-459895CAB860}" type="pres">
      <dgm:prSet presAssocID="{5D8F54CA-EDB8-49F1-ABF3-595BF75F779B}" presName="node" presStyleLbl="node1" presStyleIdx="6" presStyleCnt="12">
        <dgm:presLayoutVars>
          <dgm:bulletEnabled val="1"/>
        </dgm:presLayoutVars>
      </dgm:prSet>
      <dgm:spPr/>
    </dgm:pt>
    <dgm:pt modelId="{5F1848AE-813D-45A5-AE5B-1A3A14D62667}" type="pres">
      <dgm:prSet presAssocID="{5EE86AE6-44CC-465E-BA79-71C6392601CD}" presName="sibTrans" presStyleCnt="0"/>
      <dgm:spPr/>
    </dgm:pt>
    <dgm:pt modelId="{B1D68FF9-9335-4FEF-B6D4-9C548130A84D}" type="pres">
      <dgm:prSet presAssocID="{6FB57811-03FF-41AB-B752-4EBCD65F9641}" presName="node" presStyleLbl="node1" presStyleIdx="7" presStyleCnt="12">
        <dgm:presLayoutVars>
          <dgm:bulletEnabled val="1"/>
        </dgm:presLayoutVars>
      </dgm:prSet>
      <dgm:spPr/>
    </dgm:pt>
    <dgm:pt modelId="{18A2A815-DA0F-4628-B511-48374EEB254C}" type="pres">
      <dgm:prSet presAssocID="{E8D6E748-063C-4BBB-A5AB-16B62B08F63B}" presName="sibTrans" presStyleCnt="0"/>
      <dgm:spPr/>
    </dgm:pt>
    <dgm:pt modelId="{E231630C-F2DD-4C97-AEC4-8863AA438640}" type="pres">
      <dgm:prSet presAssocID="{71FC0018-2BC5-4037-832A-E184AD84A861}" presName="node" presStyleLbl="node1" presStyleIdx="8" presStyleCnt="12">
        <dgm:presLayoutVars>
          <dgm:bulletEnabled val="1"/>
        </dgm:presLayoutVars>
      </dgm:prSet>
      <dgm:spPr/>
    </dgm:pt>
    <dgm:pt modelId="{A2A1623B-0320-4CE5-BDE8-9D588CD53C72}" type="pres">
      <dgm:prSet presAssocID="{26CE0CF3-2BC4-4C47-BCF4-3500114BD200}" presName="sibTrans" presStyleCnt="0"/>
      <dgm:spPr/>
    </dgm:pt>
    <dgm:pt modelId="{43E39D47-9CD3-495E-B2D4-2E0D7D140AC3}" type="pres">
      <dgm:prSet presAssocID="{257DAB60-2568-45A7-B7CC-A5D296114E10}" presName="node" presStyleLbl="node1" presStyleIdx="9" presStyleCnt="12">
        <dgm:presLayoutVars>
          <dgm:bulletEnabled val="1"/>
        </dgm:presLayoutVars>
      </dgm:prSet>
      <dgm:spPr/>
    </dgm:pt>
    <dgm:pt modelId="{1304AB9A-15B8-4BAC-94F4-3278297E4719}" type="pres">
      <dgm:prSet presAssocID="{A201B956-2D2D-4040-A619-E6BC4846A636}" presName="sibTrans" presStyleCnt="0"/>
      <dgm:spPr/>
    </dgm:pt>
    <dgm:pt modelId="{566AEA66-27FC-4D43-AEF0-5C37566815B1}" type="pres">
      <dgm:prSet presAssocID="{4E3FA6BE-9795-4404-85E3-F78C33E3D54A}" presName="node" presStyleLbl="node1" presStyleIdx="10" presStyleCnt="12">
        <dgm:presLayoutVars>
          <dgm:bulletEnabled val="1"/>
        </dgm:presLayoutVars>
      </dgm:prSet>
      <dgm:spPr/>
    </dgm:pt>
    <dgm:pt modelId="{51629E14-8203-4EE2-A297-DB7683D6289F}" type="pres">
      <dgm:prSet presAssocID="{77886428-737D-4F31-B090-B4F8D5C6D2E4}" presName="sibTrans" presStyleCnt="0"/>
      <dgm:spPr/>
    </dgm:pt>
    <dgm:pt modelId="{24FBCF30-CB75-4450-9472-68B749911390}" type="pres">
      <dgm:prSet presAssocID="{38E0EC39-48F3-4EB1-896F-8C4B281BEDB8}" presName="node" presStyleLbl="node1" presStyleIdx="11" presStyleCnt="12">
        <dgm:presLayoutVars>
          <dgm:bulletEnabled val="1"/>
        </dgm:presLayoutVars>
      </dgm:prSet>
      <dgm:spPr/>
    </dgm:pt>
  </dgm:ptLst>
  <dgm:cxnLst>
    <dgm:cxn modelId="{A56E8A03-8863-4259-9FD6-8F2EA9BCFB94}" srcId="{3B7B4895-2C26-414A-ADC4-87C00B45F05F}" destId="{6FB57811-03FF-41AB-B752-4EBCD65F9641}" srcOrd="7" destOrd="0" parTransId="{D349454E-E57C-4A01-8963-B3C61E7A0BFB}" sibTransId="{E8D6E748-063C-4BBB-A5AB-16B62B08F63B}"/>
    <dgm:cxn modelId="{0B1A1306-7A66-498C-BFE4-F3CAC3C2E4FB}" srcId="{3B7B4895-2C26-414A-ADC4-87C00B45F05F}" destId="{52FAF49B-C89B-4BB7-BD36-7069136C3543}" srcOrd="2" destOrd="0" parTransId="{0855515B-127D-48C5-9F32-5FBF40FBE8FB}" sibTransId="{B2E7E827-7A59-486D-8EB4-2210E31F09D2}"/>
    <dgm:cxn modelId="{FD859C09-E104-4AAA-9012-5DC8910247C3}" type="presOf" srcId="{6FB57811-03FF-41AB-B752-4EBCD65F9641}" destId="{B1D68FF9-9335-4FEF-B6D4-9C548130A84D}" srcOrd="0" destOrd="0" presId="urn:microsoft.com/office/officeart/2005/8/layout/default"/>
    <dgm:cxn modelId="{D27CE30F-E6FA-4DFD-8C1A-CE719D8ED64F}" srcId="{3B7B4895-2C26-414A-ADC4-87C00B45F05F}" destId="{38E0EC39-48F3-4EB1-896F-8C4B281BEDB8}" srcOrd="11" destOrd="0" parTransId="{904BF8AE-F311-4281-8D69-29FDB9475C53}" sibTransId="{AC622530-B16F-4996-BAEB-6DAB5335E5F5}"/>
    <dgm:cxn modelId="{E796E319-DA9A-458D-8519-64C8CAC4EA7C}" type="presOf" srcId="{23EB567A-E2C7-4F02-BBDE-2BEEB6A70A61}" destId="{80BE9D0D-B900-40F0-A2D3-2E5FE44D2A0A}" srcOrd="0" destOrd="0" presId="urn:microsoft.com/office/officeart/2005/8/layout/default"/>
    <dgm:cxn modelId="{A9D06E25-F84E-46DF-A852-45546A387824}" type="presOf" srcId="{3B7B4895-2C26-414A-ADC4-87C00B45F05F}" destId="{E46C6D9C-11F0-471F-848E-A1C2294FC17B}" srcOrd="0" destOrd="0" presId="urn:microsoft.com/office/officeart/2005/8/layout/default"/>
    <dgm:cxn modelId="{CC66E727-8430-4409-B2F1-A870CC97C496}" type="presOf" srcId="{52FAF49B-C89B-4BB7-BD36-7069136C3543}" destId="{BA17AF48-3434-4094-AC78-67EABFB9EEFD}" srcOrd="0" destOrd="0" presId="urn:microsoft.com/office/officeart/2005/8/layout/default"/>
    <dgm:cxn modelId="{C71D9A2D-29D7-460F-BF63-8E8459DCB809}" type="presOf" srcId="{71FC0018-2BC5-4037-832A-E184AD84A861}" destId="{E231630C-F2DD-4C97-AEC4-8863AA438640}" srcOrd="0" destOrd="0" presId="urn:microsoft.com/office/officeart/2005/8/layout/default"/>
    <dgm:cxn modelId="{78C81D3A-A0D5-4D55-AC31-75AE666ADE64}" type="presOf" srcId="{836D7D1F-3FAF-4744-8C3C-5154D2AC37E8}" destId="{B227BAC8-0DD8-4B74-A45B-D5C838EE630C}" srcOrd="0" destOrd="0" presId="urn:microsoft.com/office/officeart/2005/8/layout/default"/>
    <dgm:cxn modelId="{5C15E96A-D578-4735-A4DA-303ADF96A46B}" srcId="{3B7B4895-2C26-414A-ADC4-87C00B45F05F}" destId="{EC61BE1B-E17D-44F7-B499-E815043AC82A}" srcOrd="5" destOrd="0" parTransId="{F88CD489-F6E9-4A53-8910-F22BC7610E8E}" sibTransId="{C5D7FB00-578C-4840-B7F7-5F57689354C2}"/>
    <dgm:cxn modelId="{778A546C-50B9-4503-A37F-39B6FA075484}" type="presOf" srcId="{5D8F54CA-EDB8-49F1-ABF3-595BF75F779B}" destId="{58492C05-C4D3-4AC8-B1D2-459895CAB860}" srcOrd="0" destOrd="0" presId="urn:microsoft.com/office/officeart/2005/8/layout/default"/>
    <dgm:cxn modelId="{B76A7A6C-68C2-4D0E-875E-A1598758925C}" type="presOf" srcId="{257DAB60-2568-45A7-B7CC-A5D296114E10}" destId="{43E39D47-9CD3-495E-B2D4-2E0D7D140AC3}" srcOrd="0" destOrd="0" presId="urn:microsoft.com/office/officeart/2005/8/layout/default"/>
    <dgm:cxn modelId="{CD62AB73-B908-4FA8-AB95-3E2035F29FCF}" type="presOf" srcId="{38E0EC39-48F3-4EB1-896F-8C4B281BEDB8}" destId="{24FBCF30-CB75-4450-9472-68B749911390}" srcOrd="0" destOrd="0" presId="urn:microsoft.com/office/officeart/2005/8/layout/default"/>
    <dgm:cxn modelId="{5753F68E-FE58-4C6D-9758-42DF54BAFA83}" type="presOf" srcId="{4E3FA6BE-9795-4404-85E3-F78C33E3D54A}" destId="{566AEA66-27FC-4D43-AEF0-5C37566815B1}" srcOrd="0" destOrd="0" presId="urn:microsoft.com/office/officeart/2005/8/layout/default"/>
    <dgm:cxn modelId="{DBE1F19B-B48B-4D5F-A9BC-8AD1EFEE789F}" srcId="{3B7B4895-2C26-414A-ADC4-87C00B45F05F}" destId="{23EB567A-E2C7-4F02-BBDE-2BEEB6A70A61}" srcOrd="0" destOrd="0" parTransId="{52DA9BF2-C11C-45D2-B69B-892CB3725C5E}" sibTransId="{13862F01-7DB7-4750-9123-4517C0472CAE}"/>
    <dgm:cxn modelId="{46D276A1-C6D2-43A0-B788-D77EDA77C822}" srcId="{3B7B4895-2C26-414A-ADC4-87C00B45F05F}" destId="{257DAB60-2568-45A7-B7CC-A5D296114E10}" srcOrd="9" destOrd="0" parTransId="{CD648A5E-30CE-44C2-937B-A201FA633BDA}" sibTransId="{A201B956-2D2D-4040-A619-E6BC4846A636}"/>
    <dgm:cxn modelId="{66888AA5-F141-4EAD-AE09-3BB507BFE84F}" type="presOf" srcId="{EC61BE1B-E17D-44F7-B499-E815043AC82A}" destId="{8F550E04-3C1A-4517-BCBB-80BFFFE94F6C}" srcOrd="0" destOrd="0" presId="urn:microsoft.com/office/officeart/2005/8/layout/default"/>
    <dgm:cxn modelId="{DFB426C6-9DB7-41DB-B0EC-27CE34B95DD7}" srcId="{3B7B4895-2C26-414A-ADC4-87C00B45F05F}" destId="{71FC0018-2BC5-4037-832A-E184AD84A861}" srcOrd="8" destOrd="0" parTransId="{1785F214-080E-4054-AA24-87B2736FA4B3}" sibTransId="{26CE0CF3-2BC4-4C47-BCF4-3500114BD200}"/>
    <dgm:cxn modelId="{8B89E2C9-C74E-43AB-815B-84E84382F1DF}" type="presOf" srcId="{7B6EAB4C-DC34-4BB9-8DE5-47DE5E0520A3}" destId="{D2BF95DC-2418-424D-8670-96F896F994E0}" srcOrd="0" destOrd="0" presId="urn:microsoft.com/office/officeart/2005/8/layout/default"/>
    <dgm:cxn modelId="{A0954DCA-2990-4333-8448-F382C97AA233}" srcId="{3B7B4895-2C26-414A-ADC4-87C00B45F05F}" destId="{4E3FA6BE-9795-4404-85E3-F78C33E3D54A}" srcOrd="10" destOrd="0" parTransId="{4DAC0C5E-EE6B-4BCC-A34D-F90E5AA15819}" sibTransId="{77886428-737D-4F31-B090-B4F8D5C6D2E4}"/>
    <dgm:cxn modelId="{070201CC-CE52-481A-A5EA-8CAFDE301458}" srcId="{3B7B4895-2C26-414A-ADC4-87C00B45F05F}" destId="{836D7D1F-3FAF-4744-8C3C-5154D2AC37E8}" srcOrd="1" destOrd="0" parTransId="{05A0D92D-693E-4026-A7C5-78A0A3421D87}" sibTransId="{9FFE2C94-9412-484E-96BD-D77191F3F419}"/>
    <dgm:cxn modelId="{B9CE94EE-6DEF-473A-AA64-24CFDEC820CE}" srcId="{3B7B4895-2C26-414A-ADC4-87C00B45F05F}" destId="{98B6E71E-4335-4271-9DB3-23617C0017AD}" srcOrd="4" destOrd="0" parTransId="{188B6E10-0718-4FFC-9A76-00C504054651}" sibTransId="{A5D780B5-C1C9-4B9F-9613-0FB997FEC142}"/>
    <dgm:cxn modelId="{88C70FF1-FD80-4664-B303-6CC50386D558}" srcId="{3B7B4895-2C26-414A-ADC4-87C00B45F05F}" destId="{5D8F54CA-EDB8-49F1-ABF3-595BF75F779B}" srcOrd="6" destOrd="0" parTransId="{37EF1FB1-B194-4973-9D5D-650BDCA10A78}" sibTransId="{5EE86AE6-44CC-465E-BA79-71C6392601CD}"/>
    <dgm:cxn modelId="{A36BF1F3-A126-4FF5-BFD6-DE753D5AE774}" type="presOf" srcId="{98B6E71E-4335-4271-9DB3-23617C0017AD}" destId="{1F173F66-9F04-4749-B02A-9800C5ABF11C}" srcOrd="0" destOrd="0" presId="urn:microsoft.com/office/officeart/2005/8/layout/default"/>
    <dgm:cxn modelId="{A0C1DFF8-2350-4E76-8F9C-72519C38EA19}" srcId="{3B7B4895-2C26-414A-ADC4-87C00B45F05F}" destId="{7B6EAB4C-DC34-4BB9-8DE5-47DE5E0520A3}" srcOrd="3" destOrd="0" parTransId="{9B3FD4D7-A843-4843-A7F2-AB7DE63C3CB4}" sibTransId="{3E0E57CC-7B66-4C20-BE00-91E4AB3B42F9}"/>
    <dgm:cxn modelId="{43BFB32E-C1DF-4D0A-A85E-EC96FE2984E2}" type="presParOf" srcId="{E46C6D9C-11F0-471F-848E-A1C2294FC17B}" destId="{80BE9D0D-B900-40F0-A2D3-2E5FE44D2A0A}" srcOrd="0" destOrd="0" presId="urn:microsoft.com/office/officeart/2005/8/layout/default"/>
    <dgm:cxn modelId="{AB6C5A03-81EC-4D4F-93F5-55D6855B9777}" type="presParOf" srcId="{E46C6D9C-11F0-471F-848E-A1C2294FC17B}" destId="{33A03198-C0CC-4D83-80E6-D742913A0F78}" srcOrd="1" destOrd="0" presId="urn:microsoft.com/office/officeart/2005/8/layout/default"/>
    <dgm:cxn modelId="{A3B06962-8F19-41B8-B860-1D9605557199}" type="presParOf" srcId="{E46C6D9C-11F0-471F-848E-A1C2294FC17B}" destId="{B227BAC8-0DD8-4B74-A45B-D5C838EE630C}" srcOrd="2" destOrd="0" presId="urn:microsoft.com/office/officeart/2005/8/layout/default"/>
    <dgm:cxn modelId="{02769D11-A7B2-44C1-B84B-BA109D9A4A65}" type="presParOf" srcId="{E46C6D9C-11F0-471F-848E-A1C2294FC17B}" destId="{0577EA0C-4407-4047-B2CD-A4CBF89D0A90}" srcOrd="3" destOrd="0" presId="urn:microsoft.com/office/officeart/2005/8/layout/default"/>
    <dgm:cxn modelId="{C74889C3-7001-4AE7-B408-F65DC7FE39F5}" type="presParOf" srcId="{E46C6D9C-11F0-471F-848E-A1C2294FC17B}" destId="{BA17AF48-3434-4094-AC78-67EABFB9EEFD}" srcOrd="4" destOrd="0" presId="urn:microsoft.com/office/officeart/2005/8/layout/default"/>
    <dgm:cxn modelId="{0679F917-7974-47DE-9644-27CF64F47DAE}" type="presParOf" srcId="{E46C6D9C-11F0-471F-848E-A1C2294FC17B}" destId="{D7857E1C-C8F7-41A3-9714-C476906A0561}" srcOrd="5" destOrd="0" presId="urn:microsoft.com/office/officeart/2005/8/layout/default"/>
    <dgm:cxn modelId="{DEE183D6-7BE7-453D-B2B6-8303B22EFE89}" type="presParOf" srcId="{E46C6D9C-11F0-471F-848E-A1C2294FC17B}" destId="{D2BF95DC-2418-424D-8670-96F896F994E0}" srcOrd="6" destOrd="0" presId="urn:microsoft.com/office/officeart/2005/8/layout/default"/>
    <dgm:cxn modelId="{7C79B2DD-D7AB-4EBB-BC1C-2962F40CA6EB}" type="presParOf" srcId="{E46C6D9C-11F0-471F-848E-A1C2294FC17B}" destId="{9F63C92C-7196-4F9B-BD0F-80712DBB9031}" srcOrd="7" destOrd="0" presId="urn:microsoft.com/office/officeart/2005/8/layout/default"/>
    <dgm:cxn modelId="{0C9AFC87-A3F9-42AB-B99A-00BDEAC7E6F4}" type="presParOf" srcId="{E46C6D9C-11F0-471F-848E-A1C2294FC17B}" destId="{1F173F66-9F04-4749-B02A-9800C5ABF11C}" srcOrd="8" destOrd="0" presId="urn:microsoft.com/office/officeart/2005/8/layout/default"/>
    <dgm:cxn modelId="{75483A36-6DD2-4AFF-AB74-DCA969277BE1}" type="presParOf" srcId="{E46C6D9C-11F0-471F-848E-A1C2294FC17B}" destId="{21666474-157D-468B-899D-B439240809A3}" srcOrd="9" destOrd="0" presId="urn:microsoft.com/office/officeart/2005/8/layout/default"/>
    <dgm:cxn modelId="{9196AC05-636D-4E9D-8D53-7FD0A921E572}" type="presParOf" srcId="{E46C6D9C-11F0-471F-848E-A1C2294FC17B}" destId="{8F550E04-3C1A-4517-BCBB-80BFFFE94F6C}" srcOrd="10" destOrd="0" presId="urn:microsoft.com/office/officeart/2005/8/layout/default"/>
    <dgm:cxn modelId="{D126EF90-F4FB-4DF6-8FB5-71762695CABF}" type="presParOf" srcId="{E46C6D9C-11F0-471F-848E-A1C2294FC17B}" destId="{707E6888-42B6-450B-90EF-5A39F3C81D8F}" srcOrd="11" destOrd="0" presId="urn:microsoft.com/office/officeart/2005/8/layout/default"/>
    <dgm:cxn modelId="{46E7AF94-49D6-4DF6-8AE7-B990906F185D}" type="presParOf" srcId="{E46C6D9C-11F0-471F-848E-A1C2294FC17B}" destId="{58492C05-C4D3-4AC8-B1D2-459895CAB860}" srcOrd="12" destOrd="0" presId="urn:microsoft.com/office/officeart/2005/8/layout/default"/>
    <dgm:cxn modelId="{965D8CFC-5E3E-4385-82B1-11132C55A66D}" type="presParOf" srcId="{E46C6D9C-11F0-471F-848E-A1C2294FC17B}" destId="{5F1848AE-813D-45A5-AE5B-1A3A14D62667}" srcOrd="13" destOrd="0" presId="urn:microsoft.com/office/officeart/2005/8/layout/default"/>
    <dgm:cxn modelId="{B6F1EE01-44CD-40E5-86F2-99CB754158E4}" type="presParOf" srcId="{E46C6D9C-11F0-471F-848E-A1C2294FC17B}" destId="{B1D68FF9-9335-4FEF-B6D4-9C548130A84D}" srcOrd="14" destOrd="0" presId="urn:microsoft.com/office/officeart/2005/8/layout/default"/>
    <dgm:cxn modelId="{D76E79D6-F96B-4488-A45A-4A013943F04B}" type="presParOf" srcId="{E46C6D9C-11F0-471F-848E-A1C2294FC17B}" destId="{18A2A815-DA0F-4628-B511-48374EEB254C}" srcOrd="15" destOrd="0" presId="urn:microsoft.com/office/officeart/2005/8/layout/default"/>
    <dgm:cxn modelId="{170F3153-0A0D-4C5F-8F6C-FE43F74EF96C}" type="presParOf" srcId="{E46C6D9C-11F0-471F-848E-A1C2294FC17B}" destId="{E231630C-F2DD-4C97-AEC4-8863AA438640}" srcOrd="16" destOrd="0" presId="urn:microsoft.com/office/officeart/2005/8/layout/default"/>
    <dgm:cxn modelId="{277992A2-C7F0-4748-9030-D21C2571B1E9}" type="presParOf" srcId="{E46C6D9C-11F0-471F-848E-A1C2294FC17B}" destId="{A2A1623B-0320-4CE5-BDE8-9D588CD53C72}" srcOrd="17" destOrd="0" presId="urn:microsoft.com/office/officeart/2005/8/layout/default"/>
    <dgm:cxn modelId="{A7EE9559-078B-4FF8-8E23-02CF53D4916D}" type="presParOf" srcId="{E46C6D9C-11F0-471F-848E-A1C2294FC17B}" destId="{43E39D47-9CD3-495E-B2D4-2E0D7D140AC3}" srcOrd="18" destOrd="0" presId="urn:microsoft.com/office/officeart/2005/8/layout/default"/>
    <dgm:cxn modelId="{580FAAA8-E00E-4A58-9E41-B95306804A5F}" type="presParOf" srcId="{E46C6D9C-11F0-471F-848E-A1C2294FC17B}" destId="{1304AB9A-15B8-4BAC-94F4-3278297E4719}" srcOrd="19" destOrd="0" presId="urn:microsoft.com/office/officeart/2005/8/layout/default"/>
    <dgm:cxn modelId="{02E799EB-8191-4805-BD09-4CE37A1A9637}" type="presParOf" srcId="{E46C6D9C-11F0-471F-848E-A1C2294FC17B}" destId="{566AEA66-27FC-4D43-AEF0-5C37566815B1}" srcOrd="20" destOrd="0" presId="urn:microsoft.com/office/officeart/2005/8/layout/default"/>
    <dgm:cxn modelId="{B479F5B8-7C74-4231-B349-32F306276CAE}" type="presParOf" srcId="{E46C6D9C-11F0-471F-848E-A1C2294FC17B}" destId="{51629E14-8203-4EE2-A297-DB7683D6289F}" srcOrd="21" destOrd="0" presId="urn:microsoft.com/office/officeart/2005/8/layout/default"/>
    <dgm:cxn modelId="{9FB9C063-0561-49AE-93D8-EBC11B1A5020}" type="presParOf" srcId="{E46C6D9C-11F0-471F-848E-A1C2294FC17B}" destId="{24FBCF30-CB75-4450-9472-68B749911390}"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5A323B4-3B9A-4C55-B231-D1F7E5DD0FB3}"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DAE9B8D3-5557-49AE-8B48-427CF11CAD68}">
      <dgm:prSet/>
      <dgm:spPr/>
      <dgm:t>
        <a:bodyPr/>
        <a:lstStyle/>
        <a:p>
          <a:pPr algn="ctr"/>
          <a:r>
            <a:rPr lang="en-US" b="1" i="0" dirty="0"/>
            <a:t>PERFORMING </a:t>
          </a:r>
          <a:r>
            <a:rPr lang="en-US" b="1" i="0" dirty="0">
              <a:solidFill>
                <a:srgbClr val="FFFF00"/>
              </a:solidFill>
            </a:rPr>
            <a:t>WONDERFUL</a:t>
          </a:r>
          <a:r>
            <a:rPr lang="en-US" b="1" i="0" dirty="0"/>
            <a:t> ACTIONS…</a:t>
          </a:r>
          <a:endParaRPr lang="en-US" b="1" dirty="0"/>
        </a:p>
      </dgm:t>
    </dgm:pt>
    <dgm:pt modelId="{005E7481-A7CC-4DC0-AACD-1131CBCDD533}" type="parTrans" cxnId="{7820D2D7-67F6-410E-9DF1-62E58AFB3199}">
      <dgm:prSet/>
      <dgm:spPr/>
      <dgm:t>
        <a:bodyPr/>
        <a:lstStyle/>
        <a:p>
          <a:pPr algn="ctr"/>
          <a:endParaRPr lang="en-US" b="1" dirty="0"/>
        </a:p>
      </dgm:t>
    </dgm:pt>
    <dgm:pt modelId="{08091573-A02D-4F4B-8615-3EBEC575564A}" type="sibTrans" cxnId="{7820D2D7-67F6-410E-9DF1-62E58AFB3199}">
      <dgm:prSet/>
      <dgm:spPr/>
      <dgm:t>
        <a:bodyPr/>
        <a:lstStyle/>
        <a:p>
          <a:pPr algn="ctr"/>
          <a:endParaRPr lang="en-US" b="1" dirty="0"/>
        </a:p>
      </dgm:t>
    </dgm:pt>
    <dgm:pt modelId="{26B4F76E-B829-4DDE-B6CC-9D00C99509E8}">
      <dgm:prSet/>
      <dgm:spPr/>
      <dgm:t>
        <a:bodyPr/>
        <a:lstStyle/>
        <a:p>
          <a:pPr algn="ctr"/>
          <a:r>
            <a:rPr lang="en-US" b="1" i="0" dirty="0"/>
            <a:t>WHAT IS A “</a:t>
          </a:r>
          <a:r>
            <a:rPr lang="en-US" b="1" i="0" dirty="0">
              <a:solidFill>
                <a:srgbClr val="FFFF00"/>
              </a:solidFill>
            </a:rPr>
            <a:t>CONSTRUCTIVE </a:t>
          </a:r>
          <a:r>
            <a:rPr lang="en-US" b="1" i="0" dirty="0"/>
            <a:t>MOVIE?”</a:t>
          </a:r>
          <a:endParaRPr lang="en-US" b="1" dirty="0"/>
        </a:p>
      </dgm:t>
    </dgm:pt>
    <dgm:pt modelId="{773ACB4A-F97A-4E36-A7BB-DC2B43661B5B}" type="parTrans" cxnId="{F087C867-D38F-4350-AEC4-6AD1608EA82F}">
      <dgm:prSet/>
      <dgm:spPr/>
      <dgm:t>
        <a:bodyPr/>
        <a:lstStyle/>
        <a:p>
          <a:pPr algn="ctr"/>
          <a:endParaRPr lang="en-US" b="1" dirty="0"/>
        </a:p>
      </dgm:t>
    </dgm:pt>
    <dgm:pt modelId="{61263C47-40D5-4E0E-A340-DE8D4E920181}" type="sibTrans" cxnId="{F087C867-D38F-4350-AEC4-6AD1608EA82F}">
      <dgm:prSet/>
      <dgm:spPr/>
      <dgm:t>
        <a:bodyPr/>
        <a:lstStyle/>
        <a:p>
          <a:pPr algn="ctr"/>
          <a:endParaRPr lang="en-US" b="1" dirty="0"/>
        </a:p>
      </dgm:t>
    </dgm:pt>
    <dgm:pt modelId="{8B85FACB-E27B-46DB-8384-A2372F83AE99}">
      <dgm:prSet/>
      <dgm:spPr/>
      <dgm:t>
        <a:bodyPr/>
        <a:lstStyle/>
        <a:p>
          <a:pPr algn="ctr"/>
          <a:r>
            <a:rPr lang="en-US" b="1" i="0" dirty="0"/>
            <a:t>ALL  PROGRAMMING IS </a:t>
          </a:r>
          <a:r>
            <a:rPr lang="en-US" b="1" i="0" dirty="0">
              <a:solidFill>
                <a:srgbClr val="FFFF00"/>
              </a:solidFill>
            </a:rPr>
            <a:t>NOT</a:t>
          </a:r>
          <a:r>
            <a:rPr lang="en-US" b="1" i="0" dirty="0"/>
            <a:t> DESTRUCTIVE…</a:t>
          </a:r>
          <a:endParaRPr lang="en-US" b="1" dirty="0"/>
        </a:p>
      </dgm:t>
    </dgm:pt>
    <dgm:pt modelId="{4A726A5B-F429-4E71-B043-19038F1A1D40}" type="parTrans" cxnId="{1C195F09-7237-4C6B-B714-4546152CEBDE}">
      <dgm:prSet/>
      <dgm:spPr/>
      <dgm:t>
        <a:bodyPr/>
        <a:lstStyle/>
        <a:p>
          <a:pPr algn="ctr"/>
          <a:endParaRPr lang="en-US" b="1" dirty="0"/>
        </a:p>
      </dgm:t>
    </dgm:pt>
    <dgm:pt modelId="{76791818-FE3C-41DD-AEBA-EDA009A5BE60}" type="sibTrans" cxnId="{1C195F09-7237-4C6B-B714-4546152CEBDE}">
      <dgm:prSet/>
      <dgm:spPr/>
      <dgm:t>
        <a:bodyPr/>
        <a:lstStyle/>
        <a:p>
          <a:pPr algn="ctr"/>
          <a:endParaRPr lang="en-US" b="1" dirty="0"/>
        </a:p>
      </dgm:t>
    </dgm:pt>
    <dgm:pt modelId="{64E7C636-5D20-4461-B8EF-8DE446BDA53E}" type="pres">
      <dgm:prSet presAssocID="{25A323B4-3B9A-4C55-B231-D1F7E5DD0FB3}" presName="vert0" presStyleCnt="0">
        <dgm:presLayoutVars>
          <dgm:dir/>
          <dgm:animOne val="branch"/>
          <dgm:animLvl val="lvl"/>
        </dgm:presLayoutVars>
      </dgm:prSet>
      <dgm:spPr/>
    </dgm:pt>
    <dgm:pt modelId="{2724A38E-4434-4463-9209-E598291F626C}" type="pres">
      <dgm:prSet presAssocID="{DAE9B8D3-5557-49AE-8B48-427CF11CAD68}" presName="thickLine" presStyleLbl="alignNode1" presStyleIdx="0" presStyleCnt="3"/>
      <dgm:spPr/>
    </dgm:pt>
    <dgm:pt modelId="{88E36EA8-1BE5-4831-A28A-FFB8DE9D0428}" type="pres">
      <dgm:prSet presAssocID="{DAE9B8D3-5557-49AE-8B48-427CF11CAD68}" presName="horz1" presStyleCnt="0"/>
      <dgm:spPr/>
    </dgm:pt>
    <dgm:pt modelId="{0E1D38C8-AA62-48E1-AB47-BAE462E6C894}" type="pres">
      <dgm:prSet presAssocID="{DAE9B8D3-5557-49AE-8B48-427CF11CAD68}" presName="tx1" presStyleLbl="revTx" presStyleIdx="0" presStyleCnt="3" custLinFactNeighborY="-13321"/>
      <dgm:spPr/>
    </dgm:pt>
    <dgm:pt modelId="{27713C94-0C61-4792-87C0-F573ADF15583}" type="pres">
      <dgm:prSet presAssocID="{DAE9B8D3-5557-49AE-8B48-427CF11CAD68}" presName="vert1" presStyleCnt="0"/>
      <dgm:spPr/>
    </dgm:pt>
    <dgm:pt modelId="{8E569F72-F2CF-42D2-A4FA-830E11FAD283}" type="pres">
      <dgm:prSet presAssocID="{26B4F76E-B829-4DDE-B6CC-9D00C99509E8}" presName="thickLine" presStyleLbl="alignNode1" presStyleIdx="1" presStyleCnt="3"/>
      <dgm:spPr/>
    </dgm:pt>
    <dgm:pt modelId="{DFC752FD-50E6-4C67-8C1E-D4003B2D4D35}" type="pres">
      <dgm:prSet presAssocID="{26B4F76E-B829-4DDE-B6CC-9D00C99509E8}" presName="horz1" presStyleCnt="0"/>
      <dgm:spPr/>
    </dgm:pt>
    <dgm:pt modelId="{A8E77A70-EDED-4B7E-9E0C-42D806483482}" type="pres">
      <dgm:prSet presAssocID="{26B4F76E-B829-4DDE-B6CC-9D00C99509E8}" presName="tx1" presStyleLbl="revTx" presStyleIdx="1" presStyleCnt="3"/>
      <dgm:spPr/>
    </dgm:pt>
    <dgm:pt modelId="{E1A16BEB-AE90-484D-87E6-C3E806DA148D}" type="pres">
      <dgm:prSet presAssocID="{26B4F76E-B829-4DDE-B6CC-9D00C99509E8}" presName="vert1" presStyleCnt="0"/>
      <dgm:spPr/>
    </dgm:pt>
    <dgm:pt modelId="{68526E2C-7582-487E-B131-5B74CCD34584}" type="pres">
      <dgm:prSet presAssocID="{8B85FACB-E27B-46DB-8384-A2372F83AE99}" presName="thickLine" presStyleLbl="alignNode1" presStyleIdx="2" presStyleCnt="3"/>
      <dgm:spPr/>
    </dgm:pt>
    <dgm:pt modelId="{7A0FC8E0-CAC5-4A1A-9D52-EB4FEBEBAE3F}" type="pres">
      <dgm:prSet presAssocID="{8B85FACB-E27B-46DB-8384-A2372F83AE99}" presName="horz1" presStyleCnt="0"/>
      <dgm:spPr/>
    </dgm:pt>
    <dgm:pt modelId="{0D6E72D9-0670-4A3C-ADCA-1D5F63101F03}" type="pres">
      <dgm:prSet presAssocID="{8B85FACB-E27B-46DB-8384-A2372F83AE99}" presName="tx1" presStyleLbl="revTx" presStyleIdx="2" presStyleCnt="3"/>
      <dgm:spPr/>
    </dgm:pt>
    <dgm:pt modelId="{510C7709-E51F-4AD7-BD97-05CC301ED6EB}" type="pres">
      <dgm:prSet presAssocID="{8B85FACB-E27B-46DB-8384-A2372F83AE99}" presName="vert1" presStyleCnt="0"/>
      <dgm:spPr/>
    </dgm:pt>
  </dgm:ptLst>
  <dgm:cxnLst>
    <dgm:cxn modelId="{1C195F09-7237-4C6B-B714-4546152CEBDE}" srcId="{25A323B4-3B9A-4C55-B231-D1F7E5DD0FB3}" destId="{8B85FACB-E27B-46DB-8384-A2372F83AE99}" srcOrd="2" destOrd="0" parTransId="{4A726A5B-F429-4E71-B043-19038F1A1D40}" sibTransId="{76791818-FE3C-41DD-AEBA-EDA009A5BE60}"/>
    <dgm:cxn modelId="{85D9B314-E591-43CB-8D5F-A6AB06DEEDE6}" type="presOf" srcId="{26B4F76E-B829-4DDE-B6CC-9D00C99509E8}" destId="{A8E77A70-EDED-4B7E-9E0C-42D806483482}" srcOrd="0" destOrd="0" presId="urn:microsoft.com/office/officeart/2008/layout/LinedList"/>
    <dgm:cxn modelId="{F087C867-D38F-4350-AEC4-6AD1608EA82F}" srcId="{25A323B4-3B9A-4C55-B231-D1F7E5DD0FB3}" destId="{26B4F76E-B829-4DDE-B6CC-9D00C99509E8}" srcOrd="1" destOrd="0" parTransId="{773ACB4A-F97A-4E36-A7BB-DC2B43661B5B}" sibTransId="{61263C47-40D5-4E0E-A340-DE8D4E920181}"/>
    <dgm:cxn modelId="{193FE490-2101-44F8-AE14-52BAAECA7F88}" type="presOf" srcId="{DAE9B8D3-5557-49AE-8B48-427CF11CAD68}" destId="{0E1D38C8-AA62-48E1-AB47-BAE462E6C894}" srcOrd="0" destOrd="0" presId="urn:microsoft.com/office/officeart/2008/layout/LinedList"/>
    <dgm:cxn modelId="{06E93AC7-524F-42D6-BC11-061DF9C5B135}" type="presOf" srcId="{8B85FACB-E27B-46DB-8384-A2372F83AE99}" destId="{0D6E72D9-0670-4A3C-ADCA-1D5F63101F03}" srcOrd="0" destOrd="0" presId="urn:microsoft.com/office/officeart/2008/layout/LinedList"/>
    <dgm:cxn modelId="{7820D2D7-67F6-410E-9DF1-62E58AFB3199}" srcId="{25A323B4-3B9A-4C55-B231-D1F7E5DD0FB3}" destId="{DAE9B8D3-5557-49AE-8B48-427CF11CAD68}" srcOrd="0" destOrd="0" parTransId="{005E7481-A7CC-4DC0-AACD-1131CBCDD533}" sibTransId="{08091573-A02D-4F4B-8615-3EBEC575564A}"/>
    <dgm:cxn modelId="{9FFE82FC-4264-4F2A-B0A8-227D4870959D}" type="presOf" srcId="{25A323B4-3B9A-4C55-B231-D1F7E5DD0FB3}" destId="{64E7C636-5D20-4461-B8EF-8DE446BDA53E}" srcOrd="0" destOrd="0" presId="urn:microsoft.com/office/officeart/2008/layout/LinedList"/>
    <dgm:cxn modelId="{6CA63237-E393-491A-A7D5-80B38D94171A}" type="presParOf" srcId="{64E7C636-5D20-4461-B8EF-8DE446BDA53E}" destId="{2724A38E-4434-4463-9209-E598291F626C}" srcOrd="0" destOrd="0" presId="urn:microsoft.com/office/officeart/2008/layout/LinedList"/>
    <dgm:cxn modelId="{F8A2F209-EBA0-4F18-81D6-35068342DEDD}" type="presParOf" srcId="{64E7C636-5D20-4461-B8EF-8DE446BDA53E}" destId="{88E36EA8-1BE5-4831-A28A-FFB8DE9D0428}" srcOrd="1" destOrd="0" presId="urn:microsoft.com/office/officeart/2008/layout/LinedList"/>
    <dgm:cxn modelId="{9BDB85A7-3660-4E43-9425-BEA9E7A22C73}" type="presParOf" srcId="{88E36EA8-1BE5-4831-A28A-FFB8DE9D0428}" destId="{0E1D38C8-AA62-48E1-AB47-BAE462E6C894}" srcOrd="0" destOrd="0" presId="urn:microsoft.com/office/officeart/2008/layout/LinedList"/>
    <dgm:cxn modelId="{11237507-08F9-467C-8C35-CE959B6A7604}" type="presParOf" srcId="{88E36EA8-1BE5-4831-A28A-FFB8DE9D0428}" destId="{27713C94-0C61-4792-87C0-F573ADF15583}" srcOrd="1" destOrd="0" presId="urn:microsoft.com/office/officeart/2008/layout/LinedList"/>
    <dgm:cxn modelId="{303CE4D8-0D9C-4BF0-A4AF-B2D51C10A80B}" type="presParOf" srcId="{64E7C636-5D20-4461-B8EF-8DE446BDA53E}" destId="{8E569F72-F2CF-42D2-A4FA-830E11FAD283}" srcOrd="2" destOrd="0" presId="urn:microsoft.com/office/officeart/2008/layout/LinedList"/>
    <dgm:cxn modelId="{421C868A-B902-48EB-8797-D8017DA07C64}" type="presParOf" srcId="{64E7C636-5D20-4461-B8EF-8DE446BDA53E}" destId="{DFC752FD-50E6-4C67-8C1E-D4003B2D4D35}" srcOrd="3" destOrd="0" presId="urn:microsoft.com/office/officeart/2008/layout/LinedList"/>
    <dgm:cxn modelId="{4945D283-4CAF-4734-92DF-001F5D9A24A3}" type="presParOf" srcId="{DFC752FD-50E6-4C67-8C1E-D4003B2D4D35}" destId="{A8E77A70-EDED-4B7E-9E0C-42D806483482}" srcOrd="0" destOrd="0" presId="urn:microsoft.com/office/officeart/2008/layout/LinedList"/>
    <dgm:cxn modelId="{BE086018-39B2-4901-984E-AE50FDEB1422}" type="presParOf" srcId="{DFC752FD-50E6-4C67-8C1E-D4003B2D4D35}" destId="{E1A16BEB-AE90-484D-87E6-C3E806DA148D}" srcOrd="1" destOrd="0" presId="urn:microsoft.com/office/officeart/2008/layout/LinedList"/>
    <dgm:cxn modelId="{30100F20-F51A-4DE4-8834-4E953C87B5E1}" type="presParOf" srcId="{64E7C636-5D20-4461-B8EF-8DE446BDA53E}" destId="{68526E2C-7582-487E-B131-5B74CCD34584}" srcOrd="4" destOrd="0" presId="urn:microsoft.com/office/officeart/2008/layout/LinedList"/>
    <dgm:cxn modelId="{E2FA0291-BDD9-43C2-8A09-F230FA540990}" type="presParOf" srcId="{64E7C636-5D20-4461-B8EF-8DE446BDA53E}" destId="{7A0FC8E0-CAC5-4A1A-9D52-EB4FEBEBAE3F}" srcOrd="5" destOrd="0" presId="urn:microsoft.com/office/officeart/2008/layout/LinedList"/>
    <dgm:cxn modelId="{52BC466C-CCC1-417A-88F5-12A70A3DEA01}" type="presParOf" srcId="{7A0FC8E0-CAC5-4A1A-9D52-EB4FEBEBAE3F}" destId="{0D6E72D9-0670-4A3C-ADCA-1D5F63101F03}" srcOrd="0" destOrd="0" presId="urn:microsoft.com/office/officeart/2008/layout/LinedList"/>
    <dgm:cxn modelId="{7C451ABB-82E3-4E65-9442-C3CA9756DA17}" type="presParOf" srcId="{7A0FC8E0-CAC5-4A1A-9D52-EB4FEBEBAE3F}" destId="{510C7709-E51F-4AD7-BD97-05CC301ED6EB}"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346ADB4-E7F3-4B98-978A-6EE2E2E9123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AF93EE0-8B71-418E-83A1-CBED1174263F}">
      <dgm:prSet/>
      <dgm:spPr/>
      <dgm:t>
        <a:bodyPr/>
        <a:lstStyle/>
        <a:p>
          <a:r>
            <a:rPr lang="en-US" b="1" dirty="0">
              <a:solidFill>
                <a:srgbClr val="FFFF00"/>
              </a:solidFill>
            </a:rPr>
            <a:t>RECOGNIZE</a:t>
          </a:r>
          <a:r>
            <a:rPr lang="en-US" b="1" dirty="0">
              <a:solidFill>
                <a:schemeClr val="bg1"/>
              </a:solidFill>
            </a:rPr>
            <a:t> one’s uniqueness and keep attention on self-development</a:t>
          </a:r>
        </a:p>
      </dgm:t>
    </dgm:pt>
    <dgm:pt modelId="{5D249606-F1BF-433B-9B1D-70FAF16E1813}" type="parTrans" cxnId="{81902330-80B7-45F5-A66C-411D0DD6DC1D}">
      <dgm:prSet/>
      <dgm:spPr/>
      <dgm:t>
        <a:bodyPr/>
        <a:lstStyle/>
        <a:p>
          <a:endParaRPr lang="en-US" b="1">
            <a:solidFill>
              <a:schemeClr val="bg1"/>
            </a:solidFill>
          </a:endParaRPr>
        </a:p>
      </dgm:t>
    </dgm:pt>
    <dgm:pt modelId="{64C743B0-EC3F-42D7-9D93-2F7E09060F01}" type="sibTrans" cxnId="{81902330-80B7-45F5-A66C-411D0DD6DC1D}">
      <dgm:prSet/>
      <dgm:spPr/>
      <dgm:t>
        <a:bodyPr/>
        <a:lstStyle/>
        <a:p>
          <a:endParaRPr lang="en-US" b="1">
            <a:solidFill>
              <a:schemeClr val="bg1"/>
            </a:solidFill>
          </a:endParaRPr>
        </a:p>
      </dgm:t>
    </dgm:pt>
    <dgm:pt modelId="{BEDE9E3C-2CEA-4D88-B352-8551DE5936DE}">
      <dgm:prSet/>
      <dgm:spPr/>
      <dgm:t>
        <a:bodyPr/>
        <a:lstStyle/>
        <a:p>
          <a:r>
            <a:rPr lang="en-US" b="1" dirty="0">
              <a:solidFill>
                <a:srgbClr val="FFFF00"/>
              </a:solidFill>
            </a:rPr>
            <a:t>SELF-CENTEREDNESS</a:t>
          </a:r>
          <a:r>
            <a:rPr lang="en-US" b="1" dirty="0">
              <a:solidFill>
                <a:schemeClr val="bg1"/>
              </a:solidFill>
            </a:rPr>
            <a:t> may prevent one from recognizing the </a:t>
          </a:r>
          <a:r>
            <a:rPr lang="en-US" b="1" dirty="0">
              <a:solidFill>
                <a:srgbClr val="FFFF00"/>
              </a:solidFill>
            </a:rPr>
            <a:t>SELF</a:t>
          </a:r>
          <a:r>
            <a:rPr lang="en-US" b="1" dirty="0">
              <a:solidFill>
                <a:schemeClr val="bg1"/>
              </a:solidFill>
            </a:rPr>
            <a:t> that is beyond the mind</a:t>
          </a:r>
        </a:p>
      </dgm:t>
    </dgm:pt>
    <dgm:pt modelId="{05EC03E1-564F-4453-98BF-9C31B2DAA5BD}" type="parTrans" cxnId="{F8BB6CFE-2B55-451C-8797-E27A8B987B51}">
      <dgm:prSet/>
      <dgm:spPr/>
      <dgm:t>
        <a:bodyPr/>
        <a:lstStyle/>
        <a:p>
          <a:endParaRPr lang="en-US" b="1">
            <a:solidFill>
              <a:schemeClr val="bg1"/>
            </a:solidFill>
          </a:endParaRPr>
        </a:p>
      </dgm:t>
    </dgm:pt>
    <dgm:pt modelId="{5D7258E9-A0B0-4225-AD59-844E412DCF36}" type="sibTrans" cxnId="{F8BB6CFE-2B55-451C-8797-E27A8B987B51}">
      <dgm:prSet/>
      <dgm:spPr/>
      <dgm:t>
        <a:bodyPr/>
        <a:lstStyle/>
        <a:p>
          <a:endParaRPr lang="en-US" b="1">
            <a:solidFill>
              <a:schemeClr val="bg1"/>
            </a:solidFill>
          </a:endParaRPr>
        </a:p>
      </dgm:t>
    </dgm:pt>
    <dgm:pt modelId="{9676433E-8363-4647-8D79-BBF98B05D896}">
      <dgm:prSet/>
      <dgm:spPr/>
      <dgm:t>
        <a:bodyPr/>
        <a:lstStyle/>
        <a:p>
          <a:r>
            <a:rPr lang="en-US" b="1" dirty="0">
              <a:solidFill>
                <a:schemeClr val="bg1"/>
              </a:solidFill>
            </a:rPr>
            <a:t>The mind </a:t>
          </a:r>
          <a:r>
            <a:rPr lang="en-US" b="1" dirty="0">
              <a:solidFill>
                <a:srgbClr val="FFFF00"/>
              </a:solidFill>
            </a:rPr>
            <a:t>CHANGES</a:t>
          </a:r>
          <a:r>
            <a:rPr lang="en-US" b="1" dirty="0">
              <a:solidFill>
                <a:schemeClr val="bg1"/>
              </a:solidFill>
            </a:rPr>
            <a:t> in many ways</a:t>
          </a:r>
        </a:p>
      </dgm:t>
    </dgm:pt>
    <dgm:pt modelId="{26BF0EC4-B430-40D2-AC0E-92FA8D03AC3A}" type="parTrans" cxnId="{5EEAEE7F-D259-4B33-8D70-A88F55D11951}">
      <dgm:prSet/>
      <dgm:spPr/>
      <dgm:t>
        <a:bodyPr/>
        <a:lstStyle/>
        <a:p>
          <a:endParaRPr lang="en-US" b="1">
            <a:solidFill>
              <a:schemeClr val="bg1"/>
            </a:solidFill>
          </a:endParaRPr>
        </a:p>
      </dgm:t>
    </dgm:pt>
    <dgm:pt modelId="{9F62058A-A113-4177-926C-E9DEF46B06F6}" type="sibTrans" cxnId="{5EEAEE7F-D259-4B33-8D70-A88F55D11951}">
      <dgm:prSet/>
      <dgm:spPr/>
      <dgm:t>
        <a:bodyPr/>
        <a:lstStyle/>
        <a:p>
          <a:endParaRPr lang="en-US" b="1">
            <a:solidFill>
              <a:schemeClr val="bg1"/>
            </a:solidFill>
          </a:endParaRPr>
        </a:p>
      </dgm:t>
    </dgm:pt>
    <dgm:pt modelId="{DD80B9C1-4FD4-4D71-94BF-56E8532D312F}">
      <dgm:prSet/>
      <dgm:spPr/>
      <dgm:t>
        <a:bodyPr/>
        <a:lstStyle/>
        <a:p>
          <a:r>
            <a:rPr lang="en-US" b="1" dirty="0">
              <a:solidFill>
                <a:schemeClr val="bg1"/>
              </a:solidFill>
            </a:rPr>
            <a:t>Whatever we </a:t>
          </a:r>
          <a:r>
            <a:rPr lang="en-US" b="1" dirty="0">
              <a:solidFill>
                <a:srgbClr val="FFFF00"/>
              </a:solidFill>
            </a:rPr>
            <a:t>PUT OUT </a:t>
          </a:r>
          <a:r>
            <a:rPr lang="en-US" b="1" dirty="0">
              <a:solidFill>
                <a:schemeClr val="bg1"/>
              </a:solidFill>
            </a:rPr>
            <a:t>is a reflection of our state of mind</a:t>
          </a:r>
        </a:p>
      </dgm:t>
    </dgm:pt>
    <dgm:pt modelId="{8530A6D3-E3DD-4B50-9D16-74E08A350EB5}" type="parTrans" cxnId="{778C2C9D-269C-4E92-936B-F41AC32E3EB9}">
      <dgm:prSet/>
      <dgm:spPr/>
      <dgm:t>
        <a:bodyPr/>
        <a:lstStyle/>
        <a:p>
          <a:endParaRPr lang="en-US" b="1">
            <a:solidFill>
              <a:schemeClr val="bg1"/>
            </a:solidFill>
          </a:endParaRPr>
        </a:p>
      </dgm:t>
    </dgm:pt>
    <dgm:pt modelId="{3D58A20D-FD09-45B3-964D-F8FEF77E0440}" type="sibTrans" cxnId="{778C2C9D-269C-4E92-936B-F41AC32E3EB9}">
      <dgm:prSet/>
      <dgm:spPr/>
      <dgm:t>
        <a:bodyPr/>
        <a:lstStyle/>
        <a:p>
          <a:endParaRPr lang="en-US" b="1">
            <a:solidFill>
              <a:schemeClr val="bg1"/>
            </a:solidFill>
          </a:endParaRPr>
        </a:p>
      </dgm:t>
    </dgm:pt>
    <dgm:pt modelId="{CB895BF1-722F-4280-BA1A-FC32AE579FDE}">
      <dgm:prSet/>
      <dgm:spPr/>
      <dgm:t>
        <a:bodyPr/>
        <a:lstStyle/>
        <a:p>
          <a:r>
            <a:rPr lang="en-US" b="1" dirty="0">
              <a:solidFill>
                <a:schemeClr val="bg1"/>
              </a:solidFill>
            </a:rPr>
            <a:t>Our </a:t>
          </a:r>
          <a:r>
            <a:rPr lang="en-US" b="1" dirty="0">
              <a:solidFill>
                <a:srgbClr val="FFFF00"/>
              </a:solidFill>
            </a:rPr>
            <a:t>OPINIONS</a:t>
          </a:r>
          <a:r>
            <a:rPr lang="en-US" b="1" dirty="0">
              <a:solidFill>
                <a:schemeClr val="bg1"/>
              </a:solidFill>
            </a:rPr>
            <a:t> change</a:t>
          </a:r>
        </a:p>
      </dgm:t>
    </dgm:pt>
    <dgm:pt modelId="{1D299EFF-109F-48F8-8C3C-2733353EF0BD}" type="parTrans" cxnId="{7BDB0F0C-5BAD-4992-8500-2238B2267D09}">
      <dgm:prSet/>
      <dgm:spPr/>
      <dgm:t>
        <a:bodyPr/>
        <a:lstStyle/>
        <a:p>
          <a:endParaRPr lang="en-US" b="1">
            <a:solidFill>
              <a:schemeClr val="bg1"/>
            </a:solidFill>
          </a:endParaRPr>
        </a:p>
      </dgm:t>
    </dgm:pt>
    <dgm:pt modelId="{B62E5069-1133-4758-A9BC-030989E68B49}" type="sibTrans" cxnId="{7BDB0F0C-5BAD-4992-8500-2238B2267D09}">
      <dgm:prSet/>
      <dgm:spPr/>
      <dgm:t>
        <a:bodyPr/>
        <a:lstStyle/>
        <a:p>
          <a:endParaRPr lang="en-US" b="1">
            <a:solidFill>
              <a:schemeClr val="bg1"/>
            </a:solidFill>
          </a:endParaRPr>
        </a:p>
      </dgm:t>
    </dgm:pt>
    <dgm:pt modelId="{85771010-2C2C-49A3-AEA6-34EE5B05E96F}">
      <dgm:prSet/>
      <dgm:spPr/>
      <dgm:t>
        <a:bodyPr/>
        <a:lstStyle/>
        <a:p>
          <a:r>
            <a:rPr lang="en-US" b="1" dirty="0">
              <a:solidFill>
                <a:schemeClr val="bg1"/>
              </a:solidFill>
            </a:rPr>
            <a:t>Learning to stay in the </a:t>
          </a:r>
          <a:r>
            <a:rPr lang="en-US" b="1" dirty="0">
              <a:solidFill>
                <a:srgbClr val="FFFF00"/>
              </a:solidFill>
            </a:rPr>
            <a:t>CONSISTENCY</a:t>
          </a:r>
          <a:r>
            <a:rPr lang="en-US" b="1" dirty="0">
              <a:solidFill>
                <a:schemeClr val="bg1"/>
              </a:solidFill>
            </a:rPr>
            <a:t> of the real self</a:t>
          </a:r>
        </a:p>
      </dgm:t>
    </dgm:pt>
    <dgm:pt modelId="{F10CE6DA-30DA-4A88-BF0B-BC3ECF8416D8}" type="parTrans" cxnId="{6B75DB67-97E0-4EBA-905E-9DF37A17CE15}">
      <dgm:prSet/>
      <dgm:spPr/>
      <dgm:t>
        <a:bodyPr/>
        <a:lstStyle/>
        <a:p>
          <a:endParaRPr lang="en-US" b="1">
            <a:solidFill>
              <a:schemeClr val="bg1"/>
            </a:solidFill>
          </a:endParaRPr>
        </a:p>
      </dgm:t>
    </dgm:pt>
    <dgm:pt modelId="{22B7E8B7-8CFC-4B58-A6A3-8D8215418311}" type="sibTrans" cxnId="{6B75DB67-97E0-4EBA-905E-9DF37A17CE15}">
      <dgm:prSet/>
      <dgm:spPr/>
      <dgm:t>
        <a:bodyPr/>
        <a:lstStyle/>
        <a:p>
          <a:endParaRPr lang="en-US" b="1">
            <a:solidFill>
              <a:schemeClr val="bg1"/>
            </a:solidFill>
          </a:endParaRPr>
        </a:p>
      </dgm:t>
    </dgm:pt>
    <dgm:pt modelId="{747EB332-1711-4A1E-A41A-E9157A69A0B1}">
      <dgm:prSet/>
      <dgm:spPr/>
      <dgm:t>
        <a:bodyPr/>
        <a:lstStyle/>
        <a:p>
          <a:r>
            <a:rPr lang="en-US" b="1" dirty="0">
              <a:solidFill>
                <a:schemeClr val="bg1"/>
              </a:solidFill>
            </a:rPr>
            <a:t>Mind learns to </a:t>
          </a:r>
          <a:r>
            <a:rPr lang="en-US" b="1" dirty="0">
              <a:solidFill>
                <a:srgbClr val="FFFF00"/>
              </a:solidFill>
            </a:rPr>
            <a:t>QUIETEN</a:t>
          </a:r>
          <a:r>
            <a:rPr lang="en-US" b="1" dirty="0">
              <a:solidFill>
                <a:schemeClr val="bg1"/>
              </a:solidFill>
            </a:rPr>
            <a:t> and brings clarity about our interconnections</a:t>
          </a:r>
        </a:p>
      </dgm:t>
    </dgm:pt>
    <dgm:pt modelId="{014A2E71-62DD-41BD-81C8-294E8647D6AF}" type="parTrans" cxnId="{B2C112AF-F029-43A6-8327-7280A37D72E2}">
      <dgm:prSet/>
      <dgm:spPr/>
      <dgm:t>
        <a:bodyPr/>
        <a:lstStyle/>
        <a:p>
          <a:endParaRPr lang="en-US" b="1">
            <a:solidFill>
              <a:schemeClr val="bg1"/>
            </a:solidFill>
          </a:endParaRPr>
        </a:p>
      </dgm:t>
    </dgm:pt>
    <dgm:pt modelId="{7012362F-E7F4-4179-B5DC-C72CF751AC4F}" type="sibTrans" cxnId="{B2C112AF-F029-43A6-8327-7280A37D72E2}">
      <dgm:prSet/>
      <dgm:spPr/>
      <dgm:t>
        <a:bodyPr/>
        <a:lstStyle/>
        <a:p>
          <a:endParaRPr lang="en-US" b="1">
            <a:solidFill>
              <a:schemeClr val="bg1"/>
            </a:solidFill>
          </a:endParaRPr>
        </a:p>
      </dgm:t>
    </dgm:pt>
    <dgm:pt modelId="{A487AF70-B6AC-4AC5-95B8-7A0F832DA949}">
      <dgm:prSet/>
      <dgm:spPr/>
      <dgm:t>
        <a:bodyPr/>
        <a:lstStyle/>
        <a:p>
          <a:r>
            <a:rPr lang="en-US" b="1" dirty="0">
              <a:solidFill>
                <a:schemeClr val="bg1"/>
              </a:solidFill>
            </a:rPr>
            <a:t>Our lives are mostly in conflicts…we must </a:t>
          </a:r>
          <a:r>
            <a:rPr lang="en-US" b="1" dirty="0">
              <a:solidFill>
                <a:srgbClr val="FFFF00"/>
              </a:solidFill>
            </a:rPr>
            <a:t>GO BEYOND </a:t>
          </a:r>
          <a:r>
            <a:rPr lang="en-US" b="1" dirty="0">
              <a:solidFill>
                <a:schemeClr val="bg1"/>
              </a:solidFill>
            </a:rPr>
            <a:t>conflicts</a:t>
          </a:r>
        </a:p>
      </dgm:t>
    </dgm:pt>
    <dgm:pt modelId="{75607E50-6A8B-426E-886C-1A0947D53F5B}" type="parTrans" cxnId="{B97000A1-82AD-45F9-9CD0-78CC8973ECA9}">
      <dgm:prSet/>
      <dgm:spPr/>
      <dgm:t>
        <a:bodyPr/>
        <a:lstStyle/>
        <a:p>
          <a:endParaRPr lang="en-US" b="1">
            <a:solidFill>
              <a:schemeClr val="bg1"/>
            </a:solidFill>
          </a:endParaRPr>
        </a:p>
      </dgm:t>
    </dgm:pt>
    <dgm:pt modelId="{CB9BDDEE-AAC3-4E15-B7F6-FFD88F348985}" type="sibTrans" cxnId="{B97000A1-82AD-45F9-9CD0-78CC8973ECA9}">
      <dgm:prSet/>
      <dgm:spPr/>
      <dgm:t>
        <a:bodyPr/>
        <a:lstStyle/>
        <a:p>
          <a:endParaRPr lang="en-US" b="1">
            <a:solidFill>
              <a:schemeClr val="bg1"/>
            </a:solidFill>
          </a:endParaRPr>
        </a:p>
      </dgm:t>
    </dgm:pt>
    <dgm:pt modelId="{588910B5-0C00-4AAD-8773-C3387E6C6A30}">
      <dgm:prSet/>
      <dgm:spPr/>
      <dgm:t>
        <a:bodyPr/>
        <a:lstStyle/>
        <a:p>
          <a:r>
            <a:rPr lang="en-US" b="1" dirty="0">
              <a:solidFill>
                <a:schemeClr val="bg1"/>
              </a:solidFill>
            </a:rPr>
            <a:t>Connection to the real </a:t>
          </a:r>
          <a:r>
            <a:rPr lang="en-US" b="1" dirty="0">
              <a:solidFill>
                <a:srgbClr val="FFFF00"/>
              </a:solidFill>
            </a:rPr>
            <a:t>SELF</a:t>
          </a:r>
          <a:r>
            <a:rPr lang="en-US" b="1" dirty="0">
              <a:solidFill>
                <a:schemeClr val="bg1"/>
              </a:solidFill>
            </a:rPr>
            <a:t> make a different world</a:t>
          </a:r>
        </a:p>
      </dgm:t>
    </dgm:pt>
    <dgm:pt modelId="{A4A77AEE-9393-41D4-971E-3854B7462436}" type="parTrans" cxnId="{52D100DE-B199-4878-83C0-8AF30155CB34}">
      <dgm:prSet/>
      <dgm:spPr/>
      <dgm:t>
        <a:bodyPr/>
        <a:lstStyle/>
        <a:p>
          <a:endParaRPr lang="en-US" b="1">
            <a:solidFill>
              <a:schemeClr val="bg1"/>
            </a:solidFill>
          </a:endParaRPr>
        </a:p>
      </dgm:t>
    </dgm:pt>
    <dgm:pt modelId="{8B36E5A8-8D19-46D5-9659-BC1B9CB896E6}" type="sibTrans" cxnId="{52D100DE-B199-4878-83C0-8AF30155CB34}">
      <dgm:prSet/>
      <dgm:spPr/>
      <dgm:t>
        <a:bodyPr/>
        <a:lstStyle/>
        <a:p>
          <a:endParaRPr lang="en-US" b="1">
            <a:solidFill>
              <a:schemeClr val="bg1"/>
            </a:solidFill>
          </a:endParaRPr>
        </a:p>
      </dgm:t>
    </dgm:pt>
    <dgm:pt modelId="{99403AA9-305F-4B07-B7D4-9BAFD0535AE6}">
      <dgm:prSet/>
      <dgm:spPr/>
      <dgm:t>
        <a:bodyPr/>
        <a:lstStyle/>
        <a:p>
          <a:r>
            <a:rPr lang="en-US" b="1" dirty="0">
              <a:solidFill>
                <a:schemeClr val="bg1"/>
              </a:solidFill>
            </a:rPr>
            <a:t>Using one’s mind (energy) for </a:t>
          </a:r>
          <a:r>
            <a:rPr lang="en-US" b="1" dirty="0">
              <a:solidFill>
                <a:srgbClr val="FFFF00"/>
              </a:solidFill>
            </a:rPr>
            <a:t>CONSTRUCTIVE PURPOSES</a:t>
          </a:r>
          <a:r>
            <a:rPr lang="en-US" b="1" dirty="0">
              <a:solidFill>
                <a:schemeClr val="bg1"/>
              </a:solidFill>
            </a:rPr>
            <a:t>, leads to human upliftment</a:t>
          </a:r>
        </a:p>
      </dgm:t>
    </dgm:pt>
    <dgm:pt modelId="{DDD985B3-8303-4EA3-9A37-4D19FC27C24A}" type="parTrans" cxnId="{4A66559C-F4B7-4D64-A7F1-4F1E4A007D9F}">
      <dgm:prSet/>
      <dgm:spPr/>
      <dgm:t>
        <a:bodyPr/>
        <a:lstStyle/>
        <a:p>
          <a:endParaRPr lang="en-US" b="1">
            <a:solidFill>
              <a:schemeClr val="bg1"/>
            </a:solidFill>
          </a:endParaRPr>
        </a:p>
      </dgm:t>
    </dgm:pt>
    <dgm:pt modelId="{7CEF329B-0C22-4B72-9164-F927BF5544B9}" type="sibTrans" cxnId="{4A66559C-F4B7-4D64-A7F1-4F1E4A007D9F}">
      <dgm:prSet/>
      <dgm:spPr/>
      <dgm:t>
        <a:bodyPr/>
        <a:lstStyle/>
        <a:p>
          <a:endParaRPr lang="en-US" b="1">
            <a:solidFill>
              <a:schemeClr val="bg1"/>
            </a:solidFill>
          </a:endParaRPr>
        </a:p>
      </dgm:t>
    </dgm:pt>
    <dgm:pt modelId="{49CA5EDC-3D32-4B21-8347-3B2CDFB2D63F}" type="pres">
      <dgm:prSet presAssocID="{8346ADB4-E7F3-4B98-978A-6EE2E2E91237}" presName="diagram" presStyleCnt="0">
        <dgm:presLayoutVars>
          <dgm:dir/>
          <dgm:resizeHandles val="exact"/>
        </dgm:presLayoutVars>
      </dgm:prSet>
      <dgm:spPr/>
    </dgm:pt>
    <dgm:pt modelId="{9367F065-F03C-445A-A8F2-9155050E7032}" type="pres">
      <dgm:prSet presAssocID="{7AF93EE0-8B71-418E-83A1-CBED1174263F}" presName="node" presStyleLbl="node1" presStyleIdx="0" presStyleCnt="10">
        <dgm:presLayoutVars>
          <dgm:bulletEnabled val="1"/>
        </dgm:presLayoutVars>
      </dgm:prSet>
      <dgm:spPr/>
    </dgm:pt>
    <dgm:pt modelId="{70854F8F-BF63-481B-9B6C-FE8D3EC62D04}" type="pres">
      <dgm:prSet presAssocID="{64C743B0-EC3F-42D7-9D93-2F7E09060F01}" presName="sibTrans" presStyleCnt="0"/>
      <dgm:spPr/>
    </dgm:pt>
    <dgm:pt modelId="{F8B1EFF1-27D7-4D0A-8F65-02003C7640AE}" type="pres">
      <dgm:prSet presAssocID="{BEDE9E3C-2CEA-4D88-B352-8551DE5936DE}" presName="node" presStyleLbl="node1" presStyleIdx="1" presStyleCnt="10">
        <dgm:presLayoutVars>
          <dgm:bulletEnabled val="1"/>
        </dgm:presLayoutVars>
      </dgm:prSet>
      <dgm:spPr/>
    </dgm:pt>
    <dgm:pt modelId="{8DEDF3E7-AEE1-45BE-98B9-ED6B3C6FE6F2}" type="pres">
      <dgm:prSet presAssocID="{5D7258E9-A0B0-4225-AD59-844E412DCF36}" presName="sibTrans" presStyleCnt="0"/>
      <dgm:spPr/>
    </dgm:pt>
    <dgm:pt modelId="{CDAA6D26-9AB1-4EDD-B3C3-9BFCE1B47BBB}" type="pres">
      <dgm:prSet presAssocID="{9676433E-8363-4647-8D79-BBF98B05D896}" presName="node" presStyleLbl="node1" presStyleIdx="2" presStyleCnt="10">
        <dgm:presLayoutVars>
          <dgm:bulletEnabled val="1"/>
        </dgm:presLayoutVars>
      </dgm:prSet>
      <dgm:spPr/>
    </dgm:pt>
    <dgm:pt modelId="{33AF9B09-75F9-4075-A6FC-4AC4FBCE28FB}" type="pres">
      <dgm:prSet presAssocID="{9F62058A-A113-4177-926C-E9DEF46B06F6}" presName="sibTrans" presStyleCnt="0"/>
      <dgm:spPr/>
    </dgm:pt>
    <dgm:pt modelId="{F8DF758A-FF0C-4A4E-BDF0-29121717276B}" type="pres">
      <dgm:prSet presAssocID="{DD80B9C1-4FD4-4D71-94BF-56E8532D312F}" presName="node" presStyleLbl="node1" presStyleIdx="3" presStyleCnt="10">
        <dgm:presLayoutVars>
          <dgm:bulletEnabled val="1"/>
        </dgm:presLayoutVars>
      </dgm:prSet>
      <dgm:spPr/>
    </dgm:pt>
    <dgm:pt modelId="{8433F848-5044-4DF5-B9B0-DEE340B294F5}" type="pres">
      <dgm:prSet presAssocID="{3D58A20D-FD09-45B3-964D-F8FEF77E0440}" presName="sibTrans" presStyleCnt="0"/>
      <dgm:spPr/>
    </dgm:pt>
    <dgm:pt modelId="{7015E067-B9AB-46BE-B3CB-30A595B2CF21}" type="pres">
      <dgm:prSet presAssocID="{CB895BF1-722F-4280-BA1A-FC32AE579FDE}" presName="node" presStyleLbl="node1" presStyleIdx="4" presStyleCnt="10">
        <dgm:presLayoutVars>
          <dgm:bulletEnabled val="1"/>
        </dgm:presLayoutVars>
      </dgm:prSet>
      <dgm:spPr/>
    </dgm:pt>
    <dgm:pt modelId="{B91B12D0-F461-4DA5-8408-D8075B259B92}" type="pres">
      <dgm:prSet presAssocID="{B62E5069-1133-4758-A9BC-030989E68B49}" presName="sibTrans" presStyleCnt="0"/>
      <dgm:spPr/>
    </dgm:pt>
    <dgm:pt modelId="{9641D733-F782-4D65-B37B-ADD4B6221446}" type="pres">
      <dgm:prSet presAssocID="{85771010-2C2C-49A3-AEA6-34EE5B05E96F}" presName="node" presStyleLbl="node1" presStyleIdx="5" presStyleCnt="10">
        <dgm:presLayoutVars>
          <dgm:bulletEnabled val="1"/>
        </dgm:presLayoutVars>
      </dgm:prSet>
      <dgm:spPr/>
    </dgm:pt>
    <dgm:pt modelId="{406560A1-C0A4-49FC-A8A9-E5EF9E2699E1}" type="pres">
      <dgm:prSet presAssocID="{22B7E8B7-8CFC-4B58-A6A3-8D8215418311}" presName="sibTrans" presStyleCnt="0"/>
      <dgm:spPr/>
    </dgm:pt>
    <dgm:pt modelId="{BF09A856-21C4-4A20-8E86-AF86F515D848}" type="pres">
      <dgm:prSet presAssocID="{747EB332-1711-4A1E-A41A-E9157A69A0B1}" presName="node" presStyleLbl="node1" presStyleIdx="6" presStyleCnt="10">
        <dgm:presLayoutVars>
          <dgm:bulletEnabled val="1"/>
        </dgm:presLayoutVars>
      </dgm:prSet>
      <dgm:spPr/>
    </dgm:pt>
    <dgm:pt modelId="{7DB2FDA2-B320-4F1E-B732-1857E7DB0036}" type="pres">
      <dgm:prSet presAssocID="{7012362F-E7F4-4179-B5DC-C72CF751AC4F}" presName="sibTrans" presStyleCnt="0"/>
      <dgm:spPr/>
    </dgm:pt>
    <dgm:pt modelId="{7DF12F6F-7D90-4054-BC72-4F75C8FE763B}" type="pres">
      <dgm:prSet presAssocID="{A487AF70-B6AC-4AC5-95B8-7A0F832DA949}" presName="node" presStyleLbl="node1" presStyleIdx="7" presStyleCnt="10">
        <dgm:presLayoutVars>
          <dgm:bulletEnabled val="1"/>
        </dgm:presLayoutVars>
      </dgm:prSet>
      <dgm:spPr/>
    </dgm:pt>
    <dgm:pt modelId="{8F68801B-D40D-452F-B201-AD0A75010D17}" type="pres">
      <dgm:prSet presAssocID="{CB9BDDEE-AAC3-4E15-B7F6-FFD88F348985}" presName="sibTrans" presStyleCnt="0"/>
      <dgm:spPr/>
    </dgm:pt>
    <dgm:pt modelId="{5977E96D-A8C5-49C6-B4A5-527F1667A739}" type="pres">
      <dgm:prSet presAssocID="{588910B5-0C00-4AAD-8773-C3387E6C6A30}" presName="node" presStyleLbl="node1" presStyleIdx="8" presStyleCnt="10">
        <dgm:presLayoutVars>
          <dgm:bulletEnabled val="1"/>
        </dgm:presLayoutVars>
      </dgm:prSet>
      <dgm:spPr/>
    </dgm:pt>
    <dgm:pt modelId="{85D1063D-4D45-480D-9A18-139202F93557}" type="pres">
      <dgm:prSet presAssocID="{8B36E5A8-8D19-46D5-9659-BC1B9CB896E6}" presName="sibTrans" presStyleCnt="0"/>
      <dgm:spPr/>
    </dgm:pt>
    <dgm:pt modelId="{CC9B7087-D49C-46D4-B92E-4A37987EFA92}" type="pres">
      <dgm:prSet presAssocID="{99403AA9-305F-4B07-B7D4-9BAFD0535AE6}" presName="node" presStyleLbl="node1" presStyleIdx="9" presStyleCnt="10">
        <dgm:presLayoutVars>
          <dgm:bulletEnabled val="1"/>
        </dgm:presLayoutVars>
      </dgm:prSet>
      <dgm:spPr/>
    </dgm:pt>
  </dgm:ptLst>
  <dgm:cxnLst>
    <dgm:cxn modelId="{7BDB0F0C-5BAD-4992-8500-2238B2267D09}" srcId="{8346ADB4-E7F3-4B98-978A-6EE2E2E91237}" destId="{CB895BF1-722F-4280-BA1A-FC32AE579FDE}" srcOrd="4" destOrd="0" parTransId="{1D299EFF-109F-48F8-8C3C-2733353EF0BD}" sibTransId="{B62E5069-1133-4758-A9BC-030989E68B49}"/>
    <dgm:cxn modelId="{81902330-80B7-45F5-A66C-411D0DD6DC1D}" srcId="{8346ADB4-E7F3-4B98-978A-6EE2E2E91237}" destId="{7AF93EE0-8B71-418E-83A1-CBED1174263F}" srcOrd="0" destOrd="0" parTransId="{5D249606-F1BF-433B-9B1D-70FAF16E1813}" sibTransId="{64C743B0-EC3F-42D7-9D93-2F7E09060F01}"/>
    <dgm:cxn modelId="{EED49D31-99C7-454D-8260-8EFCBA8CD411}" type="presOf" srcId="{CB895BF1-722F-4280-BA1A-FC32AE579FDE}" destId="{7015E067-B9AB-46BE-B3CB-30A595B2CF21}" srcOrd="0" destOrd="0" presId="urn:microsoft.com/office/officeart/2005/8/layout/default"/>
    <dgm:cxn modelId="{BCCD153B-F7D2-475B-A3C3-40A1569B219E}" type="presOf" srcId="{8346ADB4-E7F3-4B98-978A-6EE2E2E91237}" destId="{49CA5EDC-3D32-4B21-8347-3B2CDFB2D63F}" srcOrd="0" destOrd="0" presId="urn:microsoft.com/office/officeart/2005/8/layout/default"/>
    <dgm:cxn modelId="{C5BFA566-C3D3-4E6E-80DE-81D4616CB079}" type="presOf" srcId="{DD80B9C1-4FD4-4D71-94BF-56E8532D312F}" destId="{F8DF758A-FF0C-4A4E-BDF0-29121717276B}" srcOrd="0" destOrd="0" presId="urn:microsoft.com/office/officeart/2005/8/layout/default"/>
    <dgm:cxn modelId="{6B75DB67-97E0-4EBA-905E-9DF37A17CE15}" srcId="{8346ADB4-E7F3-4B98-978A-6EE2E2E91237}" destId="{85771010-2C2C-49A3-AEA6-34EE5B05E96F}" srcOrd="5" destOrd="0" parTransId="{F10CE6DA-30DA-4A88-BF0B-BC3ECF8416D8}" sibTransId="{22B7E8B7-8CFC-4B58-A6A3-8D8215418311}"/>
    <dgm:cxn modelId="{5EDF724E-B837-4651-9FF0-AB7FDCF7A419}" type="presOf" srcId="{BEDE9E3C-2CEA-4D88-B352-8551DE5936DE}" destId="{F8B1EFF1-27D7-4D0A-8F65-02003C7640AE}" srcOrd="0" destOrd="0" presId="urn:microsoft.com/office/officeart/2005/8/layout/default"/>
    <dgm:cxn modelId="{4C7E3251-9503-4261-87D6-918586015F9E}" type="presOf" srcId="{A487AF70-B6AC-4AC5-95B8-7A0F832DA949}" destId="{7DF12F6F-7D90-4054-BC72-4F75C8FE763B}" srcOrd="0" destOrd="0" presId="urn:microsoft.com/office/officeart/2005/8/layout/default"/>
    <dgm:cxn modelId="{1B300657-E901-4018-BDC5-FF8B20E0605C}" type="presOf" srcId="{7AF93EE0-8B71-418E-83A1-CBED1174263F}" destId="{9367F065-F03C-445A-A8F2-9155050E7032}" srcOrd="0" destOrd="0" presId="urn:microsoft.com/office/officeart/2005/8/layout/default"/>
    <dgm:cxn modelId="{5EEAEE7F-D259-4B33-8D70-A88F55D11951}" srcId="{8346ADB4-E7F3-4B98-978A-6EE2E2E91237}" destId="{9676433E-8363-4647-8D79-BBF98B05D896}" srcOrd="2" destOrd="0" parTransId="{26BF0EC4-B430-40D2-AC0E-92FA8D03AC3A}" sibTransId="{9F62058A-A113-4177-926C-E9DEF46B06F6}"/>
    <dgm:cxn modelId="{4A66559C-F4B7-4D64-A7F1-4F1E4A007D9F}" srcId="{8346ADB4-E7F3-4B98-978A-6EE2E2E91237}" destId="{99403AA9-305F-4B07-B7D4-9BAFD0535AE6}" srcOrd="9" destOrd="0" parTransId="{DDD985B3-8303-4EA3-9A37-4D19FC27C24A}" sibTransId="{7CEF329B-0C22-4B72-9164-F927BF5544B9}"/>
    <dgm:cxn modelId="{778C2C9D-269C-4E92-936B-F41AC32E3EB9}" srcId="{8346ADB4-E7F3-4B98-978A-6EE2E2E91237}" destId="{DD80B9C1-4FD4-4D71-94BF-56E8532D312F}" srcOrd="3" destOrd="0" parTransId="{8530A6D3-E3DD-4B50-9D16-74E08A350EB5}" sibTransId="{3D58A20D-FD09-45B3-964D-F8FEF77E0440}"/>
    <dgm:cxn modelId="{B97000A1-82AD-45F9-9CD0-78CC8973ECA9}" srcId="{8346ADB4-E7F3-4B98-978A-6EE2E2E91237}" destId="{A487AF70-B6AC-4AC5-95B8-7A0F832DA949}" srcOrd="7" destOrd="0" parTransId="{75607E50-6A8B-426E-886C-1A0947D53F5B}" sibTransId="{CB9BDDEE-AAC3-4E15-B7F6-FFD88F348985}"/>
    <dgm:cxn modelId="{B3F211A7-0C05-405C-BC72-869F8C71354F}" type="presOf" srcId="{85771010-2C2C-49A3-AEA6-34EE5B05E96F}" destId="{9641D733-F782-4D65-B37B-ADD4B6221446}" srcOrd="0" destOrd="0" presId="urn:microsoft.com/office/officeart/2005/8/layout/default"/>
    <dgm:cxn modelId="{B9DCA6A7-CB5A-42E7-9A09-617C685D5AF8}" type="presOf" srcId="{9676433E-8363-4647-8D79-BBF98B05D896}" destId="{CDAA6D26-9AB1-4EDD-B3C3-9BFCE1B47BBB}" srcOrd="0" destOrd="0" presId="urn:microsoft.com/office/officeart/2005/8/layout/default"/>
    <dgm:cxn modelId="{B2C112AF-F029-43A6-8327-7280A37D72E2}" srcId="{8346ADB4-E7F3-4B98-978A-6EE2E2E91237}" destId="{747EB332-1711-4A1E-A41A-E9157A69A0B1}" srcOrd="6" destOrd="0" parTransId="{014A2E71-62DD-41BD-81C8-294E8647D6AF}" sibTransId="{7012362F-E7F4-4179-B5DC-C72CF751AC4F}"/>
    <dgm:cxn modelId="{5B09CCC1-D286-4E88-AC6B-35CF00E89FCE}" type="presOf" srcId="{99403AA9-305F-4B07-B7D4-9BAFD0535AE6}" destId="{CC9B7087-D49C-46D4-B92E-4A37987EFA92}" srcOrd="0" destOrd="0" presId="urn:microsoft.com/office/officeart/2005/8/layout/default"/>
    <dgm:cxn modelId="{6F00A6C9-8676-4F2F-AD00-9B7C096A7652}" type="presOf" srcId="{747EB332-1711-4A1E-A41A-E9157A69A0B1}" destId="{BF09A856-21C4-4A20-8E86-AF86F515D848}" srcOrd="0" destOrd="0" presId="urn:microsoft.com/office/officeart/2005/8/layout/default"/>
    <dgm:cxn modelId="{8A38A1DC-008B-4939-84C9-5D6858C37BA7}" type="presOf" srcId="{588910B5-0C00-4AAD-8773-C3387E6C6A30}" destId="{5977E96D-A8C5-49C6-B4A5-527F1667A739}" srcOrd="0" destOrd="0" presId="urn:microsoft.com/office/officeart/2005/8/layout/default"/>
    <dgm:cxn modelId="{52D100DE-B199-4878-83C0-8AF30155CB34}" srcId="{8346ADB4-E7F3-4B98-978A-6EE2E2E91237}" destId="{588910B5-0C00-4AAD-8773-C3387E6C6A30}" srcOrd="8" destOrd="0" parTransId="{A4A77AEE-9393-41D4-971E-3854B7462436}" sibTransId="{8B36E5A8-8D19-46D5-9659-BC1B9CB896E6}"/>
    <dgm:cxn modelId="{F8BB6CFE-2B55-451C-8797-E27A8B987B51}" srcId="{8346ADB4-E7F3-4B98-978A-6EE2E2E91237}" destId="{BEDE9E3C-2CEA-4D88-B352-8551DE5936DE}" srcOrd="1" destOrd="0" parTransId="{05EC03E1-564F-4453-98BF-9C31B2DAA5BD}" sibTransId="{5D7258E9-A0B0-4225-AD59-844E412DCF36}"/>
    <dgm:cxn modelId="{C02093D1-10F3-4886-867F-570171BA6205}" type="presParOf" srcId="{49CA5EDC-3D32-4B21-8347-3B2CDFB2D63F}" destId="{9367F065-F03C-445A-A8F2-9155050E7032}" srcOrd="0" destOrd="0" presId="urn:microsoft.com/office/officeart/2005/8/layout/default"/>
    <dgm:cxn modelId="{B448B90B-D995-46B4-AB58-F2FDCB9EC8B4}" type="presParOf" srcId="{49CA5EDC-3D32-4B21-8347-3B2CDFB2D63F}" destId="{70854F8F-BF63-481B-9B6C-FE8D3EC62D04}" srcOrd="1" destOrd="0" presId="urn:microsoft.com/office/officeart/2005/8/layout/default"/>
    <dgm:cxn modelId="{C6D95C40-C77A-42A2-88C4-B065E9FC55E0}" type="presParOf" srcId="{49CA5EDC-3D32-4B21-8347-3B2CDFB2D63F}" destId="{F8B1EFF1-27D7-4D0A-8F65-02003C7640AE}" srcOrd="2" destOrd="0" presId="urn:microsoft.com/office/officeart/2005/8/layout/default"/>
    <dgm:cxn modelId="{70238EA9-5E34-49E6-B6CA-89BF0AB21482}" type="presParOf" srcId="{49CA5EDC-3D32-4B21-8347-3B2CDFB2D63F}" destId="{8DEDF3E7-AEE1-45BE-98B9-ED6B3C6FE6F2}" srcOrd="3" destOrd="0" presId="urn:microsoft.com/office/officeart/2005/8/layout/default"/>
    <dgm:cxn modelId="{37368AE1-4D20-45DF-A6C1-EF9B51035DC1}" type="presParOf" srcId="{49CA5EDC-3D32-4B21-8347-3B2CDFB2D63F}" destId="{CDAA6D26-9AB1-4EDD-B3C3-9BFCE1B47BBB}" srcOrd="4" destOrd="0" presId="urn:microsoft.com/office/officeart/2005/8/layout/default"/>
    <dgm:cxn modelId="{FB64BD0D-CB97-42F5-80FE-55706A202F49}" type="presParOf" srcId="{49CA5EDC-3D32-4B21-8347-3B2CDFB2D63F}" destId="{33AF9B09-75F9-4075-A6FC-4AC4FBCE28FB}" srcOrd="5" destOrd="0" presId="urn:microsoft.com/office/officeart/2005/8/layout/default"/>
    <dgm:cxn modelId="{ADE2CC5B-DD19-4D0C-86F8-DFFF4E5BDEAD}" type="presParOf" srcId="{49CA5EDC-3D32-4B21-8347-3B2CDFB2D63F}" destId="{F8DF758A-FF0C-4A4E-BDF0-29121717276B}" srcOrd="6" destOrd="0" presId="urn:microsoft.com/office/officeart/2005/8/layout/default"/>
    <dgm:cxn modelId="{E00115D9-BF20-4B93-B7F1-99999C44A1BA}" type="presParOf" srcId="{49CA5EDC-3D32-4B21-8347-3B2CDFB2D63F}" destId="{8433F848-5044-4DF5-B9B0-DEE340B294F5}" srcOrd="7" destOrd="0" presId="urn:microsoft.com/office/officeart/2005/8/layout/default"/>
    <dgm:cxn modelId="{BA81C4A7-935D-45F8-8C0A-0EFDCDB11F08}" type="presParOf" srcId="{49CA5EDC-3D32-4B21-8347-3B2CDFB2D63F}" destId="{7015E067-B9AB-46BE-B3CB-30A595B2CF21}" srcOrd="8" destOrd="0" presId="urn:microsoft.com/office/officeart/2005/8/layout/default"/>
    <dgm:cxn modelId="{673FBD32-9CD7-44B8-B1C5-DCA9BF7AA316}" type="presParOf" srcId="{49CA5EDC-3D32-4B21-8347-3B2CDFB2D63F}" destId="{B91B12D0-F461-4DA5-8408-D8075B259B92}" srcOrd="9" destOrd="0" presId="urn:microsoft.com/office/officeart/2005/8/layout/default"/>
    <dgm:cxn modelId="{7C0A4620-F13A-4505-B53C-D6C3F61209D3}" type="presParOf" srcId="{49CA5EDC-3D32-4B21-8347-3B2CDFB2D63F}" destId="{9641D733-F782-4D65-B37B-ADD4B6221446}" srcOrd="10" destOrd="0" presId="urn:microsoft.com/office/officeart/2005/8/layout/default"/>
    <dgm:cxn modelId="{92B89AD3-8639-44E7-A65E-30164893F476}" type="presParOf" srcId="{49CA5EDC-3D32-4B21-8347-3B2CDFB2D63F}" destId="{406560A1-C0A4-49FC-A8A9-E5EF9E2699E1}" srcOrd="11" destOrd="0" presId="urn:microsoft.com/office/officeart/2005/8/layout/default"/>
    <dgm:cxn modelId="{FFAAD6E6-D5CA-45B0-AF41-3BDABEB8D86B}" type="presParOf" srcId="{49CA5EDC-3D32-4B21-8347-3B2CDFB2D63F}" destId="{BF09A856-21C4-4A20-8E86-AF86F515D848}" srcOrd="12" destOrd="0" presId="urn:microsoft.com/office/officeart/2005/8/layout/default"/>
    <dgm:cxn modelId="{9E6C014D-5160-4EDA-9AA1-1C2F6B4F0762}" type="presParOf" srcId="{49CA5EDC-3D32-4B21-8347-3B2CDFB2D63F}" destId="{7DB2FDA2-B320-4F1E-B732-1857E7DB0036}" srcOrd="13" destOrd="0" presId="urn:microsoft.com/office/officeart/2005/8/layout/default"/>
    <dgm:cxn modelId="{468223BB-898E-4A2D-A3C5-30C5770528F1}" type="presParOf" srcId="{49CA5EDC-3D32-4B21-8347-3B2CDFB2D63F}" destId="{7DF12F6F-7D90-4054-BC72-4F75C8FE763B}" srcOrd="14" destOrd="0" presId="urn:microsoft.com/office/officeart/2005/8/layout/default"/>
    <dgm:cxn modelId="{2A2A1ACC-7123-4E70-BBFD-A37ADDF4529D}" type="presParOf" srcId="{49CA5EDC-3D32-4B21-8347-3B2CDFB2D63F}" destId="{8F68801B-D40D-452F-B201-AD0A75010D17}" srcOrd="15" destOrd="0" presId="urn:microsoft.com/office/officeart/2005/8/layout/default"/>
    <dgm:cxn modelId="{48F4614A-7970-49BE-B589-F8BC1C1DFEF1}" type="presParOf" srcId="{49CA5EDC-3D32-4B21-8347-3B2CDFB2D63F}" destId="{5977E96D-A8C5-49C6-B4A5-527F1667A739}" srcOrd="16" destOrd="0" presId="urn:microsoft.com/office/officeart/2005/8/layout/default"/>
    <dgm:cxn modelId="{282B405B-C0A3-42C7-9708-2F2F68441C07}" type="presParOf" srcId="{49CA5EDC-3D32-4B21-8347-3B2CDFB2D63F}" destId="{85D1063D-4D45-480D-9A18-139202F93557}" srcOrd="17" destOrd="0" presId="urn:microsoft.com/office/officeart/2005/8/layout/default"/>
    <dgm:cxn modelId="{4730E54C-8548-4751-AB7E-9564C9C3517C}" type="presParOf" srcId="{49CA5EDC-3D32-4B21-8347-3B2CDFB2D63F}" destId="{CC9B7087-D49C-46D4-B92E-4A37987EFA92}"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8AD6DA-545E-4E74-B521-45F0784C8F0D}" type="doc">
      <dgm:prSet loTypeId="urn:microsoft.com/office/officeart/2008/layout/LinedList" loCatId="list" qsTypeId="urn:microsoft.com/office/officeart/2005/8/quickstyle/simple4" qsCatId="simple" csTypeId="urn:microsoft.com/office/officeart/2005/8/colors/colorful5" csCatId="colorful"/>
      <dgm:spPr/>
      <dgm:t>
        <a:bodyPr/>
        <a:lstStyle/>
        <a:p>
          <a:endParaRPr lang="en-US"/>
        </a:p>
      </dgm:t>
    </dgm:pt>
    <dgm:pt modelId="{42DBF6A4-680B-48F4-A712-AC8B504548ED}">
      <dgm:prSet custT="1"/>
      <dgm:spPr/>
      <dgm:t>
        <a:bodyPr/>
        <a:lstStyle/>
        <a:p>
          <a:pPr algn="ctr"/>
          <a:r>
            <a:rPr lang="en-US" sz="1800" b="0">
              <a:latin typeface="Amasis MT Pro Black" panose="02040A04050005020304" pitchFamily="18" charset="0"/>
            </a:rPr>
            <a:t>PHYSICAL HEALING</a:t>
          </a:r>
        </a:p>
      </dgm:t>
    </dgm:pt>
    <dgm:pt modelId="{0A1E472C-3875-47D0-B512-CD2B00D730D0}" type="parTrans" cxnId="{01A8EE8F-8191-4F9D-A551-AE05577A61B0}">
      <dgm:prSet/>
      <dgm:spPr/>
      <dgm:t>
        <a:bodyPr/>
        <a:lstStyle/>
        <a:p>
          <a:pPr algn="ctr"/>
          <a:endParaRPr lang="en-US" sz="2000" b="0">
            <a:latin typeface="Amasis MT Pro Black" panose="02040A04050005020304" pitchFamily="18" charset="0"/>
          </a:endParaRPr>
        </a:p>
      </dgm:t>
    </dgm:pt>
    <dgm:pt modelId="{E69943A5-E3CE-4B4B-AD86-2B3208B37087}" type="sibTrans" cxnId="{01A8EE8F-8191-4F9D-A551-AE05577A61B0}">
      <dgm:prSet/>
      <dgm:spPr/>
      <dgm:t>
        <a:bodyPr/>
        <a:lstStyle/>
        <a:p>
          <a:pPr algn="ctr"/>
          <a:endParaRPr lang="en-US" sz="2000" b="0">
            <a:latin typeface="Amasis MT Pro Black" panose="02040A04050005020304" pitchFamily="18" charset="0"/>
          </a:endParaRPr>
        </a:p>
      </dgm:t>
    </dgm:pt>
    <dgm:pt modelId="{325C17AB-379F-4E37-A362-41AC7862CF8A}">
      <dgm:prSet custT="1"/>
      <dgm:spPr/>
      <dgm:t>
        <a:bodyPr/>
        <a:lstStyle/>
        <a:p>
          <a:pPr algn="ctr"/>
          <a:r>
            <a:rPr lang="en-US" sz="1800" b="0">
              <a:latin typeface="Amasis MT Pro Black" panose="02040A04050005020304" pitchFamily="18" charset="0"/>
            </a:rPr>
            <a:t>EMOTIONAL HEALING</a:t>
          </a:r>
        </a:p>
      </dgm:t>
    </dgm:pt>
    <dgm:pt modelId="{947B3E79-5C26-46E5-9DBA-FBFA00AA20DC}" type="parTrans" cxnId="{F808E0AC-1188-4BED-9A75-A1B421CEB10E}">
      <dgm:prSet/>
      <dgm:spPr/>
      <dgm:t>
        <a:bodyPr/>
        <a:lstStyle/>
        <a:p>
          <a:pPr algn="ctr"/>
          <a:endParaRPr lang="en-US" sz="2000" b="0">
            <a:latin typeface="Amasis MT Pro Black" panose="02040A04050005020304" pitchFamily="18" charset="0"/>
          </a:endParaRPr>
        </a:p>
      </dgm:t>
    </dgm:pt>
    <dgm:pt modelId="{55F7D500-1F8D-432D-AF53-F21706AC9DD4}" type="sibTrans" cxnId="{F808E0AC-1188-4BED-9A75-A1B421CEB10E}">
      <dgm:prSet/>
      <dgm:spPr/>
      <dgm:t>
        <a:bodyPr/>
        <a:lstStyle/>
        <a:p>
          <a:pPr algn="ctr"/>
          <a:endParaRPr lang="en-US" sz="2000" b="0">
            <a:latin typeface="Amasis MT Pro Black" panose="02040A04050005020304" pitchFamily="18" charset="0"/>
          </a:endParaRPr>
        </a:p>
      </dgm:t>
    </dgm:pt>
    <dgm:pt modelId="{1F019518-81BB-44EF-ABC0-870E168ED2E6}">
      <dgm:prSet custT="1"/>
      <dgm:spPr/>
      <dgm:t>
        <a:bodyPr/>
        <a:lstStyle/>
        <a:p>
          <a:pPr algn="ctr"/>
          <a:r>
            <a:rPr lang="en-US" sz="1800" b="0">
              <a:latin typeface="Amasis MT Pro Black" panose="02040A04050005020304" pitchFamily="18" charset="0"/>
            </a:rPr>
            <a:t>ENERGETIC HEALING</a:t>
          </a:r>
        </a:p>
      </dgm:t>
    </dgm:pt>
    <dgm:pt modelId="{2CFDD76B-AB56-4704-8AEC-3251603E0661}" type="parTrans" cxnId="{C9E97E1E-42E1-4B70-8D76-75E764F6D5D9}">
      <dgm:prSet/>
      <dgm:spPr/>
      <dgm:t>
        <a:bodyPr/>
        <a:lstStyle/>
        <a:p>
          <a:pPr algn="ctr"/>
          <a:endParaRPr lang="en-US" sz="2000" b="0">
            <a:latin typeface="Amasis MT Pro Black" panose="02040A04050005020304" pitchFamily="18" charset="0"/>
          </a:endParaRPr>
        </a:p>
      </dgm:t>
    </dgm:pt>
    <dgm:pt modelId="{46C7D5E3-BD01-443D-BF35-313361399947}" type="sibTrans" cxnId="{C9E97E1E-42E1-4B70-8D76-75E764F6D5D9}">
      <dgm:prSet/>
      <dgm:spPr/>
      <dgm:t>
        <a:bodyPr/>
        <a:lstStyle/>
        <a:p>
          <a:pPr algn="ctr"/>
          <a:endParaRPr lang="en-US" sz="2000" b="0">
            <a:latin typeface="Amasis MT Pro Black" panose="02040A04050005020304" pitchFamily="18" charset="0"/>
          </a:endParaRPr>
        </a:p>
      </dgm:t>
    </dgm:pt>
    <dgm:pt modelId="{776C6887-B94A-402C-AD4D-0B17960B9B10}">
      <dgm:prSet custT="1"/>
      <dgm:spPr/>
      <dgm:t>
        <a:bodyPr/>
        <a:lstStyle/>
        <a:p>
          <a:pPr algn="ctr"/>
          <a:r>
            <a:rPr lang="en-US" sz="1800" b="0">
              <a:latin typeface="Amasis MT Pro Black" panose="02040A04050005020304" pitchFamily="18" charset="0"/>
            </a:rPr>
            <a:t>WHY ARE WE STUCK IN PROBLEMS?</a:t>
          </a:r>
        </a:p>
      </dgm:t>
    </dgm:pt>
    <dgm:pt modelId="{76B9CF9E-700D-45A4-A9A7-7EBD04A50AB4}" type="parTrans" cxnId="{AE86CFD7-F00A-4A99-97F7-6870623F1BDE}">
      <dgm:prSet/>
      <dgm:spPr/>
      <dgm:t>
        <a:bodyPr/>
        <a:lstStyle/>
        <a:p>
          <a:pPr algn="ctr"/>
          <a:endParaRPr lang="en-US" sz="2000" b="0">
            <a:latin typeface="Amasis MT Pro Black" panose="02040A04050005020304" pitchFamily="18" charset="0"/>
          </a:endParaRPr>
        </a:p>
      </dgm:t>
    </dgm:pt>
    <dgm:pt modelId="{32E0AE19-16FD-41C3-AA0D-47A90A412D78}" type="sibTrans" cxnId="{AE86CFD7-F00A-4A99-97F7-6870623F1BDE}">
      <dgm:prSet/>
      <dgm:spPr/>
      <dgm:t>
        <a:bodyPr/>
        <a:lstStyle/>
        <a:p>
          <a:pPr algn="ctr"/>
          <a:endParaRPr lang="en-US" sz="2000" b="0">
            <a:latin typeface="Amasis MT Pro Black" panose="02040A04050005020304" pitchFamily="18" charset="0"/>
          </a:endParaRPr>
        </a:p>
      </dgm:t>
    </dgm:pt>
    <dgm:pt modelId="{8F77B42F-26C3-46FA-B038-6B487E0945C6}">
      <dgm:prSet custT="1"/>
      <dgm:spPr/>
      <dgm:t>
        <a:bodyPr/>
        <a:lstStyle/>
        <a:p>
          <a:pPr algn="ctr"/>
          <a:r>
            <a:rPr lang="en-US" sz="1800" b="0">
              <a:latin typeface="Amasis MT Pro Black" panose="02040A04050005020304" pitchFamily="18" charset="0"/>
            </a:rPr>
            <a:t>RECOGNIZE ONE’S ONE YARDSTICK</a:t>
          </a:r>
        </a:p>
      </dgm:t>
    </dgm:pt>
    <dgm:pt modelId="{15CF2F15-6208-44F1-9DA1-82EBC54E5F0D}" type="parTrans" cxnId="{8A97353E-95CD-45C8-8C94-48139B74E64F}">
      <dgm:prSet/>
      <dgm:spPr/>
      <dgm:t>
        <a:bodyPr/>
        <a:lstStyle/>
        <a:p>
          <a:pPr algn="ctr"/>
          <a:endParaRPr lang="en-US" sz="2000" b="0">
            <a:latin typeface="Amasis MT Pro Black" panose="02040A04050005020304" pitchFamily="18" charset="0"/>
          </a:endParaRPr>
        </a:p>
      </dgm:t>
    </dgm:pt>
    <dgm:pt modelId="{944D0195-B1FC-4622-8895-5A55FF9A5F72}" type="sibTrans" cxnId="{8A97353E-95CD-45C8-8C94-48139B74E64F}">
      <dgm:prSet/>
      <dgm:spPr/>
      <dgm:t>
        <a:bodyPr/>
        <a:lstStyle/>
        <a:p>
          <a:pPr algn="ctr"/>
          <a:endParaRPr lang="en-US" sz="2000" b="0">
            <a:latin typeface="Amasis MT Pro Black" panose="02040A04050005020304" pitchFamily="18" charset="0"/>
          </a:endParaRPr>
        </a:p>
      </dgm:t>
    </dgm:pt>
    <dgm:pt modelId="{4989F55E-A7F9-4437-9D6C-6F75AE18771C}">
      <dgm:prSet custT="1"/>
      <dgm:spPr/>
      <dgm:t>
        <a:bodyPr/>
        <a:lstStyle/>
        <a:p>
          <a:pPr algn="ctr"/>
          <a:r>
            <a:rPr lang="en-US" sz="1800" b="0">
              <a:latin typeface="Amasis MT Pro Black" panose="02040A04050005020304" pitchFamily="18" charset="0"/>
            </a:rPr>
            <a:t>RECOGNIZE SUPPOSITIONS</a:t>
          </a:r>
        </a:p>
      </dgm:t>
    </dgm:pt>
    <dgm:pt modelId="{77457542-6D37-45A0-A067-BB5E4CD5AD0B}" type="parTrans" cxnId="{5C229467-B04F-46CB-B639-A4E03BB0A870}">
      <dgm:prSet/>
      <dgm:spPr/>
      <dgm:t>
        <a:bodyPr/>
        <a:lstStyle/>
        <a:p>
          <a:pPr algn="ctr"/>
          <a:endParaRPr lang="en-US" sz="2000" b="0">
            <a:latin typeface="Amasis MT Pro Black" panose="02040A04050005020304" pitchFamily="18" charset="0"/>
          </a:endParaRPr>
        </a:p>
      </dgm:t>
    </dgm:pt>
    <dgm:pt modelId="{50F82F29-D5AF-41EF-8724-23F9744B5171}" type="sibTrans" cxnId="{5C229467-B04F-46CB-B639-A4E03BB0A870}">
      <dgm:prSet/>
      <dgm:spPr/>
      <dgm:t>
        <a:bodyPr/>
        <a:lstStyle/>
        <a:p>
          <a:pPr algn="ctr"/>
          <a:endParaRPr lang="en-US" sz="2000" b="0">
            <a:latin typeface="Amasis MT Pro Black" panose="02040A04050005020304" pitchFamily="18" charset="0"/>
          </a:endParaRPr>
        </a:p>
      </dgm:t>
    </dgm:pt>
    <dgm:pt modelId="{C6CD8C87-F138-400F-8C2D-E690912BD04C}">
      <dgm:prSet custT="1"/>
      <dgm:spPr/>
      <dgm:t>
        <a:bodyPr/>
        <a:lstStyle/>
        <a:p>
          <a:pPr algn="ctr"/>
          <a:r>
            <a:rPr lang="en-US" sz="1800" b="0">
              <a:latin typeface="Amasis MT Pro Black" panose="02040A04050005020304" pitchFamily="18" charset="0"/>
            </a:rPr>
            <a:t>BREAKING OF MYTHS</a:t>
          </a:r>
        </a:p>
      </dgm:t>
    </dgm:pt>
    <dgm:pt modelId="{970B07B5-D89F-43F2-849A-8093BFE7167D}" type="parTrans" cxnId="{EAB512EB-C8E0-4252-AE79-BBC2AFAF2800}">
      <dgm:prSet/>
      <dgm:spPr/>
      <dgm:t>
        <a:bodyPr/>
        <a:lstStyle/>
        <a:p>
          <a:pPr algn="ctr"/>
          <a:endParaRPr lang="en-US" sz="2000" b="0">
            <a:latin typeface="Amasis MT Pro Black" panose="02040A04050005020304" pitchFamily="18" charset="0"/>
          </a:endParaRPr>
        </a:p>
      </dgm:t>
    </dgm:pt>
    <dgm:pt modelId="{41B15A10-D590-4016-A256-25A11F5E15FA}" type="sibTrans" cxnId="{EAB512EB-C8E0-4252-AE79-BBC2AFAF2800}">
      <dgm:prSet/>
      <dgm:spPr/>
      <dgm:t>
        <a:bodyPr/>
        <a:lstStyle/>
        <a:p>
          <a:pPr algn="ctr"/>
          <a:endParaRPr lang="en-US" sz="2000" b="0">
            <a:latin typeface="Amasis MT Pro Black" panose="02040A04050005020304" pitchFamily="18" charset="0"/>
          </a:endParaRPr>
        </a:p>
      </dgm:t>
    </dgm:pt>
    <dgm:pt modelId="{9B5331E0-0493-41A7-8117-4D4A65D252BC}">
      <dgm:prSet custT="1"/>
      <dgm:spPr/>
      <dgm:t>
        <a:bodyPr/>
        <a:lstStyle/>
        <a:p>
          <a:pPr algn="ctr"/>
          <a:r>
            <a:rPr lang="en-US" sz="1800" b="0">
              <a:latin typeface="Amasis MT Pro Black" panose="02040A04050005020304" pitchFamily="18" charset="0"/>
            </a:rPr>
            <a:t>RECOGNIZE COLLECTIVE ISSUES</a:t>
          </a:r>
        </a:p>
      </dgm:t>
    </dgm:pt>
    <dgm:pt modelId="{14BA180F-8B10-4085-8A38-7B17256C6C3A}" type="parTrans" cxnId="{35455789-EAFC-489E-8B6E-143FBCFF0B58}">
      <dgm:prSet/>
      <dgm:spPr/>
      <dgm:t>
        <a:bodyPr/>
        <a:lstStyle/>
        <a:p>
          <a:pPr algn="ctr"/>
          <a:endParaRPr lang="en-US" sz="2000" b="0">
            <a:latin typeface="Amasis MT Pro Black" panose="02040A04050005020304" pitchFamily="18" charset="0"/>
          </a:endParaRPr>
        </a:p>
      </dgm:t>
    </dgm:pt>
    <dgm:pt modelId="{813E10B8-44CC-49CC-B340-49C7D1FF40AF}" type="sibTrans" cxnId="{35455789-EAFC-489E-8B6E-143FBCFF0B58}">
      <dgm:prSet/>
      <dgm:spPr/>
      <dgm:t>
        <a:bodyPr/>
        <a:lstStyle/>
        <a:p>
          <a:pPr algn="ctr"/>
          <a:endParaRPr lang="en-US" sz="2000" b="0">
            <a:latin typeface="Amasis MT Pro Black" panose="02040A04050005020304" pitchFamily="18" charset="0"/>
          </a:endParaRPr>
        </a:p>
      </dgm:t>
    </dgm:pt>
    <dgm:pt modelId="{F94F7B88-7410-4717-85E4-4671D9673970}">
      <dgm:prSet custT="1"/>
      <dgm:spPr/>
      <dgm:t>
        <a:bodyPr/>
        <a:lstStyle/>
        <a:p>
          <a:pPr algn="ctr"/>
          <a:r>
            <a:rPr lang="en-US" sz="1800" b="0">
              <a:latin typeface="Amasis MT Pro Black" panose="02040A04050005020304" pitchFamily="18" charset="0"/>
            </a:rPr>
            <a:t>TRANSCENDING THE RATIONAL HUMAN MIND AND DISCOVER THE SELF</a:t>
          </a:r>
        </a:p>
      </dgm:t>
    </dgm:pt>
    <dgm:pt modelId="{B2A7AF31-AEAA-42EE-8774-DB7DFD58BB87}" type="parTrans" cxnId="{91CC9794-CF31-40E1-BB79-D0F7F3255D52}">
      <dgm:prSet/>
      <dgm:spPr/>
      <dgm:t>
        <a:bodyPr/>
        <a:lstStyle/>
        <a:p>
          <a:pPr algn="ctr"/>
          <a:endParaRPr lang="en-US" sz="2000" b="0">
            <a:latin typeface="Amasis MT Pro Black" panose="02040A04050005020304" pitchFamily="18" charset="0"/>
          </a:endParaRPr>
        </a:p>
      </dgm:t>
    </dgm:pt>
    <dgm:pt modelId="{F932F161-EB50-4EA5-B95C-ECA872CEBD53}" type="sibTrans" cxnId="{91CC9794-CF31-40E1-BB79-D0F7F3255D52}">
      <dgm:prSet/>
      <dgm:spPr/>
      <dgm:t>
        <a:bodyPr/>
        <a:lstStyle/>
        <a:p>
          <a:pPr algn="ctr"/>
          <a:endParaRPr lang="en-US" sz="2000" b="0">
            <a:latin typeface="Amasis MT Pro Black" panose="02040A04050005020304" pitchFamily="18" charset="0"/>
          </a:endParaRPr>
        </a:p>
      </dgm:t>
    </dgm:pt>
    <dgm:pt modelId="{E02F6282-CD6F-494C-867D-7AC59CDCA3BB}">
      <dgm:prSet custT="1"/>
      <dgm:spPr/>
      <dgm:t>
        <a:bodyPr/>
        <a:lstStyle/>
        <a:p>
          <a:pPr algn="ctr"/>
          <a:r>
            <a:rPr lang="en-US" sz="1800" b="0">
              <a:latin typeface="Amasis MT Pro Black" panose="02040A04050005020304" pitchFamily="18" charset="0"/>
            </a:rPr>
            <a:t>MASTERY OF ONE’S STEADINESS</a:t>
          </a:r>
        </a:p>
      </dgm:t>
    </dgm:pt>
    <dgm:pt modelId="{D6993A59-45E0-4BE0-9689-B0CAE7EB1CC2}" type="parTrans" cxnId="{A06EF6FB-D804-4964-B096-4A7F4DB6704F}">
      <dgm:prSet/>
      <dgm:spPr/>
      <dgm:t>
        <a:bodyPr/>
        <a:lstStyle/>
        <a:p>
          <a:pPr algn="ctr"/>
          <a:endParaRPr lang="en-US" sz="2000" b="0">
            <a:latin typeface="Amasis MT Pro Black" panose="02040A04050005020304" pitchFamily="18" charset="0"/>
          </a:endParaRPr>
        </a:p>
      </dgm:t>
    </dgm:pt>
    <dgm:pt modelId="{72EADB4D-2221-4A41-A56B-FBB224B33A6B}" type="sibTrans" cxnId="{A06EF6FB-D804-4964-B096-4A7F4DB6704F}">
      <dgm:prSet/>
      <dgm:spPr/>
      <dgm:t>
        <a:bodyPr/>
        <a:lstStyle/>
        <a:p>
          <a:pPr algn="ctr"/>
          <a:endParaRPr lang="en-US" sz="2000" b="0">
            <a:latin typeface="Amasis MT Pro Black" panose="02040A04050005020304" pitchFamily="18" charset="0"/>
          </a:endParaRPr>
        </a:p>
      </dgm:t>
    </dgm:pt>
    <dgm:pt modelId="{19F5D3BA-CA79-4C55-A0E1-03504859686C}" type="pres">
      <dgm:prSet presAssocID="{428AD6DA-545E-4E74-B521-45F0784C8F0D}" presName="vert0" presStyleCnt="0">
        <dgm:presLayoutVars>
          <dgm:dir/>
          <dgm:animOne val="branch"/>
          <dgm:animLvl val="lvl"/>
        </dgm:presLayoutVars>
      </dgm:prSet>
      <dgm:spPr/>
    </dgm:pt>
    <dgm:pt modelId="{8EC16D07-5C67-4BAF-AA74-1F4E5F3DC0A3}" type="pres">
      <dgm:prSet presAssocID="{42DBF6A4-680B-48F4-A712-AC8B504548ED}" presName="thickLine" presStyleLbl="alignNode1" presStyleIdx="0" presStyleCnt="10"/>
      <dgm:spPr/>
    </dgm:pt>
    <dgm:pt modelId="{EEF3B880-18C2-4CCB-89DD-068B7BE8B585}" type="pres">
      <dgm:prSet presAssocID="{42DBF6A4-680B-48F4-A712-AC8B504548ED}" presName="horz1" presStyleCnt="0"/>
      <dgm:spPr/>
    </dgm:pt>
    <dgm:pt modelId="{126D38CE-7D56-4B70-8A2D-E6847F0B7E06}" type="pres">
      <dgm:prSet presAssocID="{42DBF6A4-680B-48F4-A712-AC8B504548ED}" presName="tx1" presStyleLbl="revTx" presStyleIdx="0" presStyleCnt="10"/>
      <dgm:spPr/>
    </dgm:pt>
    <dgm:pt modelId="{C5ABB370-EA27-48AE-92F2-18DB6A28B86A}" type="pres">
      <dgm:prSet presAssocID="{42DBF6A4-680B-48F4-A712-AC8B504548ED}" presName="vert1" presStyleCnt="0"/>
      <dgm:spPr/>
    </dgm:pt>
    <dgm:pt modelId="{456F2D04-1267-4196-B3FA-42F5E80DF271}" type="pres">
      <dgm:prSet presAssocID="{325C17AB-379F-4E37-A362-41AC7862CF8A}" presName="thickLine" presStyleLbl="alignNode1" presStyleIdx="1" presStyleCnt="10"/>
      <dgm:spPr/>
    </dgm:pt>
    <dgm:pt modelId="{DD7B2484-439B-421C-B88B-0D19FFD38901}" type="pres">
      <dgm:prSet presAssocID="{325C17AB-379F-4E37-A362-41AC7862CF8A}" presName="horz1" presStyleCnt="0"/>
      <dgm:spPr/>
    </dgm:pt>
    <dgm:pt modelId="{E53CBE3C-0467-4C59-A4F4-3F40F5D6A453}" type="pres">
      <dgm:prSet presAssocID="{325C17AB-379F-4E37-A362-41AC7862CF8A}" presName="tx1" presStyleLbl="revTx" presStyleIdx="1" presStyleCnt="10"/>
      <dgm:spPr/>
    </dgm:pt>
    <dgm:pt modelId="{8308155C-FD37-4FE6-8607-BEB71EA3F4DE}" type="pres">
      <dgm:prSet presAssocID="{325C17AB-379F-4E37-A362-41AC7862CF8A}" presName="vert1" presStyleCnt="0"/>
      <dgm:spPr/>
    </dgm:pt>
    <dgm:pt modelId="{0D438400-5E21-4041-8843-38D1EE85086F}" type="pres">
      <dgm:prSet presAssocID="{1F019518-81BB-44EF-ABC0-870E168ED2E6}" presName="thickLine" presStyleLbl="alignNode1" presStyleIdx="2" presStyleCnt="10"/>
      <dgm:spPr/>
    </dgm:pt>
    <dgm:pt modelId="{A1EA4325-A6DC-4C19-B7B2-4A6DBC0BE15F}" type="pres">
      <dgm:prSet presAssocID="{1F019518-81BB-44EF-ABC0-870E168ED2E6}" presName="horz1" presStyleCnt="0"/>
      <dgm:spPr/>
    </dgm:pt>
    <dgm:pt modelId="{DB120516-2490-4219-BB0D-2D93C5DB6E3F}" type="pres">
      <dgm:prSet presAssocID="{1F019518-81BB-44EF-ABC0-870E168ED2E6}" presName="tx1" presStyleLbl="revTx" presStyleIdx="2" presStyleCnt="10"/>
      <dgm:spPr/>
    </dgm:pt>
    <dgm:pt modelId="{39ECC0EA-386A-4920-A793-D29A5833CF10}" type="pres">
      <dgm:prSet presAssocID="{1F019518-81BB-44EF-ABC0-870E168ED2E6}" presName="vert1" presStyleCnt="0"/>
      <dgm:spPr/>
    </dgm:pt>
    <dgm:pt modelId="{75ECD260-9324-44C1-9DDE-5432F857B72D}" type="pres">
      <dgm:prSet presAssocID="{776C6887-B94A-402C-AD4D-0B17960B9B10}" presName="thickLine" presStyleLbl="alignNode1" presStyleIdx="3" presStyleCnt="10"/>
      <dgm:spPr/>
    </dgm:pt>
    <dgm:pt modelId="{8A778BB4-9377-48A6-B475-E2942B47796F}" type="pres">
      <dgm:prSet presAssocID="{776C6887-B94A-402C-AD4D-0B17960B9B10}" presName="horz1" presStyleCnt="0"/>
      <dgm:spPr/>
    </dgm:pt>
    <dgm:pt modelId="{3F4B4F9D-70F4-46C0-92E3-D4EC6C42FE85}" type="pres">
      <dgm:prSet presAssocID="{776C6887-B94A-402C-AD4D-0B17960B9B10}" presName="tx1" presStyleLbl="revTx" presStyleIdx="3" presStyleCnt="10"/>
      <dgm:spPr/>
    </dgm:pt>
    <dgm:pt modelId="{92E81552-6C0C-4CC6-A21D-ACBCB6E12244}" type="pres">
      <dgm:prSet presAssocID="{776C6887-B94A-402C-AD4D-0B17960B9B10}" presName="vert1" presStyleCnt="0"/>
      <dgm:spPr/>
    </dgm:pt>
    <dgm:pt modelId="{5162CAA9-34AE-473E-A35E-72D64DCD5FEA}" type="pres">
      <dgm:prSet presAssocID="{8F77B42F-26C3-46FA-B038-6B487E0945C6}" presName="thickLine" presStyleLbl="alignNode1" presStyleIdx="4" presStyleCnt="10"/>
      <dgm:spPr/>
    </dgm:pt>
    <dgm:pt modelId="{498D3292-7626-47C9-B317-DCF56D854C02}" type="pres">
      <dgm:prSet presAssocID="{8F77B42F-26C3-46FA-B038-6B487E0945C6}" presName="horz1" presStyleCnt="0"/>
      <dgm:spPr/>
    </dgm:pt>
    <dgm:pt modelId="{5529B0FF-9632-4796-9A56-3C7DB6D341E4}" type="pres">
      <dgm:prSet presAssocID="{8F77B42F-26C3-46FA-B038-6B487E0945C6}" presName="tx1" presStyleLbl="revTx" presStyleIdx="4" presStyleCnt="10"/>
      <dgm:spPr/>
    </dgm:pt>
    <dgm:pt modelId="{1EB01468-E832-4594-9788-B64A4A87AD06}" type="pres">
      <dgm:prSet presAssocID="{8F77B42F-26C3-46FA-B038-6B487E0945C6}" presName="vert1" presStyleCnt="0"/>
      <dgm:spPr/>
    </dgm:pt>
    <dgm:pt modelId="{523C8540-1359-42C0-AE4A-5E164663ED55}" type="pres">
      <dgm:prSet presAssocID="{4989F55E-A7F9-4437-9D6C-6F75AE18771C}" presName="thickLine" presStyleLbl="alignNode1" presStyleIdx="5" presStyleCnt="10"/>
      <dgm:spPr/>
    </dgm:pt>
    <dgm:pt modelId="{6224DB09-EC2D-48E8-BAE6-F4F6F96D7094}" type="pres">
      <dgm:prSet presAssocID="{4989F55E-A7F9-4437-9D6C-6F75AE18771C}" presName="horz1" presStyleCnt="0"/>
      <dgm:spPr/>
    </dgm:pt>
    <dgm:pt modelId="{4657C55C-72E7-4FC4-AD7D-23CC2E7E6A4E}" type="pres">
      <dgm:prSet presAssocID="{4989F55E-A7F9-4437-9D6C-6F75AE18771C}" presName="tx1" presStyleLbl="revTx" presStyleIdx="5" presStyleCnt="10"/>
      <dgm:spPr/>
    </dgm:pt>
    <dgm:pt modelId="{D4F297EA-ED91-405A-8C8C-91170815F541}" type="pres">
      <dgm:prSet presAssocID="{4989F55E-A7F9-4437-9D6C-6F75AE18771C}" presName="vert1" presStyleCnt="0"/>
      <dgm:spPr/>
    </dgm:pt>
    <dgm:pt modelId="{658F763B-41F1-4827-927F-EBF07371C69E}" type="pres">
      <dgm:prSet presAssocID="{C6CD8C87-F138-400F-8C2D-E690912BD04C}" presName="thickLine" presStyleLbl="alignNode1" presStyleIdx="6" presStyleCnt="10"/>
      <dgm:spPr/>
    </dgm:pt>
    <dgm:pt modelId="{EFACCF39-CFDB-4331-9EE9-3B6D0A51ECE9}" type="pres">
      <dgm:prSet presAssocID="{C6CD8C87-F138-400F-8C2D-E690912BD04C}" presName="horz1" presStyleCnt="0"/>
      <dgm:spPr/>
    </dgm:pt>
    <dgm:pt modelId="{5B5F7999-CA7D-4687-933C-4B1FF6BDCC71}" type="pres">
      <dgm:prSet presAssocID="{C6CD8C87-F138-400F-8C2D-E690912BD04C}" presName="tx1" presStyleLbl="revTx" presStyleIdx="6" presStyleCnt="10"/>
      <dgm:spPr/>
    </dgm:pt>
    <dgm:pt modelId="{E55103AE-2839-4C6B-93E1-5497500421F3}" type="pres">
      <dgm:prSet presAssocID="{C6CD8C87-F138-400F-8C2D-E690912BD04C}" presName="vert1" presStyleCnt="0"/>
      <dgm:spPr/>
    </dgm:pt>
    <dgm:pt modelId="{05531307-11F6-4964-B258-1B74A0F31954}" type="pres">
      <dgm:prSet presAssocID="{9B5331E0-0493-41A7-8117-4D4A65D252BC}" presName="thickLine" presStyleLbl="alignNode1" presStyleIdx="7" presStyleCnt="10"/>
      <dgm:spPr/>
    </dgm:pt>
    <dgm:pt modelId="{A0D29BC4-B9DD-42B7-8095-6611735684E7}" type="pres">
      <dgm:prSet presAssocID="{9B5331E0-0493-41A7-8117-4D4A65D252BC}" presName="horz1" presStyleCnt="0"/>
      <dgm:spPr/>
    </dgm:pt>
    <dgm:pt modelId="{A153D89A-24F5-479A-B28C-6846295BA8A0}" type="pres">
      <dgm:prSet presAssocID="{9B5331E0-0493-41A7-8117-4D4A65D252BC}" presName="tx1" presStyleLbl="revTx" presStyleIdx="7" presStyleCnt="10"/>
      <dgm:spPr/>
    </dgm:pt>
    <dgm:pt modelId="{6CC34FBD-387D-467B-8F69-769C16FD0FDD}" type="pres">
      <dgm:prSet presAssocID="{9B5331E0-0493-41A7-8117-4D4A65D252BC}" presName="vert1" presStyleCnt="0"/>
      <dgm:spPr/>
    </dgm:pt>
    <dgm:pt modelId="{B1ED7525-CA99-43CA-8030-88E8B896602B}" type="pres">
      <dgm:prSet presAssocID="{F94F7B88-7410-4717-85E4-4671D9673970}" presName="thickLine" presStyleLbl="alignNode1" presStyleIdx="8" presStyleCnt="10"/>
      <dgm:spPr/>
    </dgm:pt>
    <dgm:pt modelId="{BB4DF8A2-B58E-4094-81D6-4909489A900A}" type="pres">
      <dgm:prSet presAssocID="{F94F7B88-7410-4717-85E4-4671D9673970}" presName="horz1" presStyleCnt="0"/>
      <dgm:spPr/>
    </dgm:pt>
    <dgm:pt modelId="{9B191816-F122-40E3-9D1F-DF86E85FEB3C}" type="pres">
      <dgm:prSet presAssocID="{F94F7B88-7410-4717-85E4-4671D9673970}" presName="tx1" presStyleLbl="revTx" presStyleIdx="8" presStyleCnt="10"/>
      <dgm:spPr/>
    </dgm:pt>
    <dgm:pt modelId="{5CCC4A7B-1269-41DF-8E3A-DB882E26D495}" type="pres">
      <dgm:prSet presAssocID="{F94F7B88-7410-4717-85E4-4671D9673970}" presName="vert1" presStyleCnt="0"/>
      <dgm:spPr/>
    </dgm:pt>
    <dgm:pt modelId="{101608F9-4DD5-4EF5-92ED-B4C37F910C34}" type="pres">
      <dgm:prSet presAssocID="{E02F6282-CD6F-494C-867D-7AC59CDCA3BB}" presName="thickLine" presStyleLbl="alignNode1" presStyleIdx="9" presStyleCnt="10"/>
      <dgm:spPr/>
    </dgm:pt>
    <dgm:pt modelId="{A50A5906-D9BE-4903-8361-35C3B9A9BE01}" type="pres">
      <dgm:prSet presAssocID="{E02F6282-CD6F-494C-867D-7AC59CDCA3BB}" presName="horz1" presStyleCnt="0"/>
      <dgm:spPr/>
    </dgm:pt>
    <dgm:pt modelId="{1EFAE06D-0568-40DE-81B7-23673089BC45}" type="pres">
      <dgm:prSet presAssocID="{E02F6282-CD6F-494C-867D-7AC59CDCA3BB}" presName="tx1" presStyleLbl="revTx" presStyleIdx="9" presStyleCnt="10"/>
      <dgm:spPr/>
    </dgm:pt>
    <dgm:pt modelId="{8ACC450B-2010-496B-B193-8ED226C90777}" type="pres">
      <dgm:prSet presAssocID="{E02F6282-CD6F-494C-867D-7AC59CDCA3BB}" presName="vert1" presStyleCnt="0"/>
      <dgm:spPr/>
    </dgm:pt>
  </dgm:ptLst>
  <dgm:cxnLst>
    <dgm:cxn modelId="{C9E97E1E-42E1-4B70-8D76-75E764F6D5D9}" srcId="{428AD6DA-545E-4E74-B521-45F0784C8F0D}" destId="{1F019518-81BB-44EF-ABC0-870E168ED2E6}" srcOrd="2" destOrd="0" parTransId="{2CFDD76B-AB56-4704-8AEC-3251603E0661}" sibTransId="{46C7D5E3-BD01-443D-BF35-313361399947}"/>
    <dgm:cxn modelId="{3918CF35-4F97-414F-AC45-88DA2757F7D6}" type="presOf" srcId="{325C17AB-379F-4E37-A362-41AC7862CF8A}" destId="{E53CBE3C-0467-4C59-A4F4-3F40F5D6A453}" srcOrd="0" destOrd="0" presId="urn:microsoft.com/office/officeart/2008/layout/LinedList"/>
    <dgm:cxn modelId="{8A97353E-95CD-45C8-8C94-48139B74E64F}" srcId="{428AD6DA-545E-4E74-B521-45F0784C8F0D}" destId="{8F77B42F-26C3-46FA-B038-6B487E0945C6}" srcOrd="4" destOrd="0" parTransId="{15CF2F15-6208-44F1-9DA1-82EBC54E5F0D}" sibTransId="{944D0195-B1FC-4622-8895-5A55FF9A5F72}"/>
    <dgm:cxn modelId="{5C229467-B04F-46CB-B639-A4E03BB0A870}" srcId="{428AD6DA-545E-4E74-B521-45F0784C8F0D}" destId="{4989F55E-A7F9-4437-9D6C-6F75AE18771C}" srcOrd="5" destOrd="0" parTransId="{77457542-6D37-45A0-A067-BB5E4CD5AD0B}" sibTransId="{50F82F29-D5AF-41EF-8724-23F9744B5171}"/>
    <dgm:cxn modelId="{E4DD417B-1B15-4F95-AC23-797DB283E144}" type="presOf" srcId="{8F77B42F-26C3-46FA-B038-6B487E0945C6}" destId="{5529B0FF-9632-4796-9A56-3C7DB6D341E4}" srcOrd="0" destOrd="0" presId="urn:microsoft.com/office/officeart/2008/layout/LinedList"/>
    <dgm:cxn modelId="{35455789-EAFC-489E-8B6E-143FBCFF0B58}" srcId="{428AD6DA-545E-4E74-B521-45F0784C8F0D}" destId="{9B5331E0-0493-41A7-8117-4D4A65D252BC}" srcOrd="7" destOrd="0" parTransId="{14BA180F-8B10-4085-8A38-7B17256C6C3A}" sibTransId="{813E10B8-44CC-49CC-B340-49C7D1FF40AF}"/>
    <dgm:cxn modelId="{01A8EE8F-8191-4F9D-A551-AE05577A61B0}" srcId="{428AD6DA-545E-4E74-B521-45F0784C8F0D}" destId="{42DBF6A4-680B-48F4-A712-AC8B504548ED}" srcOrd="0" destOrd="0" parTransId="{0A1E472C-3875-47D0-B512-CD2B00D730D0}" sibTransId="{E69943A5-E3CE-4B4B-AD86-2B3208B37087}"/>
    <dgm:cxn modelId="{91CC9794-CF31-40E1-BB79-D0F7F3255D52}" srcId="{428AD6DA-545E-4E74-B521-45F0784C8F0D}" destId="{F94F7B88-7410-4717-85E4-4671D9673970}" srcOrd="8" destOrd="0" parTransId="{B2A7AF31-AEAA-42EE-8774-DB7DFD58BB87}" sibTransId="{F932F161-EB50-4EA5-B95C-ECA872CEBD53}"/>
    <dgm:cxn modelId="{6E0B829C-3813-41B0-B509-0AC6AA26CDAF}" type="presOf" srcId="{9B5331E0-0493-41A7-8117-4D4A65D252BC}" destId="{A153D89A-24F5-479A-B28C-6846295BA8A0}" srcOrd="0" destOrd="0" presId="urn:microsoft.com/office/officeart/2008/layout/LinedList"/>
    <dgm:cxn modelId="{F808E0AC-1188-4BED-9A75-A1B421CEB10E}" srcId="{428AD6DA-545E-4E74-B521-45F0784C8F0D}" destId="{325C17AB-379F-4E37-A362-41AC7862CF8A}" srcOrd="1" destOrd="0" parTransId="{947B3E79-5C26-46E5-9DBA-FBFA00AA20DC}" sibTransId="{55F7D500-1F8D-432D-AF53-F21706AC9DD4}"/>
    <dgm:cxn modelId="{EB9DFDAD-5EB6-4AE5-B70A-09B95A68F2B7}" type="presOf" srcId="{F94F7B88-7410-4717-85E4-4671D9673970}" destId="{9B191816-F122-40E3-9D1F-DF86E85FEB3C}" srcOrd="0" destOrd="0" presId="urn:microsoft.com/office/officeart/2008/layout/LinedList"/>
    <dgm:cxn modelId="{433204AF-946A-4726-B15F-EB159CCF4EB0}" type="presOf" srcId="{776C6887-B94A-402C-AD4D-0B17960B9B10}" destId="{3F4B4F9D-70F4-46C0-92E3-D4EC6C42FE85}" srcOrd="0" destOrd="0" presId="urn:microsoft.com/office/officeart/2008/layout/LinedList"/>
    <dgm:cxn modelId="{117233D1-6D3F-4950-BAD8-DDA08F411CC1}" type="presOf" srcId="{4989F55E-A7F9-4437-9D6C-6F75AE18771C}" destId="{4657C55C-72E7-4FC4-AD7D-23CC2E7E6A4E}" srcOrd="0" destOrd="0" presId="urn:microsoft.com/office/officeart/2008/layout/LinedList"/>
    <dgm:cxn modelId="{8DF010D4-CE11-4B3F-AB48-FE5026A04140}" type="presOf" srcId="{428AD6DA-545E-4E74-B521-45F0784C8F0D}" destId="{19F5D3BA-CA79-4C55-A0E1-03504859686C}" srcOrd="0" destOrd="0" presId="urn:microsoft.com/office/officeart/2008/layout/LinedList"/>
    <dgm:cxn modelId="{F5A272D5-AD64-4A82-BAFB-6BD781B12B03}" type="presOf" srcId="{1F019518-81BB-44EF-ABC0-870E168ED2E6}" destId="{DB120516-2490-4219-BB0D-2D93C5DB6E3F}" srcOrd="0" destOrd="0" presId="urn:microsoft.com/office/officeart/2008/layout/LinedList"/>
    <dgm:cxn modelId="{AE86CFD7-F00A-4A99-97F7-6870623F1BDE}" srcId="{428AD6DA-545E-4E74-B521-45F0784C8F0D}" destId="{776C6887-B94A-402C-AD4D-0B17960B9B10}" srcOrd="3" destOrd="0" parTransId="{76B9CF9E-700D-45A4-A9A7-7EBD04A50AB4}" sibTransId="{32E0AE19-16FD-41C3-AA0D-47A90A412D78}"/>
    <dgm:cxn modelId="{6F6F03DD-C83B-4BCC-9FC7-FCB03D480038}" type="presOf" srcId="{42DBF6A4-680B-48F4-A712-AC8B504548ED}" destId="{126D38CE-7D56-4B70-8A2D-E6847F0B7E06}" srcOrd="0" destOrd="0" presId="urn:microsoft.com/office/officeart/2008/layout/LinedList"/>
    <dgm:cxn modelId="{EAB512EB-C8E0-4252-AE79-BBC2AFAF2800}" srcId="{428AD6DA-545E-4E74-B521-45F0784C8F0D}" destId="{C6CD8C87-F138-400F-8C2D-E690912BD04C}" srcOrd="6" destOrd="0" parTransId="{970B07B5-D89F-43F2-849A-8093BFE7167D}" sibTransId="{41B15A10-D590-4016-A256-25A11F5E15FA}"/>
    <dgm:cxn modelId="{750AB1EE-FB9A-4B82-8816-6640467BAF34}" type="presOf" srcId="{C6CD8C87-F138-400F-8C2D-E690912BD04C}" destId="{5B5F7999-CA7D-4687-933C-4B1FF6BDCC71}" srcOrd="0" destOrd="0" presId="urn:microsoft.com/office/officeart/2008/layout/LinedList"/>
    <dgm:cxn modelId="{39E6FFF7-1597-4494-A9A4-852D7D8935BB}" type="presOf" srcId="{E02F6282-CD6F-494C-867D-7AC59CDCA3BB}" destId="{1EFAE06D-0568-40DE-81B7-23673089BC45}" srcOrd="0" destOrd="0" presId="urn:microsoft.com/office/officeart/2008/layout/LinedList"/>
    <dgm:cxn modelId="{A06EF6FB-D804-4964-B096-4A7F4DB6704F}" srcId="{428AD6DA-545E-4E74-B521-45F0784C8F0D}" destId="{E02F6282-CD6F-494C-867D-7AC59CDCA3BB}" srcOrd="9" destOrd="0" parTransId="{D6993A59-45E0-4BE0-9689-B0CAE7EB1CC2}" sibTransId="{72EADB4D-2221-4A41-A56B-FBB224B33A6B}"/>
    <dgm:cxn modelId="{2E9C19A6-E8D3-4AEF-BE35-D8E2903DCAE0}" type="presParOf" srcId="{19F5D3BA-CA79-4C55-A0E1-03504859686C}" destId="{8EC16D07-5C67-4BAF-AA74-1F4E5F3DC0A3}" srcOrd="0" destOrd="0" presId="urn:microsoft.com/office/officeart/2008/layout/LinedList"/>
    <dgm:cxn modelId="{E073FAB3-F121-4D78-90A5-F2CBAAE9C6FD}" type="presParOf" srcId="{19F5D3BA-CA79-4C55-A0E1-03504859686C}" destId="{EEF3B880-18C2-4CCB-89DD-068B7BE8B585}" srcOrd="1" destOrd="0" presId="urn:microsoft.com/office/officeart/2008/layout/LinedList"/>
    <dgm:cxn modelId="{46C2606C-E7D0-4A21-88BB-C0A87CC0EF52}" type="presParOf" srcId="{EEF3B880-18C2-4CCB-89DD-068B7BE8B585}" destId="{126D38CE-7D56-4B70-8A2D-E6847F0B7E06}" srcOrd="0" destOrd="0" presId="urn:microsoft.com/office/officeart/2008/layout/LinedList"/>
    <dgm:cxn modelId="{8C9ABF11-7156-4824-BD1E-579EC66A90C8}" type="presParOf" srcId="{EEF3B880-18C2-4CCB-89DD-068B7BE8B585}" destId="{C5ABB370-EA27-48AE-92F2-18DB6A28B86A}" srcOrd="1" destOrd="0" presId="urn:microsoft.com/office/officeart/2008/layout/LinedList"/>
    <dgm:cxn modelId="{8AFE7F9E-DCE7-4D5E-A7D3-09C68749DF1B}" type="presParOf" srcId="{19F5D3BA-CA79-4C55-A0E1-03504859686C}" destId="{456F2D04-1267-4196-B3FA-42F5E80DF271}" srcOrd="2" destOrd="0" presId="urn:microsoft.com/office/officeart/2008/layout/LinedList"/>
    <dgm:cxn modelId="{204C86E5-FE14-4F28-9C69-DDA196BE6403}" type="presParOf" srcId="{19F5D3BA-CA79-4C55-A0E1-03504859686C}" destId="{DD7B2484-439B-421C-B88B-0D19FFD38901}" srcOrd="3" destOrd="0" presId="urn:microsoft.com/office/officeart/2008/layout/LinedList"/>
    <dgm:cxn modelId="{83FF2CE2-64A1-409C-A7D4-74142D9C2EE2}" type="presParOf" srcId="{DD7B2484-439B-421C-B88B-0D19FFD38901}" destId="{E53CBE3C-0467-4C59-A4F4-3F40F5D6A453}" srcOrd="0" destOrd="0" presId="urn:microsoft.com/office/officeart/2008/layout/LinedList"/>
    <dgm:cxn modelId="{E74728BE-BBCB-4178-9ECF-C7CDD6AF03BD}" type="presParOf" srcId="{DD7B2484-439B-421C-B88B-0D19FFD38901}" destId="{8308155C-FD37-4FE6-8607-BEB71EA3F4DE}" srcOrd="1" destOrd="0" presId="urn:microsoft.com/office/officeart/2008/layout/LinedList"/>
    <dgm:cxn modelId="{2373878A-6070-4D50-A5C2-97C6E790B820}" type="presParOf" srcId="{19F5D3BA-CA79-4C55-A0E1-03504859686C}" destId="{0D438400-5E21-4041-8843-38D1EE85086F}" srcOrd="4" destOrd="0" presId="urn:microsoft.com/office/officeart/2008/layout/LinedList"/>
    <dgm:cxn modelId="{EB4FB92F-0C40-461F-8C90-5617119A4792}" type="presParOf" srcId="{19F5D3BA-CA79-4C55-A0E1-03504859686C}" destId="{A1EA4325-A6DC-4C19-B7B2-4A6DBC0BE15F}" srcOrd="5" destOrd="0" presId="urn:microsoft.com/office/officeart/2008/layout/LinedList"/>
    <dgm:cxn modelId="{5F4E6883-F709-4297-924E-2E05FE4BA6D4}" type="presParOf" srcId="{A1EA4325-A6DC-4C19-B7B2-4A6DBC0BE15F}" destId="{DB120516-2490-4219-BB0D-2D93C5DB6E3F}" srcOrd="0" destOrd="0" presId="urn:microsoft.com/office/officeart/2008/layout/LinedList"/>
    <dgm:cxn modelId="{7EFE1EEF-8B03-4827-A112-077CDAAD5177}" type="presParOf" srcId="{A1EA4325-A6DC-4C19-B7B2-4A6DBC0BE15F}" destId="{39ECC0EA-386A-4920-A793-D29A5833CF10}" srcOrd="1" destOrd="0" presId="urn:microsoft.com/office/officeart/2008/layout/LinedList"/>
    <dgm:cxn modelId="{669A7545-2096-4415-92E3-A1CA66468FD2}" type="presParOf" srcId="{19F5D3BA-CA79-4C55-A0E1-03504859686C}" destId="{75ECD260-9324-44C1-9DDE-5432F857B72D}" srcOrd="6" destOrd="0" presId="urn:microsoft.com/office/officeart/2008/layout/LinedList"/>
    <dgm:cxn modelId="{87FF4B64-C4E7-43ED-8D73-06C01CECAB96}" type="presParOf" srcId="{19F5D3BA-CA79-4C55-A0E1-03504859686C}" destId="{8A778BB4-9377-48A6-B475-E2942B47796F}" srcOrd="7" destOrd="0" presId="urn:microsoft.com/office/officeart/2008/layout/LinedList"/>
    <dgm:cxn modelId="{AC36DDF5-E377-4A78-941A-D830C96508B9}" type="presParOf" srcId="{8A778BB4-9377-48A6-B475-E2942B47796F}" destId="{3F4B4F9D-70F4-46C0-92E3-D4EC6C42FE85}" srcOrd="0" destOrd="0" presId="urn:microsoft.com/office/officeart/2008/layout/LinedList"/>
    <dgm:cxn modelId="{42323AEF-DF2F-4A0D-944B-F6EE2295170E}" type="presParOf" srcId="{8A778BB4-9377-48A6-B475-E2942B47796F}" destId="{92E81552-6C0C-4CC6-A21D-ACBCB6E12244}" srcOrd="1" destOrd="0" presId="urn:microsoft.com/office/officeart/2008/layout/LinedList"/>
    <dgm:cxn modelId="{9DC74731-23E5-4E89-BC85-03EACA7F6A04}" type="presParOf" srcId="{19F5D3BA-CA79-4C55-A0E1-03504859686C}" destId="{5162CAA9-34AE-473E-A35E-72D64DCD5FEA}" srcOrd="8" destOrd="0" presId="urn:microsoft.com/office/officeart/2008/layout/LinedList"/>
    <dgm:cxn modelId="{1A440DA7-B29D-4BDF-8CA8-06C9338B43F3}" type="presParOf" srcId="{19F5D3BA-CA79-4C55-A0E1-03504859686C}" destId="{498D3292-7626-47C9-B317-DCF56D854C02}" srcOrd="9" destOrd="0" presId="urn:microsoft.com/office/officeart/2008/layout/LinedList"/>
    <dgm:cxn modelId="{F287CD50-22BA-4107-AD32-32B081118450}" type="presParOf" srcId="{498D3292-7626-47C9-B317-DCF56D854C02}" destId="{5529B0FF-9632-4796-9A56-3C7DB6D341E4}" srcOrd="0" destOrd="0" presId="urn:microsoft.com/office/officeart/2008/layout/LinedList"/>
    <dgm:cxn modelId="{481C8FEA-9506-40D4-B7C4-27FABEFE966B}" type="presParOf" srcId="{498D3292-7626-47C9-B317-DCF56D854C02}" destId="{1EB01468-E832-4594-9788-B64A4A87AD06}" srcOrd="1" destOrd="0" presId="urn:microsoft.com/office/officeart/2008/layout/LinedList"/>
    <dgm:cxn modelId="{8CF176B7-6275-4C39-B4EE-0E9CAB9FE190}" type="presParOf" srcId="{19F5D3BA-CA79-4C55-A0E1-03504859686C}" destId="{523C8540-1359-42C0-AE4A-5E164663ED55}" srcOrd="10" destOrd="0" presId="urn:microsoft.com/office/officeart/2008/layout/LinedList"/>
    <dgm:cxn modelId="{7DAA1F66-D4E2-46D4-BDA2-3F70E463238E}" type="presParOf" srcId="{19F5D3BA-CA79-4C55-A0E1-03504859686C}" destId="{6224DB09-EC2D-48E8-BAE6-F4F6F96D7094}" srcOrd="11" destOrd="0" presId="urn:microsoft.com/office/officeart/2008/layout/LinedList"/>
    <dgm:cxn modelId="{4E337A0E-5947-4A0B-8096-73105601B882}" type="presParOf" srcId="{6224DB09-EC2D-48E8-BAE6-F4F6F96D7094}" destId="{4657C55C-72E7-4FC4-AD7D-23CC2E7E6A4E}" srcOrd="0" destOrd="0" presId="urn:microsoft.com/office/officeart/2008/layout/LinedList"/>
    <dgm:cxn modelId="{9356AE8A-EBE1-498D-8228-DCA026DBAF74}" type="presParOf" srcId="{6224DB09-EC2D-48E8-BAE6-F4F6F96D7094}" destId="{D4F297EA-ED91-405A-8C8C-91170815F541}" srcOrd="1" destOrd="0" presId="urn:microsoft.com/office/officeart/2008/layout/LinedList"/>
    <dgm:cxn modelId="{8155A0AB-56D6-4916-B80D-0474DAEE0CC1}" type="presParOf" srcId="{19F5D3BA-CA79-4C55-A0E1-03504859686C}" destId="{658F763B-41F1-4827-927F-EBF07371C69E}" srcOrd="12" destOrd="0" presId="urn:microsoft.com/office/officeart/2008/layout/LinedList"/>
    <dgm:cxn modelId="{45B9B7D2-7CEC-441B-86F5-65D18B1D7B56}" type="presParOf" srcId="{19F5D3BA-CA79-4C55-A0E1-03504859686C}" destId="{EFACCF39-CFDB-4331-9EE9-3B6D0A51ECE9}" srcOrd="13" destOrd="0" presId="urn:microsoft.com/office/officeart/2008/layout/LinedList"/>
    <dgm:cxn modelId="{130F6E07-FB31-4AD2-AE97-33A55FFDFCED}" type="presParOf" srcId="{EFACCF39-CFDB-4331-9EE9-3B6D0A51ECE9}" destId="{5B5F7999-CA7D-4687-933C-4B1FF6BDCC71}" srcOrd="0" destOrd="0" presId="urn:microsoft.com/office/officeart/2008/layout/LinedList"/>
    <dgm:cxn modelId="{9A7AB56B-3A9E-429E-AA36-1613BFD94749}" type="presParOf" srcId="{EFACCF39-CFDB-4331-9EE9-3B6D0A51ECE9}" destId="{E55103AE-2839-4C6B-93E1-5497500421F3}" srcOrd="1" destOrd="0" presId="urn:microsoft.com/office/officeart/2008/layout/LinedList"/>
    <dgm:cxn modelId="{C84107CD-79C7-443A-905F-98EF0F779E15}" type="presParOf" srcId="{19F5D3BA-CA79-4C55-A0E1-03504859686C}" destId="{05531307-11F6-4964-B258-1B74A0F31954}" srcOrd="14" destOrd="0" presId="urn:microsoft.com/office/officeart/2008/layout/LinedList"/>
    <dgm:cxn modelId="{9F57A074-813A-44EC-BC17-B2A94A033167}" type="presParOf" srcId="{19F5D3BA-CA79-4C55-A0E1-03504859686C}" destId="{A0D29BC4-B9DD-42B7-8095-6611735684E7}" srcOrd="15" destOrd="0" presId="urn:microsoft.com/office/officeart/2008/layout/LinedList"/>
    <dgm:cxn modelId="{F2A3B225-6B6B-4646-9DE2-5672C11A898A}" type="presParOf" srcId="{A0D29BC4-B9DD-42B7-8095-6611735684E7}" destId="{A153D89A-24F5-479A-B28C-6846295BA8A0}" srcOrd="0" destOrd="0" presId="urn:microsoft.com/office/officeart/2008/layout/LinedList"/>
    <dgm:cxn modelId="{5ADDC2D8-3308-4018-9288-AAEE12D1AE0C}" type="presParOf" srcId="{A0D29BC4-B9DD-42B7-8095-6611735684E7}" destId="{6CC34FBD-387D-467B-8F69-769C16FD0FDD}" srcOrd="1" destOrd="0" presId="urn:microsoft.com/office/officeart/2008/layout/LinedList"/>
    <dgm:cxn modelId="{0FE3A72E-5B38-4078-AA6F-429C922DBC86}" type="presParOf" srcId="{19F5D3BA-CA79-4C55-A0E1-03504859686C}" destId="{B1ED7525-CA99-43CA-8030-88E8B896602B}" srcOrd="16" destOrd="0" presId="urn:microsoft.com/office/officeart/2008/layout/LinedList"/>
    <dgm:cxn modelId="{3349B261-DBC2-4AA2-8CFD-559E2CB4F0E5}" type="presParOf" srcId="{19F5D3BA-CA79-4C55-A0E1-03504859686C}" destId="{BB4DF8A2-B58E-4094-81D6-4909489A900A}" srcOrd="17" destOrd="0" presId="urn:microsoft.com/office/officeart/2008/layout/LinedList"/>
    <dgm:cxn modelId="{2755027A-F9ED-4755-8A17-BEF232B4E607}" type="presParOf" srcId="{BB4DF8A2-B58E-4094-81D6-4909489A900A}" destId="{9B191816-F122-40E3-9D1F-DF86E85FEB3C}" srcOrd="0" destOrd="0" presId="urn:microsoft.com/office/officeart/2008/layout/LinedList"/>
    <dgm:cxn modelId="{0AC3DD4F-FE6A-4EA2-AF7A-1809DFA8CE0E}" type="presParOf" srcId="{BB4DF8A2-B58E-4094-81D6-4909489A900A}" destId="{5CCC4A7B-1269-41DF-8E3A-DB882E26D495}" srcOrd="1" destOrd="0" presId="urn:microsoft.com/office/officeart/2008/layout/LinedList"/>
    <dgm:cxn modelId="{EC1860D2-3DAA-400E-81B2-4634D146F024}" type="presParOf" srcId="{19F5D3BA-CA79-4C55-A0E1-03504859686C}" destId="{101608F9-4DD5-4EF5-92ED-B4C37F910C34}" srcOrd="18" destOrd="0" presId="urn:microsoft.com/office/officeart/2008/layout/LinedList"/>
    <dgm:cxn modelId="{9D1E131D-E0F8-429B-848C-1CE68281BFED}" type="presParOf" srcId="{19F5D3BA-CA79-4C55-A0E1-03504859686C}" destId="{A50A5906-D9BE-4903-8361-35C3B9A9BE01}" srcOrd="19" destOrd="0" presId="urn:microsoft.com/office/officeart/2008/layout/LinedList"/>
    <dgm:cxn modelId="{DF6253FD-4D37-43D6-A973-E8BAB7F99521}" type="presParOf" srcId="{A50A5906-D9BE-4903-8361-35C3B9A9BE01}" destId="{1EFAE06D-0568-40DE-81B7-23673089BC45}" srcOrd="0" destOrd="0" presId="urn:microsoft.com/office/officeart/2008/layout/LinedList"/>
    <dgm:cxn modelId="{5B703F5B-8465-4AD4-A94B-CB8896EFA7F8}" type="presParOf" srcId="{A50A5906-D9BE-4903-8361-35C3B9A9BE01}" destId="{8ACC450B-2010-496B-B193-8ED226C9077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3D52277-4C1E-4458-A701-9C455F83EF6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D2E362C-58F9-45A6-A071-928E7656E057}">
      <dgm:prSet/>
      <dgm:spPr/>
      <dgm:t>
        <a:bodyPr/>
        <a:lstStyle/>
        <a:p>
          <a:r>
            <a:rPr lang="en-US" b="1" dirty="0"/>
            <a:t>OUR BELIEFS HAVE </a:t>
          </a:r>
          <a:r>
            <a:rPr lang="en-US" b="1" dirty="0">
              <a:solidFill>
                <a:srgbClr val="FFFF00"/>
              </a:solidFill>
            </a:rPr>
            <a:t>COME</a:t>
          </a:r>
          <a:r>
            <a:rPr lang="en-US" b="1" dirty="0"/>
            <a:t> FROM MANY SOURCES…</a:t>
          </a:r>
        </a:p>
      </dgm:t>
    </dgm:pt>
    <dgm:pt modelId="{29F3487F-A871-4DEF-8E87-D758842BED7B}" type="parTrans" cxnId="{DD1D5178-4F0C-4101-B7F0-B6D145F74536}">
      <dgm:prSet/>
      <dgm:spPr/>
      <dgm:t>
        <a:bodyPr/>
        <a:lstStyle/>
        <a:p>
          <a:endParaRPr lang="en-US" b="1" dirty="0"/>
        </a:p>
      </dgm:t>
    </dgm:pt>
    <dgm:pt modelId="{77E1A9CA-8638-4EB1-B276-39F86B5A34AD}" type="sibTrans" cxnId="{DD1D5178-4F0C-4101-B7F0-B6D145F74536}">
      <dgm:prSet/>
      <dgm:spPr/>
      <dgm:t>
        <a:bodyPr/>
        <a:lstStyle/>
        <a:p>
          <a:endParaRPr lang="en-US" b="1" dirty="0"/>
        </a:p>
      </dgm:t>
    </dgm:pt>
    <dgm:pt modelId="{6C0AAC9A-B181-4A53-9EA2-8CDB7039F6DF}">
      <dgm:prSet/>
      <dgm:spPr/>
      <dgm:t>
        <a:bodyPr/>
        <a:lstStyle/>
        <a:p>
          <a:r>
            <a:rPr lang="en-US" b="1" dirty="0"/>
            <a:t>STRONG </a:t>
          </a:r>
          <a:r>
            <a:rPr lang="en-US" b="1" dirty="0">
              <a:solidFill>
                <a:srgbClr val="FFFF00"/>
              </a:solidFill>
            </a:rPr>
            <a:t>OPINIONS</a:t>
          </a:r>
          <a:r>
            <a:rPr lang="en-US" b="1" dirty="0"/>
            <a:t> ARE SET IN ONE’S PSYCHOLOGICAL PROCESSES</a:t>
          </a:r>
        </a:p>
      </dgm:t>
    </dgm:pt>
    <dgm:pt modelId="{553C6F83-80B9-47F4-AC0A-A441A9DAE73C}" type="parTrans" cxnId="{48E0AEB3-DFD1-411E-BFF1-79E158042A42}">
      <dgm:prSet/>
      <dgm:spPr/>
      <dgm:t>
        <a:bodyPr/>
        <a:lstStyle/>
        <a:p>
          <a:endParaRPr lang="en-US" b="1" dirty="0"/>
        </a:p>
      </dgm:t>
    </dgm:pt>
    <dgm:pt modelId="{0CA58483-02E8-43B3-81E5-8152FC9B13D3}" type="sibTrans" cxnId="{48E0AEB3-DFD1-411E-BFF1-79E158042A42}">
      <dgm:prSet/>
      <dgm:spPr/>
      <dgm:t>
        <a:bodyPr/>
        <a:lstStyle/>
        <a:p>
          <a:endParaRPr lang="en-US" b="1" dirty="0"/>
        </a:p>
      </dgm:t>
    </dgm:pt>
    <dgm:pt modelId="{21EE846C-94A0-4A63-B7A2-843BE015D8CA}">
      <dgm:prSet/>
      <dgm:spPr/>
      <dgm:t>
        <a:bodyPr/>
        <a:lstStyle/>
        <a:p>
          <a:r>
            <a:rPr lang="en-US" b="1" dirty="0"/>
            <a:t>BECOMING MORE </a:t>
          </a:r>
          <a:r>
            <a:rPr lang="en-US" b="1" dirty="0">
              <a:solidFill>
                <a:srgbClr val="FFFF00"/>
              </a:solidFill>
            </a:rPr>
            <a:t>INQUISITIVE</a:t>
          </a:r>
          <a:r>
            <a:rPr lang="en-US" b="1" dirty="0"/>
            <a:t> AND A YEARNING TO GO DEEPER</a:t>
          </a:r>
        </a:p>
      </dgm:t>
    </dgm:pt>
    <dgm:pt modelId="{5E7FA18B-27E6-486A-8C75-B80EEDBFFA4C}" type="parTrans" cxnId="{9F99CDFF-CE51-433A-A35B-E36D5639B98A}">
      <dgm:prSet/>
      <dgm:spPr/>
      <dgm:t>
        <a:bodyPr/>
        <a:lstStyle/>
        <a:p>
          <a:endParaRPr lang="en-US" b="1" dirty="0"/>
        </a:p>
      </dgm:t>
    </dgm:pt>
    <dgm:pt modelId="{B5BE18BE-23CE-4DA4-A963-1BC7A525BD7B}" type="sibTrans" cxnId="{9F99CDFF-CE51-433A-A35B-E36D5639B98A}">
      <dgm:prSet/>
      <dgm:spPr/>
      <dgm:t>
        <a:bodyPr/>
        <a:lstStyle/>
        <a:p>
          <a:endParaRPr lang="en-US" b="1" dirty="0"/>
        </a:p>
      </dgm:t>
    </dgm:pt>
    <dgm:pt modelId="{84A8B046-439C-44F0-952A-0A10C6AFC281}">
      <dgm:prSet/>
      <dgm:spPr/>
      <dgm:t>
        <a:bodyPr/>
        <a:lstStyle/>
        <a:p>
          <a:r>
            <a:rPr lang="en-US" b="1" dirty="0"/>
            <a:t>ALL BELIEF SYSTEMS ARE AT THE </a:t>
          </a:r>
          <a:r>
            <a:rPr lang="en-US" b="1" dirty="0">
              <a:solidFill>
                <a:srgbClr val="FFFF00"/>
              </a:solidFill>
            </a:rPr>
            <a:t>MENTAL</a:t>
          </a:r>
          <a:r>
            <a:rPr lang="en-US" b="1" dirty="0"/>
            <a:t> LEVEL</a:t>
          </a:r>
        </a:p>
      </dgm:t>
    </dgm:pt>
    <dgm:pt modelId="{85628A8A-45CE-4800-B2E8-26350A627F7F}" type="parTrans" cxnId="{6DDB09AF-A12C-450E-9C35-7B32B2A1E751}">
      <dgm:prSet/>
      <dgm:spPr/>
      <dgm:t>
        <a:bodyPr/>
        <a:lstStyle/>
        <a:p>
          <a:endParaRPr lang="en-US" b="1" dirty="0"/>
        </a:p>
      </dgm:t>
    </dgm:pt>
    <dgm:pt modelId="{079EC416-5F2E-49DF-A51D-B382A1148456}" type="sibTrans" cxnId="{6DDB09AF-A12C-450E-9C35-7B32B2A1E751}">
      <dgm:prSet/>
      <dgm:spPr/>
      <dgm:t>
        <a:bodyPr/>
        <a:lstStyle/>
        <a:p>
          <a:endParaRPr lang="en-US" b="1" dirty="0"/>
        </a:p>
      </dgm:t>
    </dgm:pt>
    <dgm:pt modelId="{E5CF0E8B-363C-4ED6-A37F-43122C4D7261}">
      <dgm:prSet/>
      <dgm:spPr/>
      <dgm:t>
        <a:bodyPr/>
        <a:lstStyle/>
        <a:p>
          <a:r>
            <a:rPr lang="en-US" b="1" dirty="0">
              <a:solidFill>
                <a:srgbClr val="FFFF00"/>
              </a:solidFill>
            </a:rPr>
            <a:t>CHALLENGING</a:t>
          </a:r>
          <a:r>
            <a:rPr lang="en-US" b="1" dirty="0"/>
            <a:t> ONE’S BELIEF SYSTEM</a:t>
          </a:r>
        </a:p>
      </dgm:t>
    </dgm:pt>
    <dgm:pt modelId="{F74F17AE-E74C-4CCA-BFD4-8EB9D8302099}" type="parTrans" cxnId="{82CF8B4E-4349-4E0E-9E62-3DA3BE90632A}">
      <dgm:prSet/>
      <dgm:spPr/>
      <dgm:t>
        <a:bodyPr/>
        <a:lstStyle/>
        <a:p>
          <a:endParaRPr lang="en-US" b="1" dirty="0"/>
        </a:p>
      </dgm:t>
    </dgm:pt>
    <dgm:pt modelId="{74BA614B-99B1-4CB9-9790-68361F03F25F}" type="sibTrans" cxnId="{82CF8B4E-4349-4E0E-9E62-3DA3BE90632A}">
      <dgm:prSet/>
      <dgm:spPr/>
      <dgm:t>
        <a:bodyPr/>
        <a:lstStyle/>
        <a:p>
          <a:endParaRPr lang="en-US" b="1" dirty="0"/>
        </a:p>
      </dgm:t>
    </dgm:pt>
    <dgm:pt modelId="{33ED74DD-C421-4738-BD8D-B72C02066D5A}">
      <dgm:prSet/>
      <dgm:spPr/>
      <dgm:t>
        <a:bodyPr/>
        <a:lstStyle/>
        <a:p>
          <a:r>
            <a:rPr lang="en-US" b="1" dirty="0">
              <a:solidFill>
                <a:srgbClr val="FFFF00"/>
              </a:solidFill>
            </a:rPr>
            <a:t>ANALYTICAL</a:t>
          </a:r>
          <a:r>
            <a:rPr lang="en-US" b="1" dirty="0"/>
            <a:t> FUNCTION OF THE MIND</a:t>
          </a:r>
        </a:p>
      </dgm:t>
    </dgm:pt>
    <dgm:pt modelId="{ADA56B64-83D7-46A2-BF33-D7E81ECECF8E}" type="parTrans" cxnId="{C26EBD78-82B7-46A5-B334-A72BA6AD22F3}">
      <dgm:prSet/>
      <dgm:spPr/>
      <dgm:t>
        <a:bodyPr/>
        <a:lstStyle/>
        <a:p>
          <a:endParaRPr lang="en-US" b="1" dirty="0"/>
        </a:p>
      </dgm:t>
    </dgm:pt>
    <dgm:pt modelId="{E73083EB-F2DB-43E9-9CD8-C8517055D8FC}" type="sibTrans" cxnId="{C26EBD78-82B7-46A5-B334-A72BA6AD22F3}">
      <dgm:prSet/>
      <dgm:spPr/>
      <dgm:t>
        <a:bodyPr/>
        <a:lstStyle/>
        <a:p>
          <a:endParaRPr lang="en-US" b="1" dirty="0"/>
        </a:p>
      </dgm:t>
    </dgm:pt>
    <dgm:pt modelId="{0E5AE3F2-B7CD-4C43-A94D-435284B1430D}">
      <dgm:prSet/>
      <dgm:spPr/>
      <dgm:t>
        <a:bodyPr/>
        <a:lstStyle/>
        <a:p>
          <a:r>
            <a:rPr lang="en-US" b="1" dirty="0"/>
            <a:t>BELIEF SYSTEM ARE NEEDED FOR </a:t>
          </a:r>
          <a:r>
            <a:rPr lang="en-US" b="1" dirty="0">
              <a:solidFill>
                <a:srgbClr val="FFFF00"/>
              </a:solidFill>
            </a:rPr>
            <a:t>GROUNDING</a:t>
          </a:r>
          <a:r>
            <a:rPr lang="en-US" b="1" dirty="0"/>
            <a:t> IN THE WORLD</a:t>
          </a:r>
        </a:p>
      </dgm:t>
    </dgm:pt>
    <dgm:pt modelId="{522FD5E4-09DD-4961-B58B-78CFA8C3CBFB}" type="parTrans" cxnId="{243CDDF8-AAA4-4192-9482-9A7E8B24489E}">
      <dgm:prSet/>
      <dgm:spPr/>
      <dgm:t>
        <a:bodyPr/>
        <a:lstStyle/>
        <a:p>
          <a:endParaRPr lang="en-US" b="1" dirty="0"/>
        </a:p>
      </dgm:t>
    </dgm:pt>
    <dgm:pt modelId="{49BA7DFB-DFA7-48B2-ACA7-D1EA4EA41F27}" type="sibTrans" cxnId="{243CDDF8-AAA4-4192-9482-9A7E8B24489E}">
      <dgm:prSet/>
      <dgm:spPr/>
      <dgm:t>
        <a:bodyPr/>
        <a:lstStyle/>
        <a:p>
          <a:endParaRPr lang="en-US" b="1" dirty="0"/>
        </a:p>
      </dgm:t>
    </dgm:pt>
    <dgm:pt modelId="{3319F844-C442-4276-B764-A18D0D6AFBD3}">
      <dgm:prSet/>
      <dgm:spPr/>
      <dgm:t>
        <a:bodyPr/>
        <a:lstStyle/>
        <a:p>
          <a:r>
            <a:rPr lang="en-US" b="1" dirty="0"/>
            <a:t>AT THE </a:t>
          </a:r>
          <a:r>
            <a:rPr lang="en-US" b="1" dirty="0">
              <a:solidFill>
                <a:srgbClr val="FFFF00"/>
              </a:solidFill>
            </a:rPr>
            <a:t>SPIRIT</a:t>
          </a:r>
          <a:r>
            <a:rPr lang="en-US" b="1" dirty="0"/>
            <a:t> LEVEL, THERE IS NO CONFLICT</a:t>
          </a:r>
        </a:p>
      </dgm:t>
    </dgm:pt>
    <dgm:pt modelId="{F21FADEE-C67A-43CC-B469-773A01A85161}" type="parTrans" cxnId="{390B45C4-1A87-4058-87F8-0A5077A787DA}">
      <dgm:prSet/>
      <dgm:spPr/>
      <dgm:t>
        <a:bodyPr/>
        <a:lstStyle/>
        <a:p>
          <a:endParaRPr lang="en-US" b="1" dirty="0"/>
        </a:p>
      </dgm:t>
    </dgm:pt>
    <dgm:pt modelId="{7E0DB07A-7282-4EED-9017-9D827F29E24B}" type="sibTrans" cxnId="{390B45C4-1A87-4058-87F8-0A5077A787DA}">
      <dgm:prSet/>
      <dgm:spPr/>
      <dgm:t>
        <a:bodyPr/>
        <a:lstStyle/>
        <a:p>
          <a:endParaRPr lang="en-US" b="1" dirty="0"/>
        </a:p>
      </dgm:t>
    </dgm:pt>
    <dgm:pt modelId="{79600889-5451-4427-B859-03CDE714D547}" type="pres">
      <dgm:prSet presAssocID="{63D52277-4C1E-4458-A701-9C455F83EF62}" presName="diagram" presStyleCnt="0">
        <dgm:presLayoutVars>
          <dgm:dir/>
          <dgm:resizeHandles val="exact"/>
        </dgm:presLayoutVars>
      </dgm:prSet>
      <dgm:spPr/>
    </dgm:pt>
    <dgm:pt modelId="{7A21A58D-8B48-4551-AFC7-1732362A82C1}" type="pres">
      <dgm:prSet presAssocID="{5D2E362C-58F9-45A6-A071-928E7656E057}" presName="node" presStyleLbl="node1" presStyleIdx="0" presStyleCnt="8">
        <dgm:presLayoutVars>
          <dgm:bulletEnabled val="1"/>
        </dgm:presLayoutVars>
      </dgm:prSet>
      <dgm:spPr/>
    </dgm:pt>
    <dgm:pt modelId="{9A905CD8-2918-4EF1-8995-3ED8AE6728DA}" type="pres">
      <dgm:prSet presAssocID="{77E1A9CA-8638-4EB1-B276-39F86B5A34AD}" presName="sibTrans" presStyleCnt="0"/>
      <dgm:spPr/>
    </dgm:pt>
    <dgm:pt modelId="{6D4EF814-078C-43FB-8936-2788B27A82C6}" type="pres">
      <dgm:prSet presAssocID="{6C0AAC9A-B181-4A53-9EA2-8CDB7039F6DF}" presName="node" presStyleLbl="node1" presStyleIdx="1" presStyleCnt="8">
        <dgm:presLayoutVars>
          <dgm:bulletEnabled val="1"/>
        </dgm:presLayoutVars>
      </dgm:prSet>
      <dgm:spPr/>
    </dgm:pt>
    <dgm:pt modelId="{844E6A14-77F9-40D5-865F-B7D1D1B483FA}" type="pres">
      <dgm:prSet presAssocID="{0CA58483-02E8-43B3-81E5-8152FC9B13D3}" presName="sibTrans" presStyleCnt="0"/>
      <dgm:spPr/>
    </dgm:pt>
    <dgm:pt modelId="{B35BB34D-7370-4F66-85C9-71D211ACB25F}" type="pres">
      <dgm:prSet presAssocID="{21EE846C-94A0-4A63-B7A2-843BE015D8CA}" presName="node" presStyleLbl="node1" presStyleIdx="2" presStyleCnt="8">
        <dgm:presLayoutVars>
          <dgm:bulletEnabled val="1"/>
        </dgm:presLayoutVars>
      </dgm:prSet>
      <dgm:spPr/>
    </dgm:pt>
    <dgm:pt modelId="{78B85345-78E3-4A50-8CC2-A3509F948618}" type="pres">
      <dgm:prSet presAssocID="{B5BE18BE-23CE-4DA4-A963-1BC7A525BD7B}" presName="sibTrans" presStyleCnt="0"/>
      <dgm:spPr/>
    </dgm:pt>
    <dgm:pt modelId="{67A807EA-946A-4A5D-B4FF-1E1F6D167E4D}" type="pres">
      <dgm:prSet presAssocID="{84A8B046-439C-44F0-952A-0A10C6AFC281}" presName="node" presStyleLbl="node1" presStyleIdx="3" presStyleCnt="8">
        <dgm:presLayoutVars>
          <dgm:bulletEnabled val="1"/>
        </dgm:presLayoutVars>
      </dgm:prSet>
      <dgm:spPr/>
    </dgm:pt>
    <dgm:pt modelId="{7EC89C34-B74C-480B-B738-8F85771C23D9}" type="pres">
      <dgm:prSet presAssocID="{079EC416-5F2E-49DF-A51D-B382A1148456}" presName="sibTrans" presStyleCnt="0"/>
      <dgm:spPr/>
    </dgm:pt>
    <dgm:pt modelId="{66FD2EC8-AD51-4645-BF18-02FF51FCE517}" type="pres">
      <dgm:prSet presAssocID="{E5CF0E8B-363C-4ED6-A37F-43122C4D7261}" presName="node" presStyleLbl="node1" presStyleIdx="4" presStyleCnt="8">
        <dgm:presLayoutVars>
          <dgm:bulletEnabled val="1"/>
        </dgm:presLayoutVars>
      </dgm:prSet>
      <dgm:spPr/>
    </dgm:pt>
    <dgm:pt modelId="{79A473DB-03CE-41E1-99CC-D9933808673A}" type="pres">
      <dgm:prSet presAssocID="{74BA614B-99B1-4CB9-9790-68361F03F25F}" presName="sibTrans" presStyleCnt="0"/>
      <dgm:spPr/>
    </dgm:pt>
    <dgm:pt modelId="{8489007D-876A-42C7-AE2F-A31E80E123CA}" type="pres">
      <dgm:prSet presAssocID="{33ED74DD-C421-4738-BD8D-B72C02066D5A}" presName="node" presStyleLbl="node1" presStyleIdx="5" presStyleCnt="8">
        <dgm:presLayoutVars>
          <dgm:bulletEnabled val="1"/>
        </dgm:presLayoutVars>
      </dgm:prSet>
      <dgm:spPr/>
    </dgm:pt>
    <dgm:pt modelId="{B08A3317-6BB8-46AA-9CF0-DFAC26A7C5A2}" type="pres">
      <dgm:prSet presAssocID="{E73083EB-F2DB-43E9-9CD8-C8517055D8FC}" presName="sibTrans" presStyleCnt="0"/>
      <dgm:spPr/>
    </dgm:pt>
    <dgm:pt modelId="{CEDA54A3-47AA-42B5-AE1C-B1B38C2FE12A}" type="pres">
      <dgm:prSet presAssocID="{0E5AE3F2-B7CD-4C43-A94D-435284B1430D}" presName="node" presStyleLbl="node1" presStyleIdx="6" presStyleCnt="8">
        <dgm:presLayoutVars>
          <dgm:bulletEnabled val="1"/>
        </dgm:presLayoutVars>
      </dgm:prSet>
      <dgm:spPr/>
    </dgm:pt>
    <dgm:pt modelId="{688EB6F6-2E1C-448D-878D-4F341DF58DF3}" type="pres">
      <dgm:prSet presAssocID="{49BA7DFB-DFA7-48B2-ACA7-D1EA4EA41F27}" presName="sibTrans" presStyleCnt="0"/>
      <dgm:spPr/>
    </dgm:pt>
    <dgm:pt modelId="{B02FFD89-147E-46F9-8208-2DC19D92A3B9}" type="pres">
      <dgm:prSet presAssocID="{3319F844-C442-4276-B764-A18D0D6AFBD3}" presName="node" presStyleLbl="node1" presStyleIdx="7" presStyleCnt="8">
        <dgm:presLayoutVars>
          <dgm:bulletEnabled val="1"/>
        </dgm:presLayoutVars>
      </dgm:prSet>
      <dgm:spPr/>
    </dgm:pt>
  </dgm:ptLst>
  <dgm:cxnLst>
    <dgm:cxn modelId="{C74ADF69-B696-4CC9-8E2A-602E60D508F4}" type="presOf" srcId="{6C0AAC9A-B181-4A53-9EA2-8CDB7039F6DF}" destId="{6D4EF814-078C-43FB-8936-2788B27A82C6}" srcOrd="0" destOrd="0" presId="urn:microsoft.com/office/officeart/2005/8/layout/default"/>
    <dgm:cxn modelId="{97884D6C-6FC5-4C94-A993-98060EA8FA7C}" type="presOf" srcId="{21EE846C-94A0-4A63-B7A2-843BE015D8CA}" destId="{B35BB34D-7370-4F66-85C9-71D211ACB25F}" srcOrd="0" destOrd="0" presId="urn:microsoft.com/office/officeart/2005/8/layout/default"/>
    <dgm:cxn modelId="{82CF8B4E-4349-4E0E-9E62-3DA3BE90632A}" srcId="{63D52277-4C1E-4458-A701-9C455F83EF62}" destId="{E5CF0E8B-363C-4ED6-A37F-43122C4D7261}" srcOrd="4" destOrd="0" parTransId="{F74F17AE-E74C-4CCA-BFD4-8EB9D8302099}" sibTransId="{74BA614B-99B1-4CB9-9790-68361F03F25F}"/>
    <dgm:cxn modelId="{DD1D5178-4F0C-4101-B7F0-B6D145F74536}" srcId="{63D52277-4C1E-4458-A701-9C455F83EF62}" destId="{5D2E362C-58F9-45A6-A071-928E7656E057}" srcOrd="0" destOrd="0" parTransId="{29F3487F-A871-4DEF-8E87-D758842BED7B}" sibTransId="{77E1A9CA-8638-4EB1-B276-39F86B5A34AD}"/>
    <dgm:cxn modelId="{52437558-FF3E-4EF3-86BD-2A397F23380B}" type="presOf" srcId="{63D52277-4C1E-4458-A701-9C455F83EF62}" destId="{79600889-5451-4427-B859-03CDE714D547}" srcOrd="0" destOrd="0" presId="urn:microsoft.com/office/officeart/2005/8/layout/default"/>
    <dgm:cxn modelId="{C26EBD78-82B7-46A5-B334-A72BA6AD22F3}" srcId="{63D52277-4C1E-4458-A701-9C455F83EF62}" destId="{33ED74DD-C421-4738-BD8D-B72C02066D5A}" srcOrd="5" destOrd="0" parTransId="{ADA56B64-83D7-46A2-BF33-D7E81ECECF8E}" sibTransId="{E73083EB-F2DB-43E9-9CD8-C8517055D8FC}"/>
    <dgm:cxn modelId="{E1EBA688-4194-41F3-A705-5251A1A6551E}" type="presOf" srcId="{E5CF0E8B-363C-4ED6-A37F-43122C4D7261}" destId="{66FD2EC8-AD51-4645-BF18-02FF51FCE517}" srcOrd="0" destOrd="0" presId="urn:microsoft.com/office/officeart/2005/8/layout/default"/>
    <dgm:cxn modelId="{E7A0898D-F38B-4064-A7DF-6230B07A76F0}" type="presOf" srcId="{33ED74DD-C421-4738-BD8D-B72C02066D5A}" destId="{8489007D-876A-42C7-AE2F-A31E80E123CA}" srcOrd="0" destOrd="0" presId="urn:microsoft.com/office/officeart/2005/8/layout/default"/>
    <dgm:cxn modelId="{05B96D96-014A-4127-9530-8F85E84AE59C}" type="presOf" srcId="{84A8B046-439C-44F0-952A-0A10C6AFC281}" destId="{67A807EA-946A-4A5D-B4FF-1E1F6D167E4D}" srcOrd="0" destOrd="0" presId="urn:microsoft.com/office/officeart/2005/8/layout/default"/>
    <dgm:cxn modelId="{5A44DFA6-74CA-403D-91A0-6A7FC93837B6}" type="presOf" srcId="{5D2E362C-58F9-45A6-A071-928E7656E057}" destId="{7A21A58D-8B48-4551-AFC7-1732362A82C1}" srcOrd="0" destOrd="0" presId="urn:microsoft.com/office/officeart/2005/8/layout/default"/>
    <dgm:cxn modelId="{6DDB09AF-A12C-450E-9C35-7B32B2A1E751}" srcId="{63D52277-4C1E-4458-A701-9C455F83EF62}" destId="{84A8B046-439C-44F0-952A-0A10C6AFC281}" srcOrd="3" destOrd="0" parTransId="{85628A8A-45CE-4800-B2E8-26350A627F7F}" sibTransId="{079EC416-5F2E-49DF-A51D-B382A1148456}"/>
    <dgm:cxn modelId="{48E0AEB3-DFD1-411E-BFF1-79E158042A42}" srcId="{63D52277-4C1E-4458-A701-9C455F83EF62}" destId="{6C0AAC9A-B181-4A53-9EA2-8CDB7039F6DF}" srcOrd="1" destOrd="0" parTransId="{553C6F83-80B9-47F4-AC0A-A441A9DAE73C}" sibTransId="{0CA58483-02E8-43B3-81E5-8152FC9B13D3}"/>
    <dgm:cxn modelId="{390B45C4-1A87-4058-87F8-0A5077A787DA}" srcId="{63D52277-4C1E-4458-A701-9C455F83EF62}" destId="{3319F844-C442-4276-B764-A18D0D6AFBD3}" srcOrd="7" destOrd="0" parTransId="{F21FADEE-C67A-43CC-B469-773A01A85161}" sibTransId="{7E0DB07A-7282-4EED-9017-9D827F29E24B}"/>
    <dgm:cxn modelId="{C78539D3-405A-448C-9F23-DDAE07A482D7}" type="presOf" srcId="{0E5AE3F2-B7CD-4C43-A94D-435284B1430D}" destId="{CEDA54A3-47AA-42B5-AE1C-B1B38C2FE12A}" srcOrd="0" destOrd="0" presId="urn:microsoft.com/office/officeart/2005/8/layout/default"/>
    <dgm:cxn modelId="{243CDDF8-AAA4-4192-9482-9A7E8B24489E}" srcId="{63D52277-4C1E-4458-A701-9C455F83EF62}" destId="{0E5AE3F2-B7CD-4C43-A94D-435284B1430D}" srcOrd="6" destOrd="0" parTransId="{522FD5E4-09DD-4961-B58B-78CFA8C3CBFB}" sibTransId="{49BA7DFB-DFA7-48B2-ACA7-D1EA4EA41F27}"/>
    <dgm:cxn modelId="{240FCCFF-9216-444E-92C5-361DB1A8EA6B}" type="presOf" srcId="{3319F844-C442-4276-B764-A18D0D6AFBD3}" destId="{B02FFD89-147E-46F9-8208-2DC19D92A3B9}" srcOrd="0" destOrd="0" presId="urn:microsoft.com/office/officeart/2005/8/layout/default"/>
    <dgm:cxn modelId="{9F99CDFF-CE51-433A-A35B-E36D5639B98A}" srcId="{63D52277-4C1E-4458-A701-9C455F83EF62}" destId="{21EE846C-94A0-4A63-B7A2-843BE015D8CA}" srcOrd="2" destOrd="0" parTransId="{5E7FA18B-27E6-486A-8C75-B80EEDBFFA4C}" sibTransId="{B5BE18BE-23CE-4DA4-A963-1BC7A525BD7B}"/>
    <dgm:cxn modelId="{C7251180-D06B-480A-8FCE-A1122B2A2C57}" type="presParOf" srcId="{79600889-5451-4427-B859-03CDE714D547}" destId="{7A21A58D-8B48-4551-AFC7-1732362A82C1}" srcOrd="0" destOrd="0" presId="urn:microsoft.com/office/officeart/2005/8/layout/default"/>
    <dgm:cxn modelId="{7921B446-F2DE-40EA-B3E5-2518D032CCE8}" type="presParOf" srcId="{79600889-5451-4427-B859-03CDE714D547}" destId="{9A905CD8-2918-4EF1-8995-3ED8AE6728DA}" srcOrd="1" destOrd="0" presId="urn:microsoft.com/office/officeart/2005/8/layout/default"/>
    <dgm:cxn modelId="{F35B63A0-2382-42A4-8998-4EEF3BA54DCF}" type="presParOf" srcId="{79600889-5451-4427-B859-03CDE714D547}" destId="{6D4EF814-078C-43FB-8936-2788B27A82C6}" srcOrd="2" destOrd="0" presId="urn:microsoft.com/office/officeart/2005/8/layout/default"/>
    <dgm:cxn modelId="{8551A75C-01EE-405B-8572-D3F2EE2A3D0D}" type="presParOf" srcId="{79600889-5451-4427-B859-03CDE714D547}" destId="{844E6A14-77F9-40D5-865F-B7D1D1B483FA}" srcOrd="3" destOrd="0" presId="urn:microsoft.com/office/officeart/2005/8/layout/default"/>
    <dgm:cxn modelId="{26439C50-D7B7-4844-A1EE-D2D63042F993}" type="presParOf" srcId="{79600889-5451-4427-B859-03CDE714D547}" destId="{B35BB34D-7370-4F66-85C9-71D211ACB25F}" srcOrd="4" destOrd="0" presId="urn:microsoft.com/office/officeart/2005/8/layout/default"/>
    <dgm:cxn modelId="{07D629F7-018D-4416-8FAE-4A0608D2A371}" type="presParOf" srcId="{79600889-5451-4427-B859-03CDE714D547}" destId="{78B85345-78E3-4A50-8CC2-A3509F948618}" srcOrd="5" destOrd="0" presId="urn:microsoft.com/office/officeart/2005/8/layout/default"/>
    <dgm:cxn modelId="{D1FAF4EE-9B8C-4E04-961B-85729B35FB38}" type="presParOf" srcId="{79600889-5451-4427-B859-03CDE714D547}" destId="{67A807EA-946A-4A5D-B4FF-1E1F6D167E4D}" srcOrd="6" destOrd="0" presId="urn:microsoft.com/office/officeart/2005/8/layout/default"/>
    <dgm:cxn modelId="{217C6F1E-AAA3-4516-A0DA-01C0CAF0DFA6}" type="presParOf" srcId="{79600889-5451-4427-B859-03CDE714D547}" destId="{7EC89C34-B74C-480B-B738-8F85771C23D9}" srcOrd="7" destOrd="0" presId="urn:microsoft.com/office/officeart/2005/8/layout/default"/>
    <dgm:cxn modelId="{FBB9D660-E938-440D-82EA-F3E33099159B}" type="presParOf" srcId="{79600889-5451-4427-B859-03CDE714D547}" destId="{66FD2EC8-AD51-4645-BF18-02FF51FCE517}" srcOrd="8" destOrd="0" presId="urn:microsoft.com/office/officeart/2005/8/layout/default"/>
    <dgm:cxn modelId="{4DAC5ED8-5E6B-420F-A744-173BCC3ED1FD}" type="presParOf" srcId="{79600889-5451-4427-B859-03CDE714D547}" destId="{79A473DB-03CE-41E1-99CC-D9933808673A}" srcOrd="9" destOrd="0" presId="urn:microsoft.com/office/officeart/2005/8/layout/default"/>
    <dgm:cxn modelId="{2E1E38F2-C551-48D0-868E-065ABE70C661}" type="presParOf" srcId="{79600889-5451-4427-B859-03CDE714D547}" destId="{8489007D-876A-42C7-AE2F-A31E80E123CA}" srcOrd="10" destOrd="0" presId="urn:microsoft.com/office/officeart/2005/8/layout/default"/>
    <dgm:cxn modelId="{E0DAD37D-3855-4407-A746-C375F589050B}" type="presParOf" srcId="{79600889-5451-4427-B859-03CDE714D547}" destId="{B08A3317-6BB8-46AA-9CF0-DFAC26A7C5A2}" srcOrd="11" destOrd="0" presId="urn:microsoft.com/office/officeart/2005/8/layout/default"/>
    <dgm:cxn modelId="{0DC0C259-136A-4048-B4D0-52226546185D}" type="presParOf" srcId="{79600889-5451-4427-B859-03CDE714D547}" destId="{CEDA54A3-47AA-42B5-AE1C-B1B38C2FE12A}" srcOrd="12" destOrd="0" presId="urn:microsoft.com/office/officeart/2005/8/layout/default"/>
    <dgm:cxn modelId="{60BAE594-D09F-4206-80DA-7F002F49E512}" type="presParOf" srcId="{79600889-5451-4427-B859-03CDE714D547}" destId="{688EB6F6-2E1C-448D-878D-4F341DF58DF3}" srcOrd="13" destOrd="0" presId="urn:microsoft.com/office/officeart/2005/8/layout/default"/>
    <dgm:cxn modelId="{64BAEBDF-18E8-478C-B3A8-A7FBA494C2CB}" type="presParOf" srcId="{79600889-5451-4427-B859-03CDE714D547}" destId="{B02FFD89-147E-46F9-8208-2DC19D92A3B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526F2DC-7DC7-4CBB-9C94-F193A8A8221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011988D-25E2-4C1E-B613-9AAF7BCB971A}">
      <dgm:prSet/>
      <dgm:spPr/>
      <dgm:t>
        <a:bodyPr/>
        <a:lstStyle/>
        <a:p>
          <a:r>
            <a:rPr lang="en-US" b="1" dirty="0">
              <a:solidFill>
                <a:schemeClr val="tx1"/>
              </a:solidFill>
            </a:rPr>
            <a:t>THERE ARE HEALTHY BELIEF SYSTEM</a:t>
          </a:r>
        </a:p>
      </dgm:t>
    </dgm:pt>
    <dgm:pt modelId="{B0EF59C7-B701-4835-A487-6768009144CD}" type="parTrans" cxnId="{7B978C9B-1E26-4069-81AF-B7561B1565B5}">
      <dgm:prSet/>
      <dgm:spPr/>
      <dgm:t>
        <a:bodyPr/>
        <a:lstStyle/>
        <a:p>
          <a:endParaRPr lang="en-US" b="1" dirty="0">
            <a:solidFill>
              <a:schemeClr val="tx1"/>
            </a:solidFill>
          </a:endParaRPr>
        </a:p>
      </dgm:t>
    </dgm:pt>
    <dgm:pt modelId="{44F96B33-2505-4165-8C51-E5166AE3C5B8}" type="sibTrans" cxnId="{7B978C9B-1E26-4069-81AF-B7561B1565B5}">
      <dgm:prSet/>
      <dgm:spPr/>
      <dgm:t>
        <a:bodyPr/>
        <a:lstStyle/>
        <a:p>
          <a:endParaRPr lang="en-US" b="1" dirty="0">
            <a:solidFill>
              <a:schemeClr val="tx1"/>
            </a:solidFill>
          </a:endParaRPr>
        </a:p>
      </dgm:t>
    </dgm:pt>
    <dgm:pt modelId="{A5C5D4BB-2982-43FA-A4A2-4B88FC6609E1}">
      <dgm:prSet/>
      <dgm:spPr/>
      <dgm:t>
        <a:bodyPr/>
        <a:lstStyle/>
        <a:p>
          <a:r>
            <a:rPr lang="en-US" b="1" dirty="0">
              <a:solidFill>
                <a:schemeClr val="tx1"/>
              </a:solidFill>
            </a:rPr>
            <a:t>ANY SYSTEM THAT ASSISTS OTHERS AS PART OF A BELIEF SYSTEM CAN BE VERY HEALTHY</a:t>
          </a:r>
        </a:p>
      </dgm:t>
    </dgm:pt>
    <dgm:pt modelId="{0E31A083-BDF6-4E94-9B3A-9BB84CFFF28E}" type="parTrans" cxnId="{E5BB674B-D89F-44DF-9A40-6FCD7F8C6B68}">
      <dgm:prSet/>
      <dgm:spPr/>
      <dgm:t>
        <a:bodyPr/>
        <a:lstStyle/>
        <a:p>
          <a:endParaRPr lang="en-US" b="1" dirty="0">
            <a:solidFill>
              <a:schemeClr val="tx1"/>
            </a:solidFill>
          </a:endParaRPr>
        </a:p>
      </dgm:t>
    </dgm:pt>
    <dgm:pt modelId="{22B49667-4F42-46F6-9006-DDAA561E8AF0}" type="sibTrans" cxnId="{E5BB674B-D89F-44DF-9A40-6FCD7F8C6B68}">
      <dgm:prSet/>
      <dgm:spPr/>
      <dgm:t>
        <a:bodyPr/>
        <a:lstStyle/>
        <a:p>
          <a:endParaRPr lang="en-US" b="1" dirty="0">
            <a:solidFill>
              <a:schemeClr val="tx1"/>
            </a:solidFill>
          </a:endParaRPr>
        </a:p>
      </dgm:t>
    </dgm:pt>
    <dgm:pt modelId="{F1FAADBE-5DA6-496D-913E-8A2B1364CDFB}">
      <dgm:prSet/>
      <dgm:spPr/>
      <dgm:t>
        <a:bodyPr/>
        <a:lstStyle/>
        <a:p>
          <a:r>
            <a:rPr lang="en-US" b="1" dirty="0">
              <a:solidFill>
                <a:srgbClr val="FFFF00"/>
              </a:solidFill>
            </a:rPr>
            <a:t>THERE IS ALWAYS DIVERSITY (IN MATTER) IN MANY WAYS </a:t>
          </a:r>
        </a:p>
      </dgm:t>
    </dgm:pt>
    <dgm:pt modelId="{A5B8FC90-2708-4206-BC92-15DC952E765A}" type="parTrans" cxnId="{33CB3E20-6A95-4771-9740-9C99954F8EEF}">
      <dgm:prSet/>
      <dgm:spPr/>
      <dgm:t>
        <a:bodyPr/>
        <a:lstStyle/>
        <a:p>
          <a:endParaRPr lang="en-US" b="1" dirty="0">
            <a:solidFill>
              <a:schemeClr val="tx1"/>
            </a:solidFill>
          </a:endParaRPr>
        </a:p>
      </dgm:t>
    </dgm:pt>
    <dgm:pt modelId="{E42D7867-DB61-4F34-A29D-4B8A605754A9}" type="sibTrans" cxnId="{33CB3E20-6A95-4771-9740-9C99954F8EEF}">
      <dgm:prSet/>
      <dgm:spPr/>
      <dgm:t>
        <a:bodyPr/>
        <a:lstStyle/>
        <a:p>
          <a:endParaRPr lang="en-US" b="1" dirty="0">
            <a:solidFill>
              <a:schemeClr val="tx1"/>
            </a:solidFill>
          </a:endParaRPr>
        </a:p>
      </dgm:t>
    </dgm:pt>
    <dgm:pt modelId="{5FDE84B1-F954-4BFA-82CD-0848635DEF16}">
      <dgm:prSet/>
      <dgm:spPr/>
      <dgm:t>
        <a:bodyPr/>
        <a:lstStyle/>
        <a:p>
          <a:r>
            <a:rPr lang="en-US" b="1" dirty="0">
              <a:solidFill>
                <a:schemeClr val="tx1"/>
              </a:solidFill>
            </a:rPr>
            <a:t>WE CAN APPRECIATE DIVERSITY</a:t>
          </a:r>
        </a:p>
      </dgm:t>
    </dgm:pt>
    <dgm:pt modelId="{4403A78F-E614-43B5-95A0-7F1A54DFF85C}" type="parTrans" cxnId="{85CE935B-39A1-40FC-BCA5-E73D5A8C7AF5}">
      <dgm:prSet/>
      <dgm:spPr/>
      <dgm:t>
        <a:bodyPr/>
        <a:lstStyle/>
        <a:p>
          <a:endParaRPr lang="en-US" b="1" dirty="0">
            <a:solidFill>
              <a:schemeClr val="tx1"/>
            </a:solidFill>
          </a:endParaRPr>
        </a:p>
      </dgm:t>
    </dgm:pt>
    <dgm:pt modelId="{6DBCE39D-A771-4C7F-8BC2-DB9B97FC7FBE}" type="sibTrans" cxnId="{85CE935B-39A1-40FC-BCA5-E73D5A8C7AF5}">
      <dgm:prSet/>
      <dgm:spPr/>
      <dgm:t>
        <a:bodyPr/>
        <a:lstStyle/>
        <a:p>
          <a:endParaRPr lang="en-US" b="1" dirty="0">
            <a:solidFill>
              <a:schemeClr val="tx1"/>
            </a:solidFill>
          </a:endParaRPr>
        </a:p>
      </dgm:t>
    </dgm:pt>
    <dgm:pt modelId="{F96BDFE9-BF39-4F5B-8CF4-3A0388BE15E7}">
      <dgm:prSet/>
      <dgm:spPr/>
      <dgm:t>
        <a:bodyPr/>
        <a:lstStyle/>
        <a:p>
          <a:r>
            <a:rPr lang="en-US" b="1" dirty="0">
              <a:solidFill>
                <a:schemeClr val="tx1"/>
              </a:solidFill>
            </a:rPr>
            <a:t>DIVERSITY IS ROOTED IN ONENESS</a:t>
          </a:r>
        </a:p>
      </dgm:t>
    </dgm:pt>
    <dgm:pt modelId="{C6EA4C1E-6C4F-43FD-B7F6-05FFD2B761C8}" type="parTrans" cxnId="{0E68FBA8-97BA-402B-A9C5-625498DB7D2A}">
      <dgm:prSet/>
      <dgm:spPr/>
      <dgm:t>
        <a:bodyPr/>
        <a:lstStyle/>
        <a:p>
          <a:endParaRPr lang="en-US" b="1" dirty="0">
            <a:solidFill>
              <a:schemeClr val="tx1"/>
            </a:solidFill>
          </a:endParaRPr>
        </a:p>
      </dgm:t>
    </dgm:pt>
    <dgm:pt modelId="{779966A0-A2BA-4BEC-AC6E-72BEDF429D0D}" type="sibTrans" cxnId="{0E68FBA8-97BA-402B-A9C5-625498DB7D2A}">
      <dgm:prSet/>
      <dgm:spPr/>
      <dgm:t>
        <a:bodyPr/>
        <a:lstStyle/>
        <a:p>
          <a:endParaRPr lang="en-US" b="1" dirty="0">
            <a:solidFill>
              <a:schemeClr val="tx1"/>
            </a:solidFill>
          </a:endParaRPr>
        </a:p>
      </dgm:t>
    </dgm:pt>
    <dgm:pt modelId="{F7BD415B-F565-4C13-9919-3D2AF7BAA8A2}">
      <dgm:prSet/>
      <dgm:spPr/>
      <dgm:t>
        <a:bodyPr/>
        <a:lstStyle/>
        <a:p>
          <a:r>
            <a:rPr lang="en-US" b="1" dirty="0">
              <a:solidFill>
                <a:schemeClr val="tx1"/>
              </a:solidFill>
            </a:rPr>
            <a:t>EXTERNALLY WE LOOK DIFFERENT, INTERNALLY WE ARE ALL THE SAME</a:t>
          </a:r>
        </a:p>
      </dgm:t>
    </dgm:pt>
    <dgm:pt modelId="{9AB48B54-3994-4ECA-9624-7F01B73949B2}" type="parTrans" cxnId="{214470EE-910B-447E-8F57-16DED5177C78}">
      <dgm:prSet/>
      <dgm:spPr/>
      <dgm:t>
        <a:bodyPr/>
        <a:lstStyle/>
        <a:p>
          <a:endParaRPr lang="en-US" b="1" dirty="0">
            <a:solidFill>
              <a:schemeClr val="tx1"/>
            </a:solidFill>
          </a:endParaRPr>
        </a:p>
      </dgm:t>
    </dgm:pt>
    <dgm:pt modelId="{453FB112-DAD7-4836-A211-A8D7D5397191}" type="sibTrans" cxnId="{214470EE-910B-447E-8F57-16DED5177C78}">
      <dgm:prSet/>
      <dgm:spPr/>
      <dgm:t>
        <a:bodyPr/>
        <a:lstStyle/>
        <a:p>
          <a:endParaRPr lang="en-US" b="1" dirty="0">
            <a:solidFill>
              <a:schemeClr val="tx1"/>
            </a:solidFill>
          </a:endParaRPr>
        </a:p>
      </dgm:t>
    </dgm:pt>
    <dgm:pt modelId="{4DC4AE20-A7A5-45D7-BEBE-AF57CAF0B01D}">
      <dgm:prSet/>
      <dgm:spPr/>
      <dgm:t>
        <a:bodyPr/>
        <a:lstStyle/>
        <a:p>
          <a:r>
            <a:rPr lang="en-US" b="1" dirty="0">
              <a:solidFill>
                <a:schemeClr val="tx1"/>
              </a:solidFill>
            </a:rPr>
            <a:t>COMING BACK TO THE SAME ROOT OF ONENESS</a:t>
          </a:r>
        </a:p>
      </dgm:t>
    </dgm:pt>
    <dgm:pt modelId="{7493D99E-C6F4-496D-A68F-97DBBD605927}" type="parTrans" cxnId="{0432D7B5-4BF1-401C-9081-D79ED2202510}">
      <dgm:prSet/>
      <dgm:spPr/>
      <dgm:t>
        <a:bodyPr/>
        <a:lstStyle/>
        <a:p>
          <a:endParaRPr lang="en-US" b="1" dirty="0">
            <a:solidFill>
              <a:schemeClr val="tx1"/>
            </a:solidFill>
          </a:endParaRPr>
        </a:p>
      </dgm:t>
    </dgm:pt>
    <dgm:pt modelId="{9325E45D-AE67-49E6-9866-1FE2066E279D}" type="sibTrans" cxnId="{0432D7B5-4BF1-401C-9081-D79ED2202510}">
      <dgm:prSet/>
      <dgm:spPr/>
      <dgm:t>
        <a:bodyPr/>
        <a:lstStyle/>
        <a:p>
          <a:endParaRPr lang="en-US" b="1" dirty="0">
            <a:solidFill>
              <a:schemeClr val="tx1"/>
            </a:solidFill>
          </a:endParaRPr>
        </a:p>
      </dgm:t>
    </dgm:pt>
    <dgm:pt modelId="{21348ED7-327C-41EF-8F17-847C1504B04F}">
      <dgm:prSet/>
      <dgm:spPr/>
      <dgm:t>
        <a:bodyPr/>
        <a:lstStyle/>
        <a:p>
          <a:r>
            <a:rPr lang="en-US" b="1" dirty="0">
              <a:solidFill>
                <a:srgbClr val="FFFF00"/>
              </a:solidFill>
            </a:rPr>
            <a:t>WE DO NOT WANT TO SEE ONENESS (IN MOST CASES)</a:t>
          </a:r>
        </a:p>
      </dgm:t>
    </dgm:pt>
    <dgm:pt modelId="{363E2E9C-F575-4289-9ADA-71EE4A83669C}" type="parTrans" cxnId="{25084C59-83BB-4CFC-897E-FB4B80189DA5}">
      <dgm:prSet/>
      <dgm:spPr/>
      <dgm:t>
        <a:bodyPr/>
        <a:lstStyle/>
        <a:p>
          <a:endParaRPr lang="en-US" b="1" dirty="0">
            <a:solidFill>
              <a:schemeClr val="tx1"/>
            </a:solidFill>
          </a:endParaRPr>
        </a:p>
      </dgm:t>
    </dgm:pt>
    <dgm:pt modelId="{0AB73FB9-C002-4647-85E4-EE5E24EDCE85}" type="sibTrans" cxnId="{25084C59-83BB-4CFC-897E-FB4B80189DA5}">
      <dgm:prSet/>
      <dgm:spPr/>
      <dgm:t>
        <a:bodyPr/>
        <a:lstStyle/>
        <a:p>
          <a:endParaRPr lang="en-US" b="1" dirty="0">
            <a:solidFill>
              <a:schemeClr val="tx1"/>
            </a:solidFill>
          </a:endParaRPr>
        </a:p>
      </dgm:t>
    </dgm:pt>
    <dgm:pt modelId="{4AD2B32B-CE71-44E6-9917-24311C6E79FF}">
      <dgm:prSet/>
      <dgm:spPr/>
      <dgm:t>
        <a:bodyPr/>
        <a:lstStyle/>
        <a:p>
          <a:r>
            <a:rPr lang="en-US" b="1" dirty="0">
              <a:solidFill>
                <a:schemeClr val="tx1"/>
              </a:solidFill>
            </a:rPr>
            <a:t>KNOW ONESELF: SELF DISCOVERY LEADS TO SELF MASTERY</a:t>
          </a:r>
        </a:p>
      </dgm:t>
    </dgm:pt>
    <dgm:pt modelId="{218CF04C-B67C-483A-99A8-8AF05B1D628E}" type="parTrans" cxnId="{A3BEABE2-DA5A-40A9-8ECB-DDA47842C3DB}">
      <dgm:prSet/>
      <dgm:spPr/>
      <dgm:t>
        <a:bodyPr/>
        <a:lstStyle/>
        <a:p>
          <a:endParaRPr lang="en-US" b="1" dirty="0">
            <a:solidFill>
              <a:schemeClr val="tx1"/>
            </a:solidFill>
          </a:endParaRPr>
        </a:p>
      </dgm:t>
    </dgm:pt>
    <dgm:pt modelId="{EE745DFD-A64E-415C-ACF6-82D27801D937}" type="sibTrans" cxnId="{A3BEABE2-DA5A-40A9-8ECB-DDA47842C3DB}">
      <dgm:prSet/>
      <dgm:spPr/>
      <dgm:t>
        <a:bodyPr/>
        <a:lstStyle/>
        <a:p>
          <a:endParaRPr lang="en-US" b="1" dirty="0">
            <a:solidFill>
              <a:schemeClr val="tx1"/>
            </a:solidFill>
          </a:endParaRPr>
        </a:p>
      </dgm:t>
    </dgm:pt>
    <dgm:pt modelId="{ACBF6897-52F7-451A-829F-FF00E1987231}">
      <dgm:prSet/>
      <dgm:spPr/>
      <dgm:t>
        <a:bodyPr/>
        <a:lstStyle/>
        <a:p>
          <a:r>
            <a:rPr lang="en-US" b="1" dirty="0">
              <a:solidFill>
                <a:schemeClr val="tx1"/>
              </a:solidFill>
            </a:rPr>
            <a:t>SEEING ALL PEOPLE AS PART OF ONESELF</a:t>
          </a:r>
        </a:p>
      </dgm:t>
    </dgm:pt>
    <dgm:pt modelId="{F688711F-7C41-48D2-942B-E69233AECAA0}" type="parTrans" cxnId="{20FD8485-3C98-4604-B7F6-0719341D610A}">
      <dgm:prSet/>
      <dgm:spPr/>
      <dgm:t>
        <a:bodyPr/>
        <a:lstStyle/>
        <a:p>
          <a:endParaRPr lang="en-US" b="1" dirty="0">
            <a:solidFill>
              <a:schemeClr val="tx1"/>
            </a:solidFill>
          </a:endParaRPr>
        </a:p>
      </dgm:t>
    </dgm:pt>
    <dgm:pt modelId="{067B072A-063B-42B7-8169-737D956BC068}" type="sibTrans" cxnId="{20FD8485-3C98-4604-B7F6-0719341D610A}">
      <dgm:prSet/>
      <dgm:spPr/>
      <dgm:t>
        <a:bodyPr/>
        <a:lstStyle/>
        <a:p>
          <a:endParaRPr lang="en-US" b="1" dirty="0">
            <a:solidFill>
              <a:schemeClr val="tx1"/>
            </a:solidFill>
          </a:endParaRPr>
        </a:p>
      </dgm:t>
    </dgm:pt>
    <dgm:pt modelId="{7E081093-D7E1-4F8E-9C1B-250024F14F9F}" type="pres">
      <dgm:prSet presAssocID="{A526F2DC-7DC7-4CBB-9C94-F193A8A82214}" presName="diagram" presStyleCnt="0">
        <dgm:presLayoutVars>
          <dgm:dir/>
          <dgm:resizeHandles val="exact"/>
        </dgm:presLayoutVars>
      </dgm:prSet>
      <dgm:spPr/>
    </dgm:pt>
    <dgm:pt modelId="{5AE4F9F5-C4A8-4C07-AD79-FEC8AD571BA8}" type="pres">
      <dgm:prSet presAssocID="{C011988D-25E2-4C1E-B613-9AAF7BCB971A}" presName="node" presStyleLbl="node1" presStyleIdx="0" presStyleCnt="10">
        <dgm:presLayoutVars>
          <dgm:bulletEnabled val="1"/>
        </dgm:presLayoutVars>
      </dgm:prSet>
      <dgm:spPr/>
    </dgm:pt>
    <dgm:pt modelId="{48FD8C20-624C-42A2-9BF9-4107CDE34E57}" type="pres">
      <dgm:prSet presAssocID="{44F96B33-2505-4165-8C51-E5166AE3C5B8}" presName="sibTrans" presStyleCnt="0"/>
      <dgm:spPr/>
    </dgm:pt>
    <dgm:pt modelId="{48493B29-6659-4E21-A1C6-8E58037108FA}" type="pres">
      <dgm:prSet presAssocID="{A5C5D4BB-2982-43FA-A4A2-4B88FC6609E1}" presName="node" presStyleLbl="node1" presStyleIdx="1" presStyleCnt="10">
        <dgm:presLayoutVars>
          <dgm:bulletEnabled val="1"/>
        </dgm:presLayoutVars>
      </dgm:prSet>
      <dgm:spPr/>
    </dgm:pt>
    <dgm:pt modelId="{0053D6FE-628D-47BF-B241-D5C0E9F71E06}" type="pres">
      <dgm:prSet presAssocID="{22B49667-4F42-46F6-9006-DDAA561E8AF0}" presName="sibTrans" presStyleCnt="0"/>
      <dgm:spPr/>
    </dgm:pt>
    <dgm:pt modelId="{DFCBA6EC-A942-42EB-BE79-ECBE054566CE}" type="pres">
      <dgm:prSet presAssocID="{F1FAADBE-5DA6-496D-913E-8A2B1364CDFB}" presName="node" presStyleLbl="node1" presStyleIdx="2" presStyleCnt="10">
        <dgm:presLayoutVars>
          <dgm:bulletEnabled val="1"/>
        </dgm:presLayoutVars>
      </dgm:prSet>
      <dgm:spPr/>
    </dgm:pt>
    <dgm:pt modelId="{89DB5274-68CE-45CF-9F89-DB43414CAB9D}" type="pres">
      <dgm:prSet presAssocID="{E42D7867-DB61-4F34-A29D-4B8A605754A9}" presName="sibTrans" presStyleCnt="0"/>
      <dgm:spPr/>
    </dgm:pt>
    <dgm:pt modelId="{BB24041A-DF65-4B2D-BDDB-33A78FF87117}" type="pres">
      <dgm:prSet presAssocID="{5FDE84B1-F954-4BFA-82CD-0848635DEF16}" presName="node" presStyleLbl="node1" presStyleIdx="3" presStyleCnt="10">
        <dgm:presLayoutVars>
          <dgm:bulletEnabled val="1"/>
        </dgm:presLayoutVars>
      </dgm:prSet>
      <dgm:spPr/>
    </dgm:pt>
    <dgm:pt modelId="{C842E560-A313-45F3-8266-62CFD4162EA4}" type="pres">
      <dgm:prSet presAssocID="{6DBCE39D-A771-4C7F-8BC2-DB9B97FC7FBE}" presName="sibTrans" presStyleCnt="0"/>
      <dgm:spPr/>
    </dgm:pt>
    <dgm:pt modelId="{FB12C9BA-8667-4988-B527-1AB591E136D7}" type="pres">
      <dgm:prSet presAssocID="{F96BDFE9-BF39-4F5B-8CF4-3A0388BE15E7}" presName="node" presStyleLbl="node1" presStyleIdx="4" presStyleCnt="10">
        <dgm:presLayoutVars>
          <dgm:bulletEnabled val="1"/>
        </dgm:presLayoutVars>
      </dgm:prSet>
      <dgm:spPr/>
    </dgm:pt>
    <dgm:pt modelId="{4C73E8E4-094D-4494-A7D2-1129DBB2F306}" type="pres">
      <dgm:prSet presAssocID="{779966A0-A2BA-4BEC-AC6E-72BEDF429D0D}" presName="sibTrans" presStyleCnt="0"/>
      <dgm:spPr/>
    </dgm:pt>
    <dgm:pt modelId="{4061F998-F945-49A4-B379-B3C9E909787F}" type="pres">
      <dgm:prSet presAssocID="{F7BD415B-F565-4C13-9919-3D2AF7BAA8A2}" presName="node" presStyleLbl="node1" presStyleIdx="5" presStyleCnt="10">
        <dgm:presLayoutVars>
          <dgm:bulletEnabled val="1"/>
        </dgm:presLayoutVars>
      </dgm:prSet>
      <dgm:spPr/>
    </dgm:pt>
    <dgm:pt modelId="{4DFBC064-A445-4391-A5B5-8A9CB1919ECE}" type="pres">
      <dgm:prSet presAssocID="{453FB112-DAD7-4836-A211-A8D7D5397191}" presName="sibTrans" presStyleCnt="0"/>
      <dgm:spPr/>
    </dgm:pt>
    <dgm:pt modelId="{A42AC11F-0FEC-48FF-A140-F7EC3ADA1D88}" type="pres">
      <dgm:prSet presAssocID="{4DC4AE20-A7A5-45D7-BEBE-AF57CAF0B01D}" presName="node" presStyleLbl="node1" presStyleIdx="6" presStyleCnt="10">
        <dgm:presLayoutVars>
          <dgm:bulletEnabled val="1"/>
        </dgm:presLayoutVars>
      </dgm:prSet>
      <dgm:spPr/>
    </dgm:pt>
    <dgm:pt modelId="{C300AC32-DD40-4DD1-A099-9CF9E5EF6270}" type="pres">
      <dgm:prSet presAssocID="{9325E45D-AE67-49E6-9866-1FE2066E279D}" presName="sibTrans" presStyleCnt="0"/>
      <dgm:spPr/>
    </dgm:pt>
    <dgm:pt modelId="{40870870-0E56-405A-AF85-3A8F05181AB3}" type="pres">
      <dgm:prSet presAssocID="{21348ED7-327C-41EF-8F17-847C1504B04F}" presName="node" presStyleLbl="node1" presStyleIdx="7" presStyleCnt="10">
        <dgm:presLayoutVars>
          <dgm:bulletEnabled val="1"/>
        </dgm:presLayoutVars>
      </dgm:prSet>
      <dgm:spPr/>
    </dgm:pt>
    <dgm:pt modelId="{C2441D71-6E82-4AFF-8A08-133D59504F5C}" type="pres">
      <dgm:prSet presAssocID="{0AB73FB9-C002-4647-85E4-EE5E24EDCE85}" presName="sibTrans" presStyleCnt="0"/>
      <dgm:spPr/>
    </dgm:pt>
    <dgm:pt modelId="{20DB3252-A6FE-4381-8D57-6DBED11F5453}" type="pres">
      <dgm:prSet presAssocID="{4AD2B32B-CE71-44E6-9917-24311C6E79FF}" presName="node" presStyleLbl="node1" presStyleIdx="8" presStyleCnt="10">
        <dgm:presLayoutVars>
          <dgm:bulletEnabled val="1"/>
        </dgm:presLayoutVars>
      </dgm:prSet>
      <dgm:spPr/>
    </dgm:pt>
    <dgm:pt modelId="{1C8329C2-2863-4306-9F6F-F1D0BE58B2A6}" type="pres">
      <dgm:prSet presAssocID="{EE745DFD-A64E-415C-ACF6-82D27801D937}" presName="sibTrans" presStyleCnt="0"/>
      <dgm:spPr/>
    </dgm:pt>
    <dgm:pt modelId="{29C9EC59-7BD4-475C-9DE4-FA204F491752}" type="pres">
      <dgm:prSet presAssocID="{ACBF6897-52F7-451A-829F-FF00E1987231}" presName="node" presStyleLbl="node1" presStyleIdx="9" presStyleCnt="10">
        <dgm:presLayoutVars>
          <dgm:bulletEnabled val="1"/>
        </dgm:presLayoutVars>
      </dgm:prSet>
      <dgm:spPr/>
    </dgm:pt>
  </dgm:ptLst>
  <dgm:cxnLst>
    <dgm:cxn modelId="{33CB3E20-6A95-4771-9740-9C99954F8EEF}" srcId="{A526F2DC-7DC7-4CBB-9C94-F193A8A82214}" destId="{F1FAADBE-5DA6-496D-913E-8A2B1364CDFB}" srcOrd="2" destOrd="0" parTransId="{A5B8FC90-2708-4206-BC92-15DC952E765A}" sibTransId="{E42D7867-DB61-4F34-A29D-4B8A605754A9}"/>
    <dgm:cxn modelId="{F9AF722C-6B2F-4852-80C7-C1DA34E07AB2}" type="presOf" srcId="{F1FAADBE-5DA6-496D-913E-8A2B1364CDFB}" destId="{DFCBA6EC-A942-42EB-BE79-ECBE054566CE}" srcOrd="0" destOrd="0" presId="urn:microsoft.com/office/officeart/2005/8/layout/default"/>
    <dgm:cxn modelId="{85CE935B-39A1-40FC-BCA5-E73D5A8C7AF5}" srcId="{A526F2DC-7DC7-4CBB-9C94-F193A8A82214}" destId="{5FDE84B1-F954-4BFA-82CD-0848635DEF16}" srcOrd="3" destOrd="0" parTransId="{4403A78F-E614-43B5-95A0-7F1A54DFF85C}" sibTransId="{6DBCE39D-A771-4C7F-8BC2-DB9B97FC7FBE}"/>
    <dgm:cxn modelId="{3CEB0861-71D0-476D-9609-7BB08E0AED0A}" type="presOf" srcId="{F96BDFE9-BF39-4F5B-8CF4-3A0388BE15E7}" destId="{FB12C9BA-8667-4988-B527-1AB591E136D7}" srcOrd="0" destOrd="0" presId="urn:microsoft.com/office/officeart/2005/8/layout/default"/>
    <dgm:cxn modelId="{2CAE5743-538E-4025-A709-D64002AD164B}" type="presOf" srcId="{F7BD415B-F565-4C13-9919-3D2AF7BAA8A2}" destId="{4061F998-F945-49A4-B379-B3C9E909787F}" srcOrd="0" destOrd="0" presId="urn:microsoft.com/office/officeart/2005/8/layout/default"/>
    <dgm:cxn modelId="{C3DA7565-AD3B-47F8-8111-B80C46EB8427}" type="presOf" srcId="{5FDE84B1-F954-4BFA-82CD-0848635DEF16}" destId="{BB24041A-DF65-4B2D-BDDB-33A78FF87117}" srcOrd="0" destOrd="0" presId="urn:microsoft.com/office/officeart/2005/8/layout/default"/>
    <dgm:cxn modelId="{E5BB674B-D89F-44DF-9A40-6FCD7F8C6B68}" srcId="{A526F2DC-7DC7-4CBB-9C94-F193A8A82214}" destId="{A5C5D4BB-2982-43FA-A4A2-4B88FC6609E1}" srcOrd="1" destOrd="0" parTransId="{0E31A083-BDF6-4E94-9B3A-9BB84CFFF28E}" sibTransId="{22B49667-4F42-46F6-9006-DDAA561E8AF0}"/>
    <dgm:cxn modelId="{799BEB51-D9D4-4062-98D1-CAD4962A751B}" type="presOf" srcId="{21348ED7-327C-41EF-8F17-847C1504B04F}" destId="{40870870-0E56-405A-AF85-3A8F05181AB3}" srcOrd="0" destOrd="0" presId="urn:microsoft.com/office/officeart/2005/8/layout/default"/>
    <dgm:cxn modelId="{25084C59-83BB-4CFC-897E-FB4B80189DA5}" srcId="{A526F2DC-7DC7-4CBB-9C94-F193A8A82214}" destId="{21348ED7-327C-41EF-8F17-847C1504B04F}" srcOrd="7" destOrd="0" parTransId="{363E2E9C-F575-4289-9ADA-71EE4A83669C}" sibTransId="{0AB73FB9-C002-4647-85E4-EE5E24EDCE85}"/>
    <dgm:cxn modelId="{20FD8485-3C98-4604-B7F6-0719341D610A}" srcId="{A526F2DC-7DC7-4CBB-9C94-F193A8A82214}" destId="{ACBF6897-52F7-451A-829F-FF00E1987231}" srcOrd="9" destOrd="0" parTransId="{F688711F-7C41-48D2-942B-E69233AECAA0}" sibTransId="{067B072A-063B-42B7-8169-737D956BC068}"/>
    <dgm:cxn modelId="{802D0396-8699-4797-81B2-DF641143E5D4}" type="presOf" srcId="{4AD2B32B-CE71-44E6-9917-24311C6E79FF}" destId="{20DB3252-A6FE-4381-8D57-6DBED11F5453}" srcOrd="0" destOrd="0" presId="urn:microsoft.com/office/officeart/2005/8/layout/default"/>
    <dgm:cxn modelId="{7B978C9B-1E26-4069-81AF-B7561B1565B5}" srcId="{A526F2DC-7DC7-4CBB-9C94-F193A8A82214}" destId="{C011988D-25E2-4C1E-B613-9AAF7BCB971A}" srcOrd="0" destOrd="0" parTransId="{B0EF59C7-B701-4835-A487-6768009144CD}" sibTransId="{44F96B33-2505-4165-8C51-E5166AE3C5B8}"/>
    <dgm:cxn modelId="{0E68FBA8-97BA-402B-A9C5-625498DB7D2A}" srcId="{A526F2DC-7DC7-4CBB-9C94-F193A8A82214}" destId="{F96BDFE9-BF39-4F5B-8CF4-3A0388BE15E7}" srcOrd="4" destOrd="0" parTransId="{C6EA4C1E-6C4F-43FD-B7F6-05FFD2B761C8}" sibTransId="{779966A0-A2BA-4BEC-AC6E-72BEDF429D0D}"/>
    <dgm:cxn modelId="{0432D7B5-4BF1-401C-9081-D79ED2202510}" srcId="{A526F2DC-7DC7-4CBB-9C94-F193A8A82214}" destId="{4DC4AE20-A7A5-45D7-BEBE-AF57CAF0B01D}" srcOrd="6" destOrd="0" parTransId="{7493D99E-C6F4-496D-A68F-97DBBD605927}" sibTransId="{9325E45D-AE67-49E6-9866-1FE2066E279D}"/>
    <dgm:cxn modelId="{F1E3D6BB-E18A-477E-852A-7FA4C3743052}" type="presOf" srcId="{A526F2DC-7DC7-4CBB-9C94-F193A8A82214}" destId="{7E081093-D7E1-4F8E-9C1B-250024F14F9F}" srcOrd="0" destOrd="0" presId="urn:microsoft.com/office/officeart/2005/8/layout/default"/>
    <dgm:cxn modelId="{F53E1EC1-284E-400F-AA8E-D5C12BDC7119}" type="presOf" srcId="{ACBF6897-52F7-451A-829F-FF00E1987231}" destId="{29C9EC59-7BD4-475C-9DE4-FA204F491752}" srcOrd="0" destOrd="0" presId="urn:microsoft.com/office/officeart/2005/8/layout/default"/>
    <dgm:cxn modelId="{12CB8CD4-B67C-4732-A8A4-238F24FA6416}" type="presOf" srcId="{A5C5D4BB-2982-43FA-A4A2-4B88FC6609E1}" destId="{48493B29-6659-4E21-A1C6-8E58037108FA}" srcOrd="0" destOrd="0" presId="urn:microsoft.com/office/officeart/2005/8/layout/default"/>
    <dgm:cxn modelId="{5D6344D5-11BE-4E57-AE6D-69FED2F62738}" type="presOf" srcId="{C011988D-25E2-4C1E-B613-9AAF7BCB971A}" destId="{5AE4F9F5-C4A8-4C07-AD79-FEC8AD571BA8}" srcOrd="0" destOrd="0" presId="urn:microsoft.com/office/officeart/2005/8/layout/default"/>
    <dgm:cxn modelId="{A3BEABE2-DA5A-40A9-8ECB-DDA47842C3DB}" srcId="{A526F2DC-7DC7-4CBB-9C94-F193A8A82214}" destId="{4AD2B32B-CE71-44E6-9917-24311C6E79FF}" srcOrd="8" destOrd="0" parTransId="{218CF04C-B67C-483A-99A8-8AF05B1D628E}" sibTransId="{EE745DFD-A64E-415C-ACF6-82D27801D937}"/>
    <dgm:cxn modelId="{214470EE-910B-447E-8F57-16DED5177C78}" srcId="{A526F2DC-7DC7-4CBB-9C94-F193A8A82214}" destId="{F7BD415B-F565-4C13-9919-3D2AF7BAA8A2}" srcOrd="5" destOrd="0" parTransId="{9AB48B54-3994-4ECA-9624-7F01B73949B2}" sibTransId="{453FB112-DAD7-4836-A211-A8D7D5397191}"/>
    <dgm:cxn modelId="{C40092F1-C2C0-4406-80EE-F0CDA2761172}" type="presOf" srcId="{4DC4AE20-A7A5-45D7-BEBE-AF57CAF0B01D}" destId="{A42AC11F-0FEC-48FF-A140-F7EC3ADA1D88}" srcOrd="0" destOrd="0" presId="urn:microsoft.com/office/officeart/2005/8/layout/default"/>
    <dgm:cxn modelId="{18365347-1241-4969-ADBB-EA5CD9451A07}" type="presParOf" srcId="{7E081093-D7E1-4F8E-9C1B-250024F14F9F}" destId="{5AE4F9F5-C4A8-4C07-AD79-FEC8AD571BA8}" srcOrd="0" destOrd="0" presId="urn:microsoft.com/office/officeart/2005/8/layout/default"/>
    <dgm:cxn modelId="{50D24DE4-A943-4E74-BC1D-D75084313C8F}" type="presParOf" srcId="{7E081093-D7E1-4F8E-9C1B-250024F14F9F}" destId="{48FD8C20-624C-42A2-9BF9-4107CDE34E57}" srcOrd="1" destOrd="0" presId="urn:microsoft.com/office/officeart/2005/8/layout/default"/>
    <dgm:cxn modelId="{CB74EE36-CB68-4544-A6C0-1B4917DAE7E3}" type="presParOf" srcId="{7E081093-D7E1-4F8E-9C1B-250024F14F9F}" destId="{48493B29-6659-4E21-A1C6-8E58037108FA}" srcOrd="2" destOrd="0" presId="urn:microsoft.com/office/officeart/2005/8/layout/default"/>
    <dgm:cxn modelId="{210FC5B6-2A13-4C5B-82DE-CBD21A4D059F}" type="presParOf" srcId="{7E081093-D7E1-4F8E-9C1B-250024F14F9F}" destId="{0053D6FE-628D-47BF-B241-D5C0E9F71E06}" srcOrd="3" destOrd="0" presId="urn:microsoft.com/office/officeart/2005/8/layout/default"/>
    <dgm:cxn modelId="{73A91573-F33F-43AA-9BBA-35E116064ACB}" type="presParOf" srcId="{7E081093-D7E1-4F8E-9C1B-250024F14F9F}" destId="{DFCBA6EC-A942-42EB-BE79-ECBE054566CE}" srcOrd="4" destOrd="0" presId="urn:microsoft.com/office/officeart/2005/8/layout/default"/>
    <dgm:cxn modelId="{A53B6778-1717-4780-8464-04ED9C4CBA33}" type="presParOf" srcId="{7E081093-D7E1-4F8E-9C1B-250024F14F9F}" destId="{89DB5274-68CE-45CF-9F89-DB43414CAB9D}" srcOrd="5" destOrd="0" presId="urn:microsoft.com/office/officeart/2005/8/layout/default"/>
    <dgm:cxn modelId="{1345B62C-DAD0-4298-9E0E-F5E61F06AC2B}" type="presParOf" srcId="{7E081093-D7E1-4F8E-9C1B-250024F14F9F}" destId="{BB24041A-DF65-4B2D-BDDB-33A78FF87117}" srcOrd="6" destOrd="0" presId="urn:microsoft.com/office/officeart/2005/8/layout/default"/>
    <dgm:cxn modelId="{DF4EC4CA-3207-40D9-9A62-CBFA56A8EAA4}" type="presParOf" srcId="{7E081093-D7E1-4F8E-9C1B-250024F14F9F}" destId="{C842E560-A313-45F3-8266-62CFD4162EA4}" srcOrd="7" destOrd="0" presId="urn:microsoft.com/office/officeart/2005/8/layout/default"/>
    <dgm:cxn modelId="{E31839C8-10E5-489E-B3DC-B38D9F1E37E4}" type="presParOf" srcId="{7E081093-D7E1-4F8E-9C1B-250024F14F9F}" destId="{FB12C9BA-8667-4988-B527-1AB591E136D7}" srcOrd="8" destOrd="0" presId="urn:microsoft.com/office/officeart/2005/8/layout/default"/>
    <dgm:cxn modelId="{F6373CBF-ED1D-49A8-8E4F-3096340A8932}" type="presParOf" srcId="{7E081093-D7E1-4F8E-9C1B-250024F14F9F}" destId="{4C73E8E4-094D-4494-A7D2-1129DBB2F306}" srcOrd="9" destOrd="0" presId="urn:microsoft.com/office/officeart/2005/8/layout/default"/>
    <dgm:cxn modelId="{010C1A14-0CF7-4987-8550-D2D7BC05BB9E}" type="presParOf" srcId="{7E081093-D7E1-4F8E-9C1B-250024F14F9F}" destId="{4061F998-F945-49A4-B379-B3C9E909787F}" srcOrd="10" destOrd="0" presId="urn:microsoft.com/office/officeart/2005/8/layout/default"/>
    <dgm:cxn modelId="{87658402-4E8F-4FDB-918B-D72A14663DBF}" type="presParOf" srcId="{7E081093-D7E1-4F8E-9C1B-250024F14F9F}" destId="{4DFBC064-A445-4391-A5B5-8A9CB1919ECE}" srcOrd="11" destOrd="0" presId="urn:microsoft.com/office/officeart/2005/8/layout/default"/>
    <dgm:cxn modelId="{3EBCF3BB-D4E9-42DE-9E00-9D72F47F2330}" type="presParOf" srcId="{7E081093-D7E1-4F8E-9C1B-250024F14F9F}" destId="{A42AC11F-0FEC-48FF-A140-F7EC3ADA1D88}" srcOrd="12" destOrd="0" presId="urn:microsoft.com/office/officeart/2005/8/layout/default"/>
    <dgm:cxn modelId="{DB6B3E7B-4813-4681-9298-B2955B783094}" type="presParOf" srcId="{7E081093-D7E1-4F8E-9C1B-250024F14F9F}" destId="{C300AC32-DD40-4DD1-A099-9CF9E5EF6270}" srcOrd="13" destOrd="0" presId="urn:microsoft.com/office/officeart/2005/8/layout/default"/>
    <dgm:cxn modelId="{A2AEE1C7-3516-4475-909E-6D581F143568}" type="presParOf" srcId="{7E081093-D7E1-4F8E-9C1B-250024F14F9F}" destId="{40870870-0E56-405A-AF85-3A8F05181AB3}" srcOrd="14" destOrd="0" presId="urn:microsoft.com/office/officeart/2005/8/layout/default"/>
    <dgm:cxn modelId="{DEF6430D-EA45-40C6-B709-8F880CBB4C6C}" type="presParOf" srcId="{7E081093-D7E1-4F8E-9C1B-250024F14F9F}" destId="{C2441D71-6E82-4AFF-8A08-133D59504F5C}" srcOrd="15" destOrd="0" presId="urn:microsoft.com/office/officeart/2005/8/layout/default"/>
    <dgm:cxn modelId="{687E3790-9B21-4CAB-B3EE-B1B47A22B71F}" type="presParOf" srcId="{7E081093-D7E1-4F8E-9C1B-250024F14F9F}" destId="{20DB3252-A6FE-4381-8D57-6DBED11F5453}" srcOrd="16" destOrd="0" presId="urn:microsoft.com/office/officeart/2005/8/layout/default"/>
    <dgm:cxn modelId="{288D89B0-2C5A-4CF4-A84E-15F9C5730FE2}" type="presParOf" srcId="{7E081093-D7E1-4F8E-9C1B-250024F14F9F}" destId="{1C8329C2-2863-4306-9F6F-F1D0BE58B2A6}" srcOrd="17" destOrd="0" presId="urn:microsoft.com/office/officeart/2005/8/layout/default"/>
    <dgm:cxn modelId="{B4A174BB-5E7A-4742-A12D-EE95312CC368}" type="presParOf" srcId="{7E081093-D7E1-4F8E-9C1B-250024F14F9F}" destId="{29C9EC59-7BD4-475C-9DE4-FA204F491752}"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6B96F6-D5CD-435F-8628-FC4A86629E4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E900A41-2BCD-4166-83B0-3F80072291BF}">
      <dgm:prSet/>
      <dgm:spPr/>
      <dgm:t>
        <a:bodyPr/>
        <a:lstStyle/>
        <a:p>
          <a:r>
            <a:rPr lang="en-US" b="1" dirty="0">
              <a:solidFill>
                <a:schemeClr val="bg1"/>
              </a:solidFill>
            </a:rPr>
            <a:t>BECOME MORE AWARE OF “WHAT BOTHERS ME, WHAT HURTS ME, ETC.”</a:t>
          </a:r>
        </a:p>
      </dgm:t>
    </dgm:pt>
    <dgm:pt modelId="{70A754C7-0164-4A53-9C62-46973AFB5512}" type="parTrans" cxnId="{297F927B-D331-49DA-B736-757329C62B88}">
      <dgm:prSet/>
      <dgm:spPr/>
      <dgm:t>
        <a:bodyPr/>
        <a:lstStyle/>
        <a:p>
          <a:endParaRPr lang="en-US" b="1" dirty="0">
            <a:solidFill>
              <a:schemeClr val="bg1"/>
            </a:solidFill>
          </a:endParaRPr>
        </a:p>
      </dgm:t>
    </dgm:pt>
    <dgm:pt modelId="{02FB971A-1A83-43FE-A81B-E988865D8C76}" type="sibTrans" cxnId="{297F927B-D331-49DA-B736-757329C62B88}">
      <dgm:prSet/>
      <dgm:spPr/>
      <dgm:t>
        <a:bodyPr/>
        <a:lstStyle/>
        <a:p>
          <a:endParaRPr lang="en-US" b="1" dirty="0">
            <a:solidFill>
              <a:schemeClr val="bg1"/>
            </a:solidFill>
          </a:endParaRPr>
        </a:p>
      </dgm:t>
    </dgm:pt>
    <dgm:pt modelId="{38FFE8FD-56DF-4476-BC24-8427622B3D8E}">
      <dgm:prSet/>
      <dgm:spPr/>
      <dgm:t>
        <a:bodyPr/>
        <a:lstStyle/>
        <a:p>
          <a:r>
            <a:rPr lang="en-US" b="1" dirty="0">
              <a:solidFill>
                <a:schemeClr val="bg1"/>
              </a:solidFill>
            </a:rPr>
            <a:t>WHAT AM I “SENSITIVE?”</a:t>
          </a:r>
        </a:p>
      </dgm:t>
    </dgm:pt>
    <dgm:pt modelId="{FC601201-4C24-46EB-9937-48FC7636CDC0}" type="parTrans" cxnId="{0BCD0007-3698-4667-A7CF-8393A431FFD3}">
      <dgm:prSet/>
      <dgm:spPr/>
      <dgm:t>
        <a:bodyPr/>
        <a:lstStyle/>
        <a:p>
          <a:endParaRPr lang="en-US" b="1" dirty="0">
            <a:solidFill>
              <a:schemeClr val="bg1"/>
            </a:solidFill>
          </a:endParaRPr>
        </a:p>
      </dgm:t>
    </dgm:pt>
    <dgm:pt modelId="{B68C538D-1E59-4D3F-9D7A-F415EB06E3F1}" type="sibTrans" cxnId="{0BCD0007-3698-4667-A7CF-8393A431FFD3}">
      <dgm:prSet/>
      <dgm:spPr/>
      <dgm:t>
        <a:bodyPr/>
        <a:lstStyle/>
        <a:p>
          <a:endParaRPr lang="en-US" b="1" dirty="0">
            <a:solidFill>
              <a:schemeClr val="bg1"/>
            </a:solidFill>
          </a:endParaRPr>
        </a:p>
      </dgm:t>
    </dgm:pt>
    <dgm:pt modelId="{E9C64230-35A0-4F7F-8582-8798E9EFE3E5}">
      <dgm:prSet/>
      <dgm:spPr/>
      <dgm:t>
        <a:bodyPr/>
        <a:lstStyle/>
        <a:p>
          <a:r>
            <a:rPr lang="en-US" b="1" dirty="0">
              <a:solidFill>
                <a:schemeClr val="bg1"/>
              </a:solidFill>
            </a:rPr>
            <a:t>WHY AM I TAKING THINGS PERSONALLY?</a:t>
          </a:r>
        </a:p>
      </dgm:t>
    </dgm:pt>
    <dgm:pt modelId="{AC2AA609-5E0F-445D-9F2E-6D6C3B9E6E62}" type="parTrans" cxnId="{E5E72BFA-9B98-4E10-96A4-CF19194597A5}">
      <dgm:prSet/>
      <dgm:spPr/>
      <dgm:t>
        <a:bodyPr/>
        <a:lstStyle/>
        <a:p>
          <a:endParaRPr lang="en-US" b="1" dirty="0">
            <a:solidFill>
              <a:schemeClr val="bg1"/>
            </a:solidFill>
          </a:endParaRPr>
        </a:p>
      </dgm:t>
    </dgm:pt>
    <dgm:pt modelId="{2A4C905B-2D12-4655-8132-DFAD61042700}" type="sibTrans" cxnId="{E5E72BFA-9B98-4E10-96A4-CF19194597A5}">
      <dgm:prSet/>
      <dgm:spPr/>
      <dgm:t>
        <a:bodyPr/>
        <a:lstStyle/>
        <a:p>
          <a:endParaRPr lang="en-US" b="1" dirty="0">
            <a:solidFill>
              <a:schemeClr val="bg1"/>
            </a:solidFill>
          </a:endParaRPr>
        </a:p>
      </dgm:t>
    </dgm:pt>
    <dgm:pt modelId="{8F5DFDC0-F527-4654-8D8B-69D754CA6953}">
      <dgm:prSet/>
      <dgm:spPr/>
      <dgm:t>
        <a:bodyPr/>
        <a:lstStyle/>
        <a:p>
          <a:r>
            <a:rPr lang="en-US" b="1" dirty="0">
              <a:solidFill>
                <a:schemeClr val="bg1"/>
              </a:solidFill>
            </a:rPr>
            <a:t>DO MY DIFFICULTIES HAVE TO BE “PERSONAL?”</a:t>
          </a:r>
        </a:p>
      </dgm:t>
    </dgm:pt>
    <dgm:pt modelId="{AE690F43-3551-48F7-AB8E-536FC4E10FBD}" type="parTrans" cxnId="{60EC8E2B-36E9-45D6-BA67-6EECD217466C}">
      <dgm:prSet/>
      <dgm:spPr/>
      <dgm:t>
        <a:bodyPr/>
        <a:lstStyle/>
        <a:p>
          <a:endParaRPr lang="en-US" b="1" dirty="0">
            <a:solidFill>
              <a:schemeClr val="bg1"/>
            </a:solidFill>
          </a:endParaRPr>
        </a:p>
      </dgm:t>
    </dgm:pt>
    <dgm:pt modelId="{575AE573-8C82-4359-AEBF-E6553F9B6016}" type="sibTrans" cxnId="{60EC8E2B-36E9-45D6-BA67-6EECD217466C}">
      <dgm:prSet/>
      <dgm:spPr/>
      <dgm:t>
        <a:bodyPr/>
        <a:lstStyle/>
        <a:p>
          <a:endParaRPr lang="en-US" b="1" dirty="0">
            <a:solidFill>
              <a:schemeClr val="bg1"/>
            </a:solidFill>
          </a:endParaRPr>
        </a:p>
      </dgm:t>
    </dgm:pt>
    <dgm:pt modelId="{07C766F2-CD84-4FBF-A775-B61113B99FC4}">
      <dgm:prSet/>
      <dgm:spPr/>
      <dgm:t>
        <a:bodyPr/>
        <a:lstStyle/>
        <a:p>
          <a:r>
            <a:rPr lang="en-US" b="1" dirty="0">
              <a:solidFill>
                <a:schemeClr val="bg1"/>
              </a:solidFill>
            </a:rPr>
            <a:t>SELF-AWARENESS: SEEING DIFFERENT FACETS OF OUR MIND</a:t>
          </a:r>
        </a:p>
      </dgm:t>
    </dgm:pt>
    <dgm:pt modelId="{200D20D0-B9AF-460B-8C89-27EA6973E591}" type="parTrans" cxnId="{8BCC6708-5570-4147-9BE9-73796BF631A2}">
      <dgm:prSet/>
      <dgm:spPr/>
      <dgm:t>
        <a:bodyPr/>
        <a:lstStyle/>
        <a:p>
          <a:endParaRPr lang="en-US" b="1" dirty="0">
            <a:solidFill>
              <a:schemeClr val="bg1"/>
            </a:solidFill>
          </a:endParaRPr>
        </a:p>
      </dgm:t>
    </dgm:pt>
    <dgm:pt modelId="{318B60BF-0411-4C8B-843B-E18DAAAEC65B}" type="sibTrans" cxnId="{8BCC6708-5570-4147-9BE9-73796BF631A2}">
      <dgm:prSet/>
      <dgm:spPr/>
      <dgm:t>
        <a:bodyPr/>
        <a:lstStyle/>
        <a:p>
          <a:endParaRPr lang="en-US" b="1" dirty="0">
            <a:solidFill>
              <a:schemeClr val="bg1"/>
            </a:solidFill>
          </a:endParaRPr>
        </a:p>
      </dgm:t>
    </dgm:pt>
    <dgm:pt modelId="{20FDD871-6D4B-4D71-9D54-326E084D3689}">
      <dgm:prSet/>
      <dgm:spPr/>
      <dgm:t>
        <a:bodyPr/>
        <a:lstStyle/>
        <a:p>
          <a:r>
            <a:rPr lang="en-US" b="1" dirty="0">
              <a:solidFill>
                <a:schemeClr val="bg1"/>
              </a:solidFill>
            </a:rPr>
            <a:t>USING EXPERIENCES FOR PERSONAL GROWTH TOWARDS SELF-MASTERY</a:t>
          </a:r>
        </a:p>
      </dgm:t>
    </dgm:pt>
    <dgm:pt modelId="{96E929B9-DF0D-4575-895A-1836903FDCCD}" type="parTrans" cxnId="{611CCC70-DD1E-4960-9B58-A62EAE0BBA6A}">
      <dgm:prSet/>
      <dgm:spPr/>
      <dgm:t>
        <a:bodyPr/>
        <a:lstStyle/>
        <a:p>
          <a:endParaRPr lang="en-US" b="1" dirty="0">
            <a:solidFill>
              <a:schemeClr val="bg1"/>
            </a:solidFill>
          </a:endParaRPr>
        </a:p>
      </dgm:t>
    </dgm:pt>
    <dgm:pt modelId="{D87B50E4-0066-41CD-8547-1977B2D8FBE3}" type="sibTrans" cxnId="{611CCC70-DD1E-4960-9B58-A62EAE0BBA6A}">
      <dgm:prSet/>
      <dgm:spPr/>
      <dgm:t>
        <a:bodyPr/>
        <a:lstStyle/>
        <a:p>
          <a:endParaRPr lang="en-US" b="1" dirty="0">
            <a:solidFill>
              <a:schemeClr val="bg1"/>
            </a:solidFill>
          </a:endParaRPr>
        </a:p>
      </dgm:t>
    </dgm:pt>
    <dgm:pt modelId="{B3E926F6-C0BD-4448-9D40-160A57C285D1}">
      <dgm:prSet/>
      <dgm:spPr/>
      <dgm:t>
        <a:bodyPr/>
        <a:lstStyle/>
        <a:p>
          <a:r>
            <a:rPr lang="en-US" b="1" dirty="0">
              <a:solidFill>
                <a:schemeClr val="bg1"/>
              </a:solidFill>
            </a:rPr>
            <a:t>STOP LIVING IN THE WOUND</a:t>
          </a:r>
        </a:p>
      </dgm:t>
    </dgm:pt>
    <dgm:pt modelId="{869EE728-9AD3-4DFC-AB42-47DEAC6F2648}" type="parTrans" cxnId="{44F71442-85DB-4C47-9EA7-1045524CED3B}">
      <dgm:prSet/>
      <dgm:spPr/>
      <dgm:t>
        <a:bodyPr/>
        <a:lstStyle/>
        <a:p>
          <a:endParaRPr lang="en-US" b="1" dirty="0">
            <a:solidFill>
              <a:schemeClr val="bg1"/>
            </a:solidFill>
          </a:endParaRPr>
        </a:p>
      </dgm:t>
    </dgm:pt>
    <dgm:pt modelId="{181BDD99-7273-4EFD-8905-DA500D6DB037}" type="sibTrans" cxnId="{44F71442-85DB-4C47-9EA7-1045524CED3B}">
      <dgm:prSet/>
      <dgm:spPr/>
      <dgm:t>
        <a:bodyPr/>
        <a:lstStyle/>
        <a:p>
          <a:endParaRPr lang="en-US" b="1" dirty="0">
            <a:solidFill>
              <a:schemeClr val="bg1"/>
            </a:solidFill>
          </a:endParaRPr>
        </a:p>
      </dgm:t>
    </dgm:pt>
    <dgm:pt modelId="{3870B65A-5797-406A-8B7F-F31994B8E752}">
      <dgm:prSet/>
      <dgm:spPr/>
      <dgm:t>
        <a:bodyPr/>
        <a:lstStyle/>
        <a:p>
          <a:r>
            <a:rPr lang="en-US" b="1" dirty="0">
              <a:solidFill>
                <a:schemeClr val="bg1"/>
              </a:solidFill>
            </a:rPr>
            <a:t>RECOGNIZE WHAT PULLS ONE DOWN</a:t>
          </a:r>
        </a:p>
      </dgm:t>
    </dgm:pt>
    <dgm:pt modelId="{AD1B21F0-5E18-48CE-8FA6-F5CE2440BA9A}" type="parTrans" cxnId="{C8690059-B3DC-4900-B3EA-2E60B1014738}">
      <dgm:prSet/>
      <dgm:spPr/>
      <dgm:t>
        <a:bodyPr/>
        <a:lstStyle/>
        <a:p>
          <a:endParaRPr lang="en-US" b="1" dirty="0">
            <a:solidFill>
              <a:schemeClr val="bg1"/>
            </a:solidFill>
          </a:endParaRPr>
        </a:p>
      </dgm:t>
    </dgm:pt>
    <dgm:pt modelId="{9A0B9211-1B6F-4E05-84BF-C256C7444DFA}" type="sibTrans" cxnId="{C8690059-B3DC-4900-B3EA-2E60B1014738}">
      <dgm:prSet/>
      <dgm:spPr/>
      <dgm:t>
        <a:bodyPr/>
        <a:lstStyle/>
        <a:p>
          <a:endParaRPr lang="en-US" b="1" dirty="0">
            <a:solidFill>
              <a:schemeClr val="bg1"/>
            </a:solidFill>
          </a:endParaRPr>
        </a:p>
      </dgm:t>
    </dgm:pt>
    <dgm:pt modelId="{AA385D4E-F0F0-4973-A075-ADE821F6C75F}">
      <dgm:prSet/>
      <dgm:spPr/>
      <dgm:t>
        <a:bodyPr/>
        <a:lstStyle/>
        <a:p>
          <a:r>
            <a:rPr lang="en-US" b="1" dirty="0">
              <a:solidFill>
                <a:schemeClr val="bg1"/>
              </a:solidFill>
            </a:rPr>
            <a:t>CREATION OF BELIEF SYSTEMS DUE TO CIRCUMSTANCES AND SITUATIONS</a:t>
          </a:r>
        </a:p>
      </dgm:t>
    </dgm:pt>
    <dgm:pt modelId="{23328F84-41A7-4480-9E70-0958FECB24F7}" type="parTrans" cxnId="{EB8726BA-BDE3-43D1-9EB3-1646DAC0E1FD}">
      <dgm:prSet/>
      <dgm:spPr/>
      <dgm:t>
        <a:bodyPr/>
        <a:lstStyle/>
        <a:p>
          <a:endParaRPr lang="en-US" b="1" dirty="0">
            <a:solidFill>
              <a:schemeClr val="bg1"/>
            </a:solidFill>
          </a:endParaRPr>
        </a:p>
      </dgm:t>
    </dgm:pt>
    <dgm:pt modelId="{734A7A26-C7BC-4D63-8B4D-E474B5E95CD5}" type="sibTrans" cxnId="{EB8726BA-BDE3-43D1-9EB3-1646DAC0E1FD}">
      <dgm:prSet/>
      <dgm:spPr/>
      <dgm:t>
        <a:bodyPr/>
        <a:lstStyle/>
        <a:p>
          <a:endParaRPr lang="en-US" b="1" dirty="0">
            <a:solidFill>
              <a:schemeClr val="bg1"/>
            </a:solidFill>
          </a:endParaRPr>
        </a:p>
      </dgm:t>
    </dgm:pt>
    <dgm:pt modelId="{074F9B84-DFD3-4CAC-811B-A6A270A072CB}" type="pres">
      <dgm:prSet presAssocID="{226B96F6-D5CD-435F-8628-FC4A86629E4C}" presName="diagram" presStyleCnt="0">
        <dgm:presLayoutVars>
          <dgm:dir/>
          <dgm:resizeHandles val="exact"/>
        </dgm:presLayoutVars>
      </dgm:prSet>
      <dgm:spPr/>
    </dgm:pt>
    <dgm:pt modelId="{4E874DCF-2AC5-4ADE-B21C-ADFE990859D6}" type="pres">
      <dgm:prSet presAssocID="{DE900A41-2BCD-4166-83B0-3F80072291BF}" presName="node" presStyleLbl="node1" presStyleIdx="0" presStyleCnt="9">
        <dgm:presLayoutVars>
          <dgm:bulletEnabled val="1"/>
        </dgm:presLayoutVars>
      </dgm:prSet>
      <dgm:spPr/>
    </dgm:pt>
    <dgm:pt modelId="{586EFF01-84CE-4E46-AAA2-5A113063150D}" type="pres">
      <dgm:prSet presAssocID="{02FB971A-1A83-43FE-A81B-E988865D8C76}" presName="sibTrans" presStyleCnt="0"/>
      <dgm:spPr/>
    </dgm:pt>
    <dgm:pt modelId="{D6C26B2B-FD8E-4793-AE99-D9F82FEEDC20}" type="pres">
      <dgm:prSet presAssocID="{38FFE8FD-56DF-4476-BC24-8427622B3D8E}" presName="node" presStyleLbl="node1" presStyleIdx="1" presStyleCnt="9">
        <dgm:presLayoutVars>
          <dgm:bulletEnabled val="1"/>
        </dgm:presLayoutVars>
      </dgm:prSet>
      <dgm:spPr/>
    </dgm:pt>
    <dgm:pt modelId="{A0BAAB1E-46F7-422D-94DC-BCD5DD7F4AC6}" type="pres">
      <dgm:prSet presAssocID="{B68C538D-1E59-4D3F-9D7A-F415EB06E3F1}" presName="sibTrans" presStyleCnt="0"/>
      <dgm:spPr/>
    </dgm:pt>
    <dgm:pt modelId="{6EBE2577-1841-4ED9-B187-CAC4D1CF153C}" type="pres">
      <dgm:prSet presAssocID="{E9C64230-35A0-4F7F-8582-8798E9EFE3E5}" presName="node" presStyleLbl="node1" presStyleIdx="2" presStyleCnt="9">
        <dgm:presLayoutVars>
          <dgm:bulletEnabled val="1"/>
        </dgm:presLayoutVars>
      </dgm:prSet>
      <dgm:spPr/>
    </dgm:pt>
    <dgm:pt modelId="{CBFF70CF-38CD-4F2B-8934-804FDAAC7245}" type="pres">
      <dgm:prSet presAssocID="{2A4C905B-2D12-4655-8132-DFAD61042700}" presName="sibTrans" presStyleCnt="0"/>
      <dgm:spPr/>
    </dgm:pt>
    <dgm:pt modelId="{CA7C790C-480B-4811-BDB8-B359B9570FAE}" type="pres">
      <dgm:prSet presAssocID="{8F5DFDC0-F527-4654-8D8B-69D754CA6953}" presName="node" presStyleLbl="node1" presStyleIdx="3" presStyleCnt="9">
        <dgm:presLayoutVars>
          <dgm:bulletEnabled val="1"/>
        </dgm:presLayoutVars>
      </dgm:prSet>
      <dgm:spPr/>
    </dgm:pt>
    <dgm:pt modelId="{7C2D2229-C3E9-4BE6-B867-B3216671E1A1}" type="pres">
      <dgm:prSet presAssocID="{575AE573-8C82-4359-AEBF-E6553F9B6016}" presName="sibTrans" presStyleCnt="0"/>
      <dgm:spPr/>
    </dgm:pt>
    <dgm:pt modelId="{3F2DE2FA-92DA-4519-AABE-03E51597F2F0}" type="pres">
      <dgm:prSet presAssocID="{07C766F2-CD84-4FBF-A775-B61113B99FC4}" presName="node" presStyleLbl="node1" presStyleIdx="4" presStyleCnt="9">
        <dgm:presLayoutVars>
          <dgm:bulletEnabled val="1"/>
        </dgm:presLayoutVars>
      </dgm:prSet>
      <dgm:spPr/>
    </dgm:pt>
    <dgm:pt modelId="{60E28D6D-2110-47F2-84AC-13518AB1128B}" type="pres">
      <dgm:prSet presAssocID="{318B60BF-0411-4C8B-843B-E18DAAAEC65B}" presName="sibTrans" presStyleCnt="0"/>
      <dgm:spPr/>
    </dgm:pt>
    <dgm:pt modelId="{5F455404-EBAE-4E90-9A2B-6DDA3A389472}" type="pres">
      <dgm:prSet presAssocID="{20FDD871-6D4B-4D71-9D54-326E084D3689}" presName="node" presStyleLbl="node1" presStyleIdx="5" presStyleCnt="9">
        <dgm:presLayoutVars>
          <dgm:bulletEnabled val="1"/>
        </dgm:presLayoutVars>
      </dgm:prSet>
      <dgm:spPr/>
    </dgm:pt>
    <dgm:pt modelId="{3F496CAA-DA56-4A1E-ABB4-96093ACC40CE}" type="pres">
      <dgm:prSet presAssocID="{D87B50E4-0066-41CD-8547-1977B2D8FBE3}" presName="sibTrans" presStyleCnt="0"/>
      <dgm:spPr/>
    </dgm:pt>
    <dgm:pt modelId="{4D64E883-4B8B-4939-ACD3-98082C908D66}" type="pres">
      <dgm:prSet presAssocID="{B3E926F6-C0BD-4448-9D40-160A57C285D1}" presName="node" presStyleLbl="node1" presStyleIdx="6" presStyleCnt="9">
        <dgm:presLayoutVars>
          <dgm:bulletEnabled val="1"/>
        </dgm:presLayoutVars>
      </dgm:prSet>
      <dgm:spPr/>
    </dgm:pt>
    <dgm:pt modelId="{2C7F4861-F7E8-4AFB-93BB-BBC2433F59CE}" type="pres">
      <dgm:prSet presAssocID="{181BDD99-7273-4EFD-8905-DA500D6DB037}" presName="sibTrans" presStyleCnt="0"/>
      <dgm:spPr/>
    </dgm:pt>
    <dgm:pt modelId="{657AD5EF-D804-4F2F-805F-FA1A274A807C}" type="pres">
      <dgm:prSet presAssocID="{3870B65A-5797-406A-8B7F-F31994B8E752}" presName="node" presStyleLbl="node1" presStyleIdx="7" presStyleCnt="9">
        <dgm:presLayoutVars>
          <dgm:bulletEnabled val="1"/>
        </dgm:presLayoutVars>
      </dgm:prSet>
      <dgm:spPr/>
    </dgm:pt>
    <dgm:pt modelId="{9A1E0049-A1CC-4DE0-B4F6-7F25109EACBA}" type="pres">
      <dgm:prSet presAssocID="{9A0B9211-1B6F-4E05-84BF-C256C7444DFA}" presName="sibTrans" presStyleCnt="0"/>
      <dgm:spPr/>
    </dgm:pt>
    <dgm:pt modelId="{1CB04C3C-7EB8-46B1-8D64-B846465720F0}" type="pres">
      <dgm:prSet presAssocID="{AA385D4E-F0F0-4973-A075-ADE821F6C75F}" presName="node" presStyleLbl="node1" presStyleIdx="8" presStyleCnt="9">
        <dgm:presLayoutVars>
          <dgm:bulletEnabled val="1"/>
        </dgm:presLayoutVars>
      </dgm:prSet>
      <dgm:spPr/>
    </dgm:pt>
  </dgm:ptLst>
  <dgm:cxnLst>
    <dgm:cxn modelId="{0BCD0007-3698-4667-A7CF-8393A431FFD3}" srcId="{226B96F6-D5CD-435F-8628-FC4A86629E4C}" destId="{38FFE8FD-56DF-4476-BC24-8427622B3D8E}" srcOrd="1" destOrd="0" parTransId="{FC601201-4C24-46EB-9937-48FC7636CDC0}" sibTransId="{B68C538D-1E59-4D3F-9D7A-F415EB06E3F1}"/>
    <dgm:cxn modelId="{8BCC6708-5570-4147-9BE9-73796BF631A2}" srcId="{226B96F6-D5CD-435F-8628-FC4A86629E4C}" destId="{07C766F2-CD84-4FBF-A775-B61113B99FC4}" srcOrd="4" destOrd="0" parTransId="{200D20D0-B9AF-460B-8C89-27EA6973E591}" sibTransId="{318B60BF-0411-4C8B-843B-E18DAAAEC65B}"/>
    <dgm:cxn modelId="{AF26CD13-09D2-4B10-A539-FDAFC8DA8BDA}" type="presOf" srcId="{3870B65A-5797-406A-8B7F-F31994B8E752}" destId="{657AD5EF-D804-4F2F-805F-FA1A274A807C}" srcOrd="0" destOrd="0" presId="urn:microsoft.com/office/officeart/2005/8/layout/default"/>
    <dgm:cxn modelId="{60EC8E2B-36E9-45D6-BA67-6EECD217466C}" srcId="{226B96F6-D5CD-435F-8628-FC4A86629E4C}" destId="{8F5DFDC0-F527-4654-8D8B-69D754CA6953}" srcOrd="3" destOrd="0" parTransId="{AE690F43-3551-48F7-AB8E-536FC4E10FBD}" sibTransId="{575AE573-8C82-4359-AEBF-E6553F9B6016}"/>
    <dgm:cxn modelId="{EE179134-6706-4385-9D77-704F93DFD3F4}" type="presOf" srcId="{20FDD871-6D4B-4D71-9D54-326E084D3689}" destId="{5F455404-EBAE-4E90-9A2B-6DDA3A389472}" srcOrd="0" destOrd="0" presId="urn:microsoft.com/office/officeart/2005/8/layout/default"/>
    <dgm:cxn modelId="{44F71442-85DB-4C47-9EA7-1045524CED3B}" srcId="{226B96F6-D5CD-435F-8628-FC4A86629E4C}" destId="{B3E926F6-C0BD-4448-9D40-160A57C285D1}" srcOrd="6" destOrd="0" parTransId="{869EE728-9AD3-4DFC-AB42-47DEAC6F2648}" sibTransId="{181BDD99-7273-4EFD-8905-DA500D6DB037}"/>
    <dgm:cxn modelId="{3411F267-A983-47B5-9BC2-35F8BD3C7A87}" type="presOf" srcId="{AA385D4E-F0F0-4973-A075-ADE821F6C75F}" destId="{1CB04C3C-7EB8-46B1-8D64-B846465720F0}" srcOrd="0" destOrd="0" presId="urn:microsoft.com/office/officeart/2005/8/layout/default"/>
    <dgm:cxn modelId="{611CCC70-DD1E-4960-9B58-A62EAE0BBA6A}" srcId="{226B96F6-D5CD-435F-8628-FC4A86629E4C}" destId="{20FDD871-6D4B-4D71-9D54-326E084D3689}" srcOrd="5" destOrd="0" parTransId="{96E929B9-DF0D-4575-895A-1836903FDCCD}" sibTransId="{D87B50E4-0066-41CD-8547-1977B2D8FBE3}"/>
    <dgm:cxn modelId="{16A50672-C740-486B-B242-814BBE0782D2}" type="presOf" srcId="{07C766F2-CD84-4FBF-A775-B61113B99FC4}" destId="{3F2DE2FA-92DA-4519-AABE-03E51597F2F0}" srcOrd="0" destOrd="0" presId="urn:microsoft.com/office/officeart/2005/8/layout/default"/>
    <dgm:cxn modelId="{5C5E7F55-9534-48D1-8FB8-210797945DAD}" type="presOf" srcId="{DE900A41-2BCD-4166-83B0-3F80072291BF}" destId="{4E874DCF-2AC5-4ADE-B21C-ADFE990859D6}" srcOrd="0" destOrd="0" presId="urn:microsoft.com/office/officeart/2005/8/layout/default"/>
    <dgm:cxn modelId="{51C29D57-DA19-481E-80CF-E2829B0AE111}" type="presOf" srcId="{226B96F6-D5CD-435F-8628-FC4A86629E4C}" destId="{074F9B84-DFD3-4CAC-811B-A6A270A072CB}" srcOrd="0" destOrd="0" presId="urn:microsoft.com/office/officeart/2005/8/layout/default"/>
    <dgm:cxn modelId="{C8690059-B3DC-4900-B3EA-2E60B1014738}" srcId="{226B96F6-D5CD-435F-8628-FC4A86629E4C}" destId="{3870B65A-5797-406A-8B7F-F31994B8E752}" srcOrd="7" destOrd="0" parTransId="{AD1B21F0-5E18-48CE-8FA6-F5CE2440BA9A}" sibTransId="{9A0B9211-1B6F-4E05-84BF-C256C7444DFA}"/>
    <dgm:cxn modelId="{297F927B-D331-49DA-B736-757329C62B88}" srcId="{226B96F6-D5CD-435F-8628-FC4A86629E4C}" destId="{DE900A41-2BCD-4166-83B0-3F80072291BF}" srcOrd="0" destOrd="0" parTransId="{70A754C7-0164-4A53-9C62-46973AFB5512}" sibTransId="{02FB971A-1A83-43FE-A81B-E988865D8C76}"/>
    <dgm:cxn modelId="{56A2237E-2128-4687-9992-DC984218D916}" type="presOf" srcId="{8F5DFDC0-F527-4654-8D8B-69D754CA6953}" destId="{CA7C790C-480B-4811-BDB8-B359B9570FAE}" srcOrd="0" destOrd="0" presId="urn:microsoft.com/office/officeart/2005/8/layout/default"/>
    <dgm:cxn modelId="{A4573380-D80A-4E30-811D-12B882EB89A0}" type="presOf" srcId="{E9C64230-35A0-4F7F-8582-8798E9EFE3E5}" destId="{6EBE2577-1841-4ED9-B187-CAC4D1CF153C}" srcOrd="0" destOrd="0" presId="urn:microsoft.com/office/officeart/2005/8/layout/default"/>
    <dgm:cxn modelId="{2058E999-B264-4011-A61B-B540F417A0E0}" type="presOf" srcId="{38FFE8FD-56DF-4476-BC24-8427622B3D8E}" destId="{D6C26B2B-FD8E-4793-AE99-D9F82FEEDC20}" srcOrd="0" destOrd="0" presId="urn:microsoft.com/office/officeart/2005/8/layout/default"/>
    <dgm:cxn modelId="{EB8726BA-BDE3-43D1-9EB3-1646DAC0E1FD}" srcId="{226B96F6-D5CD-435F-8628-FC4A86629E4C}" destId="{AA385D4E-F0F0-4973-A075-ADE821F6C75F}" srcOrd="8" destOrd="0" parTransId="{23328F84-41A7-4480-9E70-0958FECB24F7}" sibTransId="{734A7A26-C7BC-4D63-8B4D-E474B5E95CD5}"/>
    <dgm:cxn modelId="{9AA894E0-391D-4DAF-9230-86DE15348140}" type="presOf" srcId="{B3E926F6-C0BD-4448-9D40-160A57C285D1}" destId="{4D64E883-4B8B-4939-ACD3-98082C908D66}" srcOrd="0" destOrd="0" presId="urn:microsoft.com/office/officeart/2005/8/layout/default"/>
    <dgm:cxn modelId="{E5E72BFA-9B98-4E10-96A4-CF19194597A5}" srcId="{226B96F6-D5CD-435F-8628-FC4A86629E4C}" destId="{E9C64230-35A0-4F7F-8582-8798E9EFE3E5}" srcOrd="2" destOrd="0" parTransId="{AC2AA609-5E0F-445D-9F2E-6D6C3B9E6E62}" sibTransId="{2A4C905B-2D12-4655-8132-DFAD61042700}"/>
    <dgm:cxn modelId="{F31FE72A-E278-4064-8D0F-4952BD2562C3}" type="presParOf" srcId="{074F9B84-DFD3-4CAC-811B-A6A270A072CB}" destId="{4E874DCF-2AC5-4ADE-B21C-ADFE990859D6}" srcOrd="0" destOrd="0" presId="urn:microsoft.com/office/officeart/2005/8/layout/default"/>
    <dgm:cxn modelId="{4D4998F2-3A43-4A2D-B95B-9C5E6602F586}" type="presParOf" srcId="{074F9B84-DFD3-4CAC-811B-A6A270A072CB}" destId="{586EFF01-84CE-4E46-AAA2-5A113063150D}" srcOrd="1" destOrd="0" presId="urn:microsoft.com/office/officeart/2005/8/layout/default"/>
    <dgm:cxn modelId="{59FBD3D9-808C-47B7-89A5-95FCF689DB8E}" type="presParOf" srcId="{074F9B84-DFD3-4CAC-811B-A6A270A072CB}" destId="{D6C26B2B-FD8E-4793-AE99-D9F82FEEDC20}" srcOrd="2" destOrd="0" presId="urn:microsoft.com/office/officeart/2005/8/layout/default"/>
    <dgm:cxn modelId="{68FE711A-BDBA-4DE3-93F4-34DDF42897EE}" type="presParOf" srcId="{074F9B84-DFD3-4CAC-811B-A6A270A072CB}" destId="{A0BAAB1E-46F7-422D-94DC-BCD5DD7F4AC6}" srcOrd="3" destOrd="0" presId="urn:microsoft.com/office/officeart/2005/8/layout/default"/>
    <dgm:cxn modelId="{3F255970-527F-4DDA-85C5-9054D227EFE4}" type="presParOf" srcId="{074F9B84-DFD3-4CAC-811B-A6A270A072CB}" destId="{6EBE2577-1841-4ED9-B187-CAC4D1CF153C}" srcOrd="4" destOrd="0" presId="urn:microsoft.com/office/officeart/2005/8/layout/default"/>
    <dgm:cxn modelId="{B68DAE5C-AE16-4322-9514-14D99BDD6E51}" type="presParOf" srcId="{074F9B84-DFD3-4CAC-811B-A6A270A072CB}" destId="{CBFF70CF-38CD-4F2B-8934-804FDAAC7245}" srcOrd="5" destOrd="0" presId="urn:microsoft.com/office/officeart/2005/8/layout/default"/>
    <dgm:cxn modelId="{7B91C29F-AD50-414D-B087-95E7BCD5BC8D}" type="presParOf" srcId="{074F9B84-DFD3-4CAC-811B-A6A270A072CB}" destId="{CA7C790C-480B-4811-BDB8-B359B9570FAE}" srcOrd="6" destOrd="0" presId="urn:microsoft.com/office/officeart/2005/8/layout/default"/>
    <dgm:cxn modelId="{27F6A5FD-5C01-494D-95DD-F772AD8D1A9F}" type="presParOf" srcId="{074F9B84-DFD3-4CAC-811B-A6A270A072CB}" destId="{7C2D2229-C3E9-4BE6-B867-B3216671E1A1}" srcOrd="7" destOrd="0" presId="urn:microsoft.com/office/officeart/2005/8/layout/default"/>
    <dgm:cxn modelId="{F008C3F5-51EE-4B08-88EE-83668FD89469}" type="presParOf" srcId="{074F9B84-DFD3-4CAC-811B-A6A270A072CB}" destId="{3F2DE2FA-92DA-4519-AABE-03E51597F2F0}" srcOrd="8" destOrd="0" presId="urn:microsoft.com/office/officeart/2005/8/layout/default"/>
    <dgm:cxn modelId="{4BDCF300-597D-49F1-B70B-5EA4998209BE}" type="presParOf" srcId="{074F9B84-DFD3-4CAC-811B-A6A270A072CB}" destId="{60E28D6D-2110-47F2-84AC-13518AB1128B}" srcOrd="9" destOrd="0" presId="urn:microsoft.com/office/officeart/2005/8/layout/default"/>
    <dgm:cxn modelId="{17DEE26C-9C7D-4E0A-98BD-966537FC7448}" type="presParOf" srcId="{074F9B84-DFD3-4CAC-811B-A6A270A072CB}" destId="{5F455404-EBAE-4E90-9A2B-6DDA3A389472}" srcOrd="10" destOrd="0" presId="urn:microsoft.com/office/officeart/2005/8/layout/default"/>
    <dgm:cxn modelId="{9766876D-B67B-441C-97BF-0FF1D060A5CE}" type="presParOf" srcId="{074F9B84-DFD3-4CAC-811B-A6A270A072CB}" destId="{3F496CAA-DA56-4A1E-ABB4-96093ACC40CE}" srcOrd="11" destOrd="0" presId="urn:microsoft.com/office/officeart/2005/8/layout/default"/>
    <dgm:cxn modelId="{39CB6BC9-BE96-4274-AEDB-15290CCE920E}" type="presParOf" srcId="{074F9B84-DFD3-4CAC-811B-A6A270A072CB}" destId="{4D64E883-4B8B-4939-ACD3-98082C908D66}" srcOrd="12" destOrd="0" presId="urn:microsoft.com/office/officeart/2005/8/layout/default"/>
    <dgm:cxn modelId="{35C11986-3EF8-4542-A2EC-30D8CF3DA27E}" type="presParOf" srcId="{074F9B84-DFD3-4CAC-811B-A6A270A072CB}" destId="{2C7F4861-F7E8-4AFB-93BB-BBC2433F59CE}" srcOrd="13" destOrd="0" presId="urn:microsoft.com/office/officeart/2005/8/layout/default"/>
    <dgm:cxn modelId="{0CF504BF-BB21-4FD3-A4F2-45FB88378BCE}" type="presParOf" srcId="{074F9B84-DFD3-4CAC-811B-A6A270A072CB}" destId="{657AD5EF-D804-4F2F-805F-FA1A274A807C}" srcOrd="14" destOrd="0" presId="urn:microsoft.com/office/officeart/2005/8/layout/default"/>
    <dgm:cxn modelId="{9F1D81CA-BD21-4785-9E3F-721EFE592CFF}" type="presParOf" srcId="{074F9B84-DFD3-4CAC-811B-A6A270A072CB}" destId="{9A1E0049-A1CC-4DE0-B4F6-7F25109EACBA}" srcOrd="15" destOrd="0" presId="urn:microsoft.com/office/officeart/2005/8/layout/default"/>
    <dgm:cxn modelId="{8E660D30-A132-4E24-A184-4EF373B4ADB5}" type="presParOf" srcId="{074F9B84-DFD3-4CAC-811B-A6A270A072CB}" destId="{1CB04C3C-7EB8-46B1-8D64-B846465720F0}"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BE5B22-73C2-4AEA-94CC-1BE7AB50024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526A97F-822A-45AD-9235-06E043DFD155}">
      <dgm:prSet/>
      <dgm:spPr/>
      <dgm:t>
        <a:bodyPr/>
        <a:lstStyle/>
        <a:p>
          <a:r>
            <a:rPr lang="en-US"/>
            <a:t>We have created our own </a:t>
          </a:r>
          <a:r>
            <a:rPr lang="en-US" b="1">
              <a:solidFill>
                <a:srgbClr val="FFFF00"/>
              </a:solidFill>
            </a:rPr>
            <a:t>FALSE LAYERS</a:t>
          </a:r>
          <a:endParaRPr lang="en-US" b="1" dirty="0">
            <a:solidFill>
              <a:srgbClr val="FFFF00"/>
            </a:solidFill>
          </a:endParaRPr>
        </a:p>
      </dgm:t>
    </dgm:pt>
    <dgm:pt modelId="{B23B69AE-1361-4B3D-9D38-7ABAF3B7EBC5}" type="parTrans" cxnId="{DA25539D-2911-42E5-B976-618AAF8FD414}">
      <dgm:prSet/>
      <dgm:spPr/>
      <dgm:t>
        <a:bodyPr/>
        <a:lstStyle/>
        <a:p>
          <a:endParaRPr lang="en-US"/>
        </a:p>
      </dgm:t>
    </dgm:pt>
    <dgm:pt modelId="{4B0802F9-69C2-4848-8815-6DE4D7ED8273}" type="sibTrans" cxnId="{DA25539D-2911-42E5-B976-618AAF8FD414}">
      <dgm:prSet/>
      <dgm:spPr/>
      <dgm:t>
        <a:bodyPr/>
        <a:lstStyle/>
        <a:p>
          <a:endParaRPr lang="en-US"/>
        </a:p>
      </dgm:t>
    </dgm:pt>
    <dgm:pt modelId="{E6C03BFA-122F-4193-8638-1A3AF6985C55}">
      <dgm:prSet/>
      <dgm:spPr/>
      <dgm:t>
        <a:bodyPr/>
        <a:lstStyle/>
        <a:p>
          <a:r>
            <a:rPr lang="en-US" dirty="0"/>
            <a:t>Observe these layers</a:t>
          </a:r>
        </a:p>
      </dgm:t>
    </dgm:pt>
    <dgm:pt modelId="{F4E8080F-2437-41F2-977B-F594D1A80DAC}" type="parTrans" cxnId="{3DD65AAE-7B8D-490A-8E4E-0924B6B028A6}">
      <dgm:prSet/>
      <dgm:spPr/>
      <dgm:t>
        <a:bodyPr/>
        <a:lstStyle/>
        <a:p>
          <a:endParaRPr lang="en-US"/>
        </a:p>
      </dgm:t>
    </dgm:pt>
    <dgm:pt modelId="{928800E4-9BF5-4A46-84FD-76882DDD14A7}" type="sibTrans" cxnId="{3DD65AAE-7B8D-490A-8E4E-0924B6B028A6}">
      <dgm:prSet/>
      <dgm:spPr/>
      <dgm:t>
        <a:bodyPr/>
        <a:lstStyle/>
        <a:p>
          <a:endParaRPr lang="en-US"/>
        </a:p>
      </dgm:t>
    </dgm:pt>
    <dgm:pt modelId="{7794D18C-1991-492E-AE14-FF46F946DB10}">
      <dgm:prSet/>
      <dgm:spPr/>
      <dgm:t>
        <a:bodyPr/>
        <a:lstStyle/>
        <a:p>
          <a:r>
            <a:rPr lang="en-US" b="1">
              <a:solidFill>
                <a:srgbClr val="FFFF00"/>
              </a:solidFill>
            </a:rPr>
            <a:t>FUTILITY</a:t>
          </a:r>
          <a:r>
            <a:rPr lang="en-US"/>
            <a:t> of hanging on to layers</a:t>
          </a:r>
          <a:endParaRPr lang="en-US" dirty="0"/>
        </a:p>
      </dgm:t>
    </dgm:pt>
    <dgm:pt modelId="{835A051D-630F-4191-9C36-A5461806EBF1}" type="parTrans" cxnId="{B7598BFF-C76A-4934-B8BF-4AE139CF03E2}">
      <dgm:prSet/>
      <dgm:spPr/>
      <dgm:t>
        <a:bodyPr/>
        <a:lstStyle/>
        <a:p>
          <a:endParaRPr lang="en-US"/>
        </a:p>
      </dgm:t>
    </dgm:pt>
    <dgm:pt modelId="{FF0963D5-74FE-4EBD-A429-C8B6FC002869}" type="sibTrans" cxnId="{B7598BFF-C76A-4934-B8BF-4AE139CF03E2}">
      <dgm:prSet/>
      <dgm:spPr/>
      <dgm:t>
        <a:bodyPr/>
        <a:lstStyle/>
        <a:p>
          <a:endParaRPr lang="en-US"/>
        </a:p>
      </dgm:t>
    </dgm:pt>
    <dgm:pt modelId="{1A09B37C-520B-406F-A87D-03DF1801760D}">
      <dgm:prSet/>
      <dgm:spPr/>
      <dgm:t>
        <a:bodyPr/>
        <a:lstStyle/>
        <a:p>
          <a:r>
            <a:rPr lang="en-US"/>
            <a:t>Freedom from false layers leads to </a:t>
          </a:r>
          <a:r>
            <a:rPr lang="en-US" b="1">
              <a:solidFill>
                <a:srgbClr val="FFFF00"/>
              </a:solidFill>
            </a:rPr>
            <a:t>SELF-MASTERY</a:t>
          </a:r>
          <a:endParaRPr lang="en-US" dirty="0">
            <a:solidFill>
              <a:srgbClr val="FFFF00"/>
            </a:solidFill>
          </a:endParaRPr>
        </a:p>
      </dgm:t>
    </dgm:pt>
    <dgm:pt modelId="{757D51C5-A0BE-4FE1-B519-599649101BCA}" type="parTrans" cxnId="{B1B7D126-8540-49ED-ADEA-A6D08F4B46E3}">
      <dgm:prSet/>
      <dgm:spPr/>
      <dgm:t>
        <a:bodyPr/>
        <a:lstStyle/>
        <a:p>
          <a:endParaRPr lang="en-US"/>
        </a:p>
      </dgm:t>
    </dgm:pt>
    <dgm:pt modelId="{FD95941F-F671-4788-B365-01FA1BE2FFD3}" type="sibTrans" cxnId="{B1B7D126-8540-49ED-ADEA-A6D08F4B46E3}">
      <dgm:prSet/>
      <dgm:spPr/>
      <dgm:t>
        <a:bodyPr/>
        <a:lstStyle/>
        <a:p>
          <a:endParaRPr lang="en-US"/>
        </a:p>
      </dgm:t>
    </dgm:pt>
    <dgm:pt modelId="{26E39CB2-DBBA-4AE5-AAF2-A5E458905C4E}">
      <dgm:prSet/>
      <dgm:spPr/>
      <dgm:t>
        <a:bodyPr/>
        <a:lstStyle/>
        <a:p>
          <a:r>
            <a:rPr lang="en-US"/>
            <a:t>Getting to </a:t>
          </a:r>
          <a:r>
            <a:rPr lang="en-US" b="1">
              <a:solidFill>
                <a:srgbClr val="FFFF00"/>
              </a:solidFill>
            </a:rPr>
            <a:t>SOME POINT OF SELF-MASTERY </a:t>
          </a:r>
          <a:r>
            <a:rPr lang="en-US"/>
            <a:t>leads to </a:t>
          </a:r>
          <a:r>
            <a:rPr lang="en-US" b="1">
              <a:solidFill>
                <a:srgbClr val="FFFF00"/>
              </a:solidFill>
            </a:rPr>
            <a:t>PERSONAL TRANSFORMATION</a:t>
          </a:r>
          <a:endParaRPr lang="en-US" dirty="0">
            <a:solidFill>
              <a:srgbClr val="FFFF00"/>
            </a:solidFill>
          </a:endParaRPr>
        </a:p>
      </dgm:t>
    </dgm:pt>
    <dgm:pt modelId="{3757CAF8-48DC-4D0D-8793-1ED5A4B1B876}" type="parTrans" cxnId="{EFCA8376-36B4-49DC-B307-2D162B39BAC4}">
      <dgm:prSet/>
      <dgm:spPr/>
      <dgm:t>
        <a:bodyPr/>
        <a:lstStyle/>
        <a:p>
          <a:endParaRPr lang="en-US"/>
        </a:p>
      </dgm:t>
    </dgm:pt>
    <dgm:pt modelId="{C66B932F-F8B5-45F7-A5BA-A4E034797285}" type="sibTrans" cxnId="{EFCA8376-36B4-49DC-B307-2D162B39BAC4}">
      <dgm:prSet/>
      <dgm:spPr/>
      <dgm:t>
        <a:bodyPr/>
        <a:lstStyle/>
        <a:p>
          <a:endParaRPr lang="en-US"/>
        </a:p>
      </dgm:t>
    </dgm:pt>
    <dgm:pt modelId="{3E2B1410-E7D6-4073-B487-595E81F721CF}">
      <dgm:prSet/>
      <dgm:spPr/>
      <dgm:t>
        <a:bodyPr/>
        <a:lstStyle/>
        <a:p>
          <a:r>
            <a:rPr lang="en-US"/>
            <a:t>Not depending on your mind leads to </a:t>
          </a:r>
          <a:r>
            <a:rPr lang="en-US" b="1">
              <a:solidFill>
                <a:srgbClr val="FFFF00"/>
              </a:solidFill>
            </a:rPr>
            <a:t>WHOLENESS</a:t>
          </a:r>
          <a:endParaRPr lang="en-US" dirty="0">
            <a:solidFill>
              <a:srgbClr val="FFFF00"/>
            </a:solidFill>
          </a:endParaRPr>
        </a:p>
      </dgm:t>
    </dgm:pt>
    <dgm:pt modelId="{F8BEEEDB-0AE1-451C-B576-542E3DA16DC4}" type="parTrans" cxnId="{45612C0F-7950-4D06-B7D6-66E096B61B91}">
      <dgm:prSet/>
      <dgm:spPr/>
      <dgm:t>
        <a:bodyPr/>
        <a:lstStyle/>
        <a:p>
          <a:endParaRPr lang="en-US"/>
        </a:p>
      </dgm:t>
    </dgm:pt>
    <dgm:pt modelId="{527E24D4-0BAE-4FCE-B712-8CA36F932CBC}" type="sibTrans" cxnId="{45612C0F-7950-4D06-B7D6-66E096B61B91}">
      <dgm:prSet/>
      <dgm:spPr/>
      <dgm:t>
        <a:bodyPr/>
        <a:lstStyle/>
        <a:p>
          <a:endParaRPr lang="en-US"/>
        </a:p>
      </dgm:t>
    </dgm:pt>
    <dgm:pt modelId="{AA4BAA7D-278F-4D00-B077-E4B662416C13}">
      <dgm:prSet/>
      <dgm:spPr/>
      <dgm:t>
        <a:bodyPr/>
        <a:lstStyle/>
        <a:p>
          <a:r>
            <a:rPr lang="en-US" b="1"/>
            <a:t>One’s fragmented mind </a:t>
          </a:r>
          <a:r>
            <a:rPr lang="en-US" b="1">
              <a:solidFill>
                <a:srgbClr val="FFFF00"/>
              </a:solidFill>
            </a:rPr>
            <a:t>DOES NOT </a:t>
          </a:r>
          <a:r>
            <a:rPr lang="en-US" b="1"/>
            <a:t>dictate how your life goes</a:t>
          </a:r>
          <a:endParaRPr lang="en-US" dirty="0"/>
        </a:p>
      </dgm:t>
    </dgm:pt>
    <dgm:pt modelId="{C3C0816D-6CD3-44CF-A8F8-2940ABBAE986}" type="parTrans" cxnId="{8971ECDE-5F49-4C95-9512-BAD81F8CE232}">
      <dgm:prSet/>
      <dgm:spPr/>
      <dgm:t>
        <a:bodyPr/>
        <a:lstStyle/>
        <a:p>
          <a:endParaRPr lang="en-US"/>
        </a:p>
      </dgm:t>
    </dgm:pt>
    <dgm:pt modelId="{7207A4FE-000E-4C76-983C-6DE712127A59}" type="sibTrans" cxnId="{8971ECDE-5F49-4C95-9512-BAD81F8CE232}">
      <dgm:prSet/>
      <dgm:spPr/>
      <dgm:t>
        <a:bodyPr/>
        <a:lstStyle/>
        <a:p>
          <a:endParaRPr lang="en-US"/>
        </a:p>
      </dgm:t>
    </dgm:pt>
    <dgm:pt modelId="{C726294F-1093-400D-B4B1-9EB68E759084}">
      <dgm:prSet/>
      <dgm:spPr/>
      <dgm:t>
        <a:bodyPr/>
        <a:lstStyle/>
        <a:p>
          <a:r>
            <a:rPr lang="en-US" b="1"/>
            <a:t>Feeling good about oneself &amp; </a:t>
          </a:r>
          <a:r>
            <a:rPr lang="en-US" b="1">
              <a:solidFill>
                <a:srgbClr val="FFFF00"/>
              </a:solidFill>
            </a:rPr>
            <a:t>NOT </a:t>
          </a:r>
          <a:r>
            <a:rPr lang="en-US" b="1"/>
            <a:t>depending in other people’s acknowledgement</a:t>
          </a:r>
          <a:endParaRPr lang="en-US" dirty="0"/>
        </a:p>
      </dgm:t>
    </dgm:pt>
    <dgm:pt modelId="{7151D3C9-5BCA-4E90-BE6F-91CDF72B4DD7}" type="parTrans" cxnId="{59C66CD6-75DE-4ED7-B72D-AFF8C79BDFB2}">
      <dgm:prSet/>
      <dgm:spPr/>
      <dgm:t>
        <a:bodyPr/>
        <a:lstStyle/>
        <a:p>
          <a:endParaRPr lang="en-US"/>
        </a:p>
      </dgm:t>
    </dgm:pt>
    <dgm:pt modelId="{45F877EB-317A-4280-BF7D-1078BF58D00A}" type="sibTrans" cxnId="{59C66CD6-75DE-4ED7-B72D-AFF8C79BDFB2}">
      <dgm:prSet/>
      <dgm:spPr/>
      <dgm:t>
        <a:bodyPr/>
        <a:lstStyle/>
        <a:p>
          <a:endParaRPr lang="en-US"/>
        </a:p>
      </dgm:t>
    </dgm:pt>
    <dgm:pt modelId="{06401423-8663-4504-BB38-B9B3783FFBA1}" type="pres">
      <dgm:prSet presAssocID="{FCBE5B22-73C2-4AEA-94CC-1BE7AB500243}" presName="vert0" presStyleCnt="0">
        <dgm:presLayoutVars>
          <dgm:dir/>
          <dgm:animOne val="branch"/>
          <dgm:animLvl val="lvl"/>
        </dgm:presLayoutVars>
      </dgm:prSet>
      <dgm:spPr/>
    </dgm:pt>
    <dgm:pt modelId="{4B20C785-0F53-4020-8A2B-906A7E2B093F}" type="pres">
      <dgm:prSet presAssocID="{A526A97F-822A-45AD-9235-06E043DFD155}" presName="thickLine" presStyleLbl="alignNode1" presStyleIdx="0" presStyleCnt="8"/>
      <dgm:spPr/>
    </dgm:pt>
    <dgm:pt modelId="{1FDFF109-CBE3-4866-B29C-A251FE876DD6}" type="pres">
      <dgm:prSet presAssocID="{A526A97F-822A-45AD-9235-06E043DFD155}" presName="horz1" presStyleCnt="0"/>
      <dgm:spPr/>
    </dgm:pt>
    <dgm:pt modelId="{00CBA3C9-D308-44D7-AE49-6E5AE62BCE05}" type="pres">
      <dgm:prSet presAssocID="{A526A97F-822A-45AD-9235-06E043DFD155}" presName="tx1" presStyleLbl="revTx" presStyleIdx="0" presStyleCnt="8"/>
      <dgm:spPr/>
    </dgm:pt>
    <dgm:pt modelId="{6B1C010C-71DB-4510-8A54-75922335EFA6}" type="pres">
      <dgm:prSet presAssocID="{A526A97F-822A-45AD-9235-06E043DFD155}" presName="vert1" presStyleCnt="0"/>
      <dgm:spPr/>
    </dgm:pt>
    <dgm:pt modelId="{D02EBA75-A79C-424B-9ED6-9626A51CB886}" type="pres">
      <dgm:prSet presAssocID="{E6C03BFA-122F-4193-8638-1A3AF6985C55}" presName="thickLine" presStyleLbl="alignNode1" presStyleIdx="1" presStyleCnt="8"/>
      <dgm:spPr/>
    </dgm:pt>
    <dgm:pt modelId="{4E95677B-A681-4980-A06F-4BE3812A7615}" type="pres">
      <dgm:prSet presAssocID="{E6C03BFA-122F-4193-8638-1A3AF6985C55}" presName="horz1" presStyleCnt="0"/>
      <dgm:spPr/>
    </dgm:pt>
    <dgm:pt modelId="{BE455E05-7919-47DA-8605-A39A633F27C4}" type="pres">
      <dgm:prSet presAssocID="{E6C03BFA-122F-4193-8638-1A3AF6985C55}" presName="tx1" presStyleLbl="revTx" presStyleIdx="1" presStyleCnt="8"/>
      <dgm:spPr/>
    </dgm:pt>
    <dgm:pt modelId="{929A119C-CC5C-4E1F-980B-B07BF6D0990B}" type="pres">
      <dgm:prSet presAssocID="{E6C03BFA-122F-4193-8638-1A3AF6985C55}" presName="vert1" presStyleCnt="0"/>
      <dgm:spPr/>
    </dgm:pt>
    <dgm:pt modelId="{7B55DA8B-CD00-437A-9494-7BB1FAFDF4AA}" type="pres">
      <dgm:prSet presAssocID="{7794D18C-1991-492E-AE14-FF46F946DB10}" presName="thickLine" presStyleLbl="alignNode1" presStyleIdx="2" presStyleCnt="8"/>
      <dgm:spPr/>
    </dgm:pt>
    <dgm:pt modelId="{09325815-F00C-4EC7-BA31-7A2612167146}" type="pres">
      <dgm:prSet presAssocID="{7794D18C-1991-492E-AE14-FF46F946DB10}" presName="horz1" presStyleCnt="0"/>
      <dgm:spPr/>
    </dgm:pt>
    <dgm:pt modelId="{28892D55-E87F-4428-A90B-8E83EF27A923}" type="pres">
      <dgm:prSet presAssocID="{7794D18C-1991-492E-AE14-FF46F946DB10}" presName="tx1" presStyleLbl="revTx" presStyleIdx="2" presStyleCnt="8"/>
      <dgm:spPr/>
    </dgm:pt>
    <dgm:pt modelId="{84CF161F-E3F6-48AA-952D-567FF743C4FC}" type="pres">
      <dgm:prSet presAssocID="{7794D18C-1991-492E-AE14-FF46F946DB10}" presName="vert1" presStyleCnt="0"/>
      <dgm:spPr/>
    </dgm:pt>
    <dgm:pt modelId="{F310AB1B-1FC5-4B3F-A296-55F6E7CCA879}" type="pres">
      <dgm:prSet presAssocID="{1A09B37C-520B-406F-A87D-03DF1801760D}" presName="thickLine" presStyleLbl="alignNode1" presStyleIdx="3" presStyleCnt="8"/>
      <dgm:spPr/>
    </dgm:pt>
    <dgm:pt modelId="{3A931752-2CFA-42FB-A05D-523F76D11667}" type="pres">
      <dgm:prSet presAssocID="{1A09B37C-520B-406F-A87D-03DF1801760D}" presName="horz1" presStyleCnt="0"/>
      <dgm:spPr/>
    </dgm:pt>
    <dgm:pt modelId="{FE702D45-257B-491A-A2CD-AE0021DB3A0A}" type="pres">
      <dgm:prSet presAssocID="{1A09B37C-520B-406F-A87D-03DF1801760D}" presName="tx1" presStyleLbl="revTx" presStyleIdx="3" presStyleCnt="8"/>
      <dgm:spPr/>
    </dgm:pt>
    <dgm:pt modelId="{CA7DAD66-C488-42E0-AE92-AC8796399D29}" type="pres">
      <dgm:prSet presAssocID="{1A09B37C-520B-406F-A87D-03DF1801760D}" presName="vert1" presStyleCnt="0"/>
      <dgm:spPr/>
    </dgm:pt>
    <dgm:pt modelId="{9F77D865-C64D-4A57-BEF0-17A71BB158EF}" type="pres">
      <dgm:prSet presAssocID="{26E39CB2-DBBA-4AE5-AAF2-A5E458905C4E}" presName="thickLine" presStyleLbl="alignNode1" presStyleIdx="4" presStyleCnt="8"/>
      <dgm:spPr/>
    </dgm:pt>
    <dgm:pt modelId="{F6EE3BFB-411E-4A5F-88CB-B2A9C4F8DAFC}" type="pres">
      <dgm:prSet presAssocID="{26E39CB2-DBBA-4AE5-AAF2-A5E458905C4E}" presName="horz1" presStyleCnt="0"/>
      <dgm:spPr/>
    </dgm:pt>
    <dgm:pt modelId="{003C76CD-0A57-4FAA-B957-BE34E9C8B837}" type="pres">
      <dgm:prSet presAssocID="{26E39CB2-DBBA-4AE5-AAF2-A5E458905C4E}" presName="tx1" presStyleLbl="revTx" presStyleIdx="4" presStyleCnt="8"/>
      <dgm:spPr/>
    </dgm:pt>
    <dgm:pt modelId="{7B9DABB4-D862-4AEA-9329-4096B1055473}" type="pres">
      <dgm:prSet presAssocID="{26E39CB2-DBBA-4AE5-AAF2-A5E458905C4E}" presName="vert1" presStyleCnt="0"/>
      <dgm:spPr/>
    </dgm:pt>
    <dgm:pt modelId="{EB84285E-E2F3-4844-845A-19363C99DFFA}" type="pres">
      <dgm:prSet presAssocID="{3E2B1410-E7D6-4073-B487-595E81F721CF}" presName="thickLine" presStyleLbl="alignNode1" presStyleIdx="5" presStyleCnt="8"/>
      <dgm:spPr/>
    </dgm:pt>
    <dgm:pt modelId="{E7D8B5CB-B976-4179-B159-B278647D1BC8}" type="pres">
      <dgm:prSet presAssocID="{3E2B1410-E7D6-4073-B487-595E81F721CF}" presName="horz1" presStyleCnt="0"/>
      <dgm:spPr/>
    </dgm:pt>
    <dgm:pt modelId="{BC7693E3-9392-438A-A3CD-42AB4FD8656C}" type="pres">
      <dgm:prSet presAssocID="{3E2B1410-E7D6-4073-B487-595E81F721CF}" presName="tx1" presStyleLbl="revTx" presStyleIdx="5" presStyleCnt="8"/>
      <dgm:spPr/>
    </dgm:pt>
    <dgm:pt modelId="{ADF53B64-ED56-4D98-B9FC-ED4D4BBA60C3}" type="pres">
      <dgm:prSet presAssocID="{3E2B1410-E7D6-4073-B487-595E81F721CF}" presName="vert1" presStyleCnt="0"/>
      <dgm:spPr/>
    </dgm:pt>
    <dgm:pt modelId="{BD72F773-2F5A-4EFA-91CD-18D7F1438D87}" type="pres">
      <dgm:prSet presAssocID="{AA4BAA7D-278F-4D00-B077-E4B662416C13}" presName="thickLine" presStyleLbl="alignNode1" presStyleIdx="6" presStyleCnt="8"/>
      <dgm:spPr/>
    </dgm:pt>
    <dgm:pt modelId="{C59FB182-12E2-4489-B417-C2765251488F}" type="pres">
      <dgm:prSet presAssocID="{AA4BAA7D-278F-4D00-B077-E4B662416C13}" presName="horz1" presStyleCnt="0"/>
      <dgm:spPr/>
    </dgm:pt>
    <dgm:pt modelId="{F3A0EB50-216E-40E7-B29B-4C1C0DFFB362}" type="pres">
      <dgm:prSet presAssocID="{AA4BAA7D-278F-4D00-B077-E4B662416C13}" presName="tx1" presStyleLbl="revTx" presStyleIdx="6" presStyleCnt="8"/>
      <dgm:spPr/>
    </dgm:pt>
    <dgm:pt modelId="{565709D8-2449-461B-8D8E-0E6DA0D16DB3}" type="pres">
      <dgm:prSet presAssocID="{AA4BAA7D-278F-4D00-B077-E4B662416C13}" presName="vert1" presStyleCnt="0"/>
      <dgm:spPr/>
    </dgm:pt>
    <dgm:pt modelId="{14944E36-51A5-46BC-8FD1-B9E6350D99B2}" type="pres">
      <dgm:prSet presAssocID="{C726294F-1093-400D-B4B1-9EB68E759084}" presName="thickLine" presStyleLbl="alignNode1" presStyleIdx="7" presStyleCnt="8"/>
      <dgm:spPr/>
    </dgm:pt>
    <dgm:pt modelId="{AD0F09C2-43A8-4ED1-8FE6-00250E2F9A63}" type="pres">
      <dgm:prSet presAssocID="{C726294F-1093-400D-B4B1-9EB68E759084}" presName="horz1" presStyleCnt="0"/>
      <dgm:spPr/>
    </dgm:pt>
    <dgm:pt modelId="{A962A6E3-6764-4094-ACF1-24AB9B659458}" type="pres">
      <dgm:prSet presAssocID="{C726294F-1093-400D-B4B1-9EB68E759084}" presName="tx1" presStyleLbl="revTx" presStyleIdx="7" presStyleCnt="8"/>
      <dgm:spPr/>
    </dgm:pt>
    <dgm:pt modelId="{DC2B64BE-E16E-4B48-94CF-6F17D76BE0D7}" type="pres">
      <dgm:prSet presAssocID="{C726294F-1093-400D-B4B1-9EB68E759084}" presName="vert1" presStyleCnt="0"/>
      <dgm:spPr/>
    </dgm:pt>
  </dgm:ptLst>
  <dgm:cxnLst>
    <dgm:cxn modelId="{45612C0F-7950-4D06-B7D6-66E096B61B91}" srcId="{FCBE5B22-73C2-4AEA-94CC-1BE7AB500243}" destId="{3E2B1410-E7D6-4073-B487-595E81F721CF}" srcOrd="5" destOrd="0" parTransId="{F8BEEEDB-0AE1-451C-B576-542E3DA16DC4}" sibTransId="{527E24D4-0BAE-4FCE-B712-8CA36F932CBC}"/>
    <dgm:cxn modelId="{B1B7D126-8540-49ED-ADEA-A6D08F4B46E3}" srcId="{FCBE5B22-73C2-4AEA-94CC-1BE7AB500243}" destId="{1A09B37C-520B-406F-A87D-03DF1801760D}" srcOrd="3" destOrd="0" parTransId="{757D51C5-A0BE-4FE1-B519-599649101BCA}" sibTransId="{FD95941F-F671-4788-B365-01FA1BE2FFD3}"/>
    <dgm:cxn modelId="{C66D3428-9BC7-4324-B46E-B195EE64F3AE}" type="presOf" srcId="{1A09B37C-520B-406F-A87D-03DF1801760D}" destId="{FE702D45-257B-491A-A2CD-AE0021DB3A0A}" srcOrd="0" destOrd="0" presId="urn:microsoft.com/office/officeart/2008/layout/LinedList"/>
    <dgm:cxn modelId="{4A79AE40-42F2-4D60-871A-CC6B0637C4D0}" type="presOf" srcId="{E6C03BFA-122F-4193-8638-1A3AF6985C55}" destId="{BE455E05-7919-47DA-8605-A39A633F27C4}" srcOrd="0" destOrd="0" presId="urn:microsoft.com/office/officeart/2008/layout/LinedList"/>
    <dgm:cxn modelId="{EFCA8376-36B4-49DC-B307-2D162B39BAC4}" srcId="{FCBE5B22-73C2-4AEA-94CC-1BE7AB500243}" destId="{26E39CB2-DBBA-4AE5-AAF2-A5E458905C4E}" srcOrd="4" destOrd="0" parTransId="{3757CAF8-48DC-4D0D-8793-1ED5A4B1B876}" sibTransId="{C66B932F-F8B5-45F7-A5BA-A4E034797285}"/>
    <dgm:cxn modelId="{32D87178-4369-493E-A283-6FA3F4C8724C}" type="presOf" srcId="{C726294F-1093-400D-B4B1-9EB68E759084}" destId="{A962A6E3-6764-4094-ACF1-24AB9B659458}" srcOrd="0" destOrd="0" presId="urn:microsoft.com/office/officeart/2008/layout/LinedList"/>
    <dgm:cxn modelId="{1C39165A-CC91-40DA-8987-F4EA9A516A49}" type="presOf" srcId="{FCBE5B22-73C2-4AEA-94CC-1BE7AB500243}" destId="{06401423-8663-4504-BB38-B9B3783FFBA1}" srcOrd="0" destOrd="0" presId="urn:microsoft.com/office/officeart/2008/layout/LinedList"/>
    <dgm:cxn modelId="{B337A87E-3767-4042-A547-A8F60AC67E98}" type="presOf" srcId="{3E2B1410-E7D6-4073-B487-595E81F721CF}" destId="{BC7693E3-9392-438A-A3CD-42AB4FD8656C}" srcOrd="0" destOrd="0" presId="urn:microsoft.com/office/officeart/2008/layout/LinedList"/>
    <dgm:cxn modelId="{C9DBAB88-722D-4CF1-9243-3C884B852F11}" type="presOf" srcId="{A526A97F-822A-45AD-9235-06E043DFD155}" destId="{00CBA3C9-D308-44D7-AE49-6E5AE62BCE05}" srcOrd="0" destOrd="0" presId="urn:microsoft.com/office/officeart/2008/layout/LinedList"/>
    <dgm:cxn modelId="{DA25539D-2911-42E5-B976-618AAF8FD414}" srcId="{FCBE5B22-73C2-4AEA-94CC-1BE7AB500243}" destId="{A526A97F-822A-45AD-9235-06E043DFD155}" srcOrd="0" destOrd="0" parTransId="{B23B69AE-1361-4B3D-9D38-7ABAF3B7EBC5}" sibTransId="{4B0802F9-69C2-4848-8815-6DE4D7ED8273}"/>
    <dgm:cxn modelId="{3DD65AAE-7B8D-490A-8E4E-0924B6B028A6}" srcId="{FCBE5B22-73C2-4AEA-94CC-1BE7AB500243}" destId="{E6C03BFA-122F-4193-8638-1A3AF6985C55}" srcOrd="1" destOrd="0" parTransId="{F4E8080F-2437-41F2-977B-F594D1A80DAC}" sibTransId="{928800E4-9BF5-4A46-84FD-76882DDD14A7}"/>
    <dgm:cxn modelId="{0BC942BA-BD8B-4C96-959A-D79419A2AD4D}" type="presOf" srcId="{26E39CB2-DBBA-4AE5-AAF2-A5E458905C4E}" destId="{003C76CD-0A57-4FAA-B957-BE34E9C8B837}" srcOrd="0" destOrd="0" presId="urn:microsoft.com/office/officeart/2008/layout/LinedList"/>
    <dgm:cxn modelId="{A8A39FC9-0828-46BB-BEAA-8ED4B62ACCAB}" type="presOf" srcId="{AA4BAA7D-278F-4D00-B077-E4B662416C13}" destId="{F3A0EB50-216E-40E7-B29B-4C1C0DFFB362}" srcOrd="0" destOrd="0" presId="urn:microsoft.com/office/officeart/2008/layout/LinedList"/>
    <dgm:cxn modelId="{430C70D0-C573-4A7F-993C-02B818F1727D}" type="presOf" srcId="{7794D18C-1991-492E-AE14-FF46F946DB10}" destId="{28892D55-E87F-4428-A90B-8E83EF27A923}" srcOrd="0" destOrd="0" presId="urn:microsoft.com/office/officeart/2008/layout/LinedList"/>
    <dgm:cxn modelId="{59C66CD6-75DE-4ED7-B72D-AFF8C79BDFB2}" srcId="{FCBE5B22-73C2-4AEA-94CC-1BE7AB500243}" destId="{C726294F-1093-400D-B4B1-9EB68E759084}" srcOrd="7" destOrd="0" parTransId="{7151D3C9-5BCA-4E90-BE6F-91CDF72B4DD7}" sibTransId="{45F877EB-317A-4280-BF7D-1078BF58D00A}"/>
    <dgm:cxn modelId="{8971ECDE-5F49-4C95-9512-BAD81F8CE232}" srcId="{FCBE5B22-73C2-4AEA-94CC-1BE7AB500243}" destId="{AA4BAA7D-278F-4D00-B077-E4B662416C13}" srcOrd="6" destOrd="0" parTransId="{C3C0816D-6CD3-44CF-A8F8-2940ABBAE986}" sibTransId="{7207A4FE-000E-4C76-983C-6DE712127A59}"/>
    <dgm:cxn modelId="{B7598BFF-C76A-4934-B8BF-4AE139CF03E2}" srcId="{FCBE5B22-73C2-4AEA-94CC-1BE7AB500243}" destId="{7794D18C-1991-492E-AE14-FF46F946DB10}" srcOrd="2" destOrd="0" parTransId="{835A051D-630F-4191-9C36-A5461806EBF1}" sibTransId="{FF0963D5-74FE-4EBD-A429-C8B6FC002869}"/>
    <dgm:cxn modelId="{0306ADC1-8229-4520-B9C2-D35726BEB22F}" type="presParOf" srcId="{06401423-8663-4504-BB38-B9B3783FFBA1}" destId="{4B20C785-0F53-4020-8A2B-906A7E2B093F}" srcOrd="0" destOrd="0" presId="urn:microsoft.com/office/officeart/2008/layout/LinedList"/>
    <dgm:cxn modelId="{8E18DE52-52C1-47C3-83AD-8A164618AE43}" type="presParOf" srcId="{06401423-8663-4504-BB38-B9B3783FFBA1}" destId="{1FDFF109-CBE3-4866-B29C-A251FE876DD6}" srcOrd="1" destOrd="0" presId="urn:microsoft.com/office/officeart/2008/layout/LinedList"/>
    <dgm:cxn modelId="{FCFBF1C4-27AD-4C05-BA2D-341E477B2201}" type="presParOf" srcId="{1FDFF109-CBE3-4866-B29C-A251FE876DD6}" destId="{00CBA3C9-D308-44D7-AE49-6E5AE62BCE05}" srcOrd="0" destOrd="0" presId="urn:microsoft.com/office/officeart/2008/layout/LinedList"/>
    <dgm:cxn modelId="{68EC8DA4-64DB-4DFA-9C88-CEFC18449535}" type="presParOf" srcId="{1FDFF109-CBE3-4866-B29C-A251FE876DD6}" destId="{6B1C010C-71DB-4510-8A54-75922335EFA6}" srcOrd="1" destOrd="0" presId="urn:microsoft.com/office/officeart/2008/layout/LinedList"/>
    <dgm:cxn modelId="{6CB277D7-4D0F-4337-9CF7-A311E30DBA78}" type="presParOf" srcId="{06401423-8663-4504-BB38-B9B3783FFBA1}" destId="{D02EBA75-A79C-424B-9ED6-9626A51CB886}" srcOrd="2" destOrd="0" presId="urn:microsoft.com/office/officeart/2008/layout/LinedList"/>
    <dgm:cxn modelId="{DD8D2BFB-D642-4CC1-B2C9-CCBD02D35847}" type="presParOf" srcId="{06401423-8663-4504-BB38-B9B3783FFBA1}" destId="{4E95677B-A681-4980-A06F-4BE3812A7615}" srcOrd="3" destOrd="0" presId="urn:microsoft.com/office/officeart/2008/layout/LinedList"/>
    <dgm:cxn modelId="{C8CBBF10-27D9-4DEB-99B3-42B28789102C}" type="presParOf" srcId="{4E95677B-A681-4980-A06F-4BE3812A7615}" destId="{BE455E05-7919-47DA-8605-A39A633F27C4}" srcOrd="0" destOrd="0" presId="urn:microsoft.com/office/officeart/2008/layout/LinedList"/>
    <dgm:cxn modelId="{BB4220A9-68ED-4A28-A27B-22DB755A6DCF}" type="presParOf" srcId="{4E95677B-A681-4980-A06F-4BE3812A7615}" destId="{929A119C-CC5C-4E1F-980B-B07BF6D0990B}" srcOrd="1" destOrd="0" presId="urn:microsoft.com/office/officeart/2008/layout/LinedList"/>
    <dgm:cxn modelId="{5F91B3F8-9A83-4FF9-AAE3-F721F3C64E6F}" type="presParOf" srcId="{06401423-8663-4504-BB38-B9B3783FFBA1}" destId="{7B55DA8B-CD00-437A-9494-7BB1FAFDF4AA}" srcOrd="4" destOrd="0" presId="urn:microsoft.com/office/officeart/2008/layout/LinedList"/>
    <dgm:cxn modelId="{08228D3B-0B7F-49C7-B56E-3295A0665F47}" type="presParOf" srcId="{06401423-8663-4504-BB38-B9B3783FFBA1}" destId="{09325815-F00C-4EC7-BA31-7A2612167146}" srcOrd="5" destOrd="0" presId="urn:microsoft.com/office/officeart/2008/layout/LinedList"/>
    <dgm:cxn modelId="{57ADF199-64BB-4091-AD42-B58494959A30}" type="presParOf" srcId="{09325815-F00C-4EC7-BA31-7A2612167146}" destId="{28892D55-E87F-4428-A90B-8E83EF27A923}" srcOrd="0" destOrd="0" presId="urn:microsoft.com/office/officeart/2008/layout/LinedList"/>
    <dgm:cxn modelId="{08416C09-0A29-4DF3-B0B5-ACDC2EC4C416}" type="presParOf" srcId="{09325815-F00C-4EC7-BA31-7A2612167146}" destId="{84CF161F-E3F6-48AA-952D-567FF743C4FC}" srcOrd="1" destOrd="0" presId="urn:microsoft.com/office/officeart/2008/layout/LinedList"/>
    <dgm:cxn modelId="{6E7D4B2C-230C-4CD9-9EF8-17DA1ADBE2C6}" type="presParOf" srcId="{06401423-8663-4504-BB38-B9B3783FFBA1}" destId="{F310AB1B-1FC5-4B3F-A296-55F6E7CCA879}" srcOrd="6" destOrd="0" presId="urn:microsoft.com/office/officeart/2008/layout/LinedList"/>
    <dgm:cxn modelId="{FBB67B73-C14C-4678-BA66-496FA0499315}" type="presParOf" srcId="{06401423-8663-4504-BB38-B9B3783FFBA1}" destId="{3A931752-2CFA-42FB-A05D-523F76D11667}" srcOrd="7" destOrd="0" presId="urn:microsoft.com/office/officeart/2008/layout/LinedList"/>
    <dgm:cxn modelId="{5D29A776-F409-4404-994B-FC2A6C2FFAA6}" type="presParOf" srcId="{3A931752-2CFA-42FB-A05D-523F76D11667}" destId="{FE702D45-257B-491A-A2CD-AE0021DB3A0A}" srcOrd="0" destOrd="0" presId="urn:microsoft.com/office/officeart/2008/layout/LinedList"/>
    <dgm:cxn modelId="{864C7512-3149-4C39-B70F-AAEE967C2C43}" type="presParOf" srcId="{3A931752-2CFA-42FB-A05D-523F76D11667}" destId="{CA7DAD66-C488-42E0-AE92-AC8796399D29}" srcOrd="1" destOrd="0" presId="urn:microsoft.com/office/officeart/2008/layout/LinedList"/>
    <dgm:cxn modelId="{6A682A40-4601-46E9-BAF4-C388ACB33566}" type="presParOf" srcId="{06401423-8663-4504-BB38-B9B3783FFBA1}" destId="{9F77D865-C64D-4A57-BEF0-17A71BB158EF}" srcOrd="8" destOrd="0" presId="urn:microsoft.com/office/officeart/2008/layout/LinedList"/>
    <dgm:cxn modelId="{6E36D5FA-414E-4FC3-8A33-360090573028}" type="presParOf" srcId="{06401423-8663-4504-BB38-B9B3783FFBA1}" destId="{F6EE3BFB-411E-4A5F-88CB-B2A9C4F8DAFC}" srcOrd="9" destOrd="0" presId="urn:microsoft.com/office/officeart/2008/layout/LinedList"/>
    <dgm:cxn modelId="{05058315-BE07-45A6-BE2E-2359DDFCCB65}" type="presParOf" srcId="{F6EE3BFB-411E-4A5F-88CB-B2A9C4F8DAFC}" destId="{003C76CD-0A57-4FAA-B957-BE34E9C8B837}" srcOrd="0" destOrd="0" presId="urn:microsoft.com/office/officeart/2008/layout/LinedList"/>
    <dgm:cxn modelId="{86BF4A41-37B9-4622-A7EF-6CFB92BB110B}" type="presParOf" srcId="{F6EE3BFB-411E-4A5F-88CB-B2A9C4F8DAFC}" destId="{7B9DABB4-D862-4AEA-9329-4096B1055473}" srcOrd="1" destOrd="0" presId="urn:microsoft.com/office/officeart/2008/layout/LinedList"/>
    <dgm:cxn modelId="{6A6EBBCB-7CDA-4863-86B7-F5A340A8C8CF}" type="presParOf" srcId="{06401423-8663-4504-BB38-B9B3783FFBA1}" destId="{EB84285E-E2F3-4844-845A-19363C99DFFA}" srcOrd="10" destOrd="0" presId="urn:microsoft.com/office/officeart/2008/layout/LinedList"/>
    <dgm:cxn modelId="{DB749E46-7441-46C5-BC3E-985FF7C9AA85}" type="presParOf" srcId="{06401423-8663-4504-BB38-B9B3783FFBA1}" destId="{E7D8B5CB-B976-4179-B159-B278647D1BC8}" srcOrd="11" destOrd="0" presId="urn:microsoft.com/office/officeart/2008/layout/LinedList"/>
    <dgm:cxn modelId="{0F692C99-E815-4D95-932E-0C3D1CBCB122}" type="presParOf" srcId="{E7D8B5CB-B976-4179-B159-B278647D1BC8}" destId="{BC7693E3-9392-438A-A3CD-42AB4FD8656C}" srcOrd="0" destOrd="0" presId="urn:microsoft.com/office/officeart/2008/layout/LinedList"/>
    <dgm:cxn modelId="{96F66189-F141-47C0-814F-1A18CE0CC137}" type="presParOf" srcId="{E7D8B5CB-B976-4179-B159-B278647D1BC8}" destId="{ADF53B64-ED56-4D98-B9FC-ED4D4BBA60C3}" srcOrd="1" destOrd="0" presId="urn:microsoft.com/office/officeart/2008/layout/LinedList"/>
    <dgm:cxn modelId="{66672CC5-0259-4E3B-BA0C-872ACBB299F2}" type="presParOf" srcId="{06401423-8663-4504-BB38-B9B3783FFBA1}" destId="{BD72F773-2F5A-4EFA-91CD-18D7F1438D87}" srcOrd="12" destOrd="0" presId="urn:microsoft.com/office/officeart/2008/layout/LinedList"/>
    <dgm:cxn modelId="{3DE0FC24-7AA1-4D4E-9CD9-417E4754BE53}" type="presParOf" srcId="{06401423-8663-4504-BB38-B9B3783FFBA1}" destId="{C59FB182-12E2-4489-B417-C2765251488F}" srcOrd="13" destOrd="0" presId="urn:microsoft.com/office/officeart/2008/layout/LinedList"/>
    <dgm:cxn modelId="{EF9638EF-E6E4-4066-94F6-44BDC67A67FD}" type="presParOf" srcId="{C59FB182-12E2-4489-B417-C2765251488F}" destId="{F3A0EB50-216E-40E7-B29B-4C1C0DFFB362}" srcOrd="0" destOrd="0" presId="urn:microsoft.com/office/officeart/2008/layout/LinedList"/>
    <dgm:cxn modelId="{C516A33F-2125-4DC3-BC45-532D89AF4F8E}" type="presParOf" srcId="{C59FB182-12E2-4489-B417-C2765251488F}" destId="{565709D8-2449-461B-8D8E-0E6DA0D16DB3}" srcOrd="1" destOrd="0" presId="urn:microsoft.com/office/officeart/2008/layout/LinedList"/>
    <dgm:cxn modelId="{5BA77D4A-B957-4A0D-988C-22C785195F88}" type="presParOf" srcId="{06401423-8663-4504-BB38-B9B3783FFBA1}" destId="{14944E36-51A5-46BC-8FD1-B9E6350D99B2}" srcOrd="14" destOrd="0" presId="urn:microsoft.com/office/officeart/2008/layout/LinedList"/>
    <dgm:cxn modelId="{0A0917A7-0FF1-4D1A-9B39-3EE5909F9589}" type="presParOf" srcId="{06401423-8663-4504-BB38-B9B3783FFBA1}" destId="{AD0F09C2-43A8-4ED1-8FE6-00250E2F9A63}" srcOrd="15" destOrd="0" presId="urn:microsoft.com/office/officeart/2008/layout/LinedList"/>
    <dgm:cxn modelId="{1BDCB100-1554-4611-9D2C-6EE3A26553C0}" type="presParOf" srcId="{AD0F09C2-43A8-4ED1-8FE6-00250E2F9A63}" destId="{A962A6E3-6764-4094-ACF1-24AB9B659458}" srcOrd="0" destOrd="0" presId="urn:microsoft.com/office/officeart/2008/layout/LinedList"/>
    <dgm:cxn modelId="{0563C8D3-3E76-4AE5-B579-D3E9A69546AE}" type="presParOf" srcId="{AD0F09C2-43A8-4ED1-8FE6-00250E2F9A63}" destId="{DC2B64BE-E16E-4B48-94CF-6F17D76BE0D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C02A49-59B9-4BAC-B6D5-D5185109623D}" type="doc">
      <dgm:prSet loTypeId="urn:microsoft.com/office/officeart/2005/8/layout/default" loCatId="list" qsTypeId="urn:microsoft.com/office/officeart/2005/8/quickstyle/simple5" qsCatId="simple" csTypeId="urn:microsoft.com/office/officeart/2005/8/colors/colorful1" csCatId="colorful"/>
      <dgm:spPr/>
      <dgm:t>
        <a:bodyPr/>
        <a:lstStyle/>
        <a:p>
          <a:endParaRPr lang="en-US"/>
        </a:p>
      </dgm:t>
    </dgm:pt>
    <dgm:pt modelId="{497BEC27-7742-4F5A-8075-4847D1B04F2F}">
      <dgm:prSet/>
      <dgm:spPr/>
      <dgm:t>
        <a:bodyPr/>
        <a:lstStyle/>
        <a:p>
          <a:r>
            <a:rPr lang="en-US" b="1" dirty="0">
              <a:solidFill>
                <a:srgbClr val="002060"/>
              </a:solidFill>
              <a:latin typeface="Arial Black" panose="020B0A04020102020204" pitchFamily="34" charset="0"/>
            </a:rPr>
            <a:t>WE LIVE IN THE MIND (THIS IS THE 1</a:t>
          </a:r>
          <a:r>
            <a:rPr lang="en-US" b="1" baseline="30000" dirty="0">
              <a:solidFill>
                <a:srgbClr val="002060"/>
              </a:solidFill>
              <a:latin typeface="Arial Black" panose="020B0A04020102020204" pitchFamily="34" charset="0"/>
            </a:rPr>
            <a:t>ST</a:t>
          </a:r>
          <a:r>
            <a:rPr lang="en-US" b="1" dirty="0">
              <a:solidFill>
                <a:srgbClr val="002060"/>
              </a:solidFill>
              <a:latin typeface="Arial Black" panose="020B0A04020102020204" pitchFamily="34" charset="0"/>
            </a:rPr>
            <a:t> DISCOVERY)</a:t>
          </a:r>
        </a:p>
      </dgm:t>
    </dgm:pt>
    <dgm:pt modelId="{418467F5-2C86-4470-9E2E-E16F0F9ACFF0}" type="parTrans" cxnId="{C2F6E86A-4134-460A-8E52-4345FD68002E}">
      <dgm:prSet/>
      <dgm:spPr/>
      <dgm:t>
        <a:bodyPr/>
        <a:lstStyle/>
        <a:p>
          <a:endParaRPr lang="en-US" b="1">
            <a:solidFill>
              <a:srgbClr val="002060"/>
            </a:solidFill>
            <a:latin typeface="Arial Black" panose="020B0A04020102020204" pitchFamily="34" charset="0"/>
          </a:endParaRPr>
        </a:p>
      </dgm:t>
    </dgm:pt>
    <dgm:pt modelId="{F2F56C98-4A04-4992-862A-C2F3E5B90D5A}" type="sibTrans" cxnId="{C2F6E86A-4134-460A-8E52-4345FD68002E}">
      <dgm:prSet/>
      <dgm:spPr/>
      <dgm:t>
        <a:bodyPr/>
        <a:lstStyle/>
        <a:p>
          <a:endParaRPr lang="en-US" b="1">
            <a:solidFill>
              <a:srgbClr val="002060"/>
            </a:solidFill>
            <a:latin typeface="Arial Black" panose="020B0A04020102020204" pitchFamily="34" charset="0"/>
          </a:endParaRPr>
        </a:p>
      </dgm:t>
    </dgm:pt>
    <dgm:pt modelId="{70872C0C-35F0-4332-ACC4-E52FADA1458E}">
      <dgm:prSet/>
      <dgm:spPr/>
      <dgm:t>
        <a:bodyPr/>
        <a:lstStyle/>
        <a:p>
          <a:r>
            <a:rPr lang="en-US" b="1" dirty="0">
              <a:solidFill>
                <a:srgbClr val="002060"/>
              </a:solidFill>
              <a:latin typeface="Arial Black" panose="020B0A04020102020204" pitchFamily="34" charset="0"/>
            </a:rPr>
            <a:t>WE IDENTIFY OURSELVES THROUGH THE MIND</a:t>
          </a:r>
        </a:p>
      </dgm:t>
    </dgm:pt>
    <dgm:pt modelId="{41BDE88A-4FFC-4D02-9278-E3EBD7285244}" type="parTrans" cxnId="{F9B3436E-598E-4A47-8006-5E0BDC4965A9}">
      <dgm:prSet/>
      <dgm:spPr/>
      <dgm:t>
        <a:bodyPr/>
        <a:lstStyle/>
        <a:p>
          <a:endParaRPr lang="en-US" b="1">
            <a:solidFill>
              <a:srgbClr val="002060"/>
            </a:solidFill>
            <a:latin typeface="Arial Black" panose="020B0A04020102020204" pitchFamily="34" charset="0"/>
          </a:endParaRPr>
        </a:p>
      </dgm:t>
    </dgm:pt>
    <dgm:pt modelId="{861BF7E4-FAE6-4DBE-888E-6D37954DAA29}" type="sibTrans" cxnId="{F9B3436E-598E-4A47-8006-5E0BDC4965A9}">
      <dgm:prSet/>
      <dgm:spPr/>
      <dgm:t>
        <a:bodyPr/>
        <a:lstStyle/>
        <a:p>
          <a:endParaRPr lang="en-US" b="1">
            <a:solidFill>
              <a:srgbClr val="002060"/>
            </a:solidFill>
            <a:latin typeface="Arial Black" panose="020B0A04020102020204" pitchFamily="34" charset="0"/>
          </a:endParaRPr>
        </a:p>
      </dgm:t>
    </dgm:pt>
    <dgm:pt modelId="{DB9D67DD-154F-4727-ADC4-5461E662AD0E}">
      <dgm:prSet/>
      <dgm:spPr/>
      <dgm:t>
        <a:bodyPr/>
        <a:lstStyle/>
        <a:p>
          <a:r>
            <a:rPr lang="en-US" b="1" dirty="0">
              <a:solidFill>
                <a:srgbClr val="002060"/>
              </a:solidFill>
              <a:latin typeface="Arial Black" panose="020B0A04020102020204" pitchFamily="34" charset="0"/>
            </a:rPr>
            <a:t>ATTEMPT TO STAY IN THE STATE OF THE SELF </a:t>
          </a:r>
        </a:p>
      </dgm:t>
    </dgm:pt>
    <dgm:pt modelId="{1AA47FA2-1467-4348-996F-C129C9A130DC}" type="parTrans" cxnId="{868D7CC2-1ADA-4ADE-A555-A189B14A0A5E}">
      <dgm:prSet/>
      <dgm:spPr/>
      <dgm:t>
        <a:bodyPr/>
        <a:lstStyle/>
        <a:p>
          <a:endParaRPr lang="en-US" b="1">
            <a:solidFill>
              <a:srgbClr val="002060"/>
            </a:solidFill>
            <a:latin typeface="Arial Black" panose="020B0A04020102020204" pitchFamily="34" charset="0"/>
          </a:endParaRPr>
        </a:p>
      </dgm:t>
    </dgm:pt>
    <dgm:pt modelId="{8D9ACEE6-E82E-4622-A04B-C46D4A7A4F97}" type="sibTrans" cxnId="{868D7CC2-1ADA-4ADE-A555-A189B14A0A5E}">
      <dgm:prSet/>
      <dgm:spPr/>
      <dgm:t>
        <a:bodyPr/>
        <a:lstStyle/>
        <a:p>
          <a:endParaRPr lang="en-US" b="1">
            <a:solidFill>
              <a:srgbClr val="002060"/>
            </a:solidFill>
            <a:latin typeface="Arial Black" panose="020B0A04020102020204" pitchFamily="34" charset="0"/>
          </a:endParaRPr>
        </a:p>
      </dgm:t>
    </dgm:pt>
    <dgm:pt modelId="{C614136F-E674-4B3C-ABC3-1C09AC1C3C9A}">
      <dgm:prSet/>
      <dgm:spPr/>
      <dgm:t>
        <a:bodyPr/>
        <a:lstStyle/>
        <a:p>
          <a:r>
            <a:rPr lang="en-US" b="1">
              <a:solidFill>
                <a:srgbClr val="002060"/>
              </a:solidFill>
              <a:latin typeface="Arial Black" panose="020B0A04020102020204" pitchFamily="34" charset="0"/>
            </a:rPr>
            <a:t>MEMORIES-DESIRES-THOUGHT FORMS-THE PAST, ETC.</a:t>
          </a:r>
        </a:p>
      </dgm:t>
    </dgm:pt>
    <dgm:pt modelId="{01090160-11AE-4947-A109-4C294C464682}" type="parTrans" cxnId="{3A70A8D5-1093-48B2-AA83-B5E8BC9E00E0}">
      <dgm:prSet/>
      <dgm:spPr/>
      <dgm:t>
        <a:bodyPr/>
        <a:lstStyle/>
        <a:p>
          <a:endParaRPr lang="en-US" b="1">
            <a:solidFill>
              <a:srgbClr val="002060"/>
            </a:solidFill>
            <a:latin typeface="Arial Black" panose="020B0A04020102020204" pitchFamily="34" charset="0"/>
          </a:endParaRPr>
        </a:p>
      </dgm:t>
    </dgm:pt>
    <dgm:pt modelId="{3E690937-3861-450C-85C5-BB89EE52F197}" type="sibTrans" cxnId="{3A70A8D5-1093-48B2-AA83-B5E8BC9E00E0}">
      <dgm:prSet/>
      <dgm:spPr/>
      <dgm:t>
        <a:bodyPr/>
        <a:lstStyle/>
        <a:p>
          <a:endParaRPr lang="en-US" b="1">
            <a:solidFill>
              <a:srgbClr val="002060"/>
            </a:solidFill>
            <a:latin typeface="Arial Black" panose="020B0A04020102020204" pitchFamily="34" charset="0"/>
          </a:endParaRPr>
        </a:p>
      </dgm:t>
    </dgm:pt>
    <dgm:pt modelId="{1147A9C2-72E0-43BA-BDC9-117DD76A783A}">
      <dgm:prSet/>
      <dgm:spPr/>
      <dgm:t>
        <a:bodyPr/>
        <a:lstStyle/>
        <a:p>
          <a:r>
            <a:rPr lang="en-US" b="1">
              <a:solidFill>
                <a:srgbClr val="002060"/>
              </a:solidFill>
              <a:latin typeface="Arial Black" panose="020B0A04020102020204" pitchFamily="34" charset="0"/>
            </a:rPr>
            <a:t>AWARENESS OF THE STRUCTURE AND FUNCTION OF ONE’S THOUGHT FORMS</a:t>
          </a:r>
        </a:p>
      </dgm:t>
    </dgm:pt>
    <dgm:pt modelId="{0AB6D723-12FA-4DC1-BD4C-22BE0B6A179E}" type="parTrans" cxnId="{6F362ABB-77A6-402F-9813-ABEECDE76377}">
      <dgm:prSet/>
      <dgm:spPr/>
      <dgm:t>
        <a:bodyPr/>
        <a:lstStyle/>
        <a:p>
          <a:endParaRPr lang="en-US" b="1">
            <a:solidFill>
              <a:srgbClr val="002060"/>
            </a:solidFill>
            <a:latin typeface="Arial Black" panose="020B0A04020102020204" pitchFamily="34" charset="0"/>
          </a:endParaRPr>
        </a:p>
      </dgm:t>
    </dgm:pt>
    <dgm:pt modelId="{454F01C5-E55A-4999-883B-65E05AD0CBB7}" type="sibTrans" cxnId="{6F362ABB-77A6-402F-9813-ABEECDE76377}">
      <dgm:prSet/>
      <dgm:spPr/>
      <dgm:t>
        <a:bodyPr/>
        <a:lstStyle/>
        <a:p>
          <a:endParaRPr lang="en-US" b="1">
            <a:solidFill>
              <a:srgbClr val="002060"/>
            </a:solidFill>
            <a:latin typeface="Arial Black" panose="020B0A04020102020204" pitchFamily="34" charset="0"/>
          </a:endParaRPr>
        </a:p>
      </dgm:t>
    </dgm:pt>
    <dgm:pt modelId="{78FCA6EB-05A0-40B3-A5BC-01F8889A9C1D}" type="pres">
      <dgm:prSet presAssocID="{DCC02A49-59B9-4BAC-B6D5-D5185109623D}" presName="diagram" presStyleCnt="0">
        <dgm:presLayoutVars>
          <dgm:dir/>
          <dgm:resizeHandles val="exact"/>
        </dgm:presLayoutVars>
      </dgm:prSet>
      <dgm:spPr/>
    </dgm:pt>
    <dgm:pt modelId="{F3327000-7C23-4A93-AE4E-071D52249925}" type="pres">
      <dgm:prSet presAssocID="{497BEC27-7742-4F5A-8075-4847D1B04F2F}" presName="node" presStyleLbl="node1" presStyleIdx="0" presStyleCnt="5">
        <dgm:presLayoutVars>
          <dgm:bulletEnabled val="1"/>
        </dgm:presLayoutVars>
      </dgm:prSet>
      <dgm:spPr/>
    </dgm:pt>
    <dgm:pt modelId="{AC3C6AFC-2F64-42AB-AA39-F97BF5AECCE4}" type="pres">
      <dgm:prSet presAssocID="{F2F56C98-4A04-4992-862A-C2F3E5B90D5A}" presName="sibTrans" presStyleCnt="0"/>
      <dgm:spPr/>
    </dgm:pt>
    <dgm:pt modelId="{86AD24DB-AE64-47DF-B860-6102A7396F0A}" type="pres">
      <dgm:prSet presAssocID="{70872C0C-35F0-4332-ACC4-E52FADA1458E}" presName="node" presStyleLbl="node1" presStyleIdx="1" presStyleCnt="5">
        <dgm:presLayoutVars>
          <dgm:bulletEnabled val="1"/>
        </dgm:presLayoutVars>
      </dgm:prSet>
      <dgm:spPr/>
    </dgm:pt>
    <dgm:pt modelId="{01B1FF6F-C3C7-42B3-B4E0-721F8B87FD9B}" type="pres">
      <dgm:prSet presAssocID="{861BF7E4-FAE6-4DBE-888E-6D37954DAA29}" presName="sibTrans" presStyleCnt="0"/>
      <dgm:spPr/>
    </dgm:pt>
    <dgm:pt modelId="{6055902A-B4D8-4026-98FE-3F5EC58ECE4A}" type="pres">
      <dgm:prSet presAssocID="{DB9D67DD-154F-4727-ADC4-5461E662AD0E}" presName="node" presStyleLbl="node1" presStyleIdx="2" presStyleCnt="5">
        <dgm:presLayoutVars>
          <dgm:bulletEnabled val="1"/>
        </dgm:presLayoutVars>
      </dgm:prSet>
      <dgm:spPr/>
    </dgm:pt>
    <dgm:pt modelId="{3F4AD3D2-7551-43FD-A7FA-738333C6D0C1}" type="pres">
      <dgm:prSet presAssocID="{8D9ACEE6-E82E-4622-A04B-C46D4A7A4F97}" presName="sibTrans" presStyleCnt="0"/>
      <dgm:spPr/>
    </dgm:pt>
    <dgm:pt modelId="{8A5FF5AD-1864-4BC2-811C-53FABC2A5EB7}" type="pres">
      <dgm:prSet presAssocID="{C614136F-E674-4B3C-ABC3-1C09AC1C3C9A}" presName="node" presStyleLbl="node1" presStyleIdx="3" presStyleCnt="5">
        <dgm:presLayoutVars>
          <dgm:bulletEnabled val="1"/>
        </dgm:presLayoutVars>
      </dgm:prSet>
      <dgm:spPr/>
    </dgm:pt>
    <dgm:pt modelId="{EDC629D2-196B-4786-93EF-0FB0E9598244}" type="pres">
      <dgm:prSet presAssocID="{3E690937-3861-450C-85C5-BB89EE52F197}" presName="sibTrans" presStyleCnt="0"/>
      <dgm:spPr/>
    </dgm:pt>
    <dgm:pt modelId="{136447E7-6DAB-4D90-82DC-DDF15EE6F311}" type="pres">
      <dgm:prSet presAssocID="{1147A9C2-72E0-43BA-BDC9-117DD76A783A}" presName="node" presStyleLbl="node1" presStyleIdx="4" presStyleCnt="5">
        <dgm:presLayoutVars>
          <dgm:bulletEnabled val="1"/>
        </dgm:presLayoutVars>
      </dgm:prSet>
      <dgm:spPr/>
    </dgm:pt>
  </dgm:ptLst>
  <dgm:cxnLst>
    <dgm:cxn modelId="{21DC1B09-C7A2-488A-AE30-5208E745E31D}" type="presOf" srcId="{DB9D67DD-154F-4727-ADC4-5461E662AD0E}" destId="{6055902A-B4D8-4026-98FE-3F5EC58ECE4A}" srcOrd="0" destOrd="0" presId="urn:microsoft.com/office/officeart/2005/8/layout/default"/>
    <dgm:cxn modelId="{C2F6E86A-4134-460A-8E52-4345FD68002E}" srcId="{DCC02A49-59B9-4BAC-B6D5-D5185109623D}" destId="{497BEC27-7742-4F5A-8075-4847D1B04F2F}" srcOrd="0" destOrd="0" parTransId="{418467F5-2C86-4470-9E2E-E16F0F9ACFF0}" sibTransId="{F2F56C98-4A04-4992-862A-C2F3E5B90D5A}"/>
    <dgm:cxn modelId="{F9B3436E-598E-4A47-8006-5E0BDC4965A9}" srcId="{DCC02A49-59B9-4BAC-B6D5-D5185109623D}" destId="{70872C0C-35F0-4332-ACC4-E52FADA1458E}" srcOrd="1" destOrd="0" parTransId="{41BDE88A-4FFC-4D02-9278-E3EBD7285244}" sibTransId="{861BF7E4-FAE6-4DBE-888E-6D37954DAA29}"/>
    <dgm:cxn modelId="{293E2971-81A3-449C-94E4-9EF1269409F0}" type="presOf" srcId="{1147A9C2-72E0-43BA-BDC9-117DD76A783A}" destId="{136447E7-6DAB-4D90-82DC-DDF15EE6F311}" srcOrd="0" destOrd="0" presId="urn:microsoft.com/office/officeart/2005/8/layout/default"/>
    <dgm:cxn modelId="{9B1DB55A-5FC3-4D01-B1FE-2C0A178C9FC4}" type="presOf" srcId="{497BEC27-7742-4F5A-8075-4847D1B04F2F}" destId="{F3327000-7C23-4A93-AE4E-071D52249925}" srcOrd="0" destOrd="0" presId="urn:microsoft.com/office/officeart/2005/8/layout/default"/>
    <dgm:cxn modelId="{1FC0DA85-3176-4A58-B599-6390974CDDEE}" type="presOf" srcId="{70872C0C-35F0-4332-ACC4-E52FADA1458E}" destId="{86AD24DB-AE64-47DF-B860-6102A7396F0A}" srcOrd="0" destOrd="0" presId="urn:microsoft.com/office/officeart/2005/8/layout/default"/>
    <dgm:cxn modelId="{715DF2A6-2D28-4D05-BE02-95E7AA542FCD}" type="presOf" srcId="{C614136F-E674-4B3C-ABC3-1C09AC1C3C9A}" destId="{8A5FF5AD-1864-4BC2-811C-53FABC2A5EB7}" srcOrd="0" destOrd="0" presId="urn:microsoft.com/office/officeart/2005/8/layout/default"/>
    <dgm:cxn modelId="{6F362ABB-77A6-402F-9813-ABEECDE76377}" srcId="{DCC02A49-59B9-4BAC-B6D5-D5185109623D}" destId="{1147A9C2-72E0-43BA-BDC9-117DD76A783A}" srcOrd="4" destOrd="0" parTransId="{0AB6D723-12FA-4DC1-BD4C-22BE0B6A179E}" sibTransId="{454F01C5-E55A-4999-883B-65E05AD0CBB7}"/>
    <dgm:cxn modelId="{868D7CC2-1ADA-4ADE-A555-A189B14A0A5E}" srcId="{DCC02A49-59B9-4BAC-B6D5-D5185109623D}" destId="{DB9D67DD-154F-4727-ADC4-5461E662AD0E}" srcOrd="2" destOrd="0" parTransId="{1AA47FA2-1467-4348-996F-C129C9A130DC}" sibTransId="{8D9ACEE6-E82E-4622-A04B-C46D4A7A4F97}"/>
    <dgm:cxn modelId="{3A70A8D5-1093-48B2-AA83-B5E8BC9E00E0}" srcId="{DCC02A49-59B9-4BAC-B6D5-D5185109623D}" destId="{C614136F-E674-4B3C-ABC3-1C09AC1C3C9A}" srcOrd="3" destOrd="0" parTransId="{01090160-11AE-4947-A109-4C294C464682}" sibTransId="{3E690937-3861-450C-85C5-BB89EE52F197}"/>
    <dgm:cxn modelId="{1C01A7FE-8A4B-43A7-AD1B-4CC569999402}" type="presOf" srcId="{DCC02A49-59B9-4BAC-B6D5-D5185109623D}" destId="{78FCA6EB-05A0-40B3-A5BC-01F8889A9C1D}" srcOrd="0" destOrd="0" presId="urn:microsoft.com/office/officeart/2005/8/layout/default"/>
    <dgm:cxn modelId="{E8D5F3B9-F357-46EE-9D48-CA7B0A3E1862}" type="presParOf" srcId="{78FCA6EB-05A0-40B3-A5BC-01F8889A9C1D}" destId="{F3327000-7C23-4A93-AE4E-071D52249925}" srcOrd="0" destOrd="0" presId="urn:microsoft.com/office/officeart/2005/8/layout/default"/>
    <dgm:cxn modelId="{71468EEE-628B-4036-B177-F5B0E383B683}" type="presParOf" srcId="{78FCA6EB-05A0-40B3-A5BC-01F8889A9C1D}" destId="{AC3C6AFC-2F64-42AB-AA39-F97BF5AECCE4}" srcOrd="1" destOrd="0" presId="urn:microsoft.com/office/officeart/2005/8/layout/default"/>
    <dgm:cxn modelId="{0D0D03C8-0030-455F-BC6B-3DA6258B432E}" type="presParOf" srcId="{78FCA6EB-05A0-40B3-A5BC-01F8889A9C1D}" destId="{86AD24DB-AE64-47DF-B860-6102A7396F0A}" srcOrd="2" destOrd="0" presId="urn:microsoft.com/office/officeart/2005/8/layout/default"/>
    <dgm:cxn modelId="{A543151E-8A55-4C37-A86D-D067C27434C0}" type="presParOf" srcId="{78FCA6EB-05A0-40B3-A5BC-01F8889A9C1D}" destId="{01B1FF6F-C3C7-42B3-B4E0-721F8B87FD9B}" srcOrd="3" destOrd="0" presId="urn:microsoft.com/office/officeart/2005/8/layout/default"/>
    <dgm:cxn modelId="{3CE84D27-F159-41A6-9D44-096CFE85B889}" type="presParOf" srcId="{78FCA6EB-05A0-40B3-A5BC-01F8889A9C1D}" destId="{6055902A-B4D8-4026-98FE-3F5EC58ECE4A}" srcOrd="4" destOrd="0" presId="urn:microsoft.com/office/officeart/2005/8/layout/default"/>
    <dgm:cxn modelId="{794518D5-5AD7-4047-94EA-A32A50B62544}" type="presParOf" srcId="{78FCA6EB-05A0-40B3-A5BC-01F8889A9C1D}" destId="{3F4AD3D2-7551-43FD-A7FA-738333C6D0C1}" srcOrd="5" destOrd="0" presId="urn:microsoft.com/office/officeart/2005/8/layout/default"/>
    <dgm:cxn modelId="{E207A0A8-4FDE-4629-B2BE-ADF7941085E3}" type="presParOf" srcId="{78FCA6EB-05A0-40B3-A5BC-01F8889A9C1D}" destId="{8A5FF5AD-1864-4BC2-811C-53FABC2A5EB7}" srcOrd="6" destOrd="0" presId="urn:microsoft.com/office/officeart/2005/8/layout/default"/>
    <dgm:cxn modelId="{8B18723A-9968-4CC3-8993-2C1663D3E10F}" type="presParOf" srcId="{78FCA6EB-05A0-40B3-A5BC-01F8889A9C1D}" destId="{EDC629D2-196B-4786-93EF-0FB0E9598244}" srcOrd="7" destOrd="0" presId="urn:microsoft.com/office/officeart/2005/8/layout/default"/>
    <dgm:cxn modelId="{1018FD2E-BF8D-4111-8289-AB7461668524}" type="presParOf" srcId="{78FCA6EB-05A0-40B3-A5BC-01F8889A9C1D}" destId="{136447E7-6DAB-4D90-82DC-DDF15EE6F311}"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4694DE-F0E6-4AF2-8D9F-19504A58BDC4}"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C4E2C063-032E-4047-A2F0-D2F8641B2C08}">
      <dgm:prSet/>
      <dgm:spPr/>
      <dgm:t>
        <a:bodyPr/>
        <a:lstStyle/>
        <a:p>
          <a:pPr algn="ctr"/>
          <a:r>
            <a:rPr lang="en-US">
              <a:latin typeface="Arial Black" panose="020B0A04020102020204" pitchFamily="34" charset="0"/>
            </a:rPr>
            <a:t>PHYSICAL DISEASES OCCUR (PARTLY) DUE TO MIND NOT FUNCTIONING IN A HEALTHY MANNER</a:t>
          </a:r>
        </a:p>
      </dgm:t>
    </dgm:pt>
    <dgm:pt modelId="{B9B797FF-4383-47B0-8B10-EE8A31C5FE40}" type="parTrans" cxnId="{E17CE735-0436-4EDD-8940-C72D37F5DC9C}">
      <dgm:prSet/>
      <dgm:spPr/>
      <dgm:t>
        <a:bodyPr/>
        <a:lstStyle/>
        <a:p>
          <a:pPr algn="ctr"/>
          <a:endParaRPr lang="en-US">
            <a:latin typeface="Arial Black" panose="020B0A04020102020204" pitchFamily="34" charset="0"/>
          </a:endParaRPr>
        </a:p>
      </dgm:t>
    </dgm:pt>
    <dgm:pt modelId="{66A8D980-7D4A-4508-BD99-E44B8D02E6A2}" type="sibTrans" cxnId="{E17CE735-0436-4EDD-8940-C72D37F5DC9C}">
      <dgm:prSet/>
      <dgm:spPr/>
      <dgm:t>
        <a:bodyPr/>
        <a:lstStyle/>
        <a:p>
          <a:pPr algn="ctr"/>
          <a:endParaRPr lang="en-US">
            <a:latin typeface="Arial Black" panose="020B0A04020102020204" pitchFamily="34" charset="0"/>
          </a:endParaRPr>
        </a:p>
      </dgm:t>
    </dgm:pt>
    <dgm:pt modelId="{95B1EB99-E486-4850-B37D-76754977825B}">
      <dgm:prSet/>
      <dgm:spPr/>
      <dgm:t>
        <a:bodyPr/>
        <a:lstStyle/>
        <a:p>
          <a:pPr algn="ctr"/>
          <a:r>
            <a:rPr lang="en-US">
              <a:latin typeface="Arial Black" panose="020B0A04020102020204" pitchFamily="34" charset="0"/>
            </a:rPr>
            <a:t>BODY IS CLOSELY CONNECTED TO THE MIND (NEUROPHYSIOLOGY, ETC.)</a:t>
          </a:r>
        </a:p>
      </dgm:t>
    </dgm:pt>
    <dgm:pt modelId="{35CEF56B-7537-412A-8F11-0077E806B51D}" type="parTrans" cxnId="{97283B58-9401-4F61-85A6-07032B67B13B}">
      <dgm:prSet/>
      <dgm:spPr/>
      <dgm:t>
        <a:bodyPr/>
        <a:lstStyle/>
        <a:p>
          <a:pPr algn="ctr"/>
          <a:endParaRPr lang="en-US">
            <a:latin typeface="Arial Black" panose="020B0A04020102020204" pitchFamily="34" charset="0"/>
          </a:endParaRPr>
        </a:p>
      </dgm:t>
    </dgm:pt>
    <dgm:pt modelId="{E840BEC4-4469-4EE7-8A02-A6C6ABC6F0E0}" type="sibTrans" cxnId="{97283B58-9401-4F61-85A6-07032B67B13B}">
      <dgm:prSet/>
      <dgm:spPr/>
      <dgm:t>
        <a:bodyPr/>
        <a:lstStyle/>
        <a:p>
          <a:pPr algn="ctr"/>
          <a:endParaRPr lang="en-US">
            <a:latin typeface="Arial Black" panose="020B0A04020102020204" pitchFamily="34" charset="0"/>
          </a:endParaRPr>
        </a:p>
      </dgm:t>
    </dgm:pt>
    <dgm:pt modelId="{D8F37307-43CD-411F-82D4-9F1BB32D0CF8}">
      <dgm:prSet/>
      <dgm:spPr/>
      <dgm:t>
        <a:bodyPr/>
        <a:lstStyle/>
        <a:p>
          <a:pPr algn="ctr"/>
          <a:r>
            <a:rPr lang="en-US">
              <a:latin typeface="Arial Black" panose="020B0A04020102020204" pitchFamily="34" charset="0"/>
            </a:rPr>
            <a:t>MIND IS THE ROOT OF MISERY AND ILLNESS</a:t>
          </a:r>
        </a:p>
      </dgm:t>
    </dgm:pt>
    <dgm:pt modelId="{31C4692C-FB78-4282-ABCF-7300EDADA0F4}" type="parTrans" cxnId="{5AF35DEB-EC03-4016-A9C8-89F840B52EFC}">
      <dgm:prSet/>
      <dgm:spPr/>
      <dgm:t>
        <a:bodyPr/>
        <a:lstStyle/>
        <a:p>
          <a:pPr algn="ctr"/>
          <a:endParaRPr lang="en-US">
            <a:latin typeface="Arial Black" panose="020B0A04020102020204" pitchFamily="34" charset="0"/>
          </a:endParaRPr>
        </a:p>
      </dgm:t>
    </dgm:pt>
    <dgm:pt modelId="{15A74476-3B5F-48D4-B405-ACB1E8922E5B}" type="sibTrans" cxnId="{5AF35DEB-EC03-4016-A9C8-89F840B52EFC}">
      <dgm:prSet/>
      <dgm:spPr/>
      <dgm:t>
        <a:bodyPr/>
        <a:lstStyle/>
        <a:p>
          <a:pPr algn="ctr"/>
          <a:endParaRPr lang="en-US">
            <a:latin typeface="Arial Black" panose="020B0A04020102020204" pitchFamily="34" charset="0"/>
          </a:endParaRPr>
        </a:p>
      </dgm:t>
    </dgm:pt>
    <dgm:pt modelId="{BF9A9195-5171-42E3-B223-049243BD44A8}">
      <dgm:prSet/>
      <dgm:spPr/>
      <dgm:t>
        <a:bodyPr/>
        <a:lstStyle/>
        <a:p>
          <a:pPr algn="ctr"/>
          <a:r>
            <a:rPr lang="en-US">
              <a:latin typeface="Arial Black" panose="020B0A04020102020204" pitchFamily="34" charset="0"/>
            </a:rPr>
            <a:t>OBSERVING ONE’S MIND WITHOUT JUDGEMENT</a:t>
          </a:r>
        </a:p>
      </dgm:t>
    </dgm:pt>
    <dgm:pt modelId="{BD07FCDA-C713-4B33-BD72-B5639DF35586}" type="parTrans" cxnId="{11B48986-5A60-457E-9FD5-545240200E5E}">
      <dgm:prSet/>
      <dgm:spPr/>
      <dgm:t>
        <a:bodyPr/>
        <a:lstStyle/>
        <a:p>
          <a:pPr algn="ctr"/>
          <a:endParaRPr lang="en-US">
            <a:latin typeface="Arial Black" panose="020B0A04020102020204" pitchFamily="34" charset="0"/>
          </a:endParaRPr>
        </a:p>
      </dgm:t>
    </dgm:pt>
    <dgm:pt modelId="{2941E3E2-557E-440E-9333-574132051389}" type="sibTrans" cxnId="{11B48986-5A60-457E-9FD5-545240200E5E}">
      <dgm:prSet/>
      <dgm:spPr/>
      <dgm:t>
        <a:bodyPr/>
        <a:lstStyle/>
        <a:p>
          <a:pPr algn="ctr"/>
          <a:endParaRPr lang="en-US">
            <a:latin typeface="Arial Black" panose="020B0A04020102020204" pitchFamily="34" charset="0"/>
          </a:endParaRPr>
        </a:p>
      </dgm:t>
    </dgm:pt>
    <dgm:pt modelId="{AD8F0EED-416B-4D3D-96A6-4A5F567BBD61}">
      <dgm:prSet/>
      <dgm:spPr/>
      <dgm:t>
        <a:bodyPr/>
        <a:lstStyle/>
        <a:p>
          <a:pPr algn="ctr"/>
          <a:r>
            <a:rPr lang="en-US">
              <a:latin typeface="Arial Black" panose="020B0A04020102020204" pitchFamily="34" charset="0"/>
            </a:rPr>
            <a:t>NOT GETTING INTO THOUGHT LOOPS</a:t>
          </a:r>
        </a:p>
      </dgm:t>
    </dgm:pt>
    <dgm:pt modelId="{4E36D354-55EC-438E-9521-4FB03ADEF619}" type="parTrans" cxnId="{97385F88-5AB0-4DE7-BBE5-6E9D58C974BB}">
      <dgm:prSet/>
      <dgm:spPr/>
      <dgm:t>
        <a:bodyPr/>
        <a:lstStyle/>
        <a:p>
          <a:pPr algn="ctr"/>
          <a:endParaRPr lang="en-US">
            <a:latin typeface="Arial Black" panose="020B0A04020102020204" pitchFamily="34" charset="0"/>
          </a:endParaRPr>
        </a:p>
      </dgm:t>
    </dgm:pt>
    <dgm:pt modelId="{513E15FC-2937-45AB-AE4C-BA1245689E18}" type="sibTrans" cxnId="{97385F88-5AB0-4DE7-BBE5-6E9D58C974BB}">
      <dgm:prSet/>
      <dgm:spPr/>
      <dgm:t>
        <a:bodyPr/>
        <a:lstStyle/>
        <a:p>
          <a:pPr algn="ctr"/>
          <a:endParaRPr lang="en-US">
            <a:latin typeface="Arial Black" panose="020B0A04020102020204" pitchFamily="34" charset="0"/>
          </a:endParaRPr>
        </a:p>
      </dgm:t>
    </dgm:pt>
    <dgm:pt modelId="{AE79F9AB-C7D7-4C2E-B11B-CCF2FF3D9D6B}">
      <dgm:prSet/>
      <dgm:spPr/>
      <dgm:t>
        <a:bodyPr/>
        <a:lstStyle/>
        <a:p>
          <a:pPr algn="ctr"/>
          <a:r>
            <a:rPr lang="en-US">
              <a:latin typeface="Arial Black" panose="020B0A04020102020204" pitchFamily="34" charset="0"/>
            </a:rPr>
            <a:t>REALIZING HOW ONE’S MIND IS TRIGGERED AND HOW IT BEHAVES</a:t>
          </a:r>
        </a:p>
      </dgm:t>
    </dgm:pt>
    <dgm:pt modelId="{BED7539A-5A07-4527-A84A-4587B80585E2}" type="parTrans" cxnId="{D499601F-7D3D-43A8-BEDA-00D624400524}">
      <dgm:prSet/>
      <dgm:spPr/>
      <dgm:t>
        <a:bodyPr/>
        <a:lstStyle/>
        <a:p>
          <a:pPr algn="ctr"/>
          <a:endParaRPr lang="en-US">
            <a:latin typeface="Arial Black" panose="020B0A04020102020204" pitchFamily="34" charset="0"/>
          </a:endParaRPr>
        </a:p>
      </dgm:t>
    </dgm:pt>
    <dgm:pt modelId="{878AB883-2D3A-47EF-8005-523E5A729E90}" type="sibTrans" cxnId="{D499601F-7D3D-43A8-BEDA-00D624400524}">
      <dgm:prSet/>
      <dgm:spPr/>
      <dgm:t>
        <a:bodyPr/>
        <a:lstStyle/>
        <a:p>
          <a:pPr algn="ctr"/>
          <a:endParaRPr lang="en-US">
            <a:latin typeface="Arial Black" panose="020B0A04020102020204" pitchFamily="34" charset="0"/>
          </a:endParaRPr>
        </a:p>
      </dgm:t>
    </dgm:pt>
    <dgm:pt modelId="{04D930EE-5693-450D-937E-441CF2860273}">
      <dgm:prSet/>
      <dgm:spPr/>
      <dgm:t>
        <a:bodyPr/>
        <a:lstStyle/>
        <a:p>
          <a:pPr algn="ctr"/>
          <a:r>
            <a:rPr lang="en-US">
              <a:latin typeface="Arial Black" panose="020B0A04020102020204" pitchFamily="34" charset="0"/>
            </a:rPr>
            <a:t>EXPLORE THE ROOT: SUBCONSCIOUS BELIEF SYSTEM</a:t>
          </a:r>
        </a:p>
      </dgm:t>
    </dgm:pt>
    <dgm:pt modelId="{9D28194A-B7C9-41D7-8CD1-389BD659D464}" type="parTrans" cxnId="{912A2C1C-A5B7-4BD7-B1FB-F1B2CC2DC399}">
      <dgm:prSet/>
      <dgm:spPr/>
      <dgm:t>
        <a:bodyPr/>
        <a:lstStyle/>
        <a:p>
          <a:pPr algn="ctr"/>
          <a:endParaRPr lang="en-US">
            <a:latin typeface="Arial Black" panose="020B0A04020102020204" pitchFamily="34" charset="0"/>
          </a:endParaRPr>
        </a:p>
      </dgm:t>
    </dgm:pt>
    <dgm:pt modelId="{C48793F8-BBAC-46BA-BD2E-C5E56A6534EC}" type="sibTrans" cxnId="{912A2C1C-A5B7-4BD7-B1FB-F1B2CC2DC399}">
      <dgm:prSet/>
      <dgm:spPr/>
      <dgm:t>
        <a:bodyPr/>
        <a:lstStyle/>
        <a:p>
          <a:pPr algn="ctr"/>
          <a:endParaRPr lang="en-US">
            <a:latin typeface="Arial Black" panose="020B0A04020102020204" pitchFamily="34" charset="0"/>
          </a:endParaRPr>
        </a:p>
      </dgm:t>
    </dgm:pt>
    <dgm:pt modelId="{26952886-993F-4D10-94BC-559694636090}">
      <dgm:prSet/>
      <dgm:spPr/>
      <dgm:t>
        <a:bodyPr/>
        <a:lstStyle/>
        <a:p>
          <a:pPr algn="ctr"/>
          <a:r>
            <a:rPr lang="en-US">
              <a:latin typeface="Arial Black" panose="020B0A04020102020204" pitchFamily="34" charset="0"/>
            </a:rPr>
            <a:t>MIND FUNCTION IS THE CAUSE OF INTERNAL SUFFERING</a:t>
          </a:r>
        </a:p>
      </dgm:t>
    </dgm:pt>
    <dgm:pt modelId="{50FFDD1B-7314-4956-9DD1-A5EE27635082}" type="parTrans" cxnId="{AD9FD8FA-94AA-4CBB-8D02-393D0D452FD5}">
      <dgm:prSet/>
      <dgm:spPr/>
      <dgm:t>
        <a:bodyPr/>
        <a:lstStyle/>
        <a:p>
          <a:pPr algn="ctr"/>
          <a:endParaRPr lang="en-US">
            <a:latin typeface="Arial Black" panose="020B0A04020102020204" pitchFamily="34" charset="0"/>
          </a:endParaRPr>
        </a:p>
      </dgm:t>
    </dgm:pt>
    <dgm:pt modelId="{E436125E-F76C-4474-8170-B5AEFB20443B}" type="sibTrans" cxnId="{AD9FD8FA-94AA-4CBB-8D02-393D0D452FD5}">
      <dgm:prSet/>
      <dgm:spPr/>
      <dgm:t>
        <a:bodyPr/>
        <a:lstStyle/>
        <a:p>
          <a:pPr algn="ctr"/>
          <a:endParaRPr lang="en-US">
            <a:latin typeface="Arial Black" panose="020B0A04020102020204" pitchFamily="34" charset="0"/>
          </a:endParaRPr>
        </a:p>
      </dgm:t>
    </dgm:pt>
    <dgm:pt modelId="{960E1F75-DC2C-44B4-8332-08A214BC1BBA}" type="pres">
      <dgm:prSet presAssocID="{AF4694DE-F0E6-4AF2-8D9F-19504A58BDC4}" presName="linear" presStyleCnt="0">
        <dgm:presLayoutVars>
          <dgm:animLvl val="lvl"/>
          <dgm:resizeHandles val="exact"/>
        </dgm:presLayoutVars>
      </dgm:prSet>
      <dgm:spPr/>
    </dgm:pt>
    <dgm:pt modelId="{74CA35FF-565B-4047-888B-EB3628CD47D2}" type="pres">
      <dgm:prSet presAssocID="{C4E2C063-032E-4047-A2F0-D2F8641B2C08}" presName="parentText" presStyleLbl="node1" presStyleIdx="0" presStyleCnt="8">
        <dgm:presLayoutVars>
          <dgm:chMax val="0"/>
          <dgm:bulletEnabled val="1"/>
        </dgm:presLayoutVars>
      </dgm:prSet>
      <dgm:spPr/>
    </dgm:pt>
    <dgm:pt modelId="{BE10AD80-07CE-421E-83C4-A7EE9E2DA18A}" type="pres">
      <dgm:prSet presAssocID="{66A8D980-7D4A-4508-BD99-E44B8D02E6A2}" presName="spacer" presStyleCnt="0"/>
      <dgm:spPr/>
    </dgm:pt>
    <dgm:pt modelId="{CD67D3A1-966B-40F6-AF82-CD113EB181E7}" type="pres">
      <dgm:prSet presAssocID="{95B1EB99-E486-4850-B37D-76754977825B}" presName="parentText" presStyleLbl="node1" presStyleIdx="1" presStyleCnt="8">
        <dgm:presLayoutVars>
          <dgm:chMax val="0"/>
          <dgm:bulletEnabled val="1"/>
        </dgm:presLayoutVars>
      </dgm:prSet>
      <dgm:spPr/>
    </dgm:pt>
    <dgm:pt modelId="{E6ADB717-942C-4DBE-83F2-F693ADF268AB}" type="pres">
      <dgm:prSet presAssocID="{E840BEC4-4469-4EE7-8A02-A6C6ABC6F0E0}" presName="spacer" presStyleCnt="0"/>
      <dgm:spPr/>
    </dgm:pt>
    <dgm:pt modelId="{34FD5FF4-CA3B-47D6-A2B2-F551F355780E}" type="pres">
      <dgm:prSet presAssocID="{D8F37307-43CD-411F-82D4-9F1BB32D0CF8}" presName="parentText" presStyleLbl="node1" presStyleIdx="2" presStyleCnt="8">
        <dgm:presLayoutVars>
          <dgm:chMax val="0"/>
          <dgm:bulletEnabled val="1"/>
        </dgm:presLayoutVars>
      </dgm:prSet>
      <dgm:spPr/>
    </dgm:pt>
    <dgm:pt modelId="{3999D785-126C-45C7-B6A1-4F0FAED31481}" type="pres">
      <dgm:prSet presAssocID="{15A74476-3B5F-48D4-B405-ACB1E8922E5B}" presName="spacer" presStyleCnt="0"/>
      <dgm:spPr/>
    </dgm:pt>
    <dgm:pt modelId="{65A98B73-EAEF-4410-8B8F-B0A7C9DA3523}" type="pres">
      <dgm:prSet presAssocID="{BF9A9195-5171-42E3-B223-049243BD44A8}" presName="parentText" presStyleLbl="node1" presStyleIdx="3" presStyleCnt="8">
        <dgm:presLayoutVars>
          <dgm:chMax val="0"/>
          <dgm:bulletEnabled val="1"/>
        </dgm:presLayoutVars>
      </dgm:prSet>
      <dgm:spPr/>
    </dgm:pt>
    <dgm:pt modelId="{DF9A69BF-E0A0-4C9F-B85D-0079FE1BE09F}" type="pres">
      <dgm:prSet presAssocID="{2941E3E2-557E-440E-9333-574132051389}" presName="spacer" presStyleCnt="0"/>
      <dgm:spPr/>
    </dgm:pt>
    <dgm:pt modelId="{31B03702-856B-4A4C-98F6-A495EFA76BB8}" type="pres">
      <dgm:prSet presAssocID="{AD8F0EED-416B-4D3D-96A6-4A5F567BBD61}" presName="parentText" presStyleLbl="node1" presStyleIdx="4" presStyleCnt="8">
        <dgm:presLayoutVars>
          <dgm:chMax val="0"/>
          <dgm:bulletEnabled val="1"/>
        </dgm:presLayoutVars>
      </dgm:prSet>
      <dgm:spPr/>
    </dgm:pt>
    <dgm:pt modelId="{C80CB386-7F5C-43C1-85CF-514D5D1B2C0B}" type="pres">
      <dgm:prSet presAssocID="{513E15FC-2937-45AB-AE4C-BA1245689E18}" presName="spacer" presStyleCnt="0"/>
      <dgm:spPr/>
    </dgm:pt>
    <dgm:pt modelId="{D8CDDEC8-DB6E-454E-8DF2-FD8963953150}" type="pres">
      <dgm:prSet presAssocID="{AE79F9AB-C7D7-4C2E-B11B-CCF2FF3D9D6B}" presName="parentText" presStyleLbl="node1" presStyleIdx="5" presStyleCnt="8">
        <dgm:presLayoutVars>
          <dgm:chMax val="0"/>
          <dgm:bulletEnabled val="1"/>
        </dgm:presLayoutVars>
      </dgm:prSet>
      <dgm:spPr/>
    </dgm:pt>
    <dgm:pt modelId="{E1D70295-A32D-42C0-8D6B-0E1F21A31221}" type="pres">
      <dgm:prSet presAssocID="{878AB883-2D3A-47EF-8005-523E5A729E90}" presName="spacer" presStyleCnt="0"/>
      <dgm:spPr/>
    </dgm:pt>
    <dgm:pt modelId="{81431BBD-9A67-4291-AED0-4BC158E7E8DC}" type="pres">
      <dgm:prSet presAssocID="{04D930EE-5693-450D-937E-441CF2860273}" presName="parentText" presStyleLbl="node1" presStyleIdx="6" presStyleCnt="8">
        <dgm:presLayoutVars>
          <dgm:chMax val="0"/>
          <dgm:bulletEnabled val="1"/>
        </dgm:presLayoutVars>
      </dgm:prSet>
      <dgm:spPr/>
    </dgm:pt>
    <dgm:pt modelId="{0DE53979-9064-4013-9738-A0F9D72DB729}" type="pres">
      <dgm:prSet presAssocID="{C48793F8-BBAC-46BA-BD2E-C5E56A6534EC}" presName="spacer" presStyleCnt="0"/>
      <dgm:spPr/>
    </dgm:pt>
    <dgm:pt modelId="{69BD3C70-CFC7-4903-9ECC-35FCFE135B24}" type="pres">
      <dgm:prSet presAssocID="{26952886-993F-4D10-94BC-559694636090}" presName="parentText" presStyleLbl="node1" presStyleIdx="7" presStyleCnt="8">
        <dgm:presLayoutVars>
          <dgm:chMax val="0"/>
          <dgm:bulletEnabled val="1"/>
        </dgm:presLayoutVars>
      </dgm:prSet>
      <dgm:spPr/>
    </dgm:pt>
  </dgm:ptLst>
  <dgm:cxnLst>
    <dgm:cxn modelId="{67FFF209-893A-40BA-86D2-F655F948F1FA}" type="presOf" srcId="{C4E2C063-032E-4047-A2F0-D2F8641B2C08}" destId="{74CA35FF-565B-4047-888B-EB3628CD47D2}" srcOrd="0" destOrd="0" presId="urn:microsoft.com/office/officeart/2005/8/layout/vList2"/>
    <dgm:cxn modelId="{912A2C1C-A5B7-4BD7-B1FB-F1B2CC2DC399}" srcId="{AF4694DE-F0E6-4AF2-8D9F-19504A58BDC4}" destId="{04D930EE-5693-450D-937E-441CF2860273}" srcOrd="6" destOrd="0" parTransId="{9D28194A-B7C9-41D7-8CD1-389BD659D464}" sibTransId="{C48793F8-BBAC-46BA-BD2E-C5E56A6534EC}"/>
    <dgm:cxn modelId="{D499601F-7D3D-43A8-BEDA-00D624400524}" srcId="{AF4694DE-F0E6-4AF2-8D9F-19504A58BDC4}" destId="{AE79F9AB-C7D7-4C2E-B11B-CCF2FF3D9D6B}" srcOrd="5" destOrd="0" parTransId="{BED7539A-5A07-4527-A84A-4587B80585E2}" sibTransId="{878AB883-2D3A-47EF-8005-523E5A729E90}"/>
    <dgm:cxn modelId="{E17CE735-0436-4EDD-8940-C72D37F5DC9C}" srcId="{AF4694DE-F0E6-4AF2-8D9F-19504A58BDC4}" destId="{C4E2C063-032E-4047-A2F0-D2F8641B2C08}" srcOrd="0" destOrd="0" parTransId="{B9B797FF-4383-47B0-8B10-EE8A31C5FE40}" sibTransId="{66A8D980-7D4A-4508-BD99-E44B8D02E6A2}"/>
    <dgm:cxn modelId="{5C8A6F45-F5B8-4DB2-9AFC-20D21B155148}" type="presOf" srcId="{D8F37307-43CD-411F-82D4-9F1BB32D0CF8}" destId="{34FD5FF4-CA3B-47D6-A2B2-F551F355780E}" srcOrd="0" destOrd="0" presId="urn:microsoft.com/office/officeart/2005/8/layout/vList2"/>
    <dgm:cxn modelId="{AB7EF946-DFDB-4B3A-800D-1BE58780605E}" type="presOf" srcId="{BF9A9195-5171-42E3-B223-049243BD44A8}" destId="{65A98B73-EAEF-4410-8B8F-B0A7C9DA3523}" srcOrd="0" destOrd="0" presId="urn:microsoft.com/office/officeart/2005/8/layout/vList2"/>
    <dgm:cxn modelId="{97283B58-9401-4F61-85A6-07032B67B13B}" srcId="{AF4694DE-F0E6-4AF2-8D9F-19504A58BDC4}" destId="{95B1EB99-E486-4850-B37D-76754977825B}" srcOrd="1" destOrd="0" parTransId="{35CEF56B-7537-412A-8F11-0077E806B51D}" sibTransId="{E840BEC4-4469-4EE7-8A02-A6C6ABC6F0E0}"/>
    <dgm:cxn modelId="{68F53B81-9B93-49D3-ABDC-CEC2CCED96F9}" type="presOf" srcId="{AF4694DE-F0E6-4AF2-8D9F-19504A58BDC4}" destId="{960E1F75-DC2C-44B4-8332-08A214BC1BBA}" srcOrd="0" destOrd="0" presId="urn:microsoft.com/office/officeart/2005/8/layout/vList2"/>
    <dgm:cxn modelId="{11B48986-5A60-457E-9FD5-545240200E5E}" srcId="{AF4694DE-F0E6-4AF2-8D9F-19504A58BDC4}" destId="{BF9A9195-5171-42E3-B223-049243BD44A8}" srcOrd="3" destOrd="0" parTransId="{BD07FCDA-C713-4B33-BD72-B5639DF35586}" sibTransId="{2941E3E2-557E-440E-9333-574132051389}"/>
    <dgm:cxn modelId="{97385F88-5AB0-4DE7-BBE5-6E9D58C974BB}" srcId="{AF4694DE-F0E6-4AF2-8D9F-19504A58BDC4}" destId="{AD8F0EED-416B-4D3D-96A6-4A5F567BBD61}" srcOrd="4" destOrd="0" parTransId="{4E36D354-55EC-438E-9521-4FB03ADEF619}" sibTransId="{513E15FC-2937-45AB-AE4C-BA1245689E18}"/>
    <dgm:cxn modelId="{A5C44094-1C9A-4805-A8CD-1594F1E2D35D}" type="presOf" srcId="{95B1EB99-E486-4850-B37D-76754977825B}" destId="{CD67D3A1-966B-40F6-AF82-CD113EB181E7}" srcOrd="0" destOrd="0" presId="urn:microsoft.com/office/officeart/2005/8/layout/vList2"/>
    <dgm:cxn modelId="{9C511CA0-5DFD-4AC7-8097-7C6198EE66DD}" type="presOf" srcId="{04D930EE-5693-450D-937E-441CF2860273}" destId="{81431BBD-9A67-4291-AED0-4BC158E7E8DC}" srcOrd="0" destOrd="0" presId="urn:microsoft.com/office/officeart/2005/8/layout/vList2"/>
    <dgm:cxn modelId="{7CD30EAB-8778-405A-B81D-390F7BB281B6}" type="presOf" srcId="{AE79F9AB-C7D7-4C2E-B11B-CCF2FF3D9D6B}" destId="{D8CDDEC8-DB6E-454E-8DF2-FD8963953150}" srcOrd="0" destOrd="0" presId="urn:microsoft.com/office/officeart/2005/8/layout/vList2"/>
    <dgm:cxn modelId="{AC9F29DF-DDB4-44F6-AEDF-9EE39BF649A5}" type="presOf" srcId="{26952886-993F-4D10-94BC-559694636090}" destId="{69BD3C70-CFC7-4903-9ECC-35FCFE135B24}" srcOrd="0" destOrd="0" presId="urn:microsoft.com/office/officeart/2005/8/layout/vList2"/>
    <dgm:cxn modelId="{5AF35DEB-EC03-4016-A9C8-89F840B52EFC}" srcId="{AF4694DE-F0E6-4AF2-8D9F-19504A58BDC4}" destId="{D8F37307-43CD-411F-82D4-9F1BB32D0CF8}" srcOrd="2" destOrd="0" parTransId="{31C4692C-FB78-4282-ABCF-7300EDADA0F4}" sibTransId="{15A74476-3B5F-48D4-B405-ACB1E8922E5B}"/>
    <dgm:cxn modelId="{37326EF2-76EC-4638-A729-81FA04A62785}" type="presOf" srcId="{AD8F0EED-416B-4D3D-96A6-4A5F567BBD61}" destId="{31B03702-856B-4A4C-98F6-A495EFA76BB8}" srcOrd="0" destOrd="0" presId="urn:microsoft.com/office/officeart/2005/8/layout/vList2"/>
    <dgm:cxn modelId="{AD9FD8FA-94AA-4CBB-8D02-393D0D452FD5}" srcId="{AF4694DE-F0E6-4AF2-8D9F-19504A58BDC4}" destId="{26952886-993F-4D10-94BC-559694636090}" srcOrd="7" destOrd="0" parTransId="{50FFDD1B-7314-4956-9DD1-A5EE27635082}" sibTransId="{E436125E-F76C-4474-8170-B5AEFB20443B}"/>
    <dgm:cxn modelId="{2A295507-ED4C-40BA-AF8A-B8E8E2DD3371}" type="presParOf" srcId="{960E1F75-DC2C-44B4-8332-08A214BC1BBA}" destId="{74CA35FF-565B-4047-888B-EB3628CD47D2}" srcOrd="0" destOrd="0" presId="urn:microsoft.com/office/officeart/2005/8/layout/vList2"/>
    <dgm:cxn modelId="{59C6911B-3D36-49DA-8020-440F668B6C26}" type="presParOf" srcId="{960E1F75-DC2C-44B4-8332-08A214BC1BBA}" destId="{BE10AD80-07CE-421E-83C4-A7EE9E2DA18A}" srcOrd="1" destOrd="0" presId="urn:microsoft.com/office/officeart/2005/8/layout/vList2"/>
    <dgm:cxn modelId="{5C17BFEC-DD4E-482D-8373-AB40C77BD7A8}" type="presParOf" srcId="{960E1F75-DC2C-44B4-8332-08A214BC1BBA}" destId="{CD67D3A1-966B-40F6-AF82-CD113EB181E7}" srcOrd="2" destOrd="0" presId="urn:microsoft.com/office/officeart/2005/8/layout/vList2"/>
    <dgm:cxn modelId="{2BECA0FA-58F7-4756-A81C-0BB9BC50A028}" type="presParOf" srcId="{960E1F75-DC2C-44B4-8332-08A214BC1BBA}" destId="{E6ADB717-942C-4DBE-83F2-F693ADF268AB}" srcOrd="3" destOrd="0" presId="urn:microsoft.com/office/officeart/2005/8/layout/vList2"/>
    <dgm:cxn modelId="{7AD13E9C-2B4C-487B-8314-E6A08766EEDE}" type="presParOf" srcId="{960E1F75-DC2C-44B4-8332-08A214BC1BBA}" destId="{34FD5FF4-CA3B-47D6-A2B2-F551F355780E}" srcOrd="4" destOrd="0" presId="urn:microsoft.com/office/officeart/2005/8/layout/vList2"/>
    <dgm:cxn modelId="{9DB1DC15-C3EB-4781-89DF-2A564938D797}" type="presParOf" srcId="{960E1F75-DC2C-44B4-8332-08A214BC1BBA}" destId="{3999D785-126C-45C7-B6A1-4F0FAED31481}" srcOrd="5" destOrd="0" presId="urn:microsoft.com/office/officeart/2005/8/layout/vList2"/>
    <dgm:cxn modelId="{B3E5A7A1-D356-4B47-A3C4-C914551F05EE}" type="presParOf" srcId="{960E1F75-DC2C-44B4-8332-08A214BC1BBA}" destId="{65A98B73-EAEF-4410-8B8F-B0A7C9DA3523}" srcOrd="6" destOrd="0" presId="urn:microsoft.com/office/officeart/2005/8/layout/vList2"/>
    <dgm:cxn modelId="{616AB548-38F0-46E7-BE83-A4084E22413F}" type="presParOf" srcId="{960E1F75-DC2C-44B4-8332-08A214BC1BBA}" destId="{DF9A69BF-E0A0-4C9F-B85D-0079FE1BE09F}" srcOrd="7" destOrd="0" presId="urn:microsoft.com/office/officeart/2005/8/layout/vList2"/>
    <dgm:cxn modelId="{C6408F05-045C-4C48-84C1-3F0937591B43}" type="presParOf" srcId="{960E1F75-DC2C-44B4-8332-08A214BC1BBA}" destId="{31B03702-856B-4A4C-98F6-A495EFA76BB8}" srcOrd="8" destOrd="0" presId="urn:microsoft.com/office/officeart/2005/8/layout/vList2"/>
    <dgm:cxn modelId="{4E2B54A7-1101-4F50-B39A-68C8E64181F5}" type="presParOf" srcId="{960E1F75-DC2C-44B4-8332-08A214BC1BBA}" destId="{C80CB386-7F5C-43C1-85CF-514D5D1B2C0B}" srcOrd="9" destOrd="0" presId="urn:microsoft.com/office/officeart/2005/8/layout/vList2"/>
    <dgm:cxn modelId="{C83C5EDB-A826-4806-9292-7CC10FB2C5B6}" type="presParOf" srcId="{960E1F75-DC2C-44B4-8332-08A214BC1BBA}" destId="{D8CDDEC8-DB6E-454E-8DF2-FD8963953150}" srcOrd="10" destOrd="0" presId="urn:microsoft.com/office/officeart/2005/8/layout/vList2"/>
    <dgm:cxn modelId="{EEF3AD35-9A08-4B80-9E34-C08705BD4C2A}" type="presParOf" srcId="{960E1F75-DC2C-44B4-8332-08A214BC1BBA}" destId="{E1D70295-A32D-42C0-8D6B-0E1F21A31221}" srcOrd="11" destOrd="0" presId="urn:microsoft.com/office/officeart/2005/8/layout/vList2"/>
    <dgm:cxn modelId="{5C44FD98-D161-4D6B-998D-1D343993279F}" type="presParOf" srcId="{960E1F75-DC2C-44B4-8332-08A214BC1BBA}" destId="{81431BBD-9A67-4291-AED0-4BC158E7E8DC}" srcOrd="12" destOrd="0" presId="urn:microsoft.com/office/officeart/2005/8/layout/vList2"/>
    <dgm:cxn modelId="{8C03DD5C-2345-410F-9B38-00C2B264185A}" type="presParOf" srcId="{960E1F75-DC2C-44B4-8332-08A214BC1BBA}" destId="{0DE53979-9064-4013-9738-A0F9D72DB729}" srcOrd="13" destOrd="0" presId="urn:microsoft.com/office/officeart/2005/8/layout/vList2"/>
    <dgm:cxn modelId="{AC98CA08-962F-4334-ADFA-9A323931ED71}" type="presParOf" srcId="{960E1F75-DC2C-44B4-8332-08A214BC1BBA}" destId="{69BD3C70-CFC7-4903-9ECC-35FCFE135B24}"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EC078C-1B41-486A-952A-2DFA66FA69AF}" type="doc">
      <dgm:prSet loTypeId="urn:microsoft.com/office/officeart/2008/layout/LinedList" loCatId="list" qsTypeId="urn:microsoft.com/office/officeart/2005/8/quickstyle/simple4" qsCatId="simple" csTypeId="urn:microsoft.com/office/officeart/2005/8/colors/colorful5" csCatId="colorful"/>
      <dgm:spPr/>
      <dgm:t>
        <a:bodyPr/>
        <a:lstStyle/>
        <a:p>
          <a:endParaRPr lang="en-US"/>
        </a:p>
      </dgm:t>
    </dgm:pt>
    <dgm:pt modelId="{9FBEF67B-6766-4EE4-830E-FEDB2E25C9B6}">
      <dgm:prSet custT="1"/>
      <dgm:spPr/>
      <dgm:t>
        <a:bodyPr/>
        <a:lstStyle/>
        <a:p>
          <a:pPr algn="ctr"/>
          <a:r>
            <a:rPr lang="en-US" sz="2000" dirty="0"/>
            <a:t>Seeing oneself without bias</a:t>
          </a:r>
        </a:p>
      </dgm:t>
    </dgm:pt>
    <dgm:pt modelId="{E57C64A8-628F-4D3D-8664-94C6A4BE8F78}" type="parTrans" cxnId="{77B37875-9E20-4FC4-9425-295355D4EE53}">
      <dgm:prSet/>
      <dgm:spPr/>
      <dgm:t>
        <a:bodyPr/>
        <a:lstStyle/>
        <a:p>
          <a:pPr algn="ctr"/>
          <a:endParaRPr lang="en-US" sz="2000"/>
        </a:p>
      </dgm:t>
    </dgm:pt>
    <dgm:pt modelId="{F79EAA74-0F87-462A-BCDE-3F1E6D1D86DE}" type="sibTrans" cxnId="{77B37875-9E20-4FC4-9425-295355D4EE53}">
      <dgm:prSet/>
      <dgm:spPr/>
      <dgm:t>
        <a:bodyPr/>
        <a:lstStyle/>
        <a:p>
          <a:pPr algn="ctr"/>
          <a:endParaRPr lang="en-US" sz="2000"/>
        </a:p>
      </dgm:t>
    </dgm:pt>
    <dgm:pt modelId="{8F61FF67-C5F5-48F2-B12D-DCB361AA46DD}">
      <dgm:prSet custT="1"/>
      <dgm:spPr/>
      <dgm:t>
        <a:bodyPr/>
        <a:lstStyle/>
        <a:p>
          <a:pPr algn="ctr"/>
          <a:r>
            <a:rPr lang="en-US" sz="2000"/>
            <a:t>Not pursuing a thought process</a:t>
          </a:r>
        </a:p>
      </dgm:t>
    </dgm:pt>
    <dgm:pt modelId="{0342B5D7-C950-4E2C-B442-686F0821CC4C}" type="parTrans" cxnId="{A5640C26-0CFD-4785-B76B-2B7AD78BDACB}">
      <dgm:prSet/>
      <dgm:spPr/>
      <dgm:t>
        <a:bodyPr/>
        <a:lstStyle/>
        <a:p>
          <a:pPr algn="ctr"/>
          <a:endParaRPr lang="en-US" sz="2000"/>
        </a:p>
      </dgm:t>
    </dgm:pt>
    <dgm:pt modelId="{41FAD0AF-1B96-4401-A2C4-2D058AE3A026}" type="sibTrans" cxnId="{A5640C26-0CFD-4785-B76B-2B7AD78BDACB}">
      <dgm:prSet/>
      <dgm:spPr/>
      <dgm:t>
        <a:bodyPr/>
        <a:lstStyle/>
        <a:p>
          <a:pPr algn="ctr"/>
          <a:endParaRPr lang="en-US" sz="2000"/>
        </a:p>
      </dgm:t>
    </dgm:pt>
    <dgm:pt modelId="{B1473B6D-9AA0-4A3A-A69D-F66216FFDB7B}">
      <dgm:prSet custT="1"/>
      <dgm:spPr/>
      <dgm:t>
        <a:bodyPr/>
        <a:lstStyle/>
        <a:p>
          <a:pPr algn="ctr"/>
          <a:r>
            <a:rPr lang="en-US" sz="2000"/>
            <a:t>Looking at the mind to understand the function of the mind</a:t>
          </a:r>
        </a:p>
      </dgm:t>
    </dgm:pt>
    <dgm:pt modelId="{173C8139-E05F-4C6E-AE8C-AD36FA3E159F}" type="parTrans" cxnId="{FB17BE61-AE68-4150-B25E-F7C9C72D0218}">
      <dgm:prSet/>
      <dgm:spPr/>
      <dgm:t>
        <a:bodyPr/>
        <a:lstStyle/>
        <a:p>
          <a:pPr algn="ctr"/>
          <a:endParaRPr lang="en-US" sz="2000"/>
        </a:p>
      </dgm:t>
    </dgm:pt>
    <dgm:pt modelId="{2D9DCB95-8F14-46B3-AF3B-14251CE74401}" type="sibTrans" cxnId="{FB17BE61-AE68-4150-B25E-F7C9C72D0218}">
      <dgm:prSet/>
      <dgm:spPr/>
      <dgm:t>
        <a:bodyPr/>
        <a:lstStyle/>
        <a:p>
          <a:pPr algn="ctr"/>
          <a:endParaRPr lang="en-US" sz="2000"/>
        </a:p>
      </dgm:t>
    </dgm:pt>
    <dgm:pt modelId="{0C8EB06F-6CE6-4FC5-8CD3-9F3A3A97750E}">
      <dgm:prSet custT="1"/>
      <dgm:spPr/>
      <dgm:t>
        <a:bodyPr/>
        <a:lstStyle/>
        <a:p>
          <a:pPr algn="ctr"/>
          <a:r>
            <a:rPr lang="en-US" sz="2000"/>
            <a:t>Goal: Learn about one’s own self</a:t>
          </a:r>
        </a:p>
      </dgm:t>
    </dgm:pt>
    <dgm:pt modelId="{088FD009-43BC-44F8-A637-F81A851518F1}" type="parTrans" cxnId="{24ED149D-2DB2-41C4-8115-435A4A4002BF}">
      <dgm:prSet/>
      <dgm:spPr/>
      <dgm:t>
        <a:bodyPr/>
        <a:lstStyle/>
        <a:p>
          <a:pPr algn="ctr"/>
          <a:endParaRPr lang="en-US" sz="2000"/>
        </a:p>
      </dgm:t>
    </dgm:pt>
    <dgm:pt modelId="{8573AB88-C661-4254-8658-80F1C1151659}" type="sibTrans" cxnId="{24ED149D-2DB2-41C4-8115-435A4A4002BF}">
      <dgm:prSet/>
      <dgm:spPr/>
      <dgm:t>
        <a:bodyPr/>
        <a:lstStyle/>
        <a:p>
          <a:pPr algn="ctr"/>
          <a:endParaRPr lang="en-US" sz="2000"/>
        </a:p>
      </dgm:t>
    </dgm:pt>
    <dgm:pt modelId="{F54062EB-2889-4186-A831-A9E5A622A0A4}">
      <dgm:prSet custT="1"/>
      <dgm:spPr/>
      <dgm:t>
        <a:bodyPr/>
        <a:lstStyle/>
        <a:p>
          <a:pPr algn="ctr"/>
          <a:r>
            <a:rPr lang="en-US" sz="2000"/>
            <a:t>Understanding of the mind’s functions reduces reactions</a:t>
          </a:r>
        </a:p>
      </dgm:t>
    </dgm:pt>
    <dgm:pt modelId="{5EF89B95-4C99-4AB8-B6BD-2D1D89354003}" type="parTrans" cxnId="{70231065-0D39-4D19-A630-A90CD06CE12B}">
      <dgm:prSet/>
      <dgm:spPr/>
      <dgm:t>
        <a:bodyPr/>
        <a:lstStyle/>
        <a:p>
          <a:pPr algn="ctr"/>
          <a:endParaRPr lang="en-US" sz="2000"/>
        </a:p>
      </dgm:t>
    </dgm:pt>
    <dgm:pt modelId="{997EF234-4588-4E34-B9FD-E995F8648009}" type="sibTrans" cxnId="{70231065-0D39-4D19-A630-A90CD06CE12B}">
      <dgm:prSet/>
      <dgm:spPr/>
      <dgm:t>
        <a:bodyPr/>
        <a:lstStyle/>
        <a:p>
          <a:pPr algn="ctr"/>
          <a:endParaRPr lang="en-US" sz="2000"/>
        </a:p>
      </dgm:t>
    </dgm:pt>
    <dgm:pt modelId="{E37C50E0-C093-4BD3-B90D-84E9F89B6778}">
      <dgm:prSet custT="1"/>
      <dgm:spPr/>
      <dgm:t>
        <a:bodyPr/>
        <a:lstStyle/>
        <a:p>
          <a:pPr algn="ctr"/>
          <a:r>
            <a:rPr lang="en-US" sz="2000"/>
            <a:t>You are the MASTER of your mind</a:t>
          </a:r>
        </a:p>
      </dgm:t>
    </dgm:pt>
    <dgm:pt modelId="{7B65251B-44A5-4685-94FA-ABCAEEDCCFC3}" type="parTrans" cxnId="{1D9257D6-A313-4216-B66D-4F95C39F4542}">
      <dgm:prSet/>
      <dgm:spPr/>
      <dgm:t>
        <a:bodyPr/>
        <a:lstStyle/>
        <a:p>
          <a:pPr algn="ctr"/>
          <a:endParaRPr lang="en-US" sz="2000"/>
        </a:p>
      </dgm:t>
    </dgm:pt>
    <dgm:pt modelId="{F6119654-D82E-424F-9747-E4F21BD4C6B3}" type="sibTrans" cxnId="{1D9257D6-A313-4216-B66D-4F95C39F4542}">
      <dgm:prSet/>
      <dgm:spPr/>
      <dgm:t>
        <a:bodyPr/>
        <a:lstStyle/>
        <a:p>
          <a:pPr algn="ctr"/>
          <a:endParaRPr lang="en-US" sz="2000"/>
        </a:p>
      </dgm:t>
    </dgm:pt>
    <dgm:pt modelId="{4D502727-81E6-44F1-A76D-7E44D2E90D1D}">
      <dgm:prSet custT="1"/>
      <dgm:spPr/>
      <dgm:t>
        <a:bodyPr/>
        <a:lstStyle/>
        <a:p>
          <a:pPr algn="ctr"/>
          <a:r>
            <a:rPr lang="en-US" sz="2000"/>
            <a:t>Body suffers due to mental reactions</a:t>
          </a:r>
        </a:p>
      </dgm:t>
    </dgm:pt>
    <dgm:pt modelId="{FE8B5B05-C5F8-4301-841F-6F06E45F47DD}" type="parTrans" cxnId="{0820CF37-D3D6-4F9C-B6BE-980E721C6160}">
      <dgm:prSet/>
      <dgm:spPr/>
      <dgm:t>
        <a:bodyPr/>
        <a:lstStyle/>
        <a:p>
          <a:pPr algn="ctr"/>
          <a:endParaRPr lang="en-US" sz="2000"/>
        </a:p>
      </dgm:t>
    </dgm:pt>
    <dgm:pt modelId="{5235C5A7-C0FB-4A9C-B05C-E297F465CE22}" type="sibTrans" cxnId="{0820CF37-D3D6-4F9C-B6BE-980E721C6160}">
      <dgm:prSet/>
      <dgm:spPr/>
      <dgm:t>
        <a:bodyPr/>
        <a:lstStyle/>
        <a:p>
          <a:pPr algn="ctr"/>
          <a:endParaRPr lang="en-US" sz="2000"/>
        </a:p>
      </dgm:t>
    </dgm:pt>
    <dgm:pt modelId="{33D87A02-E2E8-402F-B1E0-BEC179718367}">
      <dgm:prSet custT="1"/>
      <dgm:spPr/>
      <dgm:t>
        <a:bodyPr/>
        <a:lstStyle/>
        <a:p>
          <a:pPr algn="ctr"/>
          <a:r>
            <a:rPr lang="en-US" sz="2000"/>
            <a:t>Fight or flight stress response</a:t>
          </a:r>
        </a:p>
      </dgm:t>
    </dgm:pt>
    <dgm:pt modelId="{95C3E2BE-BEAF-42FB-A181-55AD0A1598D1}" type="parTrans" cxnId="{65F46CB2-96F3-4D2B-902F-1104B976EA95}">
      <dgm:prSet/>
      <dgm:spPr/>
      <dgm:t>
        <a:bodyPr/>
        <a:lstStyle/>
        <a:p>
          <a:pPr algn="ctr"/>
          <a:endParaRPr lang="en-US" sz="2000"/>
        </a:p>
      </dgm:t>
    </dgm:pt>
    <dgm:pt modelId="{FAB6DD19-0F3B-4D53-821E-88B27ACF056D}" type="sibTrans" cxnId="{65F46CB2-96F3-4D2B-902F-1104B976EA95}">
      <dgm:prSet/>
      <dgm:spPr/>
      <dgm:t>
        <a:bodyPr/>
        <a:lstStyle/>
        <a:p>
          <a:pPr algn="ctr"/>
          <a:endParaRPr lang="en-US" sz="2000"/>
        </a:p>
      </dgm:t>
    </dgm:pt>
    <dgm:pt modelId="{F1F6AA96-D57C-4890-A565-B2561B9965E1}">
      <dgm:prSet custT="1"/>
      <dgm:spPr/>
      <dgm:t>
        <a:bodyPr/>
        <a:lstStyle/>
        <a:p>
          <a:pPr algn="ctr"/>
          <a:r>
            <a:rPr lang="en-US" sz="2000"/>
            <a:t>Body is a receptacle for mental processes: Body hurts!</a:t>
          </a:r>
        </a:p>
      </dgm:t>
    </dgm:pt>
    <dgm:pt modelId="{8A4FBD30-B714-4D23-BEC7-C3A6EDB274B3}" type="parTrans" cxnId="{4982BEB7-6E53-45B5-A7B8-3A1BFF479912}">
      <dgm:prSet/>
      <dgm:spPr/>
      <dgm:t>
        <a:bodyPr/>
        <a:lstStyle/>
        <a:p>
          <a:pPr algn="ctr"/>
          <a:endParaRPr lang="en-US" sz="2000"/>
        </a:p>
      </dgm:t>
    </dgm:pt>
    <dgm:pt modelId="{8A307E96-BA13-4289-895C-A3F7875AB7E9}" type="sibTrans" cxnId="{4982BEB7-6E53-45B5-A7B8-3A1BFF479912}">
      <dgm:prSet/>
      <dgm:spPr/>
      <dgm:t>
        <a:bodyPr/>
        <a:lstStyle/>
        <a:p>
          <a:pPr algn="ctr"/>
          <a:endParaRPr lang="en-US" sz="2000"/>
        </a:p>
      </dgm:t>
    </dgm:pt>
    <dgm:pt modelId="{938C10E0-0BB3-4D8A-919D-F06350A2D47E}">
      <dgm:prSet custT="1"/>
      <dgm:spPr/>
      <dgm:t>
        <a:bodyPr/>
        <a:lstStyle/>
        <a:p>
          <a:pPr algn="ctr"/>
          <a:r>
            <a:rPr lang="en-US" sz="2000"/>
            <a:t>We pay attention to symptoms…we want symptom relief…the complete root cause of physical problems is one’s mind</a:t>
          </a:r>
        </a:p>
      </dgm:t>
    </dgm:pt>
    <dgm:pt modelId="{9C358362-A344-417C-8B39-0DC62B70D44E}" type="parTrans" cxnId="{504E621B-1942-46FC-8054-E54D1EFBCBB6}">
      <dgm:prSet/>
      <dgm:spPr/>
      <dgm:t>
        <a:bodyPr/>
        <a:lstStyle/>
        <a:p>
          <a:pPr algn="ctr"/>
          <a:endParaRPr lang="en-US" sz="2000"/>
        </a:p>
      </dgm:t>
    </dgm:pt>
    <dgm:pt modelId="{918E552D-2C96-4911-A76B-4D4F3A0A24B2}" type="sibTrans" cxnId="{504E621B-1942-46FC-8054-E54D1EFBCBB6}">
      <dgm:prSet/>
      <dgm:spPr/>
      <dgm:t>
        <a:bodyPr/>
        <a:lstStyle/>
        <a:p>
          <a:pPr algn="ctr"/>
          <a:endParaRPr lang="en-US" sz="2000"/>
        </a:p>
      </dgm:t>
    </dgm:pt>
    <dgm:pt modelId="{C885B585-62DF-45D7-B6E7-757DE4786CC0}" type="pres">
      <dgm:prSet presAssocID="{79EC078C-1B41-486A-952A-2DFA66FA69AF}" presName="vert0" presStyleCnt="0">
        <dgm:presLayoutVars>
          <dgm:dir/>
          <dgm:animOne val="branch"/>
          <dgm:animLvl val="lvl"/>
        </dgm:presLayoutVars>
      </dgm:prSet>
      <dgm:spPr/>
    </dgm:pt>
    <dgm:pt modelId="{53F51320-77AB-4FFA-8D34-4948ED27066D}" type="pres">
      <dgm:prSet presAssocID="{9FBEF67B-6766-4EE4-830E-FEDB2E25C9B6}" presName="thickLine" presStyleLbl="alignNode1" presStyleIdx="0" presStyleCnt="10"/>
      <dgm:spPr/>
    </dgm:pt>
    <dgm:pt modelId="{5F638DD6-0DCE-469E-B25F-B417369071E0}" type="pres">
      <dgm:prSet presAssocID="{9FBEF67B-6766-4EE4-830E-FEDB2E25C9B6}" presName="horz1" presStyleCnt="0"/>
      <dgm:spPr/>
    </dgm:pt>
    <dgm:pt modelId="{2712D600-4FDB-4C25-9BCD-AD275D6F51CC}" type="pres">
      <dgm:prSet presAssocID="{9FBEF67B-6766-4EE4-830E-FEDB2E25C9B6}" presName="tx1" presStyleLbl="revTx" presStyleIdx="0" presStyleCnt="10"/>
      <dgm:spPr/>
    </dgm:pt>
    <dgm:pt modelId="{7E68CFF6-B030-4B06-A32A-91E44213D9EB}" type="pres">
      <dgm:prSet presAssocID="{9FBEF67B-6766-4EE4-830E-FEDB2E25C9B6}" presName="vert1" presStyleCnt="0"/>
      <dgm:spPr/>
    </dgm:pt>
    <dgm:pt modelId="{A27ED125-ECA7-4801-B03E-50713E9C3B3A}" type="pres">
      <dgm:prSet presAssocID="{8F61FF67-C5F5-48F2-B12D-DCB361AA46DD}" presName="thickLine" presStyleLbl="alignNode1" presStyleIdx="1" presStyleCnt="10"/>
      <dgm:spPr/>
    </dgm:pt>
    <dgm:pt modelId="{8D2CE79D-7F4E-4123-B96E-05AF051AD72A}" type="pres">
      <dgm:prSet presAssocID="{8F61FF67-C5F5-48F2-B12D-DCB361AA46DD}" presName="horz1" presStyleCnt="0"/>
      <dgm:spPr/>
    </dgm:pt>
    <dgm:pt modelId="{3B3EEE86-2599-4EC2-B7AD-7131336341E6}" type="pres">
      <dgm:prSet presAssocID="{8F61FF67-C5F5-48F2-B12D-DCB361AA46DD}" presName="tx1" presStyleLbl="revTx" presStyleIdx="1" presStyleCnt="10"/>
      <dgm:spPr/>
    </dgm:pt>
    <dgm:pt modelId="{80C89598-9B28-425F-9373-1B1EE40698D6}" type="pres">
      <dgm:prSet presAssocID="{8F61FF67-C5F5-48F2-B12D-DCB361AA46DD}" presName="vert1" presStyleCnt="0"/>
      <dgm:spPr/>
    </dgm:pt>
    <dgm:pt modelId="{F037A765-ED5A-4FD4-84A9-AC4B2457C2D3}" type="pres">
      <dgm:prSet presAssocID="{B1473B6D-9AA0-4A3A-A69D-F66216FFDB7B}" presName="thickLine" presStyleLbl="alignNode1" presStyleIdx="2" presStyleCnt="10"/>
      <dgm:spPr/>
    </dgm:pt>
    <dgm:pt modelId="{E44D0794-2BDF-4233-8E1A-4FB02F09AA71}" type="pres">
      <dgm:prSet presAssocID="{B1473B6D-9AA0-4A3A-A69D-F66216FFDB7B}" presName="horz1" presStyleCnt="0"/>
      <dgm:spPr/>
    </dgm:pt>
    <dgm:pt modelId="{AE5FFB2B-5E4B-43A4-AB04-D0219168AEC5}" type="pres">
      <dgm:prSet presAssocID="{B1473B6D-9AA0-4A3A-A69D-F66216FFDB7B}" presName="tx1" presStyleLbl="revTx" presStyleIdx="2" presStyleCnt="10"/>
      <dgm:spPr/>
    </dgm:pt>
    <dgm:pt modelId="{19619439-B822-4A8C-A1B5-2B0964C22848}" type="pres">
      <dgm:prSet presAssocID="{B1473B6D-9AA0-4A3A-A69D-F66216FFDB7B}" presName="vert1" presStyleCnt="0"/>
      <dgm:spPr/>
    </dgm:pt>
    <dgm:pt modelId="{147203FF-5D13-4901-8988-FB337EFBC93F}" type="pres">
      <dgm:prSet presAssocID="{0C8EB06F-6CE6-4FC5-8CD3-9F3A3A97750E}" presName="thickLine" presStyleLbl="alignNode1" presStyleIdx="3" presStyleCnt="10"/>
      <dgm:spPr/>
    </dgm:pt>
    <dgm:pt modelId="{11C3E905-A44A-4147-A779-5DBB14955A94}" type="pres">
      <dgm:prSet presAssocID="{0C8EB06F-6CE6-4FC5-8CD3-9F3A3A97750E}" presName="horz1" presStyleCnt="0"/>
      <dgm:spPr/>
    </dgm:pt>
    <dgm:pt modelId="{9DA94824-C5AD-4B5C-9972-6F96B0100790}" type="pres">
      <dgm:prSet presAssocID="{0C8EB06F-6CE6-4FC5-8CD3-9F3A3A97750E}" presName="tx1" presStyleLbl="revTx" presStyleIdx="3" presStyleCnt="10"/>
      <dgm:spPr/>
    </dgm:pt>
    <dgm:pt modelId="{21814067-E2A2-4ED1-AF2F-764CC6BA9DFE}" type="pres">
      <dgm:prSet presAssocID="{0C8EB06F-6CE6-4FC5-8CD3-9F3A3A97750E}" presName="vert1" presStyleCnt="0"/>
      <dgm:spPr/>
    </dgm:pt>
    <dgm:pt modelId="{2F591947-F0C6-4954-BA32-DBCC447F3794}" type="pres">
      <dgm:prSet presAssocID="{F54062EB-2889-4186-A831-A9E5A622A0A4}" presName="thickLine" presStyleLbl="alignNode1" presStyleIdx="4" presStyleCnt="10"/>
      <dgm:spPr/>
    </dgm:pt>
    <dgm:pt modelId="{3E29BC2D-2B3D-4980-B4AF-82AD9C71194E}" type="pres">
      <dgm:prSet presAssocID="{F54062EB-2889-4186-A831-A9E5A622A0A4}" presName="horz1" presStyleCnt="0"/>
      <dgm:spPr/>
    </dgm:pt>
    <dgm:pt modelId="{5CFCD977-9CF4-4F20-946E-0ED97424C3F6}" type="pres">
      <dgm:prSet presAssocID="{F54062EB-2889-4186-A831-A9E5A622A0A4}" presName="tx1" presStyleLbl="revTx" presStyleIdx="4" presStyleCnt="10"/>
      <dgm:spPr/>
    </dgm:pt>
    <dgm:pt modelId="{B2B6A056-75AC-4015-9535-B0D203123F06}" type="pres">
      <dgm:prSet presAssocID="{F54062EB-2889-4186-A831-A9E5A622A0A4}" presName="vert1" presStyleCnt="0"/>
      <dgm:spPr/>
    </dgm:pt>
    <dgm:pt modelId="{2607DDAA-EAA9-4D11-850C-CA7BCCA657E3}" type="pres">
      <dgm:prSet presAssocID="{E37C50E0-C093-4BD3-B90D-84E9F89B6778}" presName="thickLine" presStyleLbl="alignNode1" presStyleIdx="5" presStyleCnt="10"/>
      <dgm:spPr/>
    </dgm:pt>
    <dgm:pt modelId="{23CACC7D-A6BF-4F41-88CC-35C238CDF756}" type="pres">
      <dgm:prSet presAssocID="{E37C50E0-C093-4BD3-B90D-84E9F89B6778}" presName="horz1" presStyleCnt="0"/>
      <dgm:spPr/>
    </dgm:pt>
    <dgm:pt modelId="{A6D377A5-F985-4DFB-8789-F9B28CC59146}" type="pres">
      <dgm:prSet presAssocID="{E37C50E0-C093-4BD3-B90D-84E9F89B6778}" presName="tx1" presStyleLbl="revTx" presStyleIdx="5" presStyleCnt="10"/>
      <dgm:spPr/>
    </dgm:pt>
    <dgm:pt modelId="{A982380B-568F-4138-8A0A-7D7139198210}" type="pres">
      <dgm:prSet presAssocID="{E37C50E0-C093-4BD3-B90D-84E9F89B6778}" presName="vert1" presStyleCnt="0"/>
      <dgm:spPr/>
    </dgm:pt>
    <dgm:pt modelId="{2DC0C89A-40AB-40D1-9030-9A575ADFFAA3}" type="pres">
      <dgm:prSet presAssocID="{4D502727-81E6-44F1-A76D-7E44D2E90D1D}" presName="thickLine" presStyleLbl="alignNode1" presStyleIdx="6" presStyleCnt="10"/>
      <dgm:spPr/>
    </dgm:pt>
    <dgm:pt modelId="{F84E04D7-62F4-4658-BBCD-D439A945F9E9}" type="pres">
      <dgm:prSet presAssocID="{4D502727-81E6-44F1-A76D-7E44D2E90D1D}" presName="horz1" presStyleCnt="0"/>
      <dgm:spPr/>
    </dgm:pt>
    <dgm:pt modelId="{828EDF8F-61B1-4624-B142-D21EF6E0EB2D}" type="pres">
      <dgm:prSet presAssocID="{4D502727-81E6-44F1-A76D-7E44D2E90D1D}" presName="tx1" presStyleLbl="revTx" presStyleIdx="6" presStyleCnt="10"/>
      <dgm:spPr/>
    </dgm:pt>
    <dgm:pt modelId="{2B8A7067-D7E7-4431-8D17-52ABDA91454D}" type="pres">
      <dgm:prSet presAssocID="{4D502727-81E6-44F1-A76D-7E44D2E90D1D}" presName="vert1" presStyleCnt="0"/>
      <dgm:spPr/>
    </dgm:pt>
    <dgm:pt modelId="{4E913BBE-0C06-4797-8447-6ACA54D9871A}" type="pres">
      <dgm:prSet presAssocID="{33D87A02-E2E8-402F-B1E0-BEC179718367}" presName="thickLine" presStyleLbl="alignNode1" presStyleIdx="7" presStyleCnt="10"/>
      <dgm:spPr/>
    </dgm:pt>
    <dgm:pt modelId="{D980F14E-073C-4784-86AF-14C06DEBE61D}" type="pres">
      <dgm:prSet presAssocID="{33D87A02-E2E8-402F-B1E0-BEC179718367}" presName="horz1" presStyleCnt="0"/>
      <dgm:spPr/>
    </dgm:pt>
    <dgm:pt modelId="{A3ED7F68-1CF6-47C5-9E8A-D14ABFB947D7}" type="pres">
      <dgm:prSet presAssocID="{33D87A02-E2E8-402F-B1E0-BEC179718367}" presName="tx1" presStyleLbl="revTx" presStyleIdx="7" presStyleCnt="10"/>
      <dgm:spPr/>
    </dgm:pt>
    <dgm:pt modelId="{6FF6BA4A-A03F-43BD-8017-73C33BAEC1E5}" type="pres">
      <dgm:prSet presAssocID="{33D87A02-E2E8-402F-B1E0-BEC179718367}" presName="vert1" presStyleCnt="0"/>
      <dgm:spPr/>
    </dgm:pt>
    <dgm:pt modelId="{F8E13A31-4622-4B53-8F26-19BC96CEED2E}" type="pres">
      <dgm:prSet presAssocID="{F1F6AA96-D57C-4890-A565-B2561B9965E1}" presName="thickLine" presStyleLbl="alignNode1" presStyleIdx="8" presStyleCnt="10"/>
      <dgm:spPr/>
    </dgm:pt>
    <dgm:pt modelId="{43DDD802-04A8-4512-B3DD-60A43D64C111}" type="pres">
      <dgm:prSet presAssocID="{F1F6AA96-D57C-4890-A565-B2561B9965E1}" presName="horz1" presStyleCnt="0"/>
      <dgm:spPr/>
    </dgm:pt>
    <dgm:pt modelId="{39B7C84A-64B5-479F-B8FC-774D616A57DF}" type="pres">
      <dgm:prSet presAssocID="{F1F6AA96-D57C-4890-A565-B2561B9965E1}" presName="tx1" presStyleLbl="revTx" presStyleIdx="8" presStyleCnt="10"/>
      <dgm:spPr/>
    </dgm:pt>
    <dgm:pt modelId="{FB369DBA-E095-4E9D-8E9B-42EEB53B9EA1}" type="pres">
      <dgm:prSet presAssocID="{F1F6AA96-D57C-4890-A565-B2561B9965E1}" presName="vert1" presStyleCnt="0"/>
      <dgm:spPr/>
    </dgm:pt>
    <dgm:pt modelId="{DA50C0A2-2B6A-4001-AAA2-F1BCE70A3E9C}" type="pres">
      <dgm:prSet presAssocID="{938C10E0-0BB3-4D8A-919D-F06350A2D47E}" presName="thickLine" presStyleLbl="alignNode1" presStyleIdx="9" presStyleCnt="10"/>
      <dgm:spPr/>
    </dgm:pt>
    <dgm:pt modelId="{7BCA8226-0691-4430-A919-50A827A23123}" type="pres">
      <dgm:prSet presAssocID="{938C10E0-0BB3-4D8A-919D-F06350A2D47E}" presName="horz1" presStyleCnt="0"/>
      <dgm:spPr/>
    </dgm:pt>
    <dgm:pt modelId="{57D31181-1301-4673-9ED7-42AE82630400}" type="pres">
      <dgm:prSet presAssocID="{938C10E0-0BB3-4D8A-919D-F06350A2D47E}" presName="tx1" presStyleLbl="revTx" presStyleIdx="9" presStyleCnt="10"/>
      <dgm:spPr/>
    </dgm:pt>
    <dgm:pt modelId="{E630860B-6AB8-4478-AD0E-199090D19B64}" type="pres">
      <dgm:prSet presAssocID="{938C10E0-0BB3-4D8A-919D-F06350A2D47E}" presName="vert1" presStyleCnt="0"/>
      <dgm:spPr/>
    </dgm:pt>
  </dgm:ptLst>
  <dgm:cxnLst>
    <dgm:cxn modelId="{FB5ABB04-7DF5-400E-AE80-0BA5AA0057BC}" type="presOf" srcId="{8F61FF67-C5F5-48F2-B12D-DCB361AA46DD}" destId="{3B3EEE86-2599-4EC2-B7AD-7131336341E6}" srcOrd="0" destOrd="0" presId="urn:microsoft.com/office/officeart/2008/layout/LinedList"/>
    <dgm:cxn modelId="{504E621B-1942-46FC-8054-E54D1EFBCBB6}" srcId="{79EC078C-1B41-486A-952A-2DFA66FA69AF}" destId="{938C10E0-0BB3-4D8A-919D-F06350A2D47E}" srcOrd="9" destOrd="0" parTransId="{9C358362-A344-417C-8B39-0DC62B70D44E}" sibTransId="{918E552D-2C96-4911-A76B-4D4F3A0A24B2}"/>
    <dgm:cxn modelId="{A5640C26-0CFD-4785-B76B-2B7AD78BDACB}" srcId="{79EC078C-1B41-486A-952A-2DFA66FA69AF}" destId="{8F61FF67-C5F5-48F2-B12D-DCB361AA46DD}" srcOrd="1" destOrd="0" parTransId="{0342B5D7-C950-4E2C-B442-686F0821CC4C}" sibTransId="{41FAD0AF-1B96-4401-A2C4-2D058AE3A026}"/>
    <dgm:cxn modelId="{0820CF37-D3D6-4F9C-B6BE-980E721C6160}" srcId="{79EC078C-1B41-486A-952A-2DFA66FA69AF}" destId="{4D502727-81E6-44F1-A76D-7E44D2E90D1D}" srcOrd="6" destOrd="0" parTransId="{FE8B5B05-C5F8-4301-841F-6F06E45F47DD}" sibTransId="{5235C5A7-C0FB-4A9C-B05C-E297F465CE22}"/>
    <dgm:cxn modelId="{CF38035B-B0A2-4FB4-8F3B-47E5DA034CED}" type="presOf" srcId="{0C8EB06F-6CE6-4FC5-8CD3-9F3A3A97750E}" destId="{9DA94824-C5AD-4B5C-9972-6F96B0100790}" srcOrd="0" destOrd="0" presId="urn:microsoft.com/office/officeart/2008/layout/LinedList"/>
    <dgm:cxn modelId="{FB17BE61-AE68-4150-B25E-F7C9C72D0218}" srcId="{79EC078C-1B41-486A-952A-2DFA66FA69AF}" destId="{B1473B6D-9AA0-4A3A-A69D-F66216FFDB7B}" srcOrd="2" destOrd="0" parTransId="{173C8139-E05F-4C6E-AE8C-AD36FA3E159F}" sibTransId="{2D9DCB95-8F14-46B3-AF3B-14251CE74401}"/>
    <dgm:cxn modelId="{70231065-0D39-4D19-A630-A90CD06CE12B}" srcId="{79EC078C-1B41-486A-952A-2DFA66FA69AF}" destId="{F54062EB-2889-4186-A831-A9E5A622A0A4}" srcOrd="4" destOrd="0" parTransId="{5EF89B95-4C99-4AB8-B6BD-2D1D89354003}" sibTransId="{997EF234-4588-4E34-B9FD-E995F8648009}"/>
    <dgm:cxn modelId="{EBC25C66-6503-4683-AE6D-60FD1ABDE165}" type="presOf" srcId="{938C10E0-0BB3-4D8A-919D-F06350A2D47E}" destId="{57D31181-1301-4673-9ED7-42AE82630400}" srcOrd="0" destOrd="0" presId="urn:microsoft.com/office/officeart/2008/layout/LinedList"/>
    <dgm:cxn modelId="{1740D267-09A6-4BF3-BBC4-F4BB21A3D076}" type="presOf" srcId="{9FBEF67B-6766-4EE4-830E-FEDB2E25C9B6}" destId="{2712D600-4FDB-4C25-9BCD-AD275D6F51CC}" srcOrd="0" destOrd="0" presId="urn:microsoft.com/office/officeart/2008/layout/LinedList"/>
    <dgm:cxn modelId="{BFAAE048-F24E-4ADA-A421-D90C83616B06}" type="presOf" srcId="{E37C50E0-C093-4BD3-B90D-84E9F89B6778}" destId="{A6D377A5-F985-4DFB-8789-F9B28CC59146}" srcOrd="0" destOrd="0" presId="urn:microsoft.com/office/officeart/2008/layout/LinedList"/>
    <dgm:cxn modelId="{9803BD4E-D5DC-464A-A40D-2B6E29968A1B}" type="presOf" srcId="{F1F6AA96-D57C-4890-A565-B2561B9965E1}" destId="{39B7C84A-64B5-479F-B8FC-774D616A57DF}" srcOrd="0" destOrd="0" presId="urn:microsoft.com/office/officeart/2008/layout/LinedList"/>
    <dgm:cxn modelId="{77B37875-9E20-4FC4-9425-295355D4EE53}" srcId="{79EC078C-1B41-486A-952A-2DFA66FA69AF}" destId="{9FBEF67B-6766-4EE4-830E-FEDB2E25C9B6}" srcOrd="0" destOrd="0" parTransId="{E57C64A8-628F-4D3D-8664-94C6A4BE8F78}" sibTransId="{F79EAA74-0F87-462A-BCDE-3F1E6D1D86DE}"/>
    <dgm:cxn modelId="{24ED149D-2DB2-41C4-8115-435A4A4002BF}" srcId="{79EC078C-1B41-486A-952A-2DFA66FA69AF}" destId="{0C8EB06F-6CE6-4FC5-8CD3-9F3A3A97750E}" srcOrd="3" destOrd="0" parTransId="{088FD009-43BC-44F8-A637-F81A851518F1}" sibTransId="{8573AB88-C661-4254-8658-80F1C1151659}"/>
    <dgm:cxn modelId="{65F46CB2-96F3-4D2B-902F-1104B976EA95}" srcId="{79EC078C-1B41-486A-952A-2DFA66FA69AF}" destId="{33D87A02-E2E8-402F-B1E0-BEC179718367}" srcOrd="7" destOrd="0" parTransId="{95C3E2BE-BEAF-42FB-A181-55AD0A1598D1}" sibTransId="{FAB6DD19-0F3B-4D53-821E-88B27ACF056D}"/>
    <dgm:cxn modelId="{3E49B7B3-9FBA-4827-AC86-DE7ECA0D3A2A}" type="presOf" srcId="{4D502727-81E6-44F1-A76D-7E44D2E90D1D}" destId="{828EDF8F-61B1-4624-B142-D21EF6E0EB2D}" srcOrd="0" destOrd="0" presId="urn:microsoft.com/office/officeart/2008/layout/LinedList"/>
    <dgm:cxn modelId="{4982BEB7-6E53-45B5-A7B8-3A1BFF479912}" srcId="{79EC078C-1B41-486A-952A-2DFA66FA69AF}" destId="{F1F6AA96-D57C-4890-A565-B2561B9965E1}" srcOrd="8" destOrd="0" parTransId="{8A4FBD30-B714-4D23-BEC7-C3A6EDB274B3}" sibTransId="{8A307E96-BA13-4289-895C-A3F7875AB7E9}"/>
    <dgm:cxn modelId="{446796C5-564C-4E46-BC8A-65ECBDA91294}" type="presOf" srcId="{F54062EB-2889-4186-A831-A9E5A622A0A4}" destId="{5CFCD977-9CF4-4F20-946E-0ED97424C3F6}" srcOrd="0" destOrd="0" presId="urn:microsoft.com/office/officeart/2008/layout/LinedList"/>
    <dgm:cxn modelId="{8E5F1DCE-3168-4E0A-A75A-941DC27D703F}" type="presOf" srcId="{B1473B6D-9AA0-4A3A-A69D-F66216FFDB7B}" destId="{AE5FFB2B-5E4B-43A4-AB04-D0219168AEC5}" srcOrd="0" destOrd="0" presId="urn:microsoft.com/office/officeart/2008/layout/LinedList"/>
    <dgm:cxn modelId="{F5F7C1D0-F974-49B9-A9CF-DB505CB2EFEE}" type="presOf" srcId="{33D87A02-E2E8-402F-B1E0-BEC179718367}" destId="{A3ED7F68-1CF6-47C5-9E8A-D14ABFB947D7}" srcOrd="0" destOrd="0" presId="urn:microsoft.com/office/officeart/2008/layout/LinedList"/>
    <dgm:cxn modelId="{1D9257D6-A313-4216-B66D-4F95C39F4542}" srcId="{79EC078C-1B41-486A-952A-2DFA66FA69AF}" destId="{E37C50E0-C093-4BD3-B90D-84E9F89B6778}" srcOrd="5" destOrd="0" parTransId="{7B65251B-44A5-4685-94FA-ABCAEEDCCFC3}" sibTransId="{F6119654-D82E-424F-9747-E4F21BD4C6B3}"/>
    <dgm:cxn modelId="{6D0953FE-A4D7-46D8-8F25-D1A0BDD9F4B3}" type="presOf" srcId="{79EC078C-1B41-486A-952A-2DFA66FA69AF}" destId="{C885B585-62DF-45D7-B6E7-757DE4786CC0}" srcOrd="0" destOrd="0" presId="urn:microsoft.com/office/officeart/2008/layout/LinedList"/>
    <dgm:cxn modelId="{4D2B9548-016F-408A-8186-0C6E7DA33262}" type="presParOf" srcId="{C885B585-62DF-45D7-B6E7-757DE4786CC0}" destId="{53F51320-77AB-4FFA-8D34-4948ED27066D}" srcOrd="0" destOrd="0" presId="urn:microsoft.com/office/officeart/2008/layout/LinedList"/>
    <dgm:cxn modelId="{E2B1C6A5-0F15-47B1-A05A-5C55F50C2CDE}" type="presParOf" srcId="{C885B585-62DF-45D7-B6E7-757DE4786CC0}" destId="{5F638DD6-0DCE-469E-B25F-B417369071E0}" srcOrd="1" destOrd="0" presId="urn:microsoft.com/office/officeart/2008/layout/LinedList"/>
    <dgm:cxn modelId="{1F1580B7-A5C0-42F4-83FC-4F1E5326F46E}" type="presParOf" srcId="{5F638DD6-0DCE-469E-B25F-B417369071E0}" destId="{2712D600-4FDB-4C25-9BCD-AD275D6F51CC}" srcOrd="0" destOrd="0" presId="urn:microsoft.com/office/officeart/2008/layout/LinedList"/>
    <dgm:cxn modelId="{CABEFFA1-1E14-4E3E-BBE3-E4BCA5C27989}" type="presParOf" srcId="{5F638DD6-0DCE-469E-B25F-B417369071E0}" destId="{7E68CFF6-B030-4B06-A32A-91E44213D9EB}" srcOrd="1" destOrd="0" presId="urn:microsoft.com/office/officeart/2008/layout/LinedList"/>
    <dgm:cxn modelId="{74472476-7E60-4493-93D6-D7042FE136E1}" type="presParOf" srcId="{C885B585-62DF-45D7-B6E7-757DE4786CC0}" destId="{A27ED125-ECA7-4801-B03E-50713E9C3B3A}" srcOrd="2" destOrd="0" presId="urn:microsoft.com/office/officeart/2008/layout/LinedList"/>
    <dgm:cxn modelId="{DC02ACCF-68AF-49DC-BBB0-8544B00216B9}" type="presParOf" srcId="{C885B585-62DF-45D7-B6E7-757DE4786CC0}" destId="{8D2CE79D-7F4E-4123-B96E-05AF051AD72A}" srcOrd="3" destOrd="0" presId="urn:microsoft.com/office/officeart/2008/layout/LinedList"/>
    <dgm:cxn modelId="{DAC26735-27B0-4967-AE13-DC4C252103B0}" type="presParOf" srcId="{8D2CE79D-7F4E-4123-B96E-05AF051AD72A}" destId="{3B3EEE86-2599-4EC2-B7AD-7131336341E6}" srcOrd="0" destOrd="0" presId="urn:microsoft.com/office/officeart/2008/layout/LinedList"/>
    <dgm:cxn modelId="{205CDB29-8B25-4DD6-9171-38B1CA3E0B4F}" type="presParOf" srcId="{8D2CE79D-7F4E-4123-B96E-05AF051AD72A}" destId="{80C89598-9B28-425F-9373-1B1EE40698D6}" srcOrd="1" destOrd="0" presId="urn:microsoft.com/office/officeart/2008/layout/LinedList"/>
    <dgm:cxn modelId="{F04DBD77-797A-4552-A805-B094162CBAE7}" type="presParOf" srcId="{C885B585-62DF-45D7-B6E7-757DE4786CC0}" destId="{F037A765-ED5A-4FD4-84A9-AC4B2457C2D3}" srcOrd="4" destOrd="0" presId="urn:microsoft.com/office/officeart/2008/layout/LinedList"/>
    <dgm:cxn modelId="{19EF0ABE-4C89-4E61-A172-C122569FBADF}" type="presParOf" srcId="{C885B585-62DF-45D7-B6E7-757DE4786CC0}" destId="{E44D0794-2BDF-4233-8E1A-4FB02F09AA71}" srcOrd="5" destOrd="0" presId="urn:microsoft.com/office/officeart/2008/layout/LinedList"/>
    <dgm:cxn modelId="{C2A83E79-6352-4369-8153-8246DB865133}" type="presParOf" srcId="{E44D0794-2BDF-4233-8E1A-4FB02F09AA71}" destId="{AE5FFB2B-5E4B-43A4-AB04-D0219168AEC5}" srcOrd="0" destOrd="0" presId="urn:microsoft.com/office/officeart/2008/layout/LinedList"/>
    <dgm:cxn modelId="{98322300-99A4-4E09-A48D-E51CF6AE8D1D}" type="presParOf" srcId="{E44D0794-2BDF-4233-8E1A-4FB02F09AA71}" destId="{19619439-B822-4A8C-A1B5-2B0964C22848}" srcOrd="1" destOrd="0" presId="urn:microsoft.com/office/officeart/2008/layout/LinedList"/>
    <dgm:cxn modelId="{851F3879-8E81-4507-B90E-D622F4A22E00}" type="presParOf" srcId="{C885B585-62DF-45D7-B6E7-757DE4786CC0}" destId="{147203FF-5D13-4901-8988-FB337EFBC93F}" srcOrd="6" destOrd="0" presId="urn:microsoft.com/office/officeart/2008/layout/LinedList"/>
    <dgm:cxn modelId="{81349F43-D3C3-47F5-ABAA-77E9CBC97B08}" type="presParOf" srcId="{C885B585-62DF-45D7-B6E7-757DE4786CC0}" destId="{11C3E905-A44A-4147-A779-5DBB14955A94}" srcOrd="7" destOrd="0" presId="urn:microsoft.com/office/officeart/2008/layout/LinedList"/>
    <dgm:cxn modelId="{0EE6E6D2-9E7B-453D-869B-90B778A20FFA}" type="presParOf" srcId="{11C3E905-A44A-4147-A779-5DBB14955A94}" destId="{9DA94824-C5AD-4B5C-9972-6F96B0100790}" srcOrd="0" destOrd="0" presId="urn:microsoft.com/office/officeart/2008/layout/LinedList"/>
    <dgm:cxn modelId="{48F564D0-D326-4B26-8A80-FFCE0336FB60}" type="presParOf" srcId="{11C3E905-A44A-4147-A779-5DBB14955A94}" destId="{21814067-E2A2-4ED1-AF2F-764CC6BA9DFE}" srcOrd="1" destOrd="0" presId="urn:microsoft.com/office/officeart/2008/layout/LinedList"/>
    <dgm:cxn modelId="{6B637406-2039-4EC0-BE24-D01F9CB45117}" type="presParOf" srcId="{C885B585-62DF-45D7-B6E7-757DE4786CC0}" destId="{2F591947-F0C6-4954-BA32-DBCC447F3794}" srcOrd="8" destOrd="0" presId="urn:microsoft.com/office/officeart/2008/layout/LinedList"/>
    <dgm:cxn modelId="{4686F1FB-C9B5-4D9E-BF0D-93ADD2C5DD4F}" type="presParOf" srcId="{C885B585-62DF-45D7-B6E7-757DE4786CC0}" destId="{3E29BC2D-2B3D-4980-B4AF-82AD9C71194E}" srcOrd="9" destOrd="0" presId="urn:microsoft.com/office/officeart/2008/layout/LinedList"/>
    <dgm:cxn modelId="{04F40A68-336A-4DEC-8BA9-904CA43752B0}" type="presParOf" srcId="{3E29BC2D-2B3D-4980-B4AF-82AD9C71194E}" destId="{5CFCD977-9CF4-4F20-946E-0ED97424C3F6}" srcOrd="0" destOrd="0" presId="urn:microsoft.com/office/officeart/2008/layout/LinedList"/>
    <dgm:cxn modelId="{F7AC6262-20BC-434B-8389-11F36328CFBB}" type="presParOf" srcId="{3E29BC2D-2B3D-4980-B4AF-82AD9C71194E}" destId="{B2B6A056-75AC-4015-9535-B0D203123F06}" srcOrd="1" destOrd="0" presId="urn:microsoft.com/office/officeart/2008/layout/LinedList"/>
    <dgm:cxn modelId="{90129015-07ED-43D2-BBDE-20449C3D3F1C}" type="presParOf" srcId="{C885B585-62DF-45D7-B6E7-757DE4786CC0}" destId="{2607DDAA-EAA9-4D11-850C-CA7BCCA657E3}" srcOrd="10" destOrd="0" presId="urn:microsoft.com/office/officeart/2008/layout/LinedList"/>
    <dgm:cxn modelId="{FBD6D254-A533-4510-BEA2-682FA9F31653}" type="presParOf" srcId="{C885B585-62DF-45D7-B6E7-757DE4786CC0}" destId="{23CACC7D-A6BF-4F41-88CC-35C238CDF756}" srcOrd="11" destOrd="0" presId="urn:microsoft.com/office/officeart/2008/layout/LinedList"/>
    <dgm:cxn modelId="{78CC27DC-C001-4EAF-B7B9-90A2DBFC6B4B}" type="presParOf" srcId="{23CACC7D-A6BF-4F41-88CC-35C238CDF756}" destId="{A6D377A5-F985-4DFB-8789-F9B28CC59146}" srcOrd="0" destOrd="0" presId="urn:microsoft.com/office/officeart/2008/layout/LinedList"/>
    <dgm:cxn modelId="{D3E24E6E-0191-4DD3-A650-C138730FE139}" type="presParOf" srcId="{23CACC7D-A6BF-4F41-88CC-35C238CDF756}" destId="{A982380B-568F-4138-8A0A-7D7139198210}" srcOrd="1" destOrd="0" presId="urn:microsoft.com/office/officeart/2008/layout/LinedList"/>
    <dgm:cxn modelId="{C25A6CE5-4A4A-4387-B0E5-154FAEC46C41}" type="presParOf" srcId="{C885B585-62DF-45D7-B6E7-757DE4786CC0}" destId="{2DC0C89A-40AB-40D1-9030-9A575ADFFAA3}" srcOrd="12" destOrd="0" presId="urn:microsoft.com/office/officeart/2008/layout/LinedList"/>
    <dgm:cxn modelId="{7AD14057-F9F2-412D-8502-2DF44BC1EEE9}" type="presParOf" srcId="{C885B585-62DF-45D7-B6E7-757DE4786CC0}" destId="{F84E04D7-62F4-4658-BBCD-D439A945F9E9}" srcOrd="13" destOrd="0" presId="urn:microsoft.com/office/officeart/2008/layout/LinedList"/>
    <dgm:cxn modelId="{F94D2785-6BEA-46CE-BFCC-126877723540}" type="presParOf" srcId="{F84E04D7-62F4-4658-BBCD-D439A945F9E9}" destId="{828EDF8F-61B1-4624-B142-D21EF6E0EB2D}" srcOrd="0" destOrd="0" presId="urn:microsoft.com/office/officeart/2008/layout/LinedList"/>
    <dgm:cxn modelId="{A7764AB9-F1F4-407C-A4E0-0B55C0048C1B}" type="presParOf" srcId="{F84E04D7-62F4-4658-BBCD-D439A945F9E9}" destId="{2B8A7067-D7E7-4431-8D17-52ABDA91454D}" srcOrd="1" destOrd="0" presId="urn:microsoft.com/office/officeart/2008/layout/LinedList"/>
    <dgm:cxn modelId="{3A37DC37-BD9A-42F5-B267-24F1445C06CC}" type="presParOf" srcId="{C885B585-62DF-45D7-B6E7-757DE4786CC0}" destId="{4E913BBE-0C06-4797-8447-6ACA54D9871A}" srcOrd="14" destOrd="0" presId="urn:microsoft.com/office/officeart/2008/layout/LinedList"/>
    <dgm:cxn modelId="{BDE71792-5B16-49B3-B558-20888D49ECD4}" type="presParOf" srcId="{C885B585-62DF-45D7-B6E7-757DE4786CC0}" destId="{D980F14E-073C-4784-86AF-14C06DEBE61D}" srcOrd="15" destOrd="0" presId="urn:microsoft.com/office/officeart/2008/layout/LinedList"/>
    <dgm:cxn modelId="{922DEE39-9B36-4F0C-96C0-3F1867A59AE9}" type="presParOf" srcId="{D980F14E-073C-4784-86AF-14C06DEBE61D}" destId="{A3ED7F68-1CF6-47C5-9E8A-D14ABFB947D7}" srcOrd="0" destOrd="0" presId="urn:microsoft.com/office/officeart/2008/layout/LinedList"/>
    <dgm:cxn modelId="{4CF78523-6633-44C1-B0B6-D667B185E0F2}" type="presParOf" srcId="{D980F14E-073C-4784-86AF-14C06DEBE61D}" destId="{6FF6BA4A-A03F-43BD-8017-73C33BAEC1E5}" srcOrd="1" destOrd="0" presId="urn:microsoft.com/office/officeart/2008/layout/LinedList"/>
    <dgm:cxn modelId="{8E4A0A52-0EC8-476B-AA7C-90C38BADBF1D}" type="presParOf" srcId="{C885B585-62DF-45D7-B6E7-757DE4786CC0}" destId="{F8E13A31-4622-4B53-8F26-19BC96CEED2E}" srcOrd="16" destOrd="0" presId="urn:microsoft.com/office/officeart/2008/layout/LinedList"/>
    <dgm:cxn modelId="{F7F39555-5F14-41A1-A829-05FEE8AC388C}" type="presParOf" srcId="{C885B585-62DF-45D7-B6E7-757DE4786CC0}" destId="{43DDD802-04A8-4512-B3DD-60A43D64C111}" srcOrd="17" destOrd="0" presId="urn:microsoft.com/office/officeart/2008/layout/LinedList"/>
    <dgm:cxn modelId="{861E7E94-0018-4FBF-9FEF-E716204EF1E8}" type="presParOf" srcId="{43DDD802-04A8-4512-B3DD-60A43D64C111}" destId="{39B7C84A-64B5-479F-B8FC-774D616A57DF}" srcOrd="0" destOrd="0" presId="urn:microsoft.com/office/officeart/2008/layout/LinedList"/>
    <dgm:cxn modelId="{949FDD64-2589-4DB9-934D-31041EDA4BDE}" type="presParOf" srcId="{43DDD802-04A8-4512-B3DD-60A43D64C111}" destId="{FB369DBA-E095-4E9D-8E9B-42EEB53B9EA1}" srcOrd="1" destOrd="0" presId="urn:microsoft.com/office/officeart/2008/layout/LinedList"/>
    <dgm:cxn modelId="{422031AB-BE0C-459E-B8CB-4DAAF71EC8B7}" type="presParOf" srcId="{C885B585-62DF-45D7-B6E7-757DE4786CC0}" destId="{DA50C0A2-2B6A-4001-AAA2-F1BCE70A3E9C}" srcOrd="18" destOrd="0" presId="urn:microsoft.com/office/officeart/2008/layout/LinedList"/>
    <dgm:cxn modelId="{30AD24A5-9064-4D9F-8619-9DA99F0766D1}" type="presParOf" srcId="{C885B585-62DF-45D7-B6E7-757DE4786CC0}" destId="{7BCA8226-0691-4430-A919-50A827A23123}" srcOrd="19" destOrd="0" presId="urn:microsoft.com/office/officeart/2008/layout/LinedList"/>
    <dgm:cxn modelId="{B099A7E4-D7E3-4736-9353-BB0BFA7844DE}" type="presParOf" srcId="{7BCA8226-0691-4430-A919-50A827A23123}" destId="{57D31181-1301-4673-9ED7-42AE82630400}" srcOrd="0" destOrd="0" presId="urn:microsoft.com/office/officeart/2008/layout/LinedList"/>
    <dgm:cxn modelId="{6BF03412-0159-4BED-B106-A4C6BF6F4D2F}" type="presParOf" srcId="{7BCA8226-0691-4430-A919-50A827A23123}" destId="{E630860B-6AB8-4478-AD0E-199090D19B6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C72E12-28EF-4E88-8B29-2CCA9DDFF435}"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9A82127E-C5F4-429D-B0AA-040EF8AA438B}">
      <dgm:prSet/>
      <dgm:spPr/>
      <dgm:t>
        <a:bodyPr/>
        <a:lstStyle/>
        <a:p>
          <a:r>
            <a:rPr lang="en-US" b="1" dirty="0"/>
            <a:t>BEING IN A STEADY STATE</a:t>
          </a:r>
        </a:p>
      </dgm:t>
    </dgm:pt>
    <dgm:pt modelId="{0706FAA1-706D-4FC4-AF95-69F18896A004}" type="parTrans" cxnId="{EA1157A9-D049-473D-9231-023803D56D5A}">
      <dgm:prSet/>
      <dgm:spPr/>
      <dgm:t>
        <a:bodyPr/>
        <a:lstStyle/>
        <a:p>
          <a:endParaRPr lang="en-US" b="1"/>
        </a:p>
      </dgm:t>
    </dgm:pt>
    <dgm:pt modelId="{949ED5F0-6BFF-4E62-A948-66792218F6F1}" type="sibTrans" cxnId="{EA1157A9-D049-473D-9231-023803D56D5A}">
      <dgm:prSet/>
      <dgm:spPr/>
      <dgm:t>
        <a:bodyPr/>
        <a:lstStyle/>
        <a:p>
          <a:endParaRPr lang="en-US" b="1"/>
        </a:p>
      </dgm:t>
    </dgm:pt>
    <dgm:pt modelId="{91BFAD68-839B-4A0B-A354-C9A9BC9174E8}">
      <dgm:prSet/>
      <dgm:spPr/>
      <dgm:t>
        <a:bodyPr/>
        <a:lstStyle/>
        <a:p>
          <a:r>
            <a:rPr lang="en-US" b="1"/>
            <a:t>NOT GETTING INVOLVED IN ONE’S MIND</a:t>
          </a:r>
        </a:p>
      </dgm:t>
    </dgm:pt>
    <dgm:pt modelId="{E1AA5040-9AFE-4C59-9E51-504E34E95C9D}" type="parTrans" cxnId="{9DFB6CB6-2006-454C-8E3A-32BF8F5216B1}">
      <dgm:prSet/>
      <dgm:spPr/>
      <dgm:t>
        <a:bodyPr/>
        <a:lstStyle/>
        <a:p>
          <a:endParaRPr lang="en-US" b="1"/>
        </a:p>
      </dgm:t>
    </dgm:pt>
    <dgm:pt modelId="{6486D7C6-28A8-491E-BE54-F21653D1066C}" type="sibTrans" cxnId="{9DFB6CB6-2006-454C-8E3A-32BF8F5216B1}">
      <dgm:prSet/>
      <dgm:spPr/>
      <dgm:t>
        <a:bodyPr/>
        <a:lstStyle/>
        <a:p>
          <a:endParaRPr lang="en-US" b="1"/>
        </a:p>
      </dgm:t>
    </dgm:pt>
    <dgm:pt modelId="{7023125A-6CA4-41A2-ACF7-89C6AAF27ED4}">
      <dgm:prSet/>
      <dgm:spPr/>
      <dgm:t>
        <a:bodyPr/>
        <a:lstStyle/>
        <a:p>
          <a:r>
            <a:rPr lang="en-US" b="1"/>
            <a:t>ANGEL WING’S WANTS INCREASING NUMBER OF PEOPLE TO BE NOT STUCK IN THE MIND</a:t>
          </a:r>
        </a:p>
      </dgm:t>
    </dgm:pt>
    <dgm:pt modelId="{02EB0D5C-024F-4C54-9DF4-AD401F661719}" type="parTrans" cxnId="{F68251D2-6830-49BF-BD3E-2B969D955985}">
      <dgm:prSet/>
      <dgm:spPr/>
      <dgm:t>
        <a:bodyPr/>
        <a:lstStyle/>
        <a:p>
          <a:endParaRPr lang="en-US" b="1"/>
        </a:p>
      </dgm:t>
    </dgm:pt>
    <dgm:pt modelId="{9878CB2F-83CC-4B7C-89F1-40608093C0C2}" type="sibTrans" cxnId="{F68251D2-6830-49BF-BD3E-2B969D955985}">
      <dgm:prSet/>
      <dgm:spPr/>
      <dgm:t>
        <a:bodyPr/>
        <a:lstStyle/>
        <a:p>
          <a:endParaRPr lang="en-US" b="1"/>
        </a:p>
      </dgm:t>
    </dgm:pt>
    <dgm:pt modelId="{A229D685-9DEE-4446-A243-B9CBED9D112A}">
      <dgm:prSet/>
      <dgm:spPr/>
      <dgm:t>
        <a:bodyPr/>
        <a:lstStyle/>
        <a:p>
          <a:r>
            <a:rPr lang="en-US" b="1"/>
            <a:t>TAKING BREAKS IN BETWEEN—NOT GETTING STUCK IN THOUGHT LOOPS</a:t>
          </a:r>
        </a:p>
      </dgm:t>
    </dgm:pt>
    <dgm:pt modelId="{09BBF5BD-73E7-45A4-9537-D71E1F7C1A87}" type="parTrans" cxnId="{B66BEDA6-30C2-4547-BDE0-7032DD038B33}">
      <dgm:prSet/>
      <dgm:spPr/>
      <dgm:t>
        <a:bodyPr/>
        <a:lstStyle/>
        <a:p>
          <a:endParaRPr lang="en-US" b="1"/>
        </a:p>
      </dgm:t>
    </dgm:pt>
    <dgm:pt modelId="{589CFF3B-34DD-43A0-AB1D-14C06882F6E3}" type="sibTrans" cxnId="{B66BEDA6-30C2-4547-BDE0-7032DD038B33}">
      <dgm:prSet/>
      <dgm:spPr/>
      <dgm:t>
        <a:bodyPr/>
        <a:lstStyle/>
        <a:p>
          <a:endParaRPr lang="en-US" b="1"/>
        </a:p>
      </dgm:t>
    </dgm:pt>
    <dgm:pt modelId="{C1B9DB48-E5DB-4743-AD67-29742E692DC5}">
      <dgm:prSet/>
      <dgm:spPr/>
      <dgm:t>
        <a:bodyPr/>
        <a:lstStyle/>
        <a:p>
          <a:r>
            <a:rPr lang="en-US" b="1" dirty="0"/>
            <a:t>STAYING IN AN ANCHORED STEADY STATE  LEADS TO MASTERY OF ONE’S MIND</a:t>
          </a:r>
        </a:p>
      </dgm:t>
    </dgm:pt>
    <dgm:pt modelId="{02858063-91D7-4465-83B9-3EE46F0E342A}" type="parTrans" cxnId="{64E6235E-25DA-4E9A-BB33-9507326586DB}">
      <dgm:prSet/>
      <dgm:spPr/>
      <dgm:t>
        <a:bodyPr/>
        <a:lstStyle/>
        <a:p>
          <a:endParaRPr lang="en-US" b="1"/>
        </a:p>
      </dgm:t>
    </dgm:pt>
    <dgm:pt modelId="{DB1E98CA-4076-4FBE-9628-F99123B97503}" type="sibTrans" cxnId="{64E6235E-25DA-4E9A-BB33-9507326586DB}">
      <dgm:prSet/>
      <dgm:spPr/>
      <dgm:t>
        <a:bodyPr/>
        <a:lstStyle/>
        <a:p>
          <a:endParaRPr lang="en-US" b="1"/>
        </a:p>
      </dgm:t>
    </dgm:pt>
    <dgm:pt modelId="{246C200B-93DA-4536-BDB1-0C5FEC66A96C}" type="pres">
      <dgm:prSet presAssocID="{AAC72E12-28EF-4E88-8B29-2CCA9DDFF435}" presName="vert0" presStyleCnt="0">
        <dgm:presLayoutVars>
          <dgm:dir/>
          <dgm:animOne val="branch"/>
          <dgm:animLvl val="lvl"/>
        </dgm:presLayoutVars>
      </dgm:prSet>
      <dgm:spPr/>
    </dgm:pt>
    <dgm:pt modelId="{87BA77E6-002E-4AA2-958B-9F9D00A09770}" type="pres">
      <dgm:prSet presAssocID="{9A82127E-C5F4-429D-B0AA-040EF8AA438B}" presName="thickLine" presStyleLbl="alignNode1" presStyleIdx="0" presStyleCnt="5"/>
      <dgm:spPr/>
    </dgm:pt>
    <dgm:pt modelId="{85EAF668-6A67-487D-BE58-97399649C178}" type="pres">
      <dgm:prSet presAssocID="{9A82127E-C5F4-429D-B0AA-040EF8AA438B}" presName="horz1" presStyleCnt="0"/>
      <dgm:spPr/>
    </dgm:pt>
    <dgm:pt modelId="{367E4968-442B-4DEC-84B7-E66AAF0D47D2}" type="pres">
      <dgm:prSet presAssocID="{9A82127E-C5F4-429D-B0AA-040EF8AA438B}" presName="tx1" presStyleLbl="revTx" presStyleIdx="0" presStyleCnt="5"/>
      <dgm:spPr/>
    </dgm:pt>
    <dgm:pt modelId="{09A0E724-DD01-421C-B819-5A7B94939D6A}" type="pres">
      <dgm:prSet presAssocID="{9A82127E-C5F4-429D-B0AA-040EF8AA438B}" presName="vert1" presStyleCnt="0"/>
      <dgm:spPr/>
    </dgm:pt>
    <dgm:pt modelId="{16605AA2-A2C3-4AA6-B611-808F569E6AB1}" type="pres">
      <dgm:prSet presAssocID="{91BFAD68-839B-4A0B-A354-C9A9BC9174E8}" presName="thickLine" presStyleLbl="alignNode1" presStyleIdx="1" presStyleCnt="5"/>
      <dgm:spPr/>
    </dgm:pt>
    <dgm:pt modelId="{2994AAA9-2D0E-4064-8908-392149B28DF6}" type="pres">
      <dgm:prSet presAssocID="{91BFAD68-839B-4A0B-A354-C9A9BC9174E8}" presName="horz1" presStyleCnt="0"/>
      <dgm:spPr/>
    </dgm:pt>
    <dgm:pt modelId="{6AC05DF3-AFDF-4B95-A31C-0A1BDB5B3FB5}" type="pres">
      <dgm:prSet presAssocID="{91BFAD68-839B-4A0B-A354-C9A9BC9174E8}" presName="tx1" presStyleLbl="revTx" presStyleIdx="1" presStyleCnt="5"/>
      <dgm:spPr/>
    </dgm:pt>
    <dgm:pt modelId="{0CDBCC2F-F464-45AD-BAAC-28D6F87F68AD}" type="pres">
      <dgm:prSet presAssocID="{91BFAD68-839B-4A0B-A354-C9A9BC9174E8}" presName="vert1" presStyleCnt="0"/>
      <dgm:spPr/>
    </dgm:pt>
    <dgm:pt modelId="{8E24CE2F-C6AB-4887-8986-CEEE54597623}" type="pres">
      <dgm:prSet presAssocID="{7023125A-6CA4-41A2-ACF7-89C6AAF27ED4}" presName="thickLine" presStyleLbl="alignNode1" presStyleIdx="2" presStyleCnt="5"/>
      <dgm:spPr/>
    </dgm:pt>
    <dgm:pt modelId="{1693EB83-9CE6-4FF6-A76B-091931BD58E7}" type="pres">
      <dgm:prSet presAssocID="{7023125A-6CA4-41A2-ACF7-89C6AAF27ED4}" presName="horz1" presStyleCnt="0"/>
      <dgm:spPr/>
    </dgm:pt>
    <dgm:pt modelId="{52A86BC2-B984-42BC-872D-1E4D0BF03160}" type="pres">
      <dgm:prSet presAssocID="{7023125A-6CA4-41A2-ACF7-89C6AAF27ED4}" presName="tx1" presStyleLbl="revTx" presStyleIdx="2" presStyleCnt="5"/>
      <dgm:spPr/>
    </dgm:pt>
    <dgm:pt modelId="{3042D4B6-AD53-49F9-AE5C-50AB1496DF26}" type="pres">
      <dgm:prSet presAssocID="{7023125A-6CA4-41A2-ACF7-89C6AAF27ED4}" presName="vert1" presStyleCnt="0"/>
      <dgm:spPr/>
    </dgm:pt>
    <dgm:pt modelId="{7E08E0B5-514A-41A9-9B13-378A698EDF37}" type="pres">
      <dgm:prSet presAssocID="{A229D685-9DEE-4446-A243-B9CBED9D112A}" presName="thickLine" presStyleLbl="alignNode1" presStyleIdx="3" presStyleCnt="5"/>
      <dgm:spPr/>
    </dgm:pt>
    <dgm:pt modelId="{7CDF1C23-47A3-4A8F-A366-A085796EC56A}" type="pres">
      <dgm:prSet presAssocID="{A229D685-9DEE-4446-A243-B9CBED9D112A}" presName="horz1" presStyleCnt="0"/>
      <dgm:spPr/>
    </dgm:pt>
    <dgm:pt modelId="{9A03683F-38E6-469E-A216-620C215AD878}" type="pres">
      <dgm:prSet presAssocID="{A229D685-9DEE-4446-A243-B9CBED9D112A}" presName="tx1" presStyleLbl="revTx" presStyleIdx="3" presStyleCnt="5"/>
      <dgm:spPr/>
    </dgm:pt>
    <dgm:pt modelId="{7DD1617B-64B8-4490-98FD-A4BF23D78A44}" type="pres">
      <dgm:prSet presAssocID="{A229D685-9DEE-4446-A243-B9CBED9D112A}" presName="vert1" presStyleCnt="0"/>
      <dgm:spPr/>
    </dgm:pt>
    <dgm:pt modelId="{684586D4-11A3-4170-A578-6CA6E2032517}" type="pres">
      <dgm:prSet presAssocID="{C1B9DB48-E5DB-4743-AD67-29742E692DC5}" presName="thickLine" presStyleLbl="alignNode1" presStyleIdx="4" presStyleCnt="5"/>
      <dgm:spPr/>
    </dgm:pt>
    <dgm:pt modelId="{6F2897C5-4274-4DDB-B18B-0A5B86D1421E}" type="pres">
      <dgm:prSet presAssocID="{C1B9DB48-E5DB-4743-AD67-29742E692DC5}" presName="horz1" presStyleCnt="0"/>
      <dgm:spPr/>
    </dgm:pt>
    <dgm:pt modelId="{706BCB9D-7EF2-47AC-AAF2-B4962061E476}" type="pres">
      <dgm:prSet presAssocID="{C1B9DB48-E5DB-4743-AD67-29742E692DC5}" presName="tx1" presStyleLbl="revTx" presStyleIdx="4" presStyleCnt="5"/>
      <dgm:spPr/>
    </dgm:pt>
    <dgm:pt modelId="{6E6B1F08-76F1-4876-A69B-7F560EA37971}" type="pres">
      <dgm:prSet presAssocID="{C1B9DB48-E5DB-4743-AD67-29742E692DC5}" presName="vert1" presStyleCnt="0"/>
      <dgm:spPr/>
    </dgm:pt>
  </dgm:ptLst>
  <dgm:cxnLst>
    <dgm:cxn modelId="{6CFFF22D-09C7-4D06-B80C-C9CCB2FE8950}" type="presOf" srcId="{9A82127E-C5F4-429D-B0AA-040EF8AA438B}" destId="{367E4968-442B-4DEC-84B7-E66AAF0D47D2}" srcOrd="0" destOrd="0" presId="urn:microsoft.com/office/officeart/2008/layout/LinedList"/>
    <dgm:cxn modelId="{64E6235E-25DA-4E9A-BB33-9507326586DB}" srcId="{AAC72E12-28EF-4E88-8B29-2CCA9DDFF435}" destId="{C1B9DB48-E5DB-4743-AD67-29742E692DC5}" srcOrd="4" destOrd="0" parTransId="{02858063-91D7-4465-83B9-3EE46F0E342A}" sibTransId="{DB1E98CA-4076-4FBE-9628-F99123B97503}"/>
    <dgm:cxn modelId="{9BA73B62-308E-406A-8427-262664C34CF6}" type="presOf" srcId="{AAC72E12-28EF-4E88-8B29-2CCA9DDFF435}" destId="{246C200B-93DA-4536-BDB1-0C5FEC66A96C}" srcOrd="0" destOrd="0" presId="urn:microsoft.com/office/officeart/2008/layout/LinedList"/>
    <dgm:cxn modelId="{B7A47B62-2F01-4593-BA26-A41CA7BB5EFE}" type="presOf" srcId="{7023125A-6CA4-41A2-ACF7-89C6AAF27ED4}" destId="{52A86BC2-B984-42BC-872D-1E4D0BF03160}" srcOrd="0" destOrd="0" presId="urn:microsoft.com/office/officeart/2008/layout/LinedList"/>
    <dgm:cxn modelId="{B9186068-E218-486B-9090-A7D2C5C39C49}" type="presOf" srcId="{A229D685-9DEE-4446-A243-B9CBED9D112A}" destId="{9A03683F-38E6-469E-A216-620C215AD878}" srcOrd="0" destOrd="0" presId="urn:microsoft.com/office/officeart/2008/layout/LinedList"/>
    <dgm:cxn modelId="{C2606174-6ED9-4437-AF23-0BCE789921A1}" type="presOf" srcId="{91BFAD68-839B-4A0B-A354-C9A9BC9174E8}" destId="{6AC05DF3-AFDF-4B95-A31C-0A1BDB5B3FB5}" srcOrd="0" destOrd="0" presId="urn:microsoft.com/office/officeart/2008/layout/LinedList"/>
    <dgm:cxn modelId="{B6BD079C-D161-4759-B12C-B253DEA379DC}" type="presOf" srcId="{C1B9DB48-E5DB-4743-AD67-29742E692DC5}" destId="{706BCB9D-7EF2-47AC-AAF2-B4962061E476}" srcOrd="0" destOrd="0" presId="urn:microsoft.com/office/officeart/2008/layout/LinedList"/>
    <dgm:cxn modelId="{B66BEDA6-30C2-4547-BDE0-7032DD038B33}" srcId="{AAC72E12-28EF-4E88-8B29-2CCA9DDFF435}" destId="{A229D685-9DEE-4446-A243-B9CBED9D112A}" srcOrd="3" destOrd="0" parTransId="{09BBF5BD-73E7-45A4-9537-D71E1F7C1A87}" sibTransId="{589CFF3B-34DD-43A0-AB1D-14C06882F6E3}"/>
    <dgm:cxn modelId="{EA1157A9-D049-473D-9231-023803D56D5A}" srcId="{AAC72E12-28EF-4E88-8B29-2CCA9DDFF435}" destId="{9A82127E-C5F4-429D-B0AA-040EF8AA438B}" srcOrd="0" destOrd="0" parTransId="{0706FAA1-706D-4FC4-AF95-69F18896A004}" sibTransId="{949ED5F0-6BFF-4E62-A948-66792218F6F1}"/>
    <dgm:cxn modelId="{9DFB6CB6-2006-454C-8E3A-32BF8F5216B1}" srcId="{AAC72E12-28EF-4E88-8B29-2CCA9DDFF435}" destId="{91BFAD68-839B-4A0B-A354-C9A9BC9174E8}" srcOrd="1" destOrd="0" parTransId="{E1AA5040-9AFE-4C59-9E51-504E34E95C9D}" sibTransId="{6486D7C6-28A8-491E-BE54-F21653D1066C}"/>
    <dgm:cxn modelId="{F68251D2-6830-49BF-BD3E-2B969D955985}" srcId="{AAC72E12-28EF-4E88-8B29-2CCA9DDFF435}" destId="{7023125A-6CA4-41A2-ACF7-89C6AAF27ED4}" srcOrd="2" destOrd="0" parTransId="{02EB0D5C-024F-4C54-9DF4-AD401F661719}" sibTransId="{9878CB2F-83CC-4B7C-89F1-40608093C0C2}"/>
    <dgm:cxn modelId="{E630EB22-AA8E-468B-9342-70D0DCAB1C79}" type="presParOf" srcId="{246C200B-93DA-4536-BDB1-0C5FEC66A96C}" destId="{87BA77E6-002E-4AA2-958B-9F9D00A09770}" srcOrd="0" destOrd="0" presId="urn:microsoft.com/office/officeart/2008/layout/LinedList"/>
    <dgm:cxn modelId="{5173FD87-6FE0-4DF7-BE13-8569648E2CE9}" type="presParOf" srcId="{246C200B-93DA-4536-BDB1-0C5FEC66A96C}" destId="{85EAF668-6A67-487D-BE58-97399649C178}" srcOrd="1" destOrd="0" presId="urn:microsoft.com/office/officeart/2008/layout/LinedList"/>
    <dgm:cxn modelId="{4860C946-E293-4042-9098-BF777A8A9D9D}" type="presParOf" srcId="{85EAF668-6A67-487D-BE58-97399649C178}" destId="{367E4968-442B-4DEC-84B7-E66AAF0D47D2}" srcOrd="0" destOrd="0" presId="urn:microsoft.com/office/officeart/2008/layout/LinedList"/>
    <dgm:cxn modelId="{2CA778EA-9493-4B1F-91AF-058D88674E86}" type="presParOf" srcId="{85EAF668-6A67-487D-BE58-97399649C178}" destId="{09A0E724-DD01-421C-B819-5A7B94939D6A}" srcOrd="1" destOrd="0" presId="urn:microsoft.com/office/officeart/2008/layout/LinedList"/>
    <dgm:cxn modelId="{61B4F9B6-C927-4EA0-BC69-6684D1079FD0}" type="presParOf" srcId="{246C200B-93DA-4536-BDB1-0C5FEC66A96C}" destId="{16605AA2-A2C3-4AA6-B611-808F569E6AB1}" srcOrd="2" destOrd="0" presId="urn:microsoft.com/office/officeart/2008/layout/LinedList"/>
    <dgm:cxn modelId="{103F2AA4-7572-4F68-B007-13D79E61D61E}" type="presParOf" srcId="{246C200B-93DA-4536-BDB1-0C5FEC66A96C}" destId="{2994AAA9-2D0E-4064-8908-392149B28DF6}" srcOrd="3" destOrd="0" presId="urn:microsoft.com/office/officeart/2008/layout/LinedList"/>
    <dgm:cxn modelId="{13146281-09E3-4E09-9851-F38149B823F2}" type="presParOf" srcId="{2994AAA9-2D0E-4064-8908-392149B28DF6}" destId="{6AC05DF3-AFDF-4B95-A31C-0A1BDB5B3FB5}" srcOrd="0" destOrd="0" presId="urn:microsoft.com/office/officeart/2008/layout/LinedList"/>
    <dgm:cxn modelId="{125B3220-466B-4C96-A301-155D3A37EAAE}" type="presParOf" srcId="{2994AAA9-2D0E-4064-8908-392149B28DF6}" destId="{0CDBCC2F-F464-45AD-BAAC-28D6F87F68AD}" srcOrd="1" destOrd="0" presId="urn:microsoft.com/office/officeart/2008/layout/LinedList"/>
    <dgm:cxn modelId="{528F57B8-663F-41E4-B438-316CEE7AE0A4}" type="presParOf" srcId="{246C200B-93DA-4536-BDB1-0C5FEC66A96C}" destId="{8E24CE2F-C6AB-4887-8986-CEEE54597623}" srcOrd="4" destOrd="0" presId="urn:microsoft.com/office/officeart/2008/layout/LinedList"/>
    <dgm:cxn modelId="{08B1D7BF-1225-4465-9F2E-F1098D941D02}" type="presParOf" srcId="{246C200B-93DA-4536-BDB1-0C5FEC66A96C}" destId="{1693EB83-9CE6-4FF6-A76B-091931BD58E7}" srcOrd="5" destOrd="0" presId="urn:microsoft.com/office/officeart/2008/layout/LinedList"/>
    <dgm:cxn modelId="{5D73940D-D827-4239-A326-3AE81C6C3DA6}" type="presParOf" srcId="{1693EB83-9CE6-4FF6-A76B-091931BD58E7}" destId="{52A86BC2-B984-42BC-872D-1E4D0BF03160}" srcOrd="0" destOrd="0" presId="urn:microsoft.com/office/officeart/2008/layout/LinedList"/>
    <dgm:cxn modelId="{4903DE31-39BD-46DB-8B4F-BDA68AD6E549}" type="presParOf" srcId="{1693EB83-9CE6-4FF6-A76B-091931BD58E7}" destId="{3042D4B6-AD53-49F9-AE5C-50AB1496DF26}" srcOrd="1" destOrd="0" presId="urn:microsoft.com/office/officeart/2008/layout/LinedList"/>
    <dgm:cxn modelId="{20EBEA76-7B98-4375-8ADF-E8CB1E5069D8}" type="presParOf" srcId="{246C200B-93DA-4536-BDB1-0C5FEC66A96C}" destId="{7E08E0B5-514A-41A9-9B13-378A698EDF37}" srcOrd="6" destOrd="0" presId="urn:microsoft.com/office/officeart/2008/layout/LinedList"/>
    <dgm:cxn modelId="{88D337A6-6DAA-43C7-9B2F-BE5D8E663BD0}" type="presParOf" srcId="{246C200B-93DA-4536-BDB1-0C5FEC66A96C}" destId="{7CDF1C23-47A3-4A8F-A366-A085796EC56A}" srcOrd="7" destOrd="0" presId="urn:microsoft.com/office/officeart/2008/layout/LinedList"/>
    <dgm:cxn modelId="{837C8862-ABB3-4CF2-8E1A-23DFF125C0C4}" type="presParOf" srcId="{7CDF1C23-47A3-4A8F-A366-A085796EC56A}" destId="{9A03683F-38E6-469E-A216-620C215AD878}" srcOrd="0" destOrd="0" presId="urn:microsoft.com/office/officeart/2008/layout/LinedList"/>
    <dgm:cxn modelId="{5FCBEA5E-9188-4365-9E7F-86EF169BD861}" type="presParOf" srcId="{7CDF1C23-47A3-4A8F-A366-A085796EC56A}" destId="{7DD1617B-64B8-4490-98FD-A4BF23D78A44}" srcOrd="1" destOrd="0" presId="urn:microsoft.com/office/officeart/2008/layout/LinedList"/>
    <dgm:cxn modelId="{BB3055A0-E69E-418B-9F35-EA6A5F6144F5}" type="presParOf" srcId="{246C200B-93DA-4536-BDB1-0C5FEC66A96C}" destId="{684586D4-11A3-4170-A578-6CA6E2032517}" srcOrd="8" destOrd="0" presId="urn:microsoft.com/office/officeart/2008/layout/LinedList"/>
    <dgm:cxn modelId="{8EF50DBB-FBD9-46AB-BD93-CAF3AD846D47}" type="presParOf" srcId="{246C200B-93DA-4536-BDB1-0C5FEC66A96C}" destId="{6F2897C5-4274-4DDB-B18B-0A5B86D1421E}" srcOrd="9" destOrd="0" presId="urn:microsoft.com/office/officeart/2008/layout/LinedList"/>
    <dgm:cxn modelId="{BF92533D-F787-48E2-B5E7-125E425A7FCB}" type="presParOf" srcId="{6F2897C5-4274-4DDB-B18B-0A5B86D1421E}" destId="{706BCB9D-7EF2-47AC-AAF2-B4962061E476}" srcOrd="0" destOrd="0" presId="urn:microsoft.com/office/officeart/2008/layout/LinedList"/>
    <dgm:cxn modelId="{7752D660-00F3-4215-BB37-8BEA4EF0E9B1}" type="presParOf" srcId="{6F2897C5-4274-4DDB-B18B-0A5B86D1421E}" destId="{6E6B1F08-76F1-4876-A69B-7F560EA3797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FA52477-8563-46A1-9180-4978BE719E55}"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D1553112-735B-4B3A-832D-669C1B9881D0}">
      <dgm:prSet/>
      <dgm:spPr/>
      <dgm:t>
        <a:bodyPr/>
        <a:lstStyle/>
        <a:p>
          <a:r>
            <a:rPr lang="en-US" b="0">
              <a:latin typeface="Arial Black" panose="020B0A04020102020204" pitchFamily="34" charset="0"/>
            </a:rPr>
            <a:t>A MAJOR PROBLEM IS SUB-CONSCIOUS PROGRAMMING</a:t>
          </a:r>
        </a:p>
      </dgm:t>
    </dgm:pt>
    <dgm:pt modelId="{4A23C4E5-0B68-48DF-8ED8-2AC1CDA9747B}" type="parTrans" cxnId="{3557E9E3-7F2B-4C43-A3FA-A80F71870DC8}">
      <dgm:prSet/>
      <dgm:spPr/>
      <dgm:t>
        <a:bodyPr/>
        <a:lstStyle/>
        <a:p>
          <a:endParaRPr lang="en-US" b="0">
            <a:latin typeface="Arial Black" panose="020B0A04020102020204" pitchFamily="34" charset="0"/>
          </a:endParaRPr>
        </a:p>
      </dgm:t>
    </dgm:pt>
    <dgm:pt modelId="{BA6AB869-9BD7-47DB-9C69-487BEC7119F0}" type="sibTrans" cxnId="{3557E9E3-7F2B-4C43-A3FA-A80F71870DC8}">
      <dgm:prSet/>
      <dgm:spPr/>
      <dgm:t>
        <a:bodyPr/>
        <a:lstStyle/>
        <a:p>
          <a:endParaRPr lang="en-US" b="0">
            <a:latin typeface="Arial Black" panose="020B0A04020102020204" pitchFamily="34" charset="0"/>
          </a:endParaRPr>
        </a:p>
      </dgm:t>
    </dgm:pt>
    <dgm:pt modelId="{7FC38036-F50A-4EEA-B955-66FA2BD4B15C}">
      <dgm:prSet/>
      <dgm:spPr/>
      <dgm:t>
        <a:bodyPr/>
        <a:lstStyle/>
        <a:p>
          <a:r>
            <a:rPr lang="en-US" b="0">
              <a:latin typeface="Arial Black" panose="020B0A04020102020204" pitchFamily="34" charset="0"/>
            </a:rPr>
            <a:t>GIVING YOUR ENERGY AWAY TO OTHERS OR A SITUATION IS AN INDICATION THAT YOU ARE NOT IN A STATE OF SELF-MASTERY</a:t>
          </a:r>
        </a:p>
      </dgm:t>
    </dgm:pt>
    <dgm:pt modelId="{7B13AABC-1006-4330-816D-9569478C9AC6}" type="parTrans" cxnId="{7969D309-E52E-4537-8419-86D9BB97370B}">
      <dgm:prSet/>
      <dgm:spPr/>
      <dgm:t>
        <a:bodyPr/>
        <a:lstStyle/>
        <a:p>
          <a:endParaRPr lang="en-US" b="0">
            <a:latin typeface="Arial Black" panose="020B0A04020102020204" pitchFamily="34" charset="0"/>
          </a:endParaRPr>
        </a:p>
      </dgm:t>
    </dgm:pt>
    <dgm:pt modelId="{3623D911-3FDE-4D10-8A83-7FEA6EEB7E2D}" type="sibTrans" cxnId="{7969D309-E52E-4537-8419-86D9BB97370B}">
      <dgm:prSet/>
      <dgm:spPr/>
      <dgm:t>
        <a:bodyPr/>
        <a:lstStyle/>
        <a:p>
          <a:endParaRPr lang="en-US" b="0">
            <a:latin typeface="Arial Black" panose="020B0A04020102020204" pitchFamily="34" charset="0"/>
          </a:endParaRPr>
        </a:p>
      </dgm:t>
    </dgm:pt>
    <dgm:pt modelId="{476201A9-BDD3-41F6-A8A7-B5C216CA81AF}">
      <dgm:prSet/>
      <dgm:spPr/>
      <dgm:t>
        <a:bodyPr/>
        <a:lstStyle/>
        <a:p>
          <a:r>
            <a:rPr lang="en-US" b="0">
              <a:latin typeface="Arial Black" panose="020B0A04020102020204" pitchFamily="34" charset="0"/>
            </a:rPr>
            <a:t>CONSERVE YOUR POWER (ENERGY) – DO NOT GIVE IT AWAY!</a:t>
          </a:r>
        </a:p>
      </dgm:t>
    </dgm:pt>
    <dgm:pt modelId="{1AF52232-EDF7-49C1-BCC7-64B685CAB311}" type="parTrans" cxnId="{059453EA-DB2C-4A23-89DE-2395E3F75FE8}">
      <dgm:prSet/>
      <dgm:spPr/>
      <dgm:t>
        <a:bodyPr/>
        <a:lstStyle/>
        <a:p>
          <a:endParaRPr lang="en-US" b="0">
            <a:latin typeface="Arial Black" panose="020B0A04020102020204" pitchFamily="34" charset="0"/>
          </a:endParaRPr>
        </a:p>
      </dgm:t>
    </dgm:pt>
    <dgm:pt modelId="{515D7848-55A5-4561-81E4-531EF6C59EAD}" type="sibTrans" cxnId="{059453EA-DB2C-4A23-89DE-2395E3F75FE8}">
      <dgm:prSet/>
      <dgm:spPr/>
      <dgm:t>
        <a:bodyPr/>
        <a:lstStyle/>
        <a:p>
          <a:endParaRPr lang="en-US" b="0">
            <a:latin typeface="Arial Black" panose="020B0A04020102020204" pitchFamily="34" charset="0"/>
          </a:endParaRPr>
        </a:p>
      </dgm:t>
    </dgm:pt>
    <dgm:pt modelId="{08BC0CCA-1650-42D5-90F6-E723AF955B98}">
      <dgm:prSet/>
      <dgm:spPr/>
      <dgm:t>
        <a:bodyPr/>
        <a:lstStyle/>
        <a:p>
          <a:r>
            <a:rPr lang="en-US" b="0">
              <a:latin typeface="Arial Black" panose="020B0A04020102020204" pitchFamily="34" charset="0"/>
            </a:rPr>
            <a:t>100% PERSONAL RESPONSIBILITY – ABSOLUTE PERSONAL RESPONSIBILITY BY NOT GIVING ONE’S POWER (ENERGY) AWAY</a:t>
          </a:r>
        </a:p>
      </dgm:t>
    </dgm:pt>
    <dgm:pt modelId="{5ECEF456-2109-4AB5-BAB8-0ABAA13FF5E6}" type="parTrans" cxnId="{1631C529-28DC-4DA1-88F5-C0A58FF9A992}">
      <dgm:prSet/>
      <dgm:spPr/>
      <dgm:t>
        <a:bodyPr/>
        <a:lstStyle/>
        <a:p>
          <a:endParaRPr lang="en-US" b="0">
            <a:latin typeface="Arial Black" panose="020B0A04020102020204" pitchFamily="34" charset="0"/>
          </a:endParaRPr>
        </a:p>
      </dgm:t>
    </dgm:pt>
    <dgm:pt modelId="{8AAF4F9B-C62C-42B6-9895-B8F8ED2285CD}" type="sibTrans" cxnId="{1631C529-28DC-4DA1-88F5-C0A58FF9A992}">
      <dgm:prSet/>
      <dgm:spPr/>
      <dgm:t>
        <a:bodyPr/>
        <a:lstStyle/>
        <a:p>
          <a:endParaRPr lang="en-US" b="0">
            <a:latin typeface="Arial Black" panose="020B0A04020102020204" pitchFamily="34" charset="0"/>
          </a:endParaRPr>
        </a:p>
      </dgm:t>
    </dgm:pt>
    <dgm:pt modelId="{4B12F753-3ECB-48DE-AA6C-A21D5DE99B02}">
      <dgm:prSet/>
      <dgm:spPr/>
      <dgm:t>
        <a:bodyPr/>
        <a:lstStyle/>
        <a:p>
          <a:r>
            <a:rPr lang="en-US" b="0">
              <a:latin typeface="Arial Black" panose="020B0A04020102020204" pitchFamily="34" charset="0"/>
            </a:rPr>
            <a:t>SEEING ONE’S DEFICIENCIES </a:t>
          </a:r>
        </a:p>
      </dgm:t>
    </dgm:pt>
    <dgm:pt modelId="{B2887506-DAC0-42A7-9DCA-9B8223CC7CE2}" type="parTrans" cxnId="{D6B96BB7-E5D2-434A-B5CC-2F18362BDD9C}">
      <dgm:prSet/>
      <dgm:spPr/>
      <dgm:t>
        <a:bodyPr/>
        <a:lstStyle/>
        <a:p>
          <a:endParaRPr lang="en-US" b="0">
            <a:latin typeface="Arial Black" panose="020B0A04020102020204" pitchFamily="34" charset="0"/>
          </a:endParaRPr>
        </a:p>
      </dgm:t>
    </dgm:pt>
    <dgm:pt modelId="{6D2E2CEF-797A-41EE-B2CE-4EE78D6E19AE}" type="sibTrans" cxnId="{D6B96BB7-E5D2-434A-B5CC-2F18362BDD9C}">
      <dgm:prSet/>
      <dgm:spPr/>
      <dgm:t>
        <a:bodyPr/>
        <a:lstStyle/>
        <a:p>
          <a:endParaRPr lang="en-US" b="0">
            <a:latin typeface="Arial Black" panose="020B0A04020102020204" pitchFamily="34" charset="0"/>
          </a:endParaRPr>
        </a:p>
      </dgm:t>
    </dgm:pt>
    <dgm:pt modelId="{37AD2410-7462-4781-A928-621D033EC9CA}">
      <dgm:prSet/>
      <dgm:spPr/>
      <dgm:t>
        <a:bodyPr/>
        <a:lstStyle/>
        <a:p>
          <a:r>
            <a:rPr lang="en-US" b="0">
              <a:latin typeface="Arial Black" panose="020B0A04020102020204" pitchFamily="34" charset="0"/>
            </a:rPr>
            <a:t>OTHERS ARE MAKING DECISIONS BASED ON THEIR STATES OF MIND</a:t>
          </a:r>
        </a:p>
      </dgm:t>
    </dgm:pt>
    <dgm:pt modelId="{64BFD9E8-64DB-4776-81D4-416E7F8862BE}" type="parTrans" cxnId="{9019D0F7-552E-4C7C-A70F-9433C411D139}">
      <dgm:prSet/>
      <dgm:spPr/>
      <dgm:t>
        <a:bodyPr/>
        <a:lstStyle/>
        <a:p>
          <a:endParaRPr lang="en-US" b="0">
            <a:latin typeface="Arial Black" panose="020B0A04020102020204" pitchFamily="34" charset="0"/>
          </a:endParaRPr>
        </a:p>
      </dgm:t>
    </dgm:pt>
    <dgm:pt modelId="{2803C416-D5C8-4E8F-863A-3869E3F1C8DD}" type="sibTrans" cxnId="{9019D0F7-552E-4C7C-A70F-9433C411D139}">
      <dgm:prSet/>
      <dgm:spPr/>
      <dgm:t>
        <a:bodyPr/>
        <a:lstStyle/>
        <a:p>
          <a:endParaRPr lang="en-US" b="0">
            <a:latin typeface="Arial Black" panose="020B0A04020102020204" pitchFamily="34" charset="0"/>
          </a:endParaRPr>
        </a:p>
      </dgm:t>
    </dgm:pt>
    <dgm:pt modelId="{7F94D21A-1C2F-4514-B113-F5ABA73742BA}">
      <dgm:prSet/>
      <dgm:spPr/>
      <dgm:t>
        <a:bodyPr/>
        <a:lstStyle/>
        <a:p>
          <a:r>
            <a:rPr lang="en-US" b="0">
              <a:latin typeface="Arial Black" panose="020B0A04020102020204" pitchFamily="34" charset="0"/>
            </a:rPr>
            <a:t>ONE’S RESPONSE CAN BE QUITE DIFFERENT IF ATTENTION IS PLACED ON ONESELF</a:t>
          </a:r>
        </a:p>
      </dgm:t>
    </dgm:pt>
    <dgm:pt modelId="{DC9D8795-F9FD-43E4-96C8-927B52AF91E9}" type="parTrans" cxnId="{763860D6-1806-4D25-91CD-3B1DE623C01B}">
      <dgm:prSet/>
      <dgm:spPr/>
      <dgm:t>
        <a:bodyPr/>
        <a:lstStyle/>
        <a:p>
          <a:endParaRPr lang="en-US" b="0">
            <a:latin typeface="Arial Black" panose="020B0A04020102020204" pitchFamily="34" charset="0"/>
          </a:endParaRPr>
        </a:p>
      </dgm:t>
    </dgm:pt>
    <dgm:pt modelId="{DD0C7B7A-00F9-4B8E-9FD1-1EB3CC490AA2}" type="sibTrans" cxnId="{763860D6-1806-4D25-91CD-3B1DE623C01B}">
      <dgm:prSet/>
      <dgm:spPr/>
      <dgm:t>
        <a:bodyPr/>
        <a:lstStyle/>
        <a:p>
          <a:endParaRPr lang="en-US" b="0">
            <a:latin typeface="Arial Black" panose="020B0A04020102020204" pitchFamily="34" charset="0"/>
          </a:endParaRPr>
        </a:p>
      </dgm:t>
    </dgm:pt>
    <dgm:pt modelId="{C38123BB-BE74-479B-A72D-E75027EC7E9A}">
      <dgm:prSet/>
      <dgm:spPr/>
      <dgm:t>
        <a:bodyPr/>
        <a:lstStyle/>
        <a:p>
          <a:r>
            <a:rPr lang="en-US" b="0">
              <a:latin typeface="Arial Black" panose="020B0A04020102020204" pitchFamily="34" charset="0"/>
            </a:rPr>
            <a:t>KEEPING INTERNALLY QUIET PROMOTES SELF-MASTERY</a:t>
          </a:r>
        </a:p>
      </dgm:t>
    </dgm:pt>
    <dgm:pt modelId="{CBC1B22B-8FE0-4B79-A9BC-01939875D07B}" type="parTrans" cxnId="{984E232B-3987-40D0-B38C-A7537C2D46F6}">
      <dgm:prSet/>
      <dgm:spPr/>
      <dgm:t>
        <a:bodyPr/>
        <a:lstStyle/>
        <a:p>
          <a:endParaRPr lang="en-US" b="0">
            <a:latin typeface="Arial Black" panose="020B0A04020102020204" pitchFamily="34" charset="0"/>
          </a:endParaRPr>
        </a:p>
      </dgm:t>
    </dgm:pt>
    <dgm:pt modelId="{EAFD8B8A-D474-4516-ADBA-228CD4E68657}" type="sibTrans" cxnId="{984E232B-3987-40D0-B38C-A7537C2D46F6}">
      <dgm:prSet/>
      <dgm:spPr/>
      <dgm:t>
        <a:bodyPr/>
        <a:lstStyle/>
        <a:p>
          <a:endParaRPr lang="en-US" b="0">
            <a:latin typeface="Arial Black" panose="020B0A04020102020204" pitchFamily="34" charset="0"/>
          </a:endParaRPr>
        </a:p>
      </dgm:t>
    </dgm:pt>
    <dgm:pt modelId="{DFE2432F-8D82-4C6A-9FB3-9D7DD63D15AC}">
      <dgm:prSet/>
      <dgm:spPr/>
      <dgm:t>
        <a:bodyPr/>
        <a:lstStyle/>
        <a:p>
          <a:r>
            <a:rPr lang="en-US" b="0">
              <a:latin typeface="Arial Black" panose="020B0A04020102020204" pitchFamily="34" charset="0"/>
            </a:rPr>
            <a:t>MAINTAINING ONE’S STEADY AND CALM STATE – BEING ANCHORED WITHIN ONESELF IS SELF-MASTERY</a:t>
          </a:r>
        </a:p>
      </dgm:t>
    </dgm:pt>
    <dgm:pt modelId="{27B7AD6F-A41B-4895-ADA5-C75E4E1579C1}" type="parTrans" cxnId="{495DEA13-9C23-40E3-A649-523199D9435A}">
      <dgm:prSet/>
      <dgm:spPr/>
      <dgm:t>
        <a:bodyPr/>
        <a:lstStyle/>
        <a:p>
          <a:endParaRPr lang="en-US" b="0">
            <a:latin typeface="Arial Black" panose="020B0A04020102020204" pitchFamily="34" charset="0"/>
          </a:endParaRPr>
        </a:p>
      </dgm:t>
    </dgm:pt>
    <dgm:pt modelId="{E55DAF0B-4ADB-421C-BBF9-B15BB2B1AC5A}" type="sibTrans" cxnId="{495DEA13-9C23-40E3-A649-523199D9435A}">
      <dgm:prSet/>
      <dgm:spPr/>
      <dgm:t>
        <a:bodyPr/>
        <a:lstStyle/>
        <a:p>
          <a:endParaRPr lang="en-US" b="0">
            <a:latin typeface="Arial Black" panose="020B0A04020102020204" pitchFamily="34" charset="0"/>
          </a:endParaRPr>
        </a:p>
      </dgm:t>
    </dgm:pt>
    <dgm:pt modelId="{8A3F1F2C-69B0-469F-B7B4-6C3A069E1E63}" type="pres">
      <dgm:prSet presAssocID="{BFA52477-8563-46A1-9180-4978BE719E55}" presName="diagram" presStyleCnt="0">
        <dgm:presLayoutVars>
          <dgm:dir/>
          <dgm:resizeHandles val="exact"/>
        </dgm:presLayoutVars>
      </dgm:prSet>
      <dgm:spPr/>
    </dgm:pt>
    <dgm:pt modelId="{7145C9CE-4C2C-4C33-94F7-4D5938203641}" type="pres">
      <dgm:prSet presAssocID="{D1553112-735B-4B3A-832D-669C1B9881D0}" presName="node" presStyleLbl="node1" presStyleIdx="0" presStyleCnt="9">
        <dgm:presLayoutVars>
          <dgm:bulletEnabled val="1"/>
        </dgm:presLayoutVars>
      </dgm:prSet>
      <dgm:spPr/>
    </dgm:pt>
    <dgm:pt modelId="{41A42269-C9D9-4FFE-9B23-93C797C1F272}" type="pres">
      <dgm:prSet presAssocID="{BA6AB869-9BD7-47DB-9C69-487BEC7119F0}" presName="sibTrans" presStyleCnt="0"/>
      <dgm:spPr/>
    </dgm:pt>
    <dgm:pt modelId="{83E866C8-A9F8-4E46-8671-121E9B77E44E}" type="pres">
      <dgm:prSet presAssocID="{7FC38036-F50A-4EEA-B955-66FA2BD4B15C}" presName="node" presStyleLbl="node1" presStyleIdx="1" presStyleCnt="9">
        <dgm:presLayoutVars>
          <dgm:bulletEnabled val="1"/>
        </dgm:presLayoutVars>
      </dgm:prSet>
      <dgm:spPr/>
    </dgm:pt>
    <dgm:pt modelId="{8090284C-6476-46C4-9878-E0C9DA39D2D2}" type="pres">
      <dgm:prSet presAssocID="{3623D911-3FDE-4D10-8A83-7FEA6EEB7E2D}" presName="sibTrans" presStyleCnt="0"/>
      <dgm:spPr/>
    </dgm:pt>
    <dgm:pt modelId="{405FA9D2-7C7D-45FD-A80C-0FBA208667BC}" type="pres">
      <dgm:prSet presAssocID="{476201A9-BDD3-41F6-A8A7-B5C216CA81AF}" presName="node" presStyleLbl="node1" presStyleIdx="2" presStyleCnt="9">
        <dgm:presLayoutVars>
          <dgm:bulletEnabled val="1"/>
        </dgm:presLayoutVars>
      </dgm:prSet>
      <dgm:spPr/>
    </dgm:pt>
    <dgm:pt modelId="{140C8B12-CC54-4B27-B701-A8CF934E274C}" type="pres">
      <dgm:prSet presAssocID="{515D7848-55A5-4561-81E4-531EF6C59EAD}" presName="sibTrans" presStyleCnt="0"/>
      <dgm:spPr/>
    </dgm:pt>
    <dgm:pt modelId="{E699DEB3-6C09-44EA-9EC6-A0CDF6EBE5D1}" type="pres">
      <dgm:prSet presAssocID="{08BC0CCA-1650-42D5-90F6-E723AF955B98}" presName="node" presStyleLbl="node1" presStyleIdx="3" presStyleCnt="9">
        <dgm:presLayoutVars>
          <dgm:bulletEnabled val="1"/>
        </dgm:presLayoutVars>
      </dgm:prSet>
      <dgm:spPr/>
    </dgm:pt>
    <dgm:pt modelId="{DBD4DF2A-7BF0-4F2F-AA22-AD9A0C27BA64}" type="pres">
      <dgm:prSet presAssocID="{8AAF4F9B-C62C-42B6-9895-B8F8ED2285CD}" presName="sibTrans" presStyleCnt="0"/>
      <dgm:spPr/>
    </dgm:pt>
    <dgm:pt modelId="{73BBAB2C-3FB2-4B6A-9FB2-2A26732193BE}" type="pres">
      <dgm:prSet presAssocID="{4B12F753-3ECB-48DE-AA6C-A21D5DE99B02}" presName="node" presStyleLbl="node1" presStyleIdx="4" presStyleCnt="9">
        <dgm:presLayoutVars>
          <dgm:bulletEnabled val="1"/>
        </dgm:presLayoutVars>
      </dgm:prSet>
      <dgm:spPr/>
    </dgm:pt>
    <dgm:pt modelId="{438CD45C-46BD-42FC-85AF-C06A54D37015}" type="pres">
      <dgm:prSet presAssocID="{6D2E2CEF-797A-41EE-B2CE-4EE78D6E19AE}" presName="sibTrans" presStyleCnt="0"/>
      <dgm:spPr/>
    </dgm:pt>
    <dgm:pt modelId="{AD3EC575-A6DD-4841-AE14-A9C59A21626B}" type="pres">
      <dgm:prSet presAssocID="{37AD2410-7462-4781-A928-621D033EC9CA}" presName="node" presStyleLbl="node1" presStyleIdx="5" presStyleCnt="9">
        <dgm:presLayoutVars>
          <dgm:bulletEnabled val="1"/>
        </dgm:presLayoutVars>
      </dgm:prSet>
      <dgm:spPr/>
    </dgm:pt>
    <dgm:pt modelId="{73337F01-F2F7-44D2-B07E-BA1EBAAED9F0}" type="pres">
      <dgm:prSet presAssocID="{2803C416-D5C8-4E8F-863A-3869E3F1C8DD}" presName="sibTrans" presStyleCnt="0"/>
      <dgm:spPr/>
    </dgm:pt>
    <dgm:pt modelId="{585DF638-A51C-4F54-8C71-98832C8466F9}" type="pres">
      <dgm:prSet presAssocID="{7F94D21A-1C2F-4514-B113-F5ABA73742BA}" presName="node" presStyleLbl="node1" presStyleIdx="6" presStyleCnt="9">
        <dgm:presLayoutVars>
          <dgm:bulletEnabled val="1"/>
        </dgm:presLayoutVars>
      </dgm:prSet>
      <dgm:spPr/>
    </dgm:pt>
    <dgm:pt modelId="{7C4FED43-0C22-42C8-BE89-DF5E6CEF300D}" type="pres">
      <dgm:prSet presAssocID="{DD0C7B7A-00F9-4B8E-9FD1-1EB3CC490AA2}" presName="sibTrans" presStyleCnt="0"/>
      <dgm:spPr/>
    </dgm:pt>
    <dgm:pt modelId="{4FA9F341-8BEF-4FAE-A521-541517A544B4}" type="pres">
      <dgm:prSet presAssocID="{C38123BB-BE74-479B-A72D-E75027EC7E9A}" presName="node" presStyleLbl="node1" presStyleIdx="7" presStyleCnt="9">
        <dgm:presLayoutVars>
          <dgm:bulletEnabled val="1"/>
        </dgm:presLayoutVars>
      </dgm:prSet>
      <dgm:spPr/>
    </dgm:pt>
    <dgm:pt modelId="{248A1AA6-59ED-4854-BBB8-D264F49F59CD}" type="pres">
      <dgm:prSet presAssocID="{EAFD8B8A-D474-4516-ADBA-228CD4E68657}" presName="sibTrans" presStyleCnt="0"/>
      <dgm:spPr/>
    </dgm:pt>
    <dgm:pt modelId="{C9DBA648-9036-4668-8BE7-159C0C3CE7E4}" type="pres">
      <dgm:prSet presAssocID="{DFE2432F-8D82-4C6A-9FB3-9D7DD63D15AC}" presName="node" presStyleLbl="node1" presStyleIdx="8" presStyleCnt="9">
        <dgm:presLayoutVars>
          <dgm:bulletEnabled val="1"/>
        </dgm:presLayoutVars>
      </dgm:prSet>
      <dgm:spPr/>
    </dgm:pt>
  </dgm:ptLst>
  <dgm:cxnLst>
    <dgm:cxn modelId="{7969D309-E52E-4537-8419-86D9BB97370B}" srcId="{BFA52477-8563-46A1-9180-4978BE719E55}" destId="{7FC38036-F50A-4EEA-B955-66FA2BD4B15C}" srcOrd="1" destOrd="0" parTransId="{7B13AABC-1006-4330-816D-9569478C9AC6}" sibTransId="{3623D911-3FDE-4D10-8A83-7FEA6EEB7E2D}"/>
    <dgm:cxn modelId="{495DEA13-9C23-40E3-A649-523199D9435A}" srcId="{BFA52477-8563-46A1-9180-4978BE719E55}" destId="{DFE2432F-8D82-4C6A-9FB3-9D7DD63D15AC}" srcOrd="8" destOrd="0" parTransId="{27B7AD6F-A41B-4895-ADA5-C75E4E1579C1}" sibTransId="{E55DAF0B-4ADB-421C-BBF9-B15BB2B1AC5A}"/>
    <dgm:cxn modelId="{B893BF16-440B-4047-A685-7FCAEC58E522}" type="presOf" srcId="{C38123BB-BE74-479B-A72D-E75027EC7E9A}" destId="{4FA9F341-8BEF-4FAE-A521-541517A544B4}" srcOrd="0" destOrd="0" presId="urn:microsoft.com/office/officeart/2005/8/layout/default"/>
    <dgm:cxn modelId="{41768827-F8FD-4B49-9557-39E90E24F36B}" type="presOf" srcId="{7FC38036-F50A-4EEA-B955-66FA2BD4B15C}" destId="{83E866C8-A9F8-4E46-8671-121E9B77E44E}" srcOrd="0" destOrd="0" presId="urn:microsoft.com/office/officeart/2005/8/layout/default"/>
    <dgm:cxn modelId="{1631C529-28DC-4DA1-88F5-C0A58FF9A992}" srcId="{BFA52477-8563-46A1-9180-4978BE719E55}" destId="{08BC0CCA-1650-42D5-90F6-E723AF955B98}" srcOrd="3" destOrd="0" parTransId="{5ECEF456-2109-4AB5-BAB8-0ABAA13FF5E6}" sibTransId="{8AAF4F9B-C62C-42B6-9895-B8F8ED2285CD}"/>
    <dgm:cxn modelId="{984E232B-3987-40D0-B38C-A7537C2D46F6}" srcId="{BFA52477-8563-46A1-9180-4978BE719E55}" destId="{C38123BB-BE74-479B-A72D-E75027EC7E9A}" srcOrd="7" destOrd="0" parTransId="{CBC1B22B-8FE0-4B79-A9BC-01939875D07B}" sibTransId="{EAFD8B8A-D474-4516-ADBA-228CD4E68657}"/>
    <dgm:cxn modelId="{D88A4A5D-3748-4F8B-8DC1-2C451B0FF3C4}" type="presOf" srcId="{BFA52477-8563-46A1-9180-4978BE719E55}" destId="{8A3F1F2C-69B0-469F-B7B4-6C3A069E1E63}" srcOrd="0" destOrd="0" presId="urn:microsoft.com/office/officeart/2005/8/layout/default"/>
    <dgm:cxn modelId="{F5216462-E3C9-4A0B-B5BD-26F72A04F047}" type="presOf" srcId="{D1553112-735B-4B3A-832D-669C1B9881D0}" destId="{7145C9CE-4C2C-4C33-94F7-4D5938203641}" srcOrd="0" destOrd="0" presId="urn:microsoft.com/office/officeart/2005/8/layout/default"/>
    <dgm:cxn modelId="{19C0C344-3C83-4220-8E71-085FAA4A015B}" type="presOf" srcId="{DFE2432F-8D82-4C6A-9FB3-9D7DD63D15AC}" destId="{C9DBA648-9036-4668-8BE7-159C0C3CE7E4}" srcOrd="0" destOrd="0" presId="urn:microsoft.com/office/officeart/2005/8/layout/default"/>
    <dgm:cxn modelId="{0D4C204F-9BF5-4DF9-8684-3F9C2E979F72}" type="presOf" srcId="{37AD2410-7462-4781-A928-621D033EC9CA}" destId="{AD3EC575-A6DD-4841-AE14-A9C59A21626B}" srcOrd="0" destOrd="0" presId="urn:microsoft.com/office/officeart/2005/8/layout/default"/>
    <dgm:cxn modelId="{81A9F085-F25E-4FAB-AD51-A758560D0688}" type="presOf" srcId="{7F94D21A-1C2F-4514-B113-F5ABA73742BA}" destId="{585DF638-A51C-4F54-8C71-98832C8466F9}" srcOrd="0" destOrd="0" presId="urn:microsoft.com/office/officeart/2005/8/layout/default"/>
    <dgm:cxn modelId="{9F40F2A4-3791-4BDB-BAD6-D8E0F4C64CD9}" type="presOf" srcId="{4B12F753-3ECB-48DE-AA6C-A21D5DE99B02}" destId="{73BBAB2C-3FB2-4B6A-9FB2-2A26732193BE}" srcOrd="0" destOrd="0" presId="urn:microsoft.com/office/officeart/2005/8/layout/default"/>
    <dgm:cxn modelId="{F84207A6-C88B-4010-9F24-DCC2BEE6419E}" type="presOf" srcId="{08BC0CCA-1650-42D5-90F6-E723AF955B98}" destId="{E699DEB3-6C09-44EA-9EC6-A0CDF6EBE5D1}" srcOrd="0" destOrd="0" presId="urn:microsoft.com/office/officeart/2005/8/layout/default"/>
    <dgm:cxn modelId="{D6B96BB7-E5D2-434A-B5CC-2F18362BDD9C}" srcId="{BFA52477-8563-46A1-9180-4978BE719E55}" destId="{4B12F753-3ECB-48DE-AA6C-A21D5DE99B02}" srcOrd="4" destOrd="0" parTransId="{B2887506-DAC0-42A7-9DCA-9B8223CC7CE2}" sibTransId="{6D2E2CEF-797A-41EE-B2CE-4EE78D6E19AE}"/>
    <dgm:cxn modelId="{AAB4BBD0-CB1D-43E8-B076-03A1407E2EC8}" type="presOf" srcId="{476201A9-BDD3-41F6-A8A7-B5C216CA81AF}" destId="{405FA9D2-7C7D-45FD-A80C-0FBA208667BC}" srcOrd="0" destOrd="0" presId="urn:microsoft.com/office/officeart/2005/8/layout/default"/>
    <dgm:cxn modelId="{763860D6-1806-4D25-91CD-3B1DE623C01B}" srcId="{BFA52477-8563-46A1-9180-4978BE719E55}" destId="{7F94D21A-1C2F-4514-B113-F5ABA73742BA}" srcOrd="6" destOrd="0" parTransId="{DC9D8795-F9FD-43E4-96C8-927B52AF91E9}" sibTransId="{DD0C7B7A-00F9-4B8E-9FD1-1EB3CC490AA2}"/>
    <dgm:cxn modelId="{3557E9E3-7F2B-4C43-A3FA-A80F71870DC8}" srcId="{BFA52477-8563-46A1-9180-4978BE719E55}" destId="{D1553112-735B-4B3A-832D-669C1B9881D0}" srcOrd="0" destOrd="0" parTransId="{4A23C4E5-0B68-48DF-8ED8-2AC1CDA9747B}" sibTransId="{BA6AB869-9BD7-47DB-9C69-487BEC7119F0}"/>
    <dgm:cxn modelId="{059453EA-DB2C-4A23-89DE-2395E3F75FE8}" srcId="{BFA52477-8563-46A1-9180-4978BE719E55}" destId="{476201A9-BDD3-41F6-A8A7-B5C216CA81AF}" srcOrd="2" destOrd="0" parTransId="{1AF52232-EDF7-49C1-BCC7-64B685CAB311}" sibTransId="{515D7848-55A5-4561-81E4-531EF6C59EAD}"/>
    <dgm:cxn modelId="{9019D0F7-552E-4C7C-A70F-9433C411D139}" srcId="{BFA52477-8563-46A1-9180-4978BE719E55}" destId="{37AD2410-7462-4781-A928-621D033EC9CA}" srcOrd="5" destOrd="0" parTransId="{64BFD9E8-64DB-4776-81D4-416E7F8862BE}" sibTransId="{2803C416-D5C8-4E8F-863A-3869E3F1C8DD}"/>
    <dgm:cxn modelId="{01DB0FCB-A36A-4E64-9B8F-DBE17849F68B}" type="presParOf" srcId="{8A3F1F2C-69B0-469F-B7B4-6C3A069E1E63}" destId="{7145C9CE-4C2C-4C33-94F7-4D5938203641}" srcOrd="0" destOrd="0" presId="urn:microsoft.com/office/officeart/2005/8/layout/default"/>
    <dgm:cxn modelId="{C60029A8-EF60-4DB4-A851-512F7BDC1E77}" type="presParOf" srcId="{8A3F1F2C-69B0-469F-B7B4-6C3A069E1E63}" destId="{41A42269-C9D9-4FFE-9B23-93C797C1F272}" srcOrd="1" destOrd="0" presId="urn:microsoft.com/office/officeart/2005/8/layout/default"/>
    <dgm:cxn modelId="{CDCC9347-2245-4A83-BB4F-439516EF8682}" type="presParOf" srcId="{8A3F1F2C-69B0-469F-B7B4-6C3A069E1E63}" destId="{83E866C8-A9F8-4E46-8671-121E9B77E44E}" srcOrd="2" destOrd="0" presId="urn:microsoft.com/office/officeart/2005/8/layout/default"/>
    <dgm:cxn modelId="{C84E837E-DE5E-4494-AC50-852788884462}" type="presParOf" srcId="{8A3F1F2C-69B0-469F-B7B4-6C3A069E1E63}" destId="{8090284C-6476-46C4-9878-E0C9DA39D2D2}" srcOrd="3" destOrd="0" presId="urn:microsoft.com/office/officeart/2005/8/layout/default"/>
    <dgm:cxn modelId="{6015D092-807A-442E-8BF7-A493921ED83B}" type="presParOf" srcId="{8A3F1F2C-69B0-469F-B7B4-6C3A069E1E63}" destId="{405FA9D2-7C7D-45FD-A80C-0FBA208667BC}" srcOrd="4" destOrd="0" presId="urn:microsoft.com/office/officeart/2005/8/layout/default"/>
    <dgm:cxn modelId="{72F922FD-7C41-4499-9CAC-04ABB51DD99C}" type="presParOf" srcId="{8A3F1F2C-69B0-469F-B7B4-6C3A069E1E63}" destId="{140C8B12-CC54-4B27-B701-A8CF934E274C}" srcOrd="5" destOrd="0" presId="urn:microsoft.com/office/officeart/2005/8/layout/default"/>
    <dgm:cxn modelId="{3C6D34B7-1194-4C61-932C-3BBDB7F0CA82}" type="presParOf" srcId="{8A3F1F2C-69B0-469F-B7B4-6C3A069E1E63}" destId="{E699DEB3-6C09-44EA-9EC6-A0CDF6EBE5D1}" srcOrd="6" destOrd="0" presId="urn:microsoft.com/office/officeart/2005/8/layout/default"/>
    <dgm:cxn modelId="{A5163798-D7BF-423F-96C9-79A5C1B0AEA4}" type="presParOf" srcId="{8A3F1F2C-69B0-469F-B7B4-6C3A069E1E63}" destId="{DBD4DF2A-7BF0-4F2F-AA22-AD9A0C27BA64}" srcOrd="7" destOrd="0" presId="urn:microsoft.com/office/officeart/2005/8/layout/default"/>
    <dgm:cxn modelId="{F6C5D423-4F1E-4E4B-857B-751AAA72506D}" type="presParOf" srcId="{8A3F1F2C-69B0-469F-B7B4-6C3A069E1E63}" destId="{73BBAB2C-3FB2-4B6A-9FB2-2A26732193BE}" srcOrd="8" destOrd="0" presId="urn:microsoft.com/office/officeart/2005/8/layout/default"/>
    <dgm:cxn modelId="{BD3A00AF-EB4D-4663-A8A5-FDD2EFCEAE19}" type="presParOf" srcId="{8A3F1F2C-69B0-469F-B7B4-6C3A069E1E63}" destId="{438CD45C-46BD-42FC-85AF-C06A54D37015}" srcOrd="9" destOrd="0" presId="urn:microsoft.com/office/officeart/2005/8/layout/default"/>
    <dgm:cxn modelId="{91DDD402-1288-499E-8E75-4117A86EB6B1}" type="presParOf" srcId="{8A3F1F2C-69B0-469F-B7B4-6C3A069E1E63}" destId="{AD3EC575-A6DD-4841-AE14-A9C59A21626B}" srcOrd="10" destOrd="0" presId="urn:microsoft.com/office/officeart/2005/8/layout/default"/>
    <dgm:cxn modelId="{13416137-C12C-4697-96D7-902B961FA45C}" type="presParOf" srcId="{8A3F1F2C-69B0-469F-B7B4-6C3A069E1E63}" destId="{73337F01-F2F7-44D2-B07E-BA1EBAAED9F0}" srcOrd="11" destOrd="0" presId="urn:microsoft.com/office/officeart/2005/8/layout/default"/>
    <dgm:cxn modelId="{7AE1C047-1BB1-4B90-A90F-A6CA32494FA1}" type="presParOf" srcId="{8A3F1F2C-69B0-469F-B7B4-6C3A069E1E63}" destId="{585DF638-A51C-4F54-8C71-98832C8466F9}" srcOrd="12" destOrd="0" presId="urn:microsoft.com/office/officeart/2005/8/layout/default"/>
    <dgm:cxn modelId="{1EB1FFFF-ED74-497C-98EC-1A40D85D7CE2}" type="presParOf" srcId="{8A3F1F2C-69B0-469F-B7B4-6C3A069E1E63}" destId="{7C4FED43-0C22-42C8-BE89-DF5E6CEF300D}" srcOrd="13" destOrd="0" presId="urn:microsoft.com/office/officeart/2005/8/layout/default"/>
    <dgm:cxn modelId="{1DCF09D6-A986-4112-9C7E-6A07ACA81DD0}" type="presParOf" srcId="{8A3F1F2C-69B0-469F-B7B4-6C3A069E1E63}" destId="{4FA9F341-8BEF-4FAE-A521-541517A544B4}" srcOrd="14" destOrd="0" presId="urn:microsoft.com/office/officeart/2005/8/layout/default"/>
    <dgm:cxn modelId="{20F2DEE5-CB5F-47DB-9617-C412633EA1B7}" type="presParOf" srcId="{8A3F1F2C-69B0-469F-B7B4-6C3A069E1E63}" destId="{248A1AA6-59ED-4854-BBB8-D264F49F59CD}" srcOrd="15" destOrd="0" presId="urn:microsoft.com/office/officeart/2005/8/layout/default"/>
    <dgm:cxn modelId="{53FF182B-8AA2-459A-A0F5-64D3D06C5BD8}" type="presParOf" srcId="{8A3F1F2C-69B0-469F-B7B4-6C3A069E1E63}" destId="{C9DBA648-9036-4668-8BE7-159C0C3CE7E4}"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90120-3B56-4297-8BAF-723E4DF1167D}">
      <dsp:nvSpPr>
        <dsp:cNvPr id="0" name=""/>
        <dsp:cNvSpPr/>
      </dsp:nvSpPr>
      <dsp:spPr>
        <a:xfrm>
          <a:off x="0" y="451"/>
          <a:ext cx="10353761" cy="0"/>
        </a:xfrm>
        <a:prstGeom prst="line">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w="12700" cap="flat" cmpd="sng" algn="ctr">
          <a:solidFill>
            <a:schemeClr val="accent2">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FBC24B3E-8C4C-4776-A443-EC9CB43F01F9}">
      <dsp:nvSpPr>
        <dsp:cNvPr id="0" name=""/>
        <dsp:cNvSpPr/>
      </dsp:nvSpPr>
      <dsp:spPr>
        <a:xfrm>
          <a:off x="0" y="451"/>
          <a:ext cx="10353761" cy="738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ctr" defTabSz="1555750">
            <a:lnSpc>
              <a:spcPct val="90000"/>
            </a:lnSpc>
            <a:spcBef>
              <a:spcPct val="0"/>
            </a:spcBef>
            <a:spcAft>
              <a:spcPct val="35000"/>
            </a:spcAft>
            <a:buNone/>
          </a:pPr>
          <a:r>
            <a:rPr lang="en-US" sz="3500" b="1" kern="1200"/>
            <a:t>NAME</a:t>
          </a:r>
          <a:endParaRPr lang="en-US" sz="3500" kern="1200"/>
        </a:p>
      </dsp:txBody>
      <dsp:txXfrm>
        <a:off x="0" y="451"/>
        <a:ext cx="10353761" cy="738846"/>
      </dsp:txXfrm>
    </dsp:sp>
    <dsp:sp modelId="{754127E8-C87D-4C63-966E-8D08017A36C5}">
      <dsp:nvSpPr>
        <dsp:cNvPr id="0" name=""/>
        <dsp:cNvSpPr/>
      </dsp:nvSpPr>
      <dsp:spPr>
        <a:xfrm>
          <a:off x="0" y="739297"/>
          <a:ext cx="10353761" cy="0"/>
        </a:xfrm>
        <a:prstGeom prst="line">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w="12700" cap="flat" cmpd="sng" algn="ctr">
          <a:solidFill>
            <a:schemeClr val="accent3">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30F8C5F4-D8ED-4DCD-B416-0DF3D42C0E87}">
      <dsp:nvSpPr>
        <dsp:cNvPr id="0" name=""/>
        <dsp:cNvSpPr/>
      </dsp:nvSpPr>
      <dsp:spPr>
        <a:xfrm>
          <a:off x="0" y="739297"/>
          <a:ext cx="10353761" cy="738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ctr" defTabSz="1555750">
            <a:lnSpc>
              <a:spcPct val="90000"/>
            </a:lnSpc>
            <a:spcBef>
              <a:spcPct val="0"/>
            </a:spcBef>
            <a:spcAft>
              <a:spcPct val="35000"/>
            </a:spcAft>
            <a:buNone/>
          </a:pPr>
          <a:r>
            <a:rPr lang="en-US" sz="3500" b="1" kern="1200"/>
            <a:t>PROFESSION</a:t>
          </a:r>
          <a:endParaRPr lang="en-US" sz="3500" kern="1200"/>
        </a:p>
      </dsp:txBody>
      <dsp:txXfrm>
        <a:off x="0" y="739297"/>
        <a:ext cx="10353761" cy="738846"/>
      </dsp:txXfrm>
    </dsp:sp>
    <dsp:sp modelId="{573BD727-7935-44F4-9190-77E689BEF7A1}">
      <dsp:nvSpPr>
        <dsp:cNvPr id="0" name=""/>
        <dsp:cNvSpPr/>
      </dsp:nvSpPr>
      <dsp:spPr>
        <a:xfrm>
          <a:off x="0" y="1478144"/>
          <a:ext cx="10353761" cy="0"/>
        </a:xfrm>
        <a:prstGeom prst="line">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w="12700" cap="flat" cmpd="sng" algn="ctr">
          <a:solidFill>
            <a:schemeClr val="accent4">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B2584F15-64B1-475C-86EC-946ECEF8E7CA}">
      <dsp:nvSpPr>
        <dsp:cNvPr id="0" name=""/>
        <dsp:cNvSpPr/>
      </dsp:nvSpPr>
      <dsp:spPr>
        <a:xfrm>
          <a:off x="0" y="1478144"/>
          <a:ext cx="10353761" cy="738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ctr" defTabSz="1555750">
            <a:lnSpc>
              <a:spcPct val="90000"/>
            </a:lnSpc>
            <a:spcBef>
              <a:spcPct val="0"/>
            </a:spcBef>
            <a:spcAft>
              <a:spcPct val="35000"/>
            </a:spcAft>
            <a:buNone/>
          </a:pPr>
          <a:r>
            <a:rPr lang="en-US" sz="3500" b="1" kern="1200" dirty="0"/>
            <a:t>POSITION IN CAREER</a:t>
          </a:r>
          <a:endParaRPr lang="en-US" sz="3500" kern="1200" dirty="0"/>
        </a:p>
      </dsp:txBody>
      <dsp:txXfrm>
        <a:off x="0" y="1478144"/>
        <a:ext cx="10353761" cy="738846"/>
      </dsp:txXfrm>
    </dsp:sp>
    <dsp:sp modelId="{C4174D93-B71D-42FD-BC5F-DD63EA63AD82}">
      <dsp:nvSpPr>
        <dsp:cNvPr id="0" name=""/>
        <dsp:cNvSpPr/>
      </dsp:nvSpPr>
      <dsp:spPr>
        <a:xfrm>
          <a:off x="0" y="2216991"/>
          <a:ext cx="10353761" cy="0"/>
        </a:xfrm>
        <a:prstGeom prst="lin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w="12700" cap="flat" cmpd="sng" algn="ctr">
          <a:solidFill>
            <a:schemeClr val="accent5">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65897665-2CB9-4ECA-BF2B-5F3D5A9F9994}">
      <dsp:nvSpPr>
        <dsp:cNvPr id="0" name=""/>
        <dsp:cNvSpPr/>
      </dsp:nvSpPr>
      <dsp:spPr>
        <a:xfrm>
          <a:off x="0" y="2216991"/>
          <a:ext cx="10353761" cy="738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ctr" defTabSz="1555750">
            <a:lnSpc>
              <a:spcPct val="90000"/>
            </a:lnSpc>
            <a:spcBef>
              <a:spcPct val="0"/>
            </a:spcBef>
            <a:spcAft>
              <a:spcPct val="35000"/>
            </a:spcAft>
            <a:buNone/>
          </a:pPr>
          <a:r>
            <a:rPr lang="en-US" sz="3500" b="1" kern="1200"/>
            <a:t>POSITION IN FAMILY</a:t>
          </a:r>
          <a:endParaRPr lang="en-US" sz="3500" kern="1200"/>
        </a:p>
      </dsp:txBody>
      <dsp:txXfrm>
        <a:off x="0" y="2216991"/>
        <a:ext cx="10353761" cy="738846"/>
      </dsp:txXfrm>
    </dsp:sp>
    <dsp:sp modelId="{BB05B8DD-F5DA-4438-82F7-E15E53C011AC}">
      <dsp:nvSpPr>
        <dsp:cNvPr id="0" name=""/>
        <dsp:cNvSpPr/>
      </dsp:nvSpPr>
      <dsp:spPr>
        <a:xfrm>
          <a:off x="0" y="2955838"/>
          <a:ext cx="10353761" cy="0"/>
        </a:xfrm>
        <a:prstGeom prst="line">
          <a:avLst/>
        </a:prstGeom>
        <a:gradFill rotWithShape="0">
          <a:gsLst>
            <a:gs pos="0">
              <a:schemeClr val="accent6">
                <a:hueOff val="0"/>
                <a:satOff val="0"/>
                <a:lumOff val="0"/>
                <a:alphaOff val="0"/>
                <a:tint val="94000"/>
                <a:satMod val="100000"/>
                <a:lumMod val="104000"/>
              </a:schemeClr>
            </a:gs>
            <a:gs pos="69000">
              <a:schemeClr val="accent6">
                <a:hueOff val="0"/>
                <a:satOff val="0"/>
                <a:lumOff val="0"/>
                <a:alphaOff val="0"/>
                <a:shade val="86000"/>
                <a:satMod val="130000"/>
                <a:lumMod val="102000"/>
              </a:schemeClr>
            </a:gs>
            <a:gs pos="100000">
              <a:schemeClr val="accent6">
                <a:hueOff val="0"/>
                <a:satOff val="0"/>
                <a:lumOff val="0"/>
                <a:alphaOff val="0"/>
                <a:shade val="72000"/>
                <a:satMod val="130000"/>
                <a:lumMod val="100000"/>
              </a:schemeClr>
            </a:gs>
          </a:gsLst>
          <a:lin ang="5400000" scaled="0"/>
        </a:gradFill>
        <a:ln w="12700" cap="flat" cmpd="sng" algn="ctr">
          <a:solidFill>
            <a:schemeClr val="accent6">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C637A26E-2720-4DFE-9858-271F5358E506}">
      <dsp:nvSpPr>
        <dsp:cNvPr id="0" name=""/>
        <dsp:cNvSpPr/>
      </dsp:nvSpPr>
      <dsp:spPr>
        <a:xfrm>
          <a:off x="0" y="2955838"/>
          <a:ext cx="10353761" cy="738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ctr" defTabSz="1555750">
            <a:lnSpc>
              <a:spcPct val="90000"/>
            </a:lnSpc>
            <a:spcBef>
              <a:spcPct val="0"/>
            </a:spcBef>
            <a:spcAft>
              <a:spcPct val="35000"/>
            </a:spcAft>
            <a:buNone/>
          </a:pPr>
          <a:r>
            <a:rPr lang="en-US" sz="3500" b="1" kern="1200"/>
            <a:t>PAST AND CURRENT RELATIONSHIPS</a:t>
          </a:r>
          <a:endParaRPr lang="en-US" sz="3500" kern="1200"/>
        </a:p>
      </dsp:txBody>
      <dsp:txXfrm>
        <a:off x="0" y="2955838"/>
        <a:ext cx="10353761" cy="7388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B95E7-3F91-49C2-9E0C-2B6053BD7BA6}">
      <dsp:nvSpPr>
        <dsp:cNvPr id="0" name=""/>
        <dsp:cNvSpPr/>
      </dsp:nvSpPr>
      <dsp:spPr>
        <a:xfrm>
          <a:off x="0" y="686"/>
          <a:ext cx="6627889" cy="0"/>
        </a:xfrm>
        <a:prstGeom prst="line">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w="9525" cap="rnd" cmpd="sng" algn="ctr">
          <a:solidFill>
            <a:schemeClr val="accent5">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06A0D7E9-271F-43DF-95A6-86760F5B592C}">
      <dsp:nvSpPr>
        <dsp:cNvPr id="0" name=""/>
        <dsp:cNvSpPr/>
      </dsp:nvSpPr>
      <dsp:spPr>
        <a:xfrm>
          <a:off x="0" y="686"/>
          <a:ext cx="6627889" cy="56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Amasis MT Pro Black" panose="02040A04050005020304" pitchFamily="18" charset="0"/>
            </a:rPr>
            <a:t>THIS PROGRAMMING HAS BEEN CREATED OVER TIME</a:t>
          </a:r>
        </a:p>
      </dsp:txBody>
      <dsp:txXfrm>
        <a:off x="0" y="686"/>
        <a:ext cx="6627889" cy="561837"/>
      </dsp:txXfrm>
    </dsp:sp>
    <dsp:sp modelId="{B2ED2772-040A-443B-A02B-041B615D4AE9}">
      <dsp:nvSpPr>
        <dsp:cNvPr id="0" name=""/>
        <dsp:cNvSpPr/>
      </dsp:nvSpPr>
      <dsp:spPr>
        <a:xfrm>
          <a:off x="0" y="562523"/>
          <a:ext cx="6627889" cy="0"/>
        </a:xfrm>
        <a:prstGeom prst="line">
          <a:avLst/>
        </a:prstGeom>
        <a:gradFill rotWithShape="0">
          <a:gsLst>
            <a:gs pos="0">
              <a:schemeClr val="accent5">
                <a:hueOff val="270936"/>
                <a:satOff val="-2160"/>
                <a:lumOff val="-1634"/>
                <a:alphaOff val="0"/>
                <a:tint val="98000"/>
                <a:lumMod val="114000"/>
              </a:schemeClr>
            </a:gs>
            <a:gs pos="100000">
              <a:schemeClr val="accent5">
                <a:hueOff val="270936"/>
                <a:satOff val="-2160"/>
                <a:lumOff val="-1634"/>
                <a:alphaOff val="0"/>
                <a:shade val="90000"/>
                <a:lumMod val="84000"/>
              </a:schemeClr>
            </a:gs>
          </a:gsLst>
          <a:lin ang="5400000" scaled="0"/>
        </a:gradFill>
        <a:ln w="9525" cap="rnd" cmpd="sng" algn="ctr">
          <a:solidFill>
            <a:schemeClr val="accent5">
              <a:hueOff val="270936"/>
              <a:satOff val="-2160"/>
              <a:lumOff val="-1634"/>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3E2905BA-C553-4183-A3D4-9CE80A213743}">
      <dsp:nvSpPr>
        <dsp:cNvPr id="0" name=""/>
        <dsp:cNvSpPr/>
      </dsp:nvSpPr>
      <dsp:spPr>
        <a:xfrm>
          <a:off x="0" y="562523"/>
          <a:ext cx="6627889" cy="56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Amasis MT Pro Black" panose="02040A04050005020304" pitchFamily="18" charset="0"/>
            </a:rPr>
            <a:t>TRIGGERS ARE REFLEXES</a:t>
          </a:r>
        </a:p>
      </dsp:txBody>
      <dsp:txXfrm>
        <a:off x="0" y="562523"/>
        <a:ext cx="6627889" cy="561837"/>
      </dsp:txXfrm>
    </dsp:sp>
    <dsp:sp modelId="{857431CE-B37C-4140-96D2-2B24B5914CD9}">
      <dsp:nvSpPr>
        <dsp:cNvPr id="0" name=""/>
        <dsp:cNvSpPr/>
      </dsp:nvSpPr>
      <dsp:spPr>
        <a:xfrm>
          <a:off x="0" y="1124361"/>
          <a:ext cx="6627889" cy="0"/>
        </a:xfrm>
        <a:prstGeom prst="line">
          <a:avLst/>
        </a:prstGeom>
        <a:gradFill rotWithShape="0">
          <a:gsLst>
            <a:gs pos="0">
              <a:schemeClr val="accent5">
                <a:hueOff val="541872"/>
                <a:satOff val="-4321"/>
                <a:lumOff val="-3268"/>
                <a:alphaOff val="0"/>
                <a:tint val="98000"/>
                <a:lumMod val="114000"/>
              </a:schemeClr>
            </a:gs>
            <a:gs pos="100000">
              <a:schemeClr val="accent5">
                <a:hueOff val="541872"/>
                <a:satOff val="-4321"/>
                <a:lumOff val="-3268"/>
                <a:alphaOff val="0"/>
                <a:shade val="90000"/>
                <a:lumMod val="84000"/>
              </a:schemeClr>
            </a:gs>
          </a:gsLst>
          <a:lin ang="5400000" scaled="0"/>
        </a:gradFill>
        <a:ln w="9525" cap="rnd" cmpd="sng" algn="ctr">
          <a:solidFill>
            <a:schemeClr val="accent5">
              <a:hueOff val="541872"/>
              <a:satOff val="-4321"/>
              <a:lumOff val="-3268"/>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8C38ECC-2CB7-487E-8B4B-DF07A3D2ACBC}">
      <dsp:nvSpPr>
        <dsp:cNvPr id="0" name=""/>
        <dsp:cNvSpPr/>
      </dsp:nvSpPr>
      <dsp:spPr>
        <a:xfrm>
          <a:off x="0" y="1124361"/>
          <a:ext cx="6627889" cy="56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Amasis MT Pro Black" panose="02040A04050005020304" pitchFamily="18" charset="0"/>
            </a:rPr>
            <a:t>WE MANY NOT EXACTLY KNOW WHERE THE SUB-CONSCIOUS PROGRAMMING IS COMING FROM</a:t>
          </a:r>
        </a:p>
      </dsp:txBody>
      <dsp:txXfrm>
        <a:off x="0" y="1124361"/>
        <a:ext cx="6627889" cy="561837"/>
      </dsp:txXfrm>
    </dsp:sp>
    <dsp:sp modelId="{606012ED-9A87-4C8C-9C7D-6077581991F7}">
      <dsp:nvSpPr>
        <dsp:cNvPr id="0" name=""/>
        <dsp:cNvSpPr/>
      </dsp:nvSpPr>
      <dsp:spPr>
        <a:xfrm>
          <a:off x="0" y="1686199"/>
          <a:ext cx="6627889" cy="0"/>
        </a:xfrm>
        <a:prstGeom prst="line">
          <a:avLst/>
        </a:prstGeom>
        <a:gradFill rotWithShape="0">
          <a:gsLst>
            <a:gs pos="0">
              <a:schemeClr val="accent5">
                <a:hueOff val="812808"/>
                <a:satOff val="-6481"/>
                <a:lumOff val="-4902"/>
                <a:alphaOff val="0"/>
                <a:tint val="98000"/>
                <a:lumMod val="114000"/>
              </a:schemeClr>
            </a:gs>
            <a:gs pos="100000">
              <a:schemeClr val="accent5">
                <a:hueOff val="812808"/>
                <a:satOff val="-6481"/>
                <a:lumOff val="-4902"/>
                <a:alphaOff val="0"/>
                <a:shade val="90000"/>
                <a:lumMod val="84000"/>
              </a:schemeClr>
            </a:gs>
          </a:gsLst>
          <a:lin ang="5400000" scaled="0"/>
        </a:gradFill>
        <a:ln w="9525" cap="rnd" cmpd="sng" algn="ctr">
          <a:solidFill>
            <a:schemeClr val="accent5">
              <a:hueOff val="812808"/>
              <a:satOff val="-6481"/>
              <a:lumOff val="-4902"/>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370B078B-5247-421A-B0FB-9337E8F1B1E0}">
      <dsp:nvSpPr>
        <dsp:cNvPr id="0" name=""/>
        <dsp:cNvSpPr/>
      </dsp:nvSpPr>
      <dsp:spPr>
        <a:xfrm>
          <a:off x="0" y="1686199"/>
          <a:ext cx="6627889" cy="56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Amasis MT Pro Black" panose="02040A04050005020304" pitchFamily="18" charset="0"/>
            </a:rPr>
            <a:t>YOU ARE IN CONTROL  -- POSSIBILITY OF LEAVING SITUATIONS ALONE (INDEPENDENTLY)</a:t>
          </a:r>
        </a:p>
      </dsp:txBody>
      <dsp:txXfrm>
        <a:off x="0" y="1686199"/>
        <a:ext cx="6627889" cy="561837"/>
      </dsp:txXfrm>
    </dsp:sp>
    <dsp:sp modelId="{BA8A330F-CB29-4E53-9219-E421D0197DB9}">
      <dsp:nvSpPr>
        <dsp:cNvPr id="0" name=""/>
        <dsp:cNvSpPr/>
      </dsp:nvSpPr>
      <dsp:spPr>
        <a:xfrm>
          <a:off x="0" y="2248037"/>
          <a:ext cx="6627889" cy="0"/>
        </a:xfrm>
        <a:prstGeom prst="line">
          <a:avLst/>
        </a:prstGeom>
        <a:gradFill rotWithShape="0">
          <a:gsLst>
            <a:gs pos="0">
              <a:schemeClr val="accent5">
                <a:hueOff val="1083744"/>
                <a:satOff val="-8641"/>
                <a:lumOff val="-6536"/>
                <a:alphaOff val="0"/>
                <a:tint val="98000"/>
                <a:lumMod val="114000"/>
              </a:schemeClr>
            </a:gs>
            <a:gs pos="100000">
              <a:schemeClr val="accent5">
                <a:hueOff val="1083744"/>
                <a:satOff val="-8641"/>
                <a:lumOff val="-6536"/>
                <a:alphaOff val="0"/>
                <a:shade val="90000"/>
                <a:lumMod val="84000"/>
              </a:schemeClr>
            </a:gs>
          </a:gsLst>
          <a:lin ang="5400000" scaled="0"/>
        </a:gradFill>
        <a:ln w="9525" cap="rnd" cmpd="sng" algn="ctr">
          <a:solidFill>
            <a:schemeClr val="accent5">
              <a:hueOff val="1083744"/>
              <a:satOff val="-8641"/>
              <a:lumOff val="-6536"/>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DA81C40-49ED-4065-92F1-98B1CDDDBD5D}">
      <dsp:nvSpPr>
        <dsp:cNvPr id="0" name=""/>
        <dsp:cNvSpPr/>
      </dsp:nvSpPr>
      <dsp:spPr>
        <a:xfrm>
          <a:off x="0" y="2248037"/>
          <a:ext cx="6627889" cy="56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latin typeface="Amasis MT Pro Black" panose="02040A04050005020304" pitchFamily="18" charset="0"/>
            </a:rPr>
            <a:t>UNDESIRABLE FEELINGS – REACTIONS OCCURRING IN THE BODY</a:t>
          </a:r>
        </a:p>
      </dsp:txBody>
      <dsp:txXfrm>
        <a:off x="0" y="2248037"/>
        <a:ext cx="6627889" cy="561837"/>
      </dsp:txXfrm>
    </dsp:sp>
    <dsp:sp modelId="{116888FE-508E-417D-9EEE-B25273D59969}">
      <dsp:nvSpPr>
        <dsp:cNvPr id="0" name=""/>
        <dsp:cNvSpPr/>
      </dsp:nvSpPr>
      <dsp:spPr>
        <a:xfrm>
          <a:off x="0" y="2809875"/>
          <a:ext cx="6627889" cy="0"/>
        </a:xfrm>
        <a:prstGeom prst="line">
          <a:avLst/>
        </a:prstGeom>
        <a:gradFill rotWithShape="0">
          <a:gsLst>
            <a:gs pos="0">
              <a:schemeClr val="accent5">
                <a:hueOff val="1354680"/>
                <a:satOff val="-10802"/>
                <a:lumOff val="-8169"/>
                <a:alphaOff val="0"/>
                <a:tint val="98000"/>
                <a:lumMod val="114000"/>
              </a:schemeClr>
            </a:gs>
            <a:gs pos="100000">
              <a:schemeClr val="accent5">
                <a:hueOff val="1354680"/>
                <a:satOff val="-10802"/>
                <a:lumOff val="-8169"/>
                <a:alphaOff val="0"/>
                <a:shade val="90000"/>
                <a:lumMod val="84000"/>
              </a:schemeClr>
            </a:gs>
          </a:gsLst>
          <a:lin ang="5400000" scaled="0"/>
        </a:gradFill>
        <a:ln w="9525" cap="rnd" cmpd="sng" algn="ctr">
          <a:solidFill>
            <a:schemeClr val="accent5">
              <a:hueOff val="1354680"/>
              <a:satOff val="-10802"/>
              <a:lumOff val="-8169"/>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11FD652B-490E-4CED-9DEC-BB9B47C2B043}">
      <dsp:nvSpPr>
        <dsp:cNvPr id="0" name=""/>
        <dsp:cNvSpPr/>
      </dsp:nvSpPr>
      <dsp:spPr>
        <a:xfrm>
          <a:off x="0" y="2809874"/>
          <a:ext cx="6627889" cy="56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Amasis MT Pro Black" panose="02040A04050005020304" pitchFamily="18" charset="0"/>
            </a:rPr>
            <a:t>HEADACHES – CHEST DISCOMFORT </a:t>
          </a:r>
        </a:p>
      </dsp:txBody>
      <dsp:txXfrm>
        <a:off x="0" y="2809874"/>
        <a:ext cx="6627889" cy="561837"/>
      </dsp:txXfrm>
    </dsp:sp>
    <dsp:sp modelId="{CE028359-8DEB-4ACC-9458-A1183F2D0FB1}">
      <dsp:nvSpPr>
        <dsp:cNvPr id="0" name=""/>
        <dsp:cNvSpPr/>
      </dsp:nvSpPr>
      <dsp:spPr>
        <a:xfrm>
          <a:off x="0" y="3371712"/>
          <a:ext cx="6627889" cy="0"/>
        </a:xfrm>
        <a:prstGeom prst="line">
          <a:avLst/>
        </a:prstGeom>
        <a:gradFill rotWithShape="0">
          <a:gsLst>
            <a:gs pos="0">
              <a:schemeClr val="accent5">
                <a:hueOff val="1625617"/>
                <a:satOff val="-12962"/>
                <a:lumOff val="-9803"/>
                <a:alphaOff val="0"/>
                <a:tint val="98000"/>
                <a:lumMod val="114000"/>
              </a:schemeClr>
            </a:gs>
            <a:gs pos="100000">
              <a:schemeClr val="accent5">
                <a:hueOff val="1625617"/>
                <a:satOff val="-12962"/>
                <a:lumOff val="-9803"/>
                <a:alphaOff val="0"/>
                <a:shade val="90000"/>
                <a:lumMod val="84000"/>
              </a:schemeClr>
            </a:gs>
          </a:gsLst>
          <a:lin ang="5400000" scaled="0"/>
        </a:gradFill>
        <a:ln w="9525" cap="rnd" cmpd="sng" algn="ctr">
          <a:solidFill>
            <a:schemeClr val="accent5">
              <a:hueOff val="1625617"/>
              <a:satOff val="-12962"/>
              <a:lumOff val="-9803"/>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7236566-4C0D-4F4E-AD37-3C4DE7A7B312}">
      <dsp:nvSpPr>
        <dsp:cNvPr id="0" name=""/>
        <dsp:cNvSpPr/>
      </dsp:nvSpPr>
      <dsp:spPr>
        <a:xfrm>
          <a:off x="0" y="3371712"/>
          <a:ext cx="6627889" cy="56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Amasis MT Pro Black" panose="02040A04050005020304" pitchFamily="18" charset="0"/>
            </a:rPr>
            <a:t>PROGRAMMING HAS BEEN BUILT…NOT KNOWING THAT PROGRAMMING IS GOING ON</a:t>
          </a:r>
        </a:p>
      </dsp:txBody>
      <dsp:txXfrm>
        <a:off x="0" y="3371712"/>
        <a:ext cx="6627889" cy="561837"/>
      </dsp:txXfrm>
    </dsp:sp>
    <dsp:sp modelId="{4B6397B0-5739-4D49-95D6-6E6089D7314E}">
      <dsp:nvSpPr>
        <dsp:cNvPr id="0" name=""/>
        <dsp:cNvSpPr/>
      </dsp:nvSpPr>
      <dsp:spPr>
        <a:xfrm>
          <a:off x="0" y="3933550"/>
          <a:ext cx="6627889" cy="0"/>
        </a:xfrm>
        <a:prstGeom prst="line">
          <a:avLst/>
        </a:prstGeom>
        <a:gradFill rotWithShape="0">
          <a:gsLst>
            <a:gs pos="0">
              <a:schemeClr val="accent5">
                <a:hueOff val="1896553"/>
                <a:satOff val="-15122"/>
                <a:lumOff val="-11437"/>
                <a:alphaOff val="0"/>
                <a:tint val="98000"/>
                <a:lumMod val="114000"/>
              </a:schemeClr>
            </a:gs>
            <a:gs pos="100000">
              <a:schemeClr val="accent5">
                <a:hueOff val="1896553"/>
                <a:satOff val="-15122"/>
                <a:lumOff val="-11437"/>
                <a:alphaOff val="0"/>
                <a:shade val="90000"/>
                <a:lumMod val="84000"/>
              </a:schemeClr>
            </a:gs>
          </a:gsLst>
          <a:lin ang="5400000" scaled="0"/>
        </a:gradFill>
        <a:ln w="9525" cap="rnd" cmpd="sng" algn="ctr">
          <a:solidFill>
            <a:schemeClr val="accent5">
              <a:hueOff val="1896553"/>
              <a:satOff val="-15122"/>
              <a:lumOff val="-11437"/>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346F5791-C1B6-43A6-A1C9-E6C991EC160E}">
      <dsp:nvSpPr>
        <dsp:cNvPr id="0" name=""/>
        <dsp:cNvSpPr/>
      </dsp:nvSpPr>
      <dsp:spPr>
        <a:xfrm>
          <a:off x="0" y="3933550"/>
          <a:ext cx="6627889" cy="56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Amasis MT Pro Black" panose="02040A04050005020304" pitchFamily="18" charset="0"/>
            </a:rPr>
            <a:t>REALIZE YOUR PROGRAMMING &amp; CONDITIONING</a:t>
          </a:r>
        </a:p>
      </dsp:txBody>
      <dsp:txXfrm>
        <a:off x="0" y="3933550"/>
        <a:ext cx="6627889" cy="561837"/>
      </dsp:txXfrm>
    </dsp:sp>
    <dsp:sp modelId="{FE5C24CF-B946-4D81-8416-0D0E3AAFB0BE}">
      <dsp:nvSpPr>
        <dsp:cNvPr id="0" name=""/>
        <dsp:cNvSpPr/>
      </dsp:nvSpPr>
      <dsp:spPr>
        <a:xfrm>
          <a:off x="0" y="4495388"/>
          <a:ext cx="6627889" cy="0"/>
        </a:xfrm>
        <a:prstGeom prst="line">
          <a:avLst/>
        </a:prstGeom>
        <a:gradFill rotWithShape="0">
          <a:gsLst>
            <a:gs pos="0">
              <a:schemeClr val="accent5">
                <a:hueOff val="2167489"/>
                <a:satOff val="-17283"/>
                <a:lumOff val="-13071"/>
                <a:alphaOff val="0"/>
                <a:tint val="98000"/>
                <a:lumMod val="114000"/>
              </a:schemeClr>
            </a:gs>
            <a:gs pos="100000">
              <a:schemeClr val="accent5">
                <a:hueOff val="2167489"/>
                <a:satOff val="-17283"/>
                <a:lumOff val="-13071"/>
                <a:alphaOff val="0"/>
                <a:shade val="90000"/>
                <a:lumMod val="84000"/>
              </a:schemeClr>
            </a:gs>
          </a:gsLst>
          <a:lin ang="5400000" scaled="0"/>
        </a:gradFill>
        <a:ln w="9525" cap="rnd" cmpd="sng" algn="ctr">
          <a:solidFill>
            <a:schemeClr val="accent5">
              <a:hueOff val="2167489"/>
              <a:satOff val="-17283"/>
              <a:lumOff val="-13071"/>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44D4745E-63D2-44D6-AE80-E07467925FB7}">
      <dsp:nvSpPr>
        <dsp:cNvPr id="0" name=""/>
        <dsp:cNvSpPr/>
      </dsp:nvSpPr>
      <dsp:spPr>
        <a:xfrm>
          <a:off x="0" y="4495388"/>
          <a:ext cx="6627889" cy="56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Amasis MT Pro Black" panose="02040A04050005020304" pitchFamily="18" charset="0"/>
            </a:rPr>
            <a:t>RELATIONSHIP BETWEEN SUB-CONSCIOUS PROGRAMMING AND SICKNESS</a:t>
          </a:r>
        </a:p>
      </dsp:txBody>
      <dsp:txXfrm>
        <a:off x="0" y="4495388"/>
        <a:ext cx="6627889" cy="561837"/>
      </dsp:txXfrm>
    </dsp:sp>
    <dsp:sp modelId="{464BBF13-9DD1-4E3C-AFDD-4A0460AC6F3E}">
      <dsp:nvSpPr>
        <dsp:cNvPr id="0" name=""/>
        <dsp:cNvSpPr/>
      </dsp:nvSpPr>
      <dsp:spPr>
        <a:xfrm>
          <a:off x="0" y="5057226"/>
          <a:ext cx="6627889" cy="0"/>
        </a:xfrm>
        <a:prstGeom prst="line">
          <a:avLst/>
        </a:prstGeom>
        <a:gradFill rotWithShape="0">
          <a:gsLst>
            <a:gs pos="0">
              <a:schemeClr val="accent5">
                <a:hueOff val="2438425"/>
                <a:satOff val="-19443"/>
                <a:lumOff val="-14705"/>
                <a:alphaOff val="0"/>
                <a:tint val="98000"/>
                <a:lumMod val="114000"/>
              </a:schemeClr>
            </a:gs>
            <a:gs pos="100000">
              <a:schemeClr val="accent5">
                <a:hueOff val="2438425"/>
                <a:satOff val="-19443"/>
                <a:lumOff val="-14705"/>
                <a:alphaOff val="0"/>
                <a:shade val="90000"/>
                <a:lumMod val="84000"/>
              </a:schemeClr>
            </a:gs>
          </a:gsLst>
          <a:lin ang="5400000" scaled="0"/>
        </a:gradFill>
        <a:ln w="9525" cap="rnd" cmpd="sng" algn="ctr">
          <a:solidFill>
            <a:schemeClr val="accent5">
              <a:hueOff val="2438425"/>
              <a:satOff val="-19443"/>
              <a:lumOff val="-14705"/>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93EB61DF-211F-494D-A33B-31250AF5BDD2}">
      <dsp:nvSpPr>
        <dsp:cNvPr id="0" name=""/>
        <dsp:cNvSpPr/>
      </dsp:nvSpPr>
      <dsp:spPr>
        <a:xfrm>
          <a:off x="0" y="5057226"/>
          <a:ext cx="6627889" cy="561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latin typeface="Amasis MT Pro Black" panose="02040A04050005020304" pitchFamily="18" charset="0"/>
            </a:rPr>
            <a:t>RECOGNIZE SUB-CONSCIOUS PROGRAMMING TO ACHIEVE A STATE OF SELF-MASTERY</a:t>
          </a:r>
        </a:p>
      </dsp:txBody>
      <dsp:txXfrm>
        <a:off x="0" y="5057226"/>
        <a:ext cx="6627889" cy="5618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E8F5C-C055-421B-839B-52FB40344CE1}">
      <dsp:nvSpPr>
        <dsp:cNvPr id="0" name=""/>
        <dsp:cNvSpPr/>
      </dsp:nvSpPr>
      <dsp:spPr>
        <a:xfrm>
          <a:off x="0" y="654"/>
          <a:ext cx="6856489"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D81FAD77-D219-4EAE-8599-B665698562F4}">
      <dsp:nvSpPr>
        <dsp:cNvPr id="0" name=""/>
        <dsp:cNvSpPr/>
      </dsp:nvSpPr>
      <dsp:spPr>
        <a:xfrm>
          <a:off x="0" y="654"/>
          <a:ext cx="6856489" cy="59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Flight-Fight-Freeze </a:t>
          </a:r>
          <a:r>
            <a:rPr lang="en-US" sz="1600" b="1" kern="1200" dirty="0">
              <a:highlight>
                <a:srgbClr val="FFFF00"/>
              </a:highlight>
            </a:rPr>
            <a:t>RESPONSE</a:t>
          </a:r>
        </a:p>
      </dsp:txBody>
      <dsp:txXfrm>
        <a:off x="0" y="654"/>
        <a:ext cx="6856489" cy="595696"/>
      </dsp:txXfrm>
    </dsp:sp>
    <dsp:sp modelId="{C88C9AD2-6E80-4B25-ADEC-4A7EA52B7763}">
      <dsp:nvSpPr>
        <dsp:cNvPr id="0" name=""/>
        <dsp:cNvSpPr/>
      </dsp:nvSpPr>
      <dsp:spPr>
        <a:xfrm>
          <a:off x="0" y="596350"/>
          <a:ext cx="6856489" cy="0"/>
        </a:xfrm>
        <a:prstGeom prst="line">
          <a:avLst/>
        </a:prstGeom>
        <a:gradFill rotWithShape="0">
          <a:gsLst>
            <a:gs pos="0">
              <a:schemeClr val="accent2">
                <a:hueOff val="-2470715"/>
                <a:satOff val="113"/>
                <a:lumOff val="0"/>
                <a:alphaOff val="0"/>
                <a:tint val="98000"/>
                <a:lumMod val="114000"/>
              </a:schemeClr>
            </a:gs>
            <a:gs pos="100000">
              <a:schemeClr val="accent2">
                <a:hueOff val="-2470715"/>
                <a:satOff val="113"/>
                <a:lumOff val="0"/>
                <a:alphaOff val="0"/>
                <a:shade val="90000"/>
                <a:lumMod val="84000"/>
              </a:schemeClr>
            </a:gs>
          </a:gsLst>
          <a:lin ang="5400000" scaled="0"/>
        </a:gradFill>
        <a:ln w="9525" cap="rnd" cmpd="sng" algn="ctr">
          <a:solidFill>
            <a:schemeClr val="accent2">
              <a:hueOff val="-2470715"/>
              <a:satOff val="113"/>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9D4E3AB-0C7D-45E1-BC75-665871BE80E4}">
      <dsp:nvSpPr>
        <dsp:cNvPr id="0" name=""/>
        <dsp:cNvSpPr/>
      </dsp:nvSpPr>
      <dsp:spPr>
        <a:xfrm>
          <a:off x="0" y="596350"/>
          <a:ext cx="6856489" cy="59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Outward and Internal Responses: </a:t>
          </a:r>
          <a:r>
            <a:rPr lang="en-US" sz="1600" b="1" kern="1200" dirty="0">
              <a:highlight>
                <a:srgbClr val="FFFF00"/>
              </a:highlight>
            </a:rPr>
            <a:t>BOTH ARE DAMAGING</a:t>
          </a:r>
        </a:p>
      </dsp:txBody>
      <dsp:txXfrm>
        <a:off x="0" y="596350"/>
        <a:ext cx="6856489" cy="595696"/>
      </dsp:txXfrm>
    </dsp:sp>
    <dsp:sp modelId="{B2B81060-124A-4184-B77C-774C6EA5BC97}">
      <dsp:nvSpPr>
        <dsp:cNvPr id="0" name=""/>
        <dsp:cNvSpPr/>
      </dsp:nvSpPr>
      <dsp:spPr>
        <a:xfrm>
          <a:off x="0" y="1192047"/>
          <a:ext cx="6856489" cy="0"/>
        </a:xfrm>
        <a:prstGeom prst="line">
          <a:avLst/>
        </a:prstGeom>
        <a:gradFill rotWithShape="0">
          <a:gsLst>
            <a:gs pos="0">
              <a:schemeClr val="accent2">
                <a:hueOff val="-4941430"/>
                <a:satOff val="225"/>
                <a:lumOff val="0"/>
                <a:alphaOff val="0"/>
                <a:tint val="98000"/>
                <a:lumMod val="114000"/>
              </a:schemeClr>
            </a:gs>
            <a:gs pos="100000">
              <a:schemeClr val="accent2">
                <a:hueOff val="-4941430"/>
                <a:satOff val="225"/>
                <a:lumOff val="0"/>
                <a:alphaOff val="0"/>
                <a:shade val="90000"/>
                <a:lumMod val="84000"/>
              </a:schemeClr>
            </a:gs>
          </a:gsLst>
          <a:lin ang="5400000" scaled="0"/>
        </a:gradFill>
        <a:ln w="9525" cap="rnd" cmpd="sng" algn="ctr">
          <a:solidFill>
            <a:schemeClr val="accent2">
              <a:hueOff val="-4941430"/>
              <a:satOff val="225"/>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9F519206-6500-4145-B10E-A940D6A349B7}">
      <dsp:nvSpPr>
        <dsp:cNvPr id="0" name=""/>
        <dsp:cNvSpPr/>
      </dsp:nvSpPr>
      <dsp:spPr>
        <a:xfrm>
          <a:off x="0" y="1192047"/>
          <a:ext cx="6856489" cy="59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Being in a </a:t>
          </a:r>
          <a:r>
            <a:rPr lang="en-US" sz="1600" b="1" kern="1200" dirty="0">
              <a:highlight>
                <a:srgbClr val="FFFF00"/>
              </a:highlight>
            </a:rPr>
            <a:t>STEADY STATE </a:t>
          </a:r>
          <a:r>
            <a:rPr lang="en-US" sz="1600" b="1" kern="1200" dirty="0"/>
            <a:t>by using tools</a:t>
          </a:r>
        </a:p>
      </dsp:txBody>
      <dsp:txXfrm>
        <a:off x="0" y="1192047"/>
        <a:ext cx="6856489" cy="595696"/>
      </dsp:txXfrm>
    </dsp:sp>
    <dsp:sp modelId="{D7A4D595-F57C-41F6-AA14-609037115E15}">
      <dsp:nvSpPr>
        <dsp:cNvPr id="0" name=""/>
        <dsp:cNvSpPr/>
      </dsp:nvSpPr>
      <dsp:spPr>
        <a:xfrm>
          <a:off x="0" y="1787743"/>
          <a:ext cx="6856489" cy="0"/>
        </a:xfrm>
        <a:prstGeom prst="line">
          <a:avLst/>
        </a:prstGeom>
        <a:gradFill rotWithShape="0">
          <a:gsLst>
            <a:gs pos="0">
              <a:schemeClr val="accent2">
                <a:hueOff val="-7412145"/>
                <a:satOff val="338"/>
                <a:lumOff val="0"/>
                <a:alphaOff val="0"/>
                <a:tint val="98000"/>
                <a:lumMod val="114000"/>
              </a:schemeClr>
            </a:gs>
            <a:gs pos="100000">
              <a:schemeClr val="accent2">
                <a:hueOff val="-7412145"/>
                <a:satOff val="338"/>
                <a:lumOff val="0"/>
                <a:alphaOff val="0"/>
                <a:shade val="90000"/>
                <a:lumMod val="84000"/>
              </a:schemeClr>
            </a:gs>
          </a:gsLst>
          <a:lin ang="5400000" scaled="0"/>
        </a:gradFill>
        <a:ln w="9525" cap="rnd" cmpd="sng" algn="ctr">
          <a:solidFill>
            <a:schemeClr val="accent2">
              <a:hueOff val="-7412145"/>
              <a:satOff val="338"/>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953301A-8011-4590-ABC6-E34530D1579A}">
      <dsp:nvSpPr>
        <dsp:cNvPr id="0" name=""/>
        <dsp:cNvSpPr/>
      </dsp:nvSpPr>
      <dsp:spPr>
        <a:xfrm>
          <a:off x="0" y="1787743"/>
          <a:ext cx="6856489" cy="59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Use tools </a:t>
          </a:r>
          <a:r>
            <a:rPr lang="en-US" sz="1600" b="1" kern="1200" dirty="0">
              <a:highlight>
                <a:srgbClr val="FFFF00"/>
              </a:highlight>
            </a:rPr>
            <a:t>REGULARLY</a:t>
          </a:r>
          <a:r>
            <a:rPr lang="en-US" sz="1600" b="1" kern="1200" dirty="0"/>
            <a:t> for sub-conscious re-programming</a:t>
          </a:r>
        </a:p>
      </dsp:txBody>
      <dsp:txXfrm>
        <a:off x="0" y="1787743"/>
        <a:ext cx="6856489" cy="595696"/>
      </dsp:txXfrm>
    </dsp:sp>
    <dsp:sp modelId="{02BCC371-6DE3-485F-94B4-99B400352B9C}">
      <dsp:nvSpPr>
        <dsp:cNvPr id="0" name=""/>
        <dsp:cNvSpPr/>
      </dsp:nvSpPr>
      <dsp:spPr>
        <a:xfrm>
          <a:off x="0" y="2383439"/>
          <a:ext cx="6856489" cy="0"/>
        </a:xfrm>
        <a:prstGeom prst="line">
          <a:avLst/>
        </a:prstGeom>
        <a:gradFill rotWithShape="0">
          <a:gsLst>
            <a:gs pos="0">
              <a:schemeClr val="accent2">
                <a:hueOff val="-9882860"/>
                <a:satOff val="451"/>
                <a:lumOff val="0"/>
                <a:alphaOff val="0"/>
                <a:tint val="98000"/>
                <a:lumMod val="114000"/>
              </a:schemeClr>
            </a:gs>
            <a:gs pos="100000">
              <a:schemeClr val="accent2">
                <a:hueOff val="-9882860"/>
                <a:satOff val="451"/>
                <a:lumOff val="0"/>
                <a:alphaOff val="0"/>
                <a:shade val="90000"/>
                <a:lumMod val="84000"/>
              </a:schemeClr>
            </a:gs>
          </a:gsLst>
          <a:lin ang="5400000" scaled="0"/>
        </a:gradFill>
        <a:ln w="9525" cap="rnd" cmpd="sng" algn="ctr">
          <a:solidFill>
            <a:schemeClr val="accent2">
              <a:hueOff val="-9882860"/>
              <a:satOff val="451"/>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EC9627C-337C-430C-BF5D-8EC4B17F915C}">
      <dsp:nvSpPr>
        <dsp:cNvPr id="0" name=""/>
        <dsp:cNvSpPr/>
      </dsp:nvSpPr>
      <dsp:spPr>
        <a:xfrm>
          <a:off x="0" y="2383439"/>
          <a:ext cx="6856489" cy="59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highlight>
                <a:srgbClr val="FFFF00"/>
              </a:highlight>
            </a:rPr>
            <a:t>OLD PROGRAMMING </a:t>
          </a:r>
          <a:r>
            <a:rPr lang="en-US" sz="1600" b="1" kern="1200" dirty="0"/>
            <a:t>COMES in between: reaction, hiding, or freezing</a:t>
          </a:r>
        </a:p>
      </dsp:txBody>
      <dsp:txXfrm>
        <a:off x="0" y="2383439"/>
        <a:ext cx="6856489" cy="595696"/>
      </dsp:txXfrm>
    </dsp:sp>
    <dsp:sp modelId="{17B1733D-CE06-470D-9967-4CFF54BDB939}">
      <dsp:nvSpPr>
        <dsp:cNvPr id="0" name=""/>
        <dsp:cNvSpPr/>
      </dsp:nvSpPr>
      <dsp:spPr>
        <a:xfrm>
          <a:off x="0" y="2979135"/>
          <a:ext cx="6856489" cy="0"/>
        </a:xfrm>
        <a:prstGeom prst="line">
          <a:avLst/>
        </a:prstGeom>
        <a:gradFill rotWithShape="0">
          <a:gsLst>
            <a:gs pos="0">
              <a:schemeClr val="accent2">
                <a:hueOff val="-12353576"/>
                <a:satOff val="563"/>
                <a:lumOff val="0"/>
                <a:alphaOff val="0"/>
                <a:tint val="98000"/>
                <a:lumMod val="114000"/>
              </a:schemeClr>
            </a:gs>
            <a:gs pos="100000">
              <a:schemeClr val="accent2">
                <a:hueOff val="-12353576"/>
                <a:satOff val="563"/>
                <a:lumOff val="0"/>
                <a:alphaOff val="0"/>
                <a:shade val="90000"/>
                <a:lumMod val="84000"/>
              </a:schemeClr>
            </a:gs>
          </a:gsLst>
          <a:lin ang="5400000" scaled="0"/>
        </a:gradFill>
        <a:ln w="9525" cap="rnd" cmpd="sng" algn="ctr">
          <a:solidFill>
            <a:schemeClr val="accent2">
              <a:hueOff val="-12353576"/>
              <a:satOff val="563"/>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68848FA2-5F50-4449-AC3D-609CCB34951E}">
      <dsp:nvSpPr>
        <dsp:cNvPr id="0" name=""/>
        <dsp:cNvSpPr/>
      </dsp:nvSpPr>
      <dsp:spPr>
        <a:xfrm>
          <a:off x="0" y="2979135"/>
          <a:ext cx="6856489" cy="59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Speak with a soft tone, be stern if necessary, and </a:t>
          </a:r>
          <a:r>
            <a:rPr lang="en-US" sz="1400" b="1" kern="1200" dirty="0">
              <a:highlight>
                <a:srgbClr val="FFFF00"/>
              </a:highlight>
            </a:rPr>
            <a:t>MAINTAIN BALANCE</a:t>
          </a:r>
          <a:endParaRPr lang="en-US" sz="1600" b="1" kern="1200" dirty="0">
            <a:highlight>
              <a:srgbClr val="FFFF00"/>
            </a:highlight>
          </a:endParaRPr>
        </a:p>
      </dsp:txBody>
      <dsp:txXfrm>
        <a:off x="0" y="2979135"/>
        <a:ext cx="6856489" cy="595696"/>
      </dsp:txXfrm>
    </dsp:sp>
    <dsp:sp modelId="{8A08AF17-D278-4239-9919-3250DF704655}">
      <dsp:nvSpPr>
        <dsp:cNvPr id="0" name=""/>
        <dsp:cNvSpPr/>
      </dsp:nvSpPr>
      <dsp:spPr>
        <a:xfrm>
          <a:off x="0" y="3574831"/>
          <a:ext cx="6856489" cy="0"/>
        </a:xfrm>
        <a:prstGeom prst="line">
          <a:avLst/>
        </a:prstGeom>
        <a:gradFill rotWithShape="0">
          <a:gsLst>
            <a:gs pos="0">
              <a:schemeClr val="accent2">
                <a:hueOff val="-14824290"/>
                <a:satOff val="676"/>
                <a:lumOff val="0"/>
                <a:alphaOff val="0"/>
                <a:tint val="98000"/>
                <a:lumMod val="114000"/>
              </a:schemeClr>
            </a:gs>
            <a:gs pos="100000">
              <a:schemeClr val="accent2">
                <a:hueOff val="-14824290"/>
                <a:satOff val="676"/>
                <a:lumOff val="0"/>
                <a:alphaOff val="0"/>
                <a:shade val="90000"/>
                <a:lumMod val="84000"/>
              </a:schemeClr>
            </a:gs>
          </a:gsLst>
          <a:lin ang="5400000" scaled="0"/>
        </a:gradFill>
        <a:ln w="9525" cap="rnd" cmpd="sng" algn="ctr">
          <a:solidFill>
            <a:schemeClr val="accent2">
              <a:hueOff val="-14824290"/>
              <a:satOff val="676"/>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15CA622-7965-478E-B6F7-A6B2B79031A1}">
      <dsp:nvSpPr>
        <dsp:cNvPr id="0" name=""/>
        <dsp:cNvSpPr/>
      </dsp:nvSpPr>
      <dsp:spPr>
        <a:xfrm>
          <a:off x="0" y="3574831"/>
          <a:ext cx="6856489" cy="59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highlight>
                <a:srgbClr val="FFFF00"/>
              </a:highlight>
            </a:rPr>
            <a:t>ALLOW</a:t>
          </a:r>
          <a:r>
            <a:rPr lang="en-US" sz="1600" b="1" kern="1200" dirty="0"/>
            <a:t> your brain (pre-frontal cortex) to open up</a:t>
          </a:r>
        </a:p>
      </dsp:txBody>
      <dsp:txXfrm>
        <a:off x="0" y="3574831"/>
        <a:ext cx="6856489" cy="595696"/>
      </dsp:txXfrm>
    </dsp:sp>
    <dsp:sp modelId="{8422AEB8-27BF-4A17-A065-C7432A971A18}">
      <dsp:nvSpPr>
        <dsp:cNvPr id="0" name=""/>
        <dsp:cNvSpPr/>
      </dsp:nvSpPr>
      <dsp:spPr>
        <a:xfrm>
          <a:off x="0" y="4170527"/>
          <a:ext cx="6856489" cy="0"/>
        </a:xfrm>
        <a:prstGeom prst="line">
          <a:avLst/>
        </a:prstGeom>
        <a:gradFill rotWithShape="0">
          <a:gsLst>
            <a:gs pos="0">
              <a:schemeClr val="accent2">
                <a:hueOff val="-17295005"/>
                <a:satOff val="788"/>
                <a:lumOff val="0"/>
                <a:alphaOff val="0"/>
                <a:tint val="98000"/>
                <a:lumMod val="114000"/>
              </a:schemeClr>
            </a:gs>
            <a:gs pos="100000">
              <a:schemeClr val="accent2">
                <a:hueOff val="-17295005"/>
                <a:satOff val="788"/>
                <a:lumOff val="0"/>
                <a:alphaOff val="0"/>
                <a:shade val="90000"/>
                <a:lumMod val="84000"/>
              </a:schemeClr>
            </a:gs>
          </a:gsLst>
          <a:lin ang="5400000" scaled="0"/>
        </a:gradFill>
        <a:ln w="9525" cap="rnd" cmpd="sng" algn="ctr">
          <a:solidFill>
            <a:schemeClr val="accent2">
              <a:hueOff val="-17295005"/>
              <a:satOff val="788"/>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D4CFCB5-5769-4E05-86FC-DE983C4E1E95}">
      <dsp:nvSpPr>
        <dsp:cNvPr id="0" name=""/>
        <dsp:cNvSpPr/>
      </dsp:nvSpPr>
      <dsp:spPr>
        <a:xfrm>
          <a:off x="0" y="4170527"/>
          <a:ext cx="6856489" cy="59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Be aware of </a:t>
          </a:r>
          <a:r>
            <a:rPr lang="en-US" sz="1600" b="1" kern="1200" dirty="0">
              <a:highlight>
                <a:srgbClr val="FFFF00"/>
              </a:highlight>
            </a:rPr>
            <a:t>TONE OF VOICE</a:t>
          </a:r>
          <a:r>
            <a:rPr lang="en-US" sz="1600" b="1" kern="1200" dirty="0"/>
            <a:t>, and </a:t>
          </a:r>
          <a:r>
            <a:rPr lang="en-US" sz="1600" b="1" kern="1200" dirty="0">
              <a:highlight>
                <a:srgbClr val="FFFF00"/>
              </a:highlight>
            </a:rPr>
            <a:t>VOLUME OF VOICE</a:t>
          </a:r>
        </a:p>
      </dsp:txBody>
      <dsp:txXfrm>
        <a:off x="0" y="4170527"/>
        <a:ext cx="6856489" cy="595696"/>
      </dsp:txXfrm>
    </dsp:sp>
    <dsp:sp modelId="{DD0D5D1D-0EC0-4030-AE01-2948964E4556}">
      <dsp:nvSpPr>
        <dsp:cNvPr id="0" name=""/>
        <dsp:cNvSpPr/>
      </dsp:nvSpPr>
      <dsp:spPr>
        <a:xfrm>
          <a:off x="0" y="4766224"/>
          <a:ext cx="6856489" cy="0"/>
        </a:xfrm>
        <a:prstGeom prst="line">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w="9525" cap="rnd" cmpd="sng" algn="ctr">
          <a:solidFill>
            <a:schemeClr val="accent2">
              <a:hueOff val="-19765721"/>
              <a:satOff val="901"/>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070C5AE-7602-4878-BECE-BA5A546CDCF7}">
      <dsp:nvSpPr>
        <dsp:cNvPr id="0" name=""/>
        <dsp:cNvSpPr/>
      </dsp:nvSpPr>
      <dsp:spPr>
        <a:xfrm>
          <a:off x="0" y="4766224"/>
          <a:ext cx="6856489" cy="595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Prevent </a:t>
          </a:r>
          <a:r>
            <a:rPr lang="en-US" sz="1600" b="1" kern="1200" dirty="0">
              <a:highlight>
                <a:srgbClr val="FFFF00"/>
              </a:highlight>
            </a:rPr>
            <a:t>ESCALATION</a:t>
          </a:r>
          <a:r>
            <a:rPr lang="en-US" sz="1600" b="1" kern="1200" dirty="0"/>
            <a:t> be aware of body language</a:t>
          </a:r>
        </a:p>
      </dsp:txBody>
      <dsp:txXfrm>
        <a:off x="0" y="4766224"/>
        <a:ext cx="6856489" cy="5956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A4785-67FD-4BB0-B0EA-2BD0EB5DFDE2}">
      <dsp:nvSpPr>
        <dsp:cNvPr id="0" name=""/>
        <dsp:cNvSpPr/>
      </dsp:nvSpPr>
      <dsp:spPr>
        <a:xfrm>
          <a:off x="0" y="725"/>
          <a:ext cx="6550284" cy="0"/>
        </a:xfrm>
        <a:prstGeom prst="line">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w="12700" cap="flat" cmpd="sng" algn="ctr">
          <a:solidFill>
            <a:schemeClr val="accent2">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B0F68EE9-F791-43AF-BE4C-C685C04F94AD}">
      <dsp:nvSpPr>
        <dsp:cNvPr id="0" name=""/>
        <dsp:cNvSpPr/>
      </dsp:nvSpPr>
      <dsp:spPr>
        <a:xfrm>
          <a:off x="0" y="725"/>
          <a:ext cx="6550284" cy="84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latin typeface="Amasis MT Pro Black" panose="02040A04050005020304" pitchFamily="18" charset="0"/>
            </a:rPr>
            <a:t>Use the tools provided by Angel Wing</a:t>
          </a:r>
        </a:p>
      </dsp:txBody>
      <dsp:txXfrm>
        <a:off x="0" y="725"/>
        <a:ext cx="6550284" cy="848878"/>
      </dsp:txXfrm>
    </dsp:sp>
    <dsp:sp modelId="{5B46EEE9-FCD4-4F34-BF37-2E2573E8BB3D}">
      <dsp:nvSpPr>
        <dsp:cNvPr id="0" name=""/>
        <dsp:cNvSpPr/>
      </dsp:nvSpPr>
      <dsp:spPr>
        <a:xfrm>
          <a:off x="0" y="849603"/>
          <a:ext cx="6550284" cy="0"/>
        </a:xfrm>
        <a:prstGeom prst="line">
          <a:avLst/>
        </a:prstGeom>
        <a:gradFill rotWithShape="0">
          <a:gsLst>
            <a:gs pos="0">
              <a:schemeClr val="accent2">
                <a:hueOff val="368820"/>
                <a:satOff val="1700"/>
                <a:lumOff val="261"/>
                <a:alphaOff val="0"/>
                <a:tint val="94000"/>
                <a:satMod val="100000"/>
                <a:lumMod val="104000"/>
              </a:schemeClr>
            </a:gs>
            <a:gs pos="69000">
              <a:schemeClr val="accent2">
                <a:hueOff val="368820"/>
                <a:satOff val="1700"/>
                <a:lumOff val="261"/>
                <a:alphaOff val="0"/>
                <a:shade val="86000"/>
                <a:satMod val="130000"/>
                <a:lumMod val="102000"/>
              </a:schemeClr>
            </a:gs>
            <a:gs pos="100000">
              <a:schemeClr val="accent2">
                <a:hueOff val="368820"/>
                <a:satOff val="1700"/>
                <a:lumOff val="261"/>
                <a:alphaOff val="0"/>
                <a:shade val="72000"/>
                <a:satMod val="130000"/>
                <a:lumMod val="100000"/>
              </a:schemeClr>
            </a:gs>
          </a:gsLst>
          <a:lin ang="5400000" scaled="0"/>
        </a:gradFill>
        <a:ln w="12700" cap="flat" cmpd="sng" algn="ctr">
          <a:solidFill>
            <a:schemeClr val="accent2">
              <a:hueOff val="368820"/>
              <a:satOff val="1700"/>
              <a:lumOff val="261"/>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4D8F1A8E-8E7D-47F3-9AD3-D6659F03578D}">
      <dsp:nvSpPr>
        <dsp:cNvPr id="0" name=""/>
        <dsp:cNvSpPr/>
      </dsp:nvSpPr>
      <dsp:spPr>
        <a:xfrm>
          <a:off x="0" y="849603"/>
          <a:ext cx="6550284" cy="84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a:latin typeface="Amasis MT Pro Black" panose="02040A04050005020304" pitchFamily="18" charset="0"/>
            </a:rPr>
            <a:t>Recognize WHAT triggers YOU</a:t>
          </a:r>
        </a:p>
      </dsp:txBody>
      <dsp:txXfrm>
        <a:off x="0" y="849603"/>
        <a:ext cx="6550284" cy="848878"/>
      </dsp:txXfrm>
    </dsp:sp>
    <dsp:sp modelId="{F7997DF2-DA2B-4805-AA2F-CA8039499691}">
      <dsp:nvSpPr>
        <dsp:cNvPr id="0" name=""/>
        <dsp:cNvSpPr/>
      </dsp:nvSpPr>
      <dsp:spPr>
        <a:xfrm>
          <a:off x="0" y="1698482"/>
          <a:ext cx="6550284" cy="0"/>
        </a:xfrm>
        <a:prstGeom prst="line">
          <a:avLst/>
        </a:prstGeom>
        <a:gradFill rotWithShape="0">
          <a:gsLst>
            <a:gs pos="0">
              <a:schemeClr val="accent2">
                <a:hueOff val="737640"/>
                <a:satOff val="3400"/>
                <a:lumOff val="523"/>
                <a:alphaOff val="0"/>
                <a:tint val="94000"/>
                <a:satMod val="100000"/>
                <a:lumMod val="104000"/>
              </a:schemeClr>
            </a:gs>
            <a:gs pos="69000">
              <a:schemeClr val="accent2">
                <a:hueOff val="737640"/>
                <a:satOff val="3400"/>
                <a:lumOff val="523"/>
                <a:alphaOff val="0"/>
                <a:shade val="86000"/>
                <a:satMod val="130000"/>
                <a:lumMod val="102000"/>
              </a:schemeClr>
            </a:gs>
            <a:gs pos="100000">
              <a:schemeClr val="accent2">
                <a:hueOff val="737640"/>
                <a:satOff val="3400"/>
                <a:lumOff val="523"/>
                <a:alphaOff val="0"/>
                <a:shade val="72000"/>
                <a:satMod val="130000"/>
                <a:lumMod val="100000"/>
              </a:schemeClr>
            </a:gs>
          </a:gsLst>
          <a:lin ang="5400000" scaled="0"/>
        </a:gradFill>
        <a:ln w="12700" cap="flat" cmpd="sng" algn="ctr">
          <a:solidFill>
            <a:schemeClr val="accent2">
              <a:hueOff val="737640"/>
              <a:satOff val="3400"/>
              <a:lumOff val="523"/>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86A7B82B-CEBB-45F5-85DD-3F9FAF93219D}">
      <dsp:nvSpPr>
        <dsp:cNvPr id="0" name=""/>
        <dsp:cNvSpPr/>
      </dsp:nvSpPr>
      <dsp:spPr>
        <a:xfrm>
          <a:off x="0" y="1698482"/>
          <a:ext cx="6550284" cy="84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a:latin typeface="Amasis MT Pro Black" panose="02040A04050005020304" pitchFamily="18" charset="0"/>
            </a:rPr>
            <a:t>A trigger is a MIRROR to look into oneself</a:t>
          </a:r>
        </a:p>
      </dsp:txBody>
      <dsp:txXfrm>
        <a:off x="0" y="1698482"/>
        <a:ext cx="6550284" cy="848878"/>
      </dsp:txXfrm>
    </dsp:sp>
    <dsp:sp modelId="{5DF4C448-BA88-41A2-99D9-EA61D2F7ACBE}">
      <dsp:nvSpPr>
        <dsp:cNvPr id="0" name=""/>
        <dsp:cNvSpPr/>
      </dsp:nvSpPr>
      <dsp:spPr>
        <a:xfrm>
          <a:off x="0" y="2547360"/>
          <a:ext cx="6550284" cy="0"/>
        </a:xfrm>
        <a:prstGeom prst="line">
          <a:avLst/>
        </a:prstGeom>
        <a:gradFill rotWithShape="0">
          <a:gsLst>
            <a:gs pos="0">
              <a:schemeClr val="accent2">
                <a:hueOff val="1106460"/>
                <a:satOff val="5101"/>
                <a:lumOff val="784"/>
                <a:alphaOff val="0"/>
                <a:tint val="94000"/>
                <a:satMod val="100000"/>
                <a:lumMod val="104000"/>
              </a:schemeClr>
            </a:gs>
            <a:gs pos="69000">
              <a:schemeClr val="accent2">
                <a:hueOff val="1106460"/>
                <a:satOff val="5101"/>
                <a:lumOff val="784"/>
                <a:alphaOff val="0"/>
                <a:shade val="86000"/>
                <a:satMod val="130000"/>
                <a:lumMod val="102000"/>
              </a:schemeClr>
            </a:gs>
            <a:gs pos="100000">
              <a:schemeClr val="accent2">
                <a:hueOff val="1106460"/>
                <a:satOff val="5101"/>
                <a:lumOff val="784"/>
                <a:alphaOff val="0"/>
                <a:shade val="72000"/>
                <a:satMod val="130000"/>
                <a:lumMod val="100000"/>
              </a:schemeClr>
            </a:gs>
          </a:gsLst>
          <a:lin ang="5400000" scaled="0"/>
        </a:gradFill>
        <a:ln w="12700" cap="flat" cmpd="sng" algn="ctr">
          <a:solidFill>
            <a:schemeClr val="accent2">
              <a:hueOff val="1106460"/>
              <a:satOff val="5101"/>
              <a:lumOff val="784"/>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A418BB20-EE5A-4782-B030-9A701D52B3EB}">
      <dsp:nvSpPr>
        <dsp:cNvPr id="0" name=""/>
        <dsp:cNvSpPr/>
      </dsp:nvSpPr>
      <dsp:spPr>
        <a:xfrm>
          <a:off x="0" y="2547360"/>
          <a:ext cx="6550284" cy="84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a:latin typeface="Amasis MT Pro Black" panose="02040A04050005020304" pitchFamily="18" charset="0"/>
            </a:rPr>
            <a:t>There is sub-conscious programming that is triggering me</a:t>
          </a:r>
        </a:p>
      </dsp:txBody>
      <dsp:txXfrm>
        <a:off x="0" y="2547360"/>
        <a:ext cx="6550284" cy="848878"/>
      </dsp:txXfrm>
    </dsp:sp>
    <dsp:sp modelId="{3F7A62A5-7B5A-42AD-8089-6031DD968582}">
      <dsp:nvSpPr>
        <dsp:cNvPr id="0" name=""/>
        <dsp:cNvSpPr/>
      </dsp:nvSpPr>
      <dsp:spPr>
        <a:xfrm>
          <a:off x="0" y="3396239"/>
          <a:ext cx="6550284" cy="0"/>
        </a:xfrm>
        <a:prstGeom prst="line">
          <a:avLst/>
        </a:prstGeom>
        <a:gradFill rotWithShape="0">
          <a:gsLst>
            <a:gs pos="0">
              <a:schemeClr val="accent2">
                <a:hueOff val="1475280"/>
                <a:satOff val="6801"/>
                <a:lumOff val="1046"/>
                <a:alphaOff val="0"/>
                <a:tint val="94000"/>
                <a:satMod val="100000"/>
                <a:lumMod val="104000"/>
              </a:schemeClr>
            </a:gs>
            <a:gs pos="69000">
              <a:schemeClr val="accent2">
                <a:hueOff val="1475280"/>
                <a:satOff val="6801"/>
                <a:lumOff val="1046"/>
                <a:alphaOff val="0"/>
                <a:shade val="86000"/>
                <a:satMod val="130000"/>
                <a:lumMod val="102000"/>
              </a:schemeClr>
            </a:gs>
            <a:gs pos="100000">
              <a:schemeClr val="accent2">
                <a:hueOff val="1475280"/>
                <a:satOff val="6801"/>
                <a:lumOff val="1046"/>
                <a:alphaOff val="0"/>
                <a:shade val="72000"/>
                <a:satMod val="130000"/>
                <a:lumMod val="100000"/>
              </a:schemeClr>
            </a:gs>
          </a:gsLst>
          <a:lin ang="5400000" scaled="0"/>
        </a:gradFill>
        <a:ln w="12700" cap="flat" cmpd="sng" algn="ctr">
          <a:solidFill>
            <a:schemeClr val="accent2">
              <a:hueOff val="1475280"/>
              <a:satOff val="6801"/>
              <a:lumOff val="1046"/>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B6A6FAA8-E1BD-492D-A08E-47BEBC56365D}">
      <dsp:nvSpPr>
        <dsp:cNvPr id="0" name=""/>
        <dsp:cNvSpPr/>
      </dsp:nvSpPr>
      <dsp:spPr>
        <a:xfrm>
          <a:off x="0" y="3396239"/>
          <a:ext cx="6550284" cy="84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a:latin typeface="Amasis MT Pro Black" panose="02040A04050005020304" pitchFamily="18" charset="0"/>
            </a:rPr>
            <a:t>I AM STEADY….the outside is just a stimulus</a:t>
          </a:r>
        </a:p>
      </dsp:txBody>
      <dsp:txXfrm>
        <a:off x="0" y="3396239"/>
        <a:ext cx="6550284" cy="848878"/>
      </dsp:txXfrm>
    </dsp:sp>
    <dsp:sp modelId="{4A85191D-A6C8-4610-8BCA-3196709F688E}">
      <dsp:nvSpPr>
        <dsp:cNvPr id="0" name=""/>
        <dsp:cNvSpPr/>
      </dsp:nvSpPr>
      <dsp:spPr>
        <a:xfrm>
          <a:off x="0" y="4245117"/>
          <a:ext cx="6550284" cy="0"/>
        </a:xfrm>
        <a:prstGeom prst="line">
          <a:avLst/>
        </a:prstGeom>
        <a:gradFill rotWithShape="0">
          <a:gsLst>
            <a:gs pos="0">
              <a:schemeClr val="accent2">
                <a:hueOff val="1844100"/>
                <a:satOff val="8501"/>
                <a:lumOff val="1307"/>
                <a:alphaOff val="0"/>
                <a:tint val="94000"/>
                <a:satMod val="100000"/>
                <a:lumMod val="104000"/>
              </a:schemeClr>
            </a:gs>
            <a:gs pos="69000">
              <a:schemeClr val="accent2">
                <a:hueOff val="1844100"/>
                <a:satOff val="8501"/>
                <a:lumOff val="1307"/>
                <a:alphaOff val="0"/>
                <a:shade val="86000"/>
                <a:satMod val="130000"/>
                <a:lumMod val="102000"/>
              </a:schemeClr>
            </a:gs>
            <a:gs pos="100000">
              <a:schemeClr val="accent2">
                <a:hueOff val="1844100"/>
                <a:satOff val="8501"/>
                <a:lumOff val="1307"/>
                <a:alphaOff val="0"/>
                <a:shade val="72000"/>
                <a:satMod val="130000"/>
                <a:lumMod val="100000"/>
              </a:schemeClr>
            </a:gs>
          </a:gsLst>
          <a:lin ang="5400000" scaled="0"/>
        </a:gradFill>
        <a:ln w="12700" cap="flat" cmpd="sng" algn="ctr">
          <a:solidFill>
            <a:schemeClr val="accent2">
              <a:hueOff val="1844100"/>
              <a:satOff val="8501"/>
              <a:lumOff val="1307"/>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E612B5CE-7EA9-4986-8FAF-C8D1DA646668}">
      <dsp:nvSpPr>
        <dsp:cNvPr id="0" name=""/>
        <dsp:cNvSpPr/>
      </dsp:nvSpPr>
      <dsp:spPr>
        <a:xfrm>
          <a:off x="0" y="4245117"/>
          <a:ext cx="6550284" cy="84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a:latin typeface="Amasis MT Pro Black" panose="02040A04050005020304" pitchFamily="18" charset="0"/>
            </a:rPr>
            <a:t>Awareness of the STRUCTURE and FUNCTION of our mind</a:t>
          </a:r>
        </a:p>
      </dsp:txBody>
      <dsp:txXfrm>
        <a:off x="0" y="4245117"/>
        <a:ext cx="6550284" cy="848878"/>
      </dsp:txXfrm>
    </dsp:sp>
    <dsp:sp modelId="{ACC575F6-1CA6-4F4B-ACF2-3873E6388322}">
      <dsp:nvSpPr>
        <dsp:cNvPr id="0" name=""/>
        <dsp:cNvSpPr/>
      </dsp:nvSpPr>
      <dsp:spPr>
        <a:xfrm>
          <a:off x="0" y="5093996"/>
          <a:ext cx="6550284" cy="0"/>
        </a:xfrm>
        <a:prstGeom prst="line">
          <a:avLst/>
        </a:prstGeom>
        <a:gradFill rotWithShape="0">
          <a:gsLst>
            <a:gs pos="0">
              <a:schemeClr val="accent2">
                <a:hueOff val="2212920"/>
                <a:satOff val="10201"/>
                <a:lumOff val="1569"/>
                <a:alphaOff val="0"/>
                <a:tint val="94000"/>
                <a:satMod val="100000"/>
                <a:lumMod val="104000"/>
              </a:schemeClr>
            </a:gs>
            <a:gs pos="69000">
              <a:schemeClr val="accent2">
                <a:hueOff val="2212920"/>
                <a:satOff val="10201"/>
                <a:lumOff val="1569"/>
                <a:alphaOff val="0"/>
                <a:shade val="86000"/>
                <a:satMod val="130000"/>
                <a:lumMod val="102000"/>
              </a:schemeClr>
            </a:gs>
            <a:gs pos="100000">
              <a:schemeClr val="accent2">
                <a:hueOff val="2212920"/>
                <a:satOff val="10201"/>
                <a:lumOff val="1569"/>
                <a:alphaOff val="0"/>
                <a:shade val="72000"/>
                <a:satMod val="130000"/>
                <a:lumMod val="100000"/>
              </a:schemeClr>
            </a:gs>
          </a:gsLst>
          <a:lin ang="5400000" scaled="0"/>
        </a:gradFill>
        <a:ln w="12700" cap="flat" cmpd="sng" algn="ctr">
          <a:solidFill>
            <a:schemeClr val="accent2">
              <a:hueOff val="2212920"/>
              <a:satOff val="10201"/>
              <a:lumOff val="1569"/>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996DFC45-7DED-46EE-BC48-BC4EA89B4233}">
      <dsp:nvSpPr>
        <dsp:cNvPr id="0" name=""/>
        <dsp:cNvSpPr/>
      </dsp:nvSpPr>
      <dsp:spPr>
        <a:xfrm>
          <a:off x="0" y="5093996"/>
          <a:ext cx="6550284" cy="848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a:latin typeface="Amasis MT Pro Black" panose="02040A04050005020304" pitchFamily="18" charset="0"/>
            </a:rPr>
            <a:t>Eventually, the TRIGGER WILL DISSIPATE</a:t>
          </a:r>
        </a:p>
      </dsp:txBody>
      <dsp:txXfrm>
        <a:off x="0" y="5093996"/>
        <a:ext cx="6550284" cy="8488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BD3B2-BBCC-4E26-93D4-99EFD367DE65}">
      <dsp:nvSpPr>
        <dsp:cNvPr id="0" name=""/>
        <dsp:cNvSpPr/>
      </dsp:nvSpPr>
      <dsp:spPr>
        <a:xfrm>
          <a:off x="3146" y="18497"/>
          <a:ext cx="2496102" cy="149766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t>Each person’s life journey is different…</a:t>
          </a:r>
        </a:p>
      </dsp:txBody>
      <dsp:txXfrm>
        <a:off x="3146" y="18497"/>
        <a:ext cx="2496102" cy="1497661"/>
      </dsp:txXfrm>
    </dsp:sp>
    <dsp:sp modelId="{5FDDFD70-8D90-46A8-8037-6D1F2ED09D21}">
      <dsp:nvSpPr>
        <dsp:cNvPr id="0" name=""/>
        <dsp:cNvSpPr/>
      </dsp:nvSpPr>
      <dsp:spPr>
        <a:xfrm>
          <a:off x="2748859" y="18497"/>
          <a:ext cx="2496102" cy="1497661"/>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t>We </a:t>
          </a:r>
          <a:r>
            <a:rPr lang="en-US" sz="1600" b="1" i="0" u="sng" kern="1200" dirty="0">
              <a:solidFill>
                <a:srgbClr val="FFFF00"/>
              </a:solidFill>
            </a:rPr>
            <a:t>FEEL</a:t>
          </a:r>
          <a:r>
            <a:rPr lang="en-US" sz="1600" b="1" i="0" kern="1200" dirty="0"/>
            <a:t> that our problems are paramount…</a:t>
          </a:r>
        </a:p>
      </dsp:txBody>
      <dsp:txXfrm>
        <a:off x="2748859" y="18497"/>
        <a:ext cx="2496102" cy="1497661"/>
      </dsp:txXfrm>
    </dsp:sp>
    <dsp:sp modelId="{B0E0A447-AEB0-4D7B-97BE-4FC6BBDF4DD5}">
      <dsp:nvSpPr>
        <dsp:cNvPr id="0" name=""/>
        <dsp:cNvSpPr/>
      </dsp:nvSpPr>
      <dsp:spPr>
        <a:xfrm>
          <a:off x="5494572" y="18497"/>
          <a:ext cx="2496102" cy="1497661"/>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t>Expectation: If I live a good life, nothing bad is going to happen to me…</a:t>
          </a:r>
        </a:p>
      </dsp:txBody>
      <dsp:txXfrm>
        <a:off x="5494572" y="18497"/>
        <a:ext cx="2496102" cy="1497661"/>
      </dsp:txXfrm>
    </dsp:sp>
    <dsp:sp modelId="{2B6DF5D7-C137-4929-8C7F-AA528F96E709}">
      <dsp:nvSpPr>
        <dsp:cNvPr id="0" name=""/>
        <dsp:cNvSpPr/>
      </dsp:nvSpPr>
      <dsp:spPr>
        <a:xfrm>
          <a:off x="8240285" y="18497"/>
          <a:ext cx="2496102" cy="1497661"/>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t>“I need to be fixed…I need to be treated…I need problems to go away…</a:t>
          </a:r>
          <a:r>
            <a:rPr lang="en-US" sz="1600" b="1" i="0" kern="1200" dirty="0" err="1"/>
            <a:t>etc</a:t>
          </a:r>
          <a:r>
            <a:rPr lang="en-US" sz="1600" b="1" i="0" kern="1200" dirty="0"/>
            <a:t>…</a:t>
          </a:r>
          <a:r>
            <a:rPr lang="en-US" sz="1600" b="1" i="0" kern="1200" dirty="0" err="1"/>
            <a:t>etc</a:t>
          </a:r>
          <a:r>
            <a:rPr lang="en-US" sz="1600" b="1" i="0" kern="1200" dirty="0"/>
            <a:t>…” – </a:t>
          </a:r>
          <a:r>
            <a:rPr lang="en-US" sz="1600" b="1" i="0" kern="1200" dirty="0">
              <a:solidFill>
                <a:srgbClr val="FFFF00"/>
              </a:solidFill>
            </a:rPr>
            <a:t>THESE ARE BELIEF SYSTEMS</a:t>
          </a:r>
        </a:p>
      </dsp:txBody>
      <dsp:txXfrm>
        <a:off x="8240285" y="18497"/>
        <a:ext cx="2496102" cy="1497661"/>
      </dsp:txXfrm>
    </dsp:sp>
    <dsp:sp modelId="{54433AF3-E00D-4C77-A8C1-9F030CEEF0FA}">
      <dsp:nvSpPr>
        <dsp:cNvPr id="0" name=""/>
        <dsp:cNvSpPr/>
      </dsp:nvSpPr>
      <dsp:spPr>
        <a:xfrm>
          <a:off x="3146" y="1765769"/>
          <a:ext cx="2496102" cy="1497661"/>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t>Going beyond belief systems: Importance of </a:t>
          </a:r>
          <a:r>
            <a:rPr lang="en-US" sz="1600" b="1" i="0" kern="1200" dirty="0">
              <a:solidFill>
                <a:srgbClr val="FFFF00"/>
              </a:solidFill>
            </a:rPr>
            <a:t>ACCEPTANCE</a:t>
          </a:r>
        </a:p>
      </dsp:txBody>
      <dsp:txXfrm>
        <a:off x="3146" y="1765769"/>
        <a:ext cx="2496102" cy="1497661"/>
      </dsp:txXfrm>
    </dsp:sp>
    <dsp:sp modelId="{CFC112F2-8645-4BCA-9933-343D6986991B}">
      <dsp:nvSpPr>
        <dsp:cNvPr id="0" name=""/>
        <dsp:cNvSpPr/>
      </dsp:nvSpPr>
      <dsp:spPr>
        <a:xfrm>
          <a:off x="2748859" y="1765769"/>
          <a:ext cx="2496102" cy="149766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t>We are all </a:t>
          </a:r>
          <a:r>
            <a:rPr lang="en-US" sz="1600" b="1" i="0" kern="1200" dirty="0">
              <a:solidFill>
                <a:srgbClr val="FFFF00"/>
              </a:solidFill>
            </a:rPr>
            <a:t>COLLECTIVELY RESPONSIBLE</a:t>
          </a:r>
          <a:r>
            <a:rPr lang="en-US" sz="1600" b="1" i="0" kern="1200" dirty="0"/>
            <a:t>…</a:t>
          </a:r>
        </a:p>
      </dsp:txBody>
      <dsp:txXfrm>
        <a:off x="2748859" y="1765769"/>
        <a:ext cx="2496102" cy="1497661"/>
      </dsp:txXfrm>
    </dsp:sp>
    <dsp:sp modelId="{5AB797B8-96AE-4CC6-BE77-7E89FDDE501F}">
      <dsp:nvSpPr>
        <dsp:cNvPr id="0" name=""/>
        <dsp:cNvSpPr/>
      </dsp:nvSpPr>
      <dsp:spPr>
        <a:xfrm>
          <a:off x="5494572" y="1765769"/>
          <a:ext cx="2496102" cy="1497661"/>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t>Not having the need to be </a:t>
          </a:r>
          <a:r>
            <a:rPr lang="en-US" sz="1600" b="1" i="0" kern="1200" dirty="0">
              <a:solidFill>
                <a:srgbClr val="FFFF00"/>
              </a:solidFill>
            </a:rPr>
            <a:t>FIXED</a:t>
          </a:r>
          <a:r>
            <a:rPr lang="en-US" sz="1600" b="1" i="0" kern="1200" dirty="0"/>
            <a:t>… Recognize </a:t>
          </a:r>
          <a:r>
            <a:rPr lang="en-US" sz="1600" b="1" i="0" kern="1200" dirty="0">
              <a:solidFill>
                <a:srgbClr val="FFFF00"/>
              </a:solidFill>
            </a:rPr>
            <a:t>FALSE PERCEPTIONS</a:t>
          </a:r>
          <a:r>
            <a:rPr lang="en-US" sz="1600" b="1" i="0" kern="1200" dirty="0"/>
            <a:t>…</a:t>
          </a:r>
        </a:p>
      </dsp:txBody>
      <dsp:txXfrm>
        <a:off x="5494572" y="1765769"/>
        <a:ext cx="2496102" cy="1497661"/>
      </dsp:txXfrm>
    </dsp:sp>
    <dsp:sp modelId="{D128F872-9F8A-475C-9AFA-478DE96ABDC6}">
      <dsp:nvSpPr>
        <dsp:cNvPr id="0" name=""/>
        <dsp:cNvSpPr/>
      </dsp:nvSpPr>
      <dsp:spPr>
        <a:xfrm>
          <a:off x="8240285" y="1765769"/>
          <a:ext cx="2496102" cy="1497661"/>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t>How do we </a:t>
          </a:r>
          <a:r>
            <a:rPr lang="en-US" sz="1600" b="1" i="0" kern="1200" dirty="0">
              <a:solidFill>
                <a:srgbClr val="FFFF00"/>
              </a:solidFill>
            </a:rPr>
            <a:t>PERCEIVE</a:t>
          </a:r>
          <a:r>
            <a:rPr lang="en-US" sz="1600" b="1" i="0" kern="1200" dirty="0"/>
            <a:t> things?  </a:t>
          </a:r>
          <a:r>
            <a:rPr lang="en-US" sz="1600" b="1" i="0" kern="1200" dirty="0">
              <a:solidFill>
                <a:srgbClr val="FFFF00"/>
              </a:solidFill>
            </a:rPr>
            <a:t>NEUTRALIZE</a:t>
          </a:r>
          <a:r>
            <a:rPr lang="en-US" sz="1600" b="1" i="0" kern="1200" dirty="0"/>
            <a:t> our perceptions…</a:t>
          </a:r>
        </a:p>
      </dsp:txBody>
      <dsp:txXfrm>
        <a:off x="8240285" y="1765769"/>
        <a:ext cx="2496102" cy="1497661"/>
      </dsp:txXfrm>
    </dsp:sp>
    <dsp:sp modelId="{32EAA0F3-9E65-4A25-A860-E3F9838E9753}">
      <dsp:nvSpPr>
        <dsp:cNvPr id="0" name=""/>
        <dsp:cNvSpPr/>
      </dsp:nvSpPr>
      <dsp:spPr>
        <a:xfrm>
          <a:off x="3146" y="3513041"/>
          <a:ext cx="2496102" cy="1497661"/>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t>I have the </a:t>
          </a:r>
          <a:r>
            <a:rPr lang="en-US" sz="1600" b="1" i="0" kern="1200" dirty="0">
              <a:solidFill>
                <a:srgbClr val="FFFF00"/>
              </a:solidFill>
            </a:rPr>
            <a:t>POWER</a:t>
          </a:r>
          <a:r>
            <a:rPr lang="en-US" sz="1600" b="1" i="0" kern="1200" dirty="0"/>
            <a:t> to respond differently to situations…</a:t>
          </a:r>
        </a:p>
      </dsp:txBody>
      <dsp:txXfrm>
        <a:off x="3146" y="3513041"/>
        <a:ext cx="2496102" cy="1497661"/>
      </dsp:txXfrm>
    </dsp:sp>
    <dsp:sp modelId="{B271FB01-65FD-4060-9439-C8119FC005FE}">
      <dsp:nvSpPr>
        <dsp:cNvPr id="0" name=""/>
        <dsp:cNvSpPr/>
      </dsp:nvSpPr>
      <dsp:spPr>
        <a:xfrm>
          <a:off x="2748859" y="3513041"/>
          <a:ext cx="2496102" cy="1497661"/>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t>I will </a:t>
          </a:r>
          <a:r>
            <a:rPr lang="en-US" sz="1600" b="1" i="0" kern="1200" dirty="0">
              <a:solidFill>
                <a:srgbClr val="FFFF00"/>
              </a:solidFill>
            </a:rPr>
            <a:t>GROW FROM WITHIN </a:t>
          </a:r>
        </a:p>
        <a:p>
          <a:pPr marL="0" lvl="0" indent="0" algn="ctr" defTabSz="711200">
            <a:lnSpc>
              <a:spcPct val="90000"/>
            </a:lnSpc>
            <a:spcBef>
              <a:spcPct val="0"/>
            </a:spcBef>
            <a:spcAft>
              <a:spcPct val="35000"/>
            </a:spcAft>
            <a:buNone/>
          </a:pPr>
          <a:r>
            <a:rPr lang="en-US" sz="1600" b="1" i="0" kern="1200" dirty="0"/>
            <a:t>(inward growth &amp; potential)</a:t>
          </a:r>
        </a:p>
      </dsp:txBody>
      <dsp:txXfrm>
        <a:off x="2748859" y="3513041"/>
        <a:ext cx="2496102" cy="1497661"/>
      </dsp:txXfrm>
    </dsp:sp>
    <dsp:sp modelId="{33006317-3E4F-4D55-B5D2-D94FF5AB2686}">
      <dsp:nvSpPr>
        <dsp:cNvPr id="0" name=""/>
        <dsp:cNvSpPr/>
      </dsp:nvSpPr>
      <dsp:spPr>
        <a:xfrm>
          <a:off x="5494572" y="3513041"/>
          <a:ext cx="2496102" cy="149766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t>Victim mentality </a:t>
          </a:r>
          <a:r>
            <a:rPr lang="en-US" sz="1600" b="1" i="0" kern="1200" dirty="0">
              <a:solidFill>
                <a:srgbClr val="FFFF00"/>
              </a:solidFill>
            </a:rPr>
            <a:t>NEVER</a:t>
          </a:r>
          <a:r>
            <a:rPr lang="en-US" sz="1600" b="1" i="0" kern="1200" dirty="0"/>
            <a:t> works</a:t>
          </a:r>
        </a:p>
      </dsp:txBody>
      <dsp:txXfrm>
        <a:off x="5494572" y="3513041"/>
        <a:ext cx="2496102" cy="1497661"/>
      </dsp:txXfrm>
    </dsp:sp>
    <dsp:sp modelId="{5F52AB3B-FF4E-4334-AF99-F80D22267619}">
      <dsp:nvSpPr>
        <dsp:cNvPr id="0" name=""/>
        <dsp:cNvSpPr/>
      </dsp:nvSpPr>
      <dsp:spPr>
        <a:xfrm>
          <a:off x="8240285" y="3513041"/>
          <a:ext cx="2496102" cy="1497661"/>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t>All of us are </a:t>
          </a:r>
          <a:r>
            <a:rPr lang="en-US" sz="1600" b="1" i="0" kern="1200" dirty="0">
              <a:solidFill>
                <a:srgbClr val="FFFF00"/>
              </a:solidFill>
            </a:rPr>
            <a:t>IN IT </a:t>
          </a:r>
          <a:r>
            <a:rPr lang="en-US" sz="1600" b="1" i="0" kern="1200" dirty="0"/>
            <a:t>together</a:t>
          </a:r>
        </a:p>
      </dsp:txBody>
      <dsp:txXfrm>
        <a:off x="8240285" y="3513041"/>
        <a:ext cx="2496102" cy="149766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7DA7E-4B42-469A-B97E-A23819027951}">
      <dsp:nvSpPr>
        <dsp:cNvPr id="0" name=""/>
        <dsp:cNvSpPr/>
      </dsp:nvSpPr>
      <dsp:spPr>
        <a:xfrm>
          <a:off x="0" y="2662"/>
          <a:ext cx="7147757"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FABA665-53AD-4A5B-AD7A-5C2A01A63175}">
      <dsp:nvSpPr>
        <dsp:cNvPr id="0" name=""/>
        <dsp:cNvSpPr/>
      </dsp:nvSpPr>
      <dsp:spPr>
        <a:xfrm>
          <a:off x="0" y="2662"/>
          <a:ext cx="7147757" cy="454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Self-mastery is individualized…</a:t>
          </a:r>
        </a:p>
      </dsp:txBody>
      <dsp:txXfrm>
        <a:off x="0" y="2662"/>
        <a:ext cx="7147757" cy="454034"/>
      </dsp:txXfrm>
    </dsp:sp>
    <dsp:sp modelId="{0F7C2A54-B633-48DA-9443-4879044ED763}">
      <dsp:nvSpPr>
        <dsp:cNvPr id="0" name=""/>
        <dsp:cNvSpPr/>
      </dsp:nvSpPr>
      <dsp:spPr>
        <a:xfrm>
          <a:off x="0" y="456697"/>
          <a:ext cx="7147757" cy="0"/>
        </a:xfrm>
        <a:prstGeom prst="line">
          <a:avLst/>
        </a:prstGeom>
        <a:gradFill rotWithShape="0">
          <a:gsLst>
            <a:gs pos="0">
              <a:schemeClr val="accent2">
                <a:hueOff val="-1796884"/>
                <a:satOff val="82"/>
                <a:lumOff val="0"/>
                <a:alphaOff val="0"/>
                <a:tint val="98000"/>
                <a:lumMod val="114000"/>
              </a:schemeClr>
            </a:gs>
            <a:gs pos="100000">
              <a:schemeClr val="accent2">
                <a:hueOff val="-1796884"/>
                <a:satOff val="82"/>
                <a:lumOff val="0"/>
                <a:alphaOff val="0"/>
                <a:shade val="90000"/>
                <a:lumMod val="84000"/>
              </a:schemeClr>
            </a:gs>
          </a:gsLst>
          <a:lin ang="5400000" scaled="0"/>
        </a:gradFill>
        <a:ln w="9525" cap="rnd" cmpd="sng" algn="ctr">
          <a:solidFill>
            <a:schemeClr val="accent2">
              <a:hueOff val="-1796884"/>
              <a:satOff val="82"/>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BA8DC157-3DC2-4675-BE96-6F033DF86E95}">
      <dsp:nvSpPr>
        <dsp:cNvPr id="0" name=""/>
        <dsp:cNvSpPr/>
      </dsp:nvSpPr>
      <dsp:spPr>
        <a:xfrm>
          <a:off x="0" y="456697"/>
          <a:ext cx="7147757" cy="454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What is think about our self is accumulated from other sources except our own…</a:t>
          </a:r>
        </a:p>
      </dsp:txBody>
      <dsp:txXfrm>
        <a:off x="0" y="456697"/>
        <a:ext cx="7147757" cy="454034"/>
      </dsp:txXfrm>
    </dsp:sp>
    <dsp:sp modelId="{437CF375-4FFF-475F-86F8-F1336CA0C257}">
      <dsp:nvSpPr>
        <dsp:cNvPr id="0" name=""/>
        <dsp:cNvSpPr/>
      </dsp:nvSpPr>
      <dsp:spPr>
        <a:xfrm>
          <a:off x="0" y="910732"/>
          <a:ext cx="7147757" cy="0"/>
        </a:xfrm>
        <a:prstGeom prst="line">
          <a:avLst/>
        </a:prstGeom>
        <a:gradFill rotWithShape="0">
          <a:gsLst>
            <a:gs pos="0">
              <a:schemeClr val="accent2">
                <a:hueOff val="-3593768"/>
                <a:satOff val="164"/>
                <a:lumOff val="0"/>
                <a:alphaOff val="0"/>
                <a:tint val="98000"/>
                <a:lumMod val="114000"/>
              </a:schemeClr>
            </a:gs>
            <a:gs pos="100000">
              <a:schemeClr val="accent2">
                <a:hueOff val="-3593768"/>
                <a:satOff val="164"/>
                <a:lumOff val="0"/>
                <a:alphaOff val="0"/>
                <a:shade val="90000"/>
                <a:lumMod val="84000"/>
              </a:schemeClr>
            </a:gs>
          </a:gsLst>
          <a:lin ang="5400000" scaled="0"/>
        </a:gradFill>
        <a:ln w="9525" cap="rnd" cmpd="sng" algn="ctr">
          <a:solidFill>
            <a:schemeClr val="accent2">
              <a:hueOff val="-3593768"/>
              <a:satOff val="164"/>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2EFE6AAF-3F9A-4516-8E5A-349528D8B93A}">
      <dsp:nvSpPr>
        <dsp:cNvPr id="0" name=""/>
        <dsp:cNvSpPr/>
      </dsp:nvSpPr>
      <dsp:spPr>
        <a:xfrm>
          <a:off x="0" y="910732"/>
          <a:ext cx="7147757" cy="454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Self-discovery and mastering one’s mind…</a:t>
          </a:r>
        </a:p>
      </dsp:txBody>
      <dsp:txXfrm>
        <a:off x="0" y="910732"/>
        <a:ext cx="7147757" cy="454034"/>
      </dsp:txXfrm>
    </dsp:sp>
    <dsp:sp modelId="{802E88FB-9B52-447B-8067-41FAE37AB3C4}">
      <dsp:nvSpPr>
        <dsp:cNvPr id="0" name=""/>
        <dsp:cNvSpPr/>
      </dsp:nvSpPr>
      <dsp:spPr>
        <a:xfrm>
          <a:off x="0" y="1364767"/>
          <a:ext cx="7147757" cy="0"/>
        </a:xfrm>
        <a:prstGeom prst="line">
          <a:avLst/>
        </a:prstGeom>
        <a:gradFill rotWithShape="0">
          <a:gsLst>
            <a:gs pos="0">
              <a:schemeClr val="accent2">
                <a:hueOff val="-5390651"/>
                <a:satOff val="246"/>
                <a:lumOff val="0"/>
                <a:alphaOff val="0"/>
                <a:tint val="98000"/>
                <a:lumMod val="114000"/>
              </a:schemeClr>
            </a:gs>
            <a:gs pos="100000">
              <a:schemeClr val="accent2">
                <a:hueOff val="-5390651"/>
                <a:satOff val="246"/>
                <a:lumOff val="0"/>
                <a:alphaOff val="0"/>
                <a:shade val="90000"/>
                <a:lumMod val="84000"/>
              </a:schemeClr>
            </a:gs>
          </a:gsLst>
          <a:lin ang="5400000" scaled="0"/>
        </a:gradFill>
        <a:ln w="9525" cap="rnd" cmpd="sng" algn="ctr">
          <a:solidFill>
            <a:schemeClr val="accent2">
              <a:hueOff val="-5390651"/>
              <a:satOff val="246"/>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922A61CB-D056-427B-AB91-2DAAFD258C7D}">
      <dsp:nvSpPr>
        <dsp:cNvPr id="0" name=""/>
        <dsp:cNvSpPr/>
      </dsp:nvSpPr>
      <dsp:spPr>
        <a:xfrm>
          <a:off x="0" y="1364767"/>
          <a:ext cx="7147757" cy="454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Mind is a field that creates a false identity of oneself…</a:t>
          </a:r>
        </a:p>
      </dsp:txBody>
      <dsp:txXfrm>
        <a:off x="0" y="1364767"/>
        <a:ext cx="7147757" cy="454034"/>
      </dsp:txXfrm>
    </dsp:sp>
    <dsp:sp modelId="{92B28F1D-EE1C-4288-8BDF-CEC6AD3EF1BF}">
      <dsp:nvSpPr>
        <dsp:cNvPr id="0" name=""/>
        <dsp:cNvSpPr/>
      </dsp:nvSpPr>
      <dsp:spPr>
        <a:xfrm>
          <a:off x="0" y="1818801"/>
          <a:ext cx="7147757" cy="0"/>
        </a:xfrm>
        <a:prstGeom prst="line">
          <a:avLst/>
        </a:prstGeom>
        <a:gradFill rotWithShape="0">
          <a:gsLst>
            <a:gs pos="0">
              <a:schemeClr val="accent2">
                <a:hueOff val="-7187535"/>
                <a:satOff val="328"/>
                <a:lumOff val="0"/>
                <a:alphaOff val="0"/>
                <a:tint val="98000"/>
                <a:lumMod val="114000"/>
              </a:schemeClr>
            </a:gs>
            <a:gs pos="100000">
              <a:schemeClr val="accent2">
                <a:hueOff val="-7187535"/>
                <a:satOff val="328"/>
                <a:lumOff val="0"/>
                <a:alphaOff val="0"/>
                <a:shade val="90000"/>
                <a:lumMod val="84000"/>
              </a:schemeClr>
            </a:gs>
          </a:gsLst>
          <a:lin ang="5400000" scaled="0"/>
        </a:gradFill>
        <a:ln w="9525" cap="rnd" cmpd="sng" algn="ctr">
          <a:solidFill>
            <a:schemeClr val="accent2">
              <a:hueOff val="-7187535"/>
              <a:satOff val="328"/>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23A457E-A5D7-4E0B-B5ED-895629764FA5}">
      <dsp:nvSpPr>
        <dsp:cNvPr id="0" name=""/>
        <dsp:cNvSpPr/>
      </dsp:nvSpPr>
      <dsp:spPr>
        <a:xfrm>
          <a:off x="0" y="1818801"/>
          <a:ext cx="7147757" cy="454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Mastering one’s mind by going behind one’s thoughts…</a:t>
          </a:r>
        </a:p>
      </dsp:txBody>
      <dsp:txXfrm>
        <a:off x="0" y="1818801"/>
        <a:ext cx="7147757" cy="454034"/>
      </dsp:txXfrm>
    </dsp:sp>
    <dsp:sp modelId="{9E090C5F-E951-4CF5-A5F0-4FE5BA36B755}">
      <dsp:nvSpPr>
        <dsp:cNvPr id="0" name=""/>
        <dsp:cNvSpPr/>
      </dsp:nvSpPr>
      <dsp:spPr>
        <a:xfrm>
          <a:off x="0" y="2272836"/>
          <a:ext cx="7147757" cy="0"/>
        </a:xfrm>
        <a:prstGeom prst="line">
          <a:avLst/>
        </a:prstGeom>
        <a:gradFill rotWithShape="0">
          <a:gsLst>
            <a:gs pos="0">
              <a:schemeClr val="accent2">
                <a:hueOff val="-8984419"/>
                <a:satOff val="410"/>
                <a:lumOff val="0"/>
                <a:alphaOff val="0"/>
                <a:tint val="98000"/>
                <a:lumMod val="114000"/>
              </a:schemeClr>
            </a:gs>
            <a:gs pos="100000">
              <a:schemeClr val="accent2">
                <a:hueOff val="-8984419"/>
                <a:satOff val="410"/>
                <a:lumOff val="0"/>
                <a:alphaOff val="0"/>
                <a:shade val="90000"/>
                <a:lumMod val="84000"/>
              </a:schemeClr>
            </a:gs>
          </a:gsLst>
          <a:lin ang="5400000" scaled="0"/>
        </a:gradFill>
        <a:ln w="9525" cap="rnd" cmpd="sng" algn="ctr">
          <a:solidFill>
            <a:schemeClr val="accent2">
              <a:hueOff val="-8984419"/>
              <a:satOff val="41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B8487BF-4F7F-46C6-9E8B-D291745D9A56}">
      <dsp:nvSpPr>
        <dsp:cNvPr id="0" name=""/>
        <dsp:cNvSpPr/>
      </dsp:nvSpPr>
      <dsp:spPr>
        <a:xfrm>
          <a:off x="0" y="2272836"/>
          <a:ext cx="7147757" cy="454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Getting into the path of self-mastery…</a:t>
          </a:r>
        </a:p>
      </dsp:txBody>
      <dsp:txXfrm>
        <a:off x="0" y="2272836"/>
        <a:ext cx="7147757" cy="454034"/>
      </dsp:txXfrm>
    </dsp:sp>
    <dsp:sp modelId="{5A4C8088-AAA7-4F98-9AE2-5BA414A2523F}">
      <dsp:nvSpPr>
        <dsp:cNvPr id="0" name=""/>
        <dsp:cNvSpPr/>
      </dsp:nvSpPr>
      <dsp:spPr>
        <a:xfrm>
          <a:off x="0" y="2726871"/>
          <a:ext cx="7147757" cy="0"/>
        </a:xfrm>
        <a:prstGeom prst="line">
          <a:avLst/>
        </a:prstGeom>
        <a:gradFill rotWithShape="0">
          <a:gsLst>
            <a:gs pos="0">
              <a:schemeClr val="accent2">
                <a:hueOff val="-10781302"/>
                <a:satOff val="491"/>
                <a:lumOff val="0"/>
                <a:alphaOff val="0"/>
                <a:tint val="98000"/>
                <a:lumMod val="114000"/>
              </a:schemeClr>
            </a:gs>
            <a:gs pos="100000">
              <a:schemeClr val="accent2">
                <a:hueOff val="-10781302"/>
                <a:satOff val="491"/>
                <a:lumOff val="0"/>
                <a:alphaOff val="0"/>
                <a:shade val="90000"/>
                <a:lumMod val="84000"/>
              </a:schemeClr>
            </a:gs>
          </a:gsLst>
          <a:lin ang="5400000" scaled="0"/>
        </a:gradFill>
        <a:ln w="9525" cap="rnd" cmpd="sng" algn="ctr">
          <a:solidFill>
            <a:schemeClr val="accent2">
              <a:hueOff val="-10781302"/>
              <a:satOff val="491"/>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BE059BD0-A1E6-4307-9E2A-028F9F08B6F7}">
      <dsp:nvSpPr>
        <dsp:cNvPr id="0" name=""/>
        <dsp:cNvSpPr/>
      </dsp:nvSpPr>
      <dsp:spPr>
        <a:xfrm>
          <a:off x="0" y="2726871"/>
          <a:ext cx="7147757" cy="454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Transformation is a state of mind itself…it is going back to one’s original state…</a:t>
          </a:r>
        </a:p>
      </dsp:txBody>
      <dsp:txXfrm>
        <a:off x="0" y="2726871"/>
        <a:ext cx="7147757" cy="454034"/>
      </dsp:txXfrm>
    </dsp:sp>
    <dsp:sp modelId="{AAFFC6FC-BFF2-43FE-AF95-C753F8DE428E}">
      <dsp:nvSpPr>
        <dsp:cNvPr id="0" name=""/>
        <dsp:cNvSpPr/>
      </dsp:nvSpPr>
      <dsp:spPr>
        <a:xfrm>
          <a:off x="0" y="3180906"/>
          <a:ext cx="7147757" cy="0"/>
        </a:xfrm>
        <a:prstGeom prst="line">
          <a:avLst/>
        </a:prstGeom>
        <a:gradFill rotWithShape="0">
          <a:gsLst>
            <a:gs pos="0">
              <a:schemeClr val="accent2">
                <a:hueOff val="-12578186"/>
                <a:satOff val="573"/>
                <a:lumOff val="0"/>
                <a:alphaOff val="0"/>
                <a:tint val="98000"/>
                <a:lumMod val="114000"/>
              </a:schemeClr>
            </a:gs>
            <a:gs pos="100000">
              <a:schemeClr val="accent2">
                <a:hueOff val="-12578186"/>
                <a:satOff val="573"/>
                <a:lumOff val="0"/>
                <a:alphaOff val="0"/>
                <a:shade val="90000"/>
                <a:lumMod val="84000"/>
              </a:schemeClr>
            </a:gs>
          </a:gsLst>
          <a:lin ang="5400000" scaled="0"/>
        </a:gradFill>
        <a:ln w="9525" cap="rnd" cmpd="sng" algn="ctr">
          <a:solidFill>
            <a:schemeClr val="accent2">
              <a:hueOff val="-12578186"/>
              <a:satOff val="573"/>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5B353270-8E85-46B8-9BB7-A38561E8D668}">
      <dsp:nvSpPr>
        <dsp:cNvPr id="0" name=""/>
        <dsp:cNvSpPr/>
      </dsp:nvSpPr>
      <dsp:spPr>
        <a:xfrm>
          <a:off x="0" y="3180906"/>
          <a:ext cx="7147757" cy="454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Awareness of stimuli changes…there is a constant flux…</a:t>
          </a:r>
        </a:p>
      </dsp:txBody>
      <dsp:txXfrm>
        <a:off x="0" y="3180906"/>
        <a:ext cx="7147757" cy="454034"/>
      </dsp:txXfrm>
    </dsp:sp>
    <dsp:sp modelId="{A5E7765F-596E-43D1-9C56-FFACF35CA321}">
      <dsp:nvSpPr>
        <dsp:cNvPr id="0" name=""/>
        <dsp:cNvSpPr/>
      </dsp:nvSpPr>
      <dsp:spPr>
        <a:xfrm>
          <a:off x="0" y="3634941"/>
          <a:ext cx="7147757" cy="0"/>
        </a:xfrm>
        <a:prstGeom prst="line">
          <a:avLst/>
        </a:prstGeom>
        <a:gradFill rotWithShape="0">
          <a:gsLst>
            <a:gs pos="0">
              <a:schemeClr val="accent2">
                <a:hueOff val="-14375070"/>
                <a:satOff val="655"/>
                <a:lumOff val="0"/>
                <a:alphaOff val="0"/>
                <a:tint val="98000"/>
                <a:lumMod val="114000"/>
              </a:schemeClr>
            </a:gs>
            <a:gs pos="100000">
              <a:schemeClr val="accent2">
                <a:hueOff val="-14375070"/>
                <a:satOff val="655"/>
                <a:lumOff val="0"/>
                <a:alphaOff val="0"/>
                <a:shade val="90000"/>
                <a:lumMod val="84000"/>
              </a:schemeClr>
            </a:gs>
          </a:gsLst>
          <a:lin ang="5400000" scaled="0"/>
        </a:gradFill>
        <a:ln w="9525" cap="rnd" cmpd="sng" algn="ctr">
          <a:solidFill>
            <a:schemeClr val="accent2">
              <a:hueOff val="-14375070"/>
              <a:satOff val="655"/>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3FC22D70-326B-4B39-9324-874BA82338D5}">
      <dsp:nvSpPr>
        <dsp:cNvPr id="0" name=""/>
        <dsp:cNvSpPr/>
      </dsp:nvSpPr>
      <dsp:spPr>
        <a:xfrm>
          <a:off x="0" y="3634941"/>
          <a:ext cx="7147757" cy="454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Recognize the drain of charge…</a:t>
          </a:r>
        </a:p>
      </dsp:txBody>
      <dsp:txXfrm>
        <a:off x="0" y="3634941"/>
        <a:ext cx="7147757" cy="454034"/>
      </dsp:txXfrm>
    </dsp:sp>
    <dsp:sp modelId="{3CF98F05-991C-48D4-876A-CBEEB21555B3}">
      <dsp:nvSpPr>
        <dsp:cNvPr id="0" name=""/>
        <dsp:cNvSpPr/>
      </dsp:nvSpPr>
      <dsp:spPr>
        <a:xfrm>
          <a:off x="0" y="4088975"/>
          <a:ext cx="7147757" cy="0"/>
        </a:xfrm>
        <a:prstGeom prst="line">
          <a:avLst/>
        </a:prstGeom>
        <a:gradFill rotWithShape="0">
          <a:gsLst>
            <a:gs pos="0">
              <a:schemeClr val="accent2">
                <a:hueOff val="-16171954"/>
                <a:satOff val="737"/>
                <a:lumOff val="0"/>
                <a:alphaOff val="0"/>
                <a:tint val="98000"/>
                <a:lumMod val="114000"/>
              </a:schemeClr>
            </a:gs>
            <a:gs pos="100000">
              <a:schemeClr val="accent2">
                <a:hueOff val="-16171954"/>
                <a:satOff val="737"/>
                <a:lumOff val="0"/>
                <a:alphaOff val="0"/>
                <a:shade val="90000"/>
                <a:lumMod val="84000"/>
              </a:schemeClr>
            </a:gs>
          </a:gsLst>
          <a:lin ang="5400000" scaled="0"/>
        </a:gradFill>
        <a:ln w="9525" cap="rnd" cmpd="sng" algn="ctr">
          <a:solidFill>
            <a:schemeClr val="accent2">
              <a:hueOff val="-16171954"/>
              <a:satOff val="737"/>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65B415FE-AA98-4994-A898-7F6963DCB51E}">
      <dsp:nvSpPr>
        <dsp:cNvPr id="0" name=""/>
        <dsp:cNvSpPr/>
      </dsp:nvSpPr>
      <dsp:spPr>
        <a:xfrm>
          <a:off x="0" y="4088975"/>
          <a:ext cx="7147757" cy="454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Thought loops create exhaustion…Energy needs to be conserved…</a:t>
          </a:r>
        </a:p>
      </dsp:txBody>
      <dsp:txXfrm>
        <a:off x="0" y="4088975"/>
        <a:ext cx="7147757" cy="454034"/>
      </dsp:txXfrm>
    </dsp:sp>
    <dsp:sp modelId="{A57AA8BA-EF1E-4D1D-B055-A113A0720521}">
      <dsp:nvSpPr>
        <dsp:cNvPr id="0" name=""/>
        <dsp:cNvSpPr/>
      </dsp:nvSpPr>
      <dsp:spPr>
        <a:xfrm>
          <a:off x="0" y="4543010"/>
          <a:ext cx="7147757" cy="0"/>
        </a:xfrm>
        <a:prstGeom prst="line">
          <a:avLst/>
        </a:prstGeom>
        <a:gradFill rotWithShape="0">
          <a:gsLst>
            <a:gs pos="0">
              <a:schemeClr val="accent2">
                <a:hueOff val="-17968837"/>
                <a:satOff val="819"/>
                <a:lumOff val="0"/>
                <a:alphaOff val="0"/>
                <a:tint val="98000"/>
                <a:lumMod val="114000"/>
              </a:schemeClr>
            </a:gs>
            <a:gs pos="100000">
              <a:schemeClr val="accent2">
                <a:hueOff val="-17968837"/>
                <a:satOff val="819"/>
                <a:lumOff val="0"/>
                <a:alphaOff val="0"/>
                <a:shade val="90000"/>
                <a:lumMod val="84000"/>
              </a:schemeClr>
            </a:gs>
          </a:gsLst>
          <a:lin ang="5400000" scaled="0"/>
        </a:gradFill>
        <a:ln w="9525" cap="rnd" cmpd="sng" algn="ctr">
          <a:solidFill>
            <a:schemeClr val="accent2">
              <a:hueOff val="-17968837"/>
              <a:satOff val="819"/>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642891AB-8241-4F92-88AF-2B2E84350341}">
      <dsp:nvSpPr>
        <dsp:cNvPr id="0" name=""/>
        <dsp:cNvSpPr/>
      </dsp:nvSpPr>
      <dsp:spPr>
        <a:xfrm>
          <a:off x="0" y="4543010"/>
          <a:ext cx="7147757" cy="454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State of calmness, equanimity, and homeostasis…</a:t>
          </a:r>
        </a:p>
      </dsp:txBody>
      <dsp:txXfrm>
        <a:off x="0" y="4543010"/>
        <a:ext cx="7147757" cy="454034"/>
      </dsp:txXfrm>
    </dsp:sp>
    <dsp:sp modelId="{BFAD566D-DAAF-4B9B-839C-E66138D64E49}">
      <dsp:nvSpPr>
        <dsp:cNvPr id="0" name=""/>
        <dsp:cNvSpPr/>
      </dsp:nvSpPr>
      <dsp:spPr>
        <a:xfrm>
          <a:off x="0" y="4997045"/>
          <a:ext cx="7147757" cy="0"/>
        </a:xfrm>
        <a:prstGeom prst="line">
          <a:avLst/>
        </a:prstGeom>
        <a:gradFill rotWithShape="0">
          <a:gsLst>
            <a:gs pos="0">
              <a:schemeClr val="accent2">
                <a:hueOff val="-19765721"/>
                <a:satOff val="901"/>
                <a:lumOff val="0"/>
                <a:alphaOff val="0"/>
                <a:tint val="98000"/>
                <a:lumMod val="114000"/>
              </a:schemeClr>
            </a:gs>
            <a:gs pos="100000">
              <a:schemeClr val="accent2">
                <a:hueOff val="-19765721"/>
                <a:satOff val="901"/>
                <a:lumOff val="0"/>
                <a:alphaOff val="0"/>
                <a:shade val="90000"/>
                <a:lumMod val="84000"/>
              </a:schemeClr>
            </a:gs>
          </a:gsLst>
          <a:lin ang="5400000" scaled="0"/>
        </a:gradFill>
        <a:ln w="9525" cap="rnd" cmpd="sng" algn="ctr">
          <a:solidFill>
            <a:schemeClr val="accent2">
              <a:hueOff val="-19765721"/>
              <a:satOff val="901"/>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BF10E66E-E192-43D3-A6E3-3AE21A3E86A6}">
      <dsp:nvSpPr>
        <dsp:cNvPr id="0" name=""/>
        <dsp:cNvSpPr/>
      </dsp:nvSpPr>
      <dsp:spPr>
        <a:xfrm>
          <a:off x="0" y="4997045"/>
          <a:ext cx="7147757" cy="454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a:t>Being in a relaxed state allows us to navigate our life differently…</a:t>
          </a:r>
        </a:p>
      </dsp:txBody>
      <dsp:txXfrm>
        <a:off x="0" y="4997045"/>
        <a:ext cx="7147757" cy="4540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789C7-E85C-4013-BD15-E5A7D391BD7F}">
      <dsp:nvSpPr>
        <dsp:cNvPr id="0" name=""/>
        <dsp:cNvSpPr/>
      </dsp:nvSpPr>
      <dsp:spPr>
        <a:xfrm>
          <a:off x="0" y="465"/>
          <a:ext cx="6249784"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62B220-BEF8-4E24-A753-45740079513D}">
      <dsp:nvSpPr>
        <dsp:cNvPr id="0" name=""/>
        <dsp:cNvSpPr/>
      </dsp:nvSpPr>
      <dsp:spPr>
        <a:xfrm>
          <a:off x="0" y="465"/>
          <a:ext cx="6249784" cy="380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Caterpillar </a:t>
          </a:r>
          <a:r>
            <a:rPr lang="en-US" sz="1600" b="1" kern="1200" dirty="0">
              <a:solidFill>
                <a:srgbClr val="FFFF00"/>
              </a:solidFill>
            </a:rPr>
            <a:t>TRANSFORMS</a:t>
          </a:r>
          <a:r>
            <a:rPr lang="en-US" sz="1600" kern="1200" dirty="0"/>
            <a:t> into a butterfly…an irreversible state</a:t>
          </a:r>
        </a:p>
      </dsp:txBody>
      <dsp:txXfrm>
        <a:off x="0" y="465"/>
        <a:ext cx="6249784" cy="380906"/>
      </dsp:txXfrm>
    </dsp:sp>
    <dsp:sp modelId="{750BCAAB-CB87-4D18-AF0E-35E1FAEA814D}">
      <dsp:nvSpPr>
        <dsp:cNvPr id="0" name=""/>
        <dsp:cNvSpPr/>
      </dsp:nvSpPr>
      <dsp:spPr>
        <a:xfrm>
          <a:off x="0" y="381371"/>
          <a:ext cx="6249784"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4886BD-4E80-4684-966A-74DC5BE7937E}">
      <dsp:nvSpPr>
        <dsp:cNvPr id="0" name=""/>
        <dsp:cNvSpPr/>
      </dsp:nvSpPr>
      <dsp:spPr>
        <a:xfrm>
          <a:off x="0" y="381371"/>
          <a:ext cx="6249784" cy="380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Real transformation is </a:t>
          </a:r>
          <a:r>
            <a:rPr lang="en-US" sz="1600" b="1" kern="1200" dirty="0">
              <a:solidFill>
                <a:srgbClr val="FFFF00"/>
              </a:solidFill>
            </a:rPr>
            <a:t>EYE</a:t>
          </a:r>
          <a:r>
            <a:rPr lang="en-US" sz="1600" kern="1200" dirty="0"/>
            <a:t> opening…</a:t>
          </a:r>
        </a:p>
      </dsp:txBody>
      <dsp:txXfrm>
        <a:off x="0" y="381371"/>
        <a:ext cx="6249784" cy="380906"/>
      </dsp:txXfrm>
    </dsp:sp>
    <dsp:sp modelId="{C7433660-2B0F-4A31-9568-E4D7C4C98AB1}">
      <dsp:nvSpPr>
        <dsp:cNvPr id="0" name=""/>
        <dsp:cNvSpPr/>
      </dsp:nvSpPr>
      <dsp:spPr>
        <a:xfrm>
          <a:off x="0" y="762278"/>
          <a:ext cx="6249784"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6055D-AFFE-415A-892F-E63DE5C6738C}">
      <dsp:nvSpPr>
        <dsp:cNvPr id="0" name=""/>
        <dsp:cNvSpPr/>
      </dsp:nvSpPr>
      <dsp:spPr>
        <a:xfrm>
          <a:off x="0" y="762278"/>
          <a:ext cx="6249784" cy="380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 </a:t>
          </a:r>
          <a:r>
            <a:rPr lang="en-US" sz="1600" b="1" kern="1200" dirty="0">
              <a:solidFill>
                <a:srgbClr val="FFFF00"/>
              </a:solidFill>
            </a:rPr>
            <a:t>TOTAL</a:t>
          </a:r>
          <a:r>
            <a:rPr lang="en-US" sz="1600" kern="1200" dirty="0"/>
            <a:t> awakening…</a:t>
          </a:r>
        </a:p>
      </dsp:txBody>
      <dsp:txXfrm>
        <a:off x="0" y="762278"/>
        <a:ext cx="6249784" cy="380906"/>
      </dsp:txXfrm>
    </dsp:sp>
    <dsp:sp modelId="{5AA86E52-E449-4A8F-9AFC-66CC24B10E5E}">
      <dsp:nvSpPr>
        <dsp:cNvPr id="0" name=""/>
        <dsp:cNvSpPr/>
      </dsp:nvSpPr>
      <dsp:spPr>
        <a:xfrm>
          <a:off x="0" y="1143185"/>
          <a:ext cx="6249784"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1A3EA4-0334-422B-B527-39D451A8ED68}">
      <dsp:nvSpPr>
        <dsp:cNvPr id="0" name=""/>
        <dsp:cNvSpPr/>
      </dsp:nvSpPr>
      <dsp:spPr>
        <a:xfrm>
          <a:off x="0" y="1143185"/>
          <a:ext cx="6249784" cy="380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Not </a:t>
          </a:r>
          <a:r>
            <a:rPr lang="en-US" sz="1600" b="1" kern="1200" dirty="0">
              <a:solidFill>
                <a:srgbClr val="FFFF00"/>
              </a:solidFill>
            </a:rPr>
            <a:t>WANTING</a:t>
          </a:r>
          <a:r>
            <a:rPr lang="en-US" sz="1600" kern="1200" dirty="0"/>
            <a:t> to revert back to one’s old state…</a:t>
          </a:r>
        </a:p>
      </dsp:txBody>
      <dsp:txXfrm>
        <a:off x="0" y="1143185"/>
        <a:ext cx="6249784" cy="380906"/>
      </dsp:txXfrm>
    </dsp:sp>
    <dsp:sp modelId="{3DD3A7D5-FCD0-4858-AFA6-0BB252CBA33A}">
      <dsp:nvSpPr>
        <dsp:cNvPr id="0" name=""/>
        <dsp:cNvSpPr/>
      </dsp:nvSpPr>
      <dsp:spPr>
        <a:xfrm>
          <a:off x="0" y="1524092"/>
          <a:ext cx="6249784"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2272C2-BF7D-4129-9453-4F70D84471FE}">
      <dsp:nvSpPr>
        <dsp:cNvPr id="0" name=""/>
        <dsp:cNvSpPr/>
      </dsp:nvSpPr>
      <dsp:spPr>
        <a:xfrm>
          <a:off x="0" y="1524092"/>
          <a:ext cx="6249784" cy="380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Transformation give you power to </a:t>
          </a:r>
          <a:r>
            <a:rPr lang="en-US" sz="1600" b="1" kern="1200" dirty="0">
              <a:solidFill>
                <a:srgbClr val="FFFF00"/>
              </a:solidFill>
            </a:rPr>
            <a:t>LIVE</a:t>
          </a:r>
          <a:r>
            <a:rPr lang="en-US" sz="1600" kern="1200" dirty="0"/>
            <a:t> the way you want…</a:t>
          </a:r>
        </a:p>
      </dsp:txBody>
      <dsp:txXfrm>
        <a:off x="0" y="1524092"/>
        <a:ext cx="6249784" cy="380906"/>
      </dsp:txXfrm>
    </dsp:sp>
    <dsp:sp modelId="{593BB6FA-9A24-4485-98D4-263527823F92}">
      <dsp:nvSpPr>
        <dsp:cNvPr id="0" name=""/>
        <dsp:cNvSpPr/>
      </dsp:nvSpPr>
      <dsp:spPr>
        <a:xfrm>
          <a:off x="0" y="1904999"/>
          <a:ext cx="6249784"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D5A48C-CE43-4A90-986B-ED485B9FD71D}">
      <dsp:nvSpPr>
        <dsp:cNvPr id="0" name=""/>
        <dsp:cNvSpPr/>
      </dsp:nvSpPr>
      <dsp:spPr>
        <a:xfrm>
          <a:off x="0" y="1904999"/>
          <a:ext cx="6249784" cy="380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Actual transformation is </a:t>
          </a:r>
          <a:r>
            <a:rPr lang="en-US" sz="1600" b="1" kern="1200" dirty="0">
              <a:solidFill>
                <a:srgbClr val="FFFF00"/>
              </a:solidFill>
            </a:rPr>
            <a:t>EYE OPENING</a:t>
          </a:r>
          <a:r>
            <a:rPr lang="en-US" sz="1600" kern="1200" dirty="0"/>
            <a:t>…it is an AWAKENING…</a:t>
          </a:r>
        </a:p>
      </dsp:txBody>
      <dsp:txXfrm>
        <a:off x="0" y="1904999"/>
        <a:ext cx="6249784" cy="380906"/>
      </dsp:txXfrm>
    </dsp:sp>
    <dsp:sp modelId="{61E595FB-19EA-40ED-97E0-BD4C6F97EB8A}">
      <dsp:nvSpPr>
        <dsp:cNvPr id="0" name=""/>
        <dsp:cNvSpPr/>
      </dsp:nvSpPr>
      <dsp:spPr>
        <a:xfrm>
          <a:off x="0" y="2285906"/>
          <a:ext cx="6249784"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5F495D-A58C-441A-814D-8AD51F8B1300}">
      <dsp:nvSpPr>
        <dsp:cNvPr id="0" name=""/>
        <dsp:cNvSpPr/>
      </dsp:nvSpPr>
      <dsp:spPr>
        <a:xfrm>
          <a:off x="0" y="2285906"/>
          <a:ext cx="6249784" cy="380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Realizing the </a:t>
          </a:r>
          <a:r>
            <a:rPr lang="en-US" sz="1600" kern="1200" dirty="0">
              <a:solidFill>
                <a:srgbClr val="FFFF00"/>
              </a:solidFill>
            </a:rPr>
            <a:t>TRUE SELF</a:t>
          </a:r>
          <a:r>
            <a:rPr lang="en-US" sz="1600" kern="1200" dirty="0"/>
            <a:t>…who and what we really are…</a:t>
          </a:r>
        </a:p>
      </dsp:txBody>
      <dsp:txXfrm>
        <a:off x="0" y="2285906"/>
        <a:ext cx="6249784" cy="380906"/>
      </dsp:txXfrm>
    </dsp:sp>
    <dsp:sp modelId="{2D6E5F76-321B-468B-8CBC-07730BC33358}">
      <dsp:nvSpPr>
        <dsp:cNvPr id="0" name=""/>
        <dsp:cNvSpPr/>
      </dsp:nvSpPr>
      <dsp:spPr>
        <a:xfrm>
          <a:off x="0" y="2666813"/>
          <a:ext cx="6249784"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97274E-2044-4737-A9CC-97F3EE8C7FBA}">
      <dsp:nvSpPr>
        <dsp:cNvPr id="0" name=""/>
        <dsp:cNvSpPr/>
      </dsp:nvSpPr>
      <dsp:spPr>
        <a:xfrm>
          <a:off x="0" y="2666813"/>
          <a:ext cx="6249784" cy="380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Awakening from an </a:t>
          </a:r>
          <a:r>
            <a:rPr lang="en-US" sz="1600" b="1" kern="1200" dirty="0">
              <a:solidFill>
                <a:srgbClr val="FFFF00"/>
              </a:solidFill>
            </a:rPr>
            <a:t>ILLUSION</a:t>
          </a:r>
          <a:r>
            <a:rPr lang="en-US" sz="1600" kern="1200" dirty="0"/>
            <a:t>…</a:t>
          </a:r>
        </a:p>
      </dsp:txBody>
      <dsp:txXfrm>
        <a:off x="0" y="2666813"/>
        <a:ext cx="6249784" cy="380906"/>
      </dsp:txXfrm>
    </dsp:sp>
    <dsp:sp modelId="{9A837505-DFB4-4BB7-9194-79459AD52A88}">
      <dsp:nvSpPr>
        <dsp:cNvPr id="0" name=""/>
        <dsp:cNvSpPr/>
      </dsp:nvSpPr>
      <dsp:spPr>
        <a:xfrm>
          <a:off x="0" y="3047720"/>
          <a:ext cx="6249784"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C7F0C7-0564-4EB6-AFC0-7EDC8E7AD911}">
      <dsp:nvSpPr>
        <dsp:cNvPr id="0" name=""/>
        <dsp:cNvSpPr/>
      </dsp:nvSpPr>
      <dsp:spPr>
        <a:xfrm>
          <a:off x="0" y="3047720"/>
          <a:ext cx="6249784" cy="380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Going beyond a </a:t>
          </a:r>
          <a:r>
            <a:rPr lang="en-US" sz="1600" b="1" kern="1200" dirty="0">
              <a:solidFill>
                <a:srgbClr val="FFFF00"/>
              </a:solidFill>
            </a:rPr>
            <a:t>STATE OF FLUX</a:t>
          </a:r>
          <a:r>
            <a:rPr lang="en-US" sz="1600" kern="1200" dirty="0"/>
            <a:t>…</a:t>
          </a:r>
        </a:p>
      </dsp:txBody>
      <dsp:txXfrm>
        <a:off x="0" y="3047720"/>
        <a:ext cx="6249784" cy="380906"/>
      </dsp:txXfrm>
    </dsp:sp>
    <dsp:sp modelId="{92881CA6-41B1-41FC-87C6-B136F0679AE2}">
      <dsp:nvSpPr>
        <dsp:cNvPr id="0" name=""/>
        <dsp:cNvSpPr/>
      </dsp:nvSpPr>
      <dsp:spPr>
        <a:xfrm>
          <a:off x="0" y="3428627"/>
          <a:ext cx="6249784" cy="0"/>
        </a:xfrm>
        <a:prstGeom prst="line">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3637F0-FEB6-41FF-9AF4-19EEF631E618}">
      <dsp:nvSpPr>
        <dsp:cNvPr id="0" name=""/>
        <dsp:cNvSpPr/>
      </dsp:nvSpPr>
      <dsp:spPr>
        <a:xfrm>
          <a:off x="0" y="3428627"/>
          <a:ext cx="6249784" cy="380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Power to </a:t>
          </a:r>
          <a:r>
            <a:rPr lang="en-US" sz="1600" b="1" kern="1200" dirty="0">
              <a:solidFill>
                <a:srgbClr val="FFFF00"/>
              </a:solidFill>
            </a:rPr>
            <a:t>LIVE</a:t>
          </a:r>
          <a:r>
            <a:rPr lang="en-US" sz="1600" kern="1200" dirty="0"/>
            <a:t> one’s life with freedom…</a:t>
          </a:r>
        </a:p>
      </dsp:txBody>
      <dsp:txXfrm>
        <a:off x="0" y="3428627"/>
        <a:ext cx="6249784" cy="3809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0D961-8198-45BB-8EE9-A28BEF331E58}">
      <dsp:nvSpPr>
        <dsp:cNvPr id="0" name=""/>
        <dsp:cNvSpPr/>
      </dsp:nvSpPr>
      <dsp:spPr>
        <a:xfrm>
          <a:off x="3856" y="80759"/>
          <a:ext cx="2088051" cy="125283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EXPLORING ONE’S MIND OPENS AN INNER PATHWAY (DOORWAY)…</a:t>
          </a:r>
          <a:endParaRPr lang="en-US" sz="1300" b="1" kern="1200" dirty="0">
            <a:solidFill>
              <a:schemeClr val="bg1"/>
            </a:solidFill>
          </a:endParaRPr>
        </a:p>
      </dsp:txBody>
      <dsp:txXfrm>
        <a:off x="3856" y="80759"/>
        <a:ext cx="2088051" cy="1252830"/>
      </dsp:txXfrm>
    </dsp:sp>
    <dsp:sp modelId="{60303874-DDAB-4518-BECF-3C18823F4DD3}">
      <dsp:nvSpPr>
        <dsp:cNvPr id="0" name=""/>
        <dsp:cNvSpPr/>
      </dsp:nvSpPr>
      <dsp:spPr>
        <a:xfrm>
          <a:off x="2300713" y="80759"/>
          <a:ext cx="2088051" cy="1252830"/>
        </a:xfrm>
        <a:prstGeom prst="rect">
          <a:avLst/>
        </a:prstGeom>
        <a:solidFill>
          <a:schemeClr val="accent2">
            <a:hueOff val="-1647143"/>
            <a:satOff val="75"/>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OUR MINDS ARE EXTREMELY PRECIOUS…</a:t>
          </a:r>
          <a:endParaRPr lang="en-US" sz="1300" b="1" kern="1200" dirty="0">
            <a:solidFill>
              <a:schemeClr val="bg1"/>
            </a:solidFill>
          </a:endParaRPr>
        </a:p>
      </dsp:txBody>
      <dsp:txXfrm>
        <a:off x="2300713" y="80759"/>
        <a:ext cx="2088051" cy="1252830"/>
      </dsp:txXfrm>
    </dsp:sp>
    <dsp:sp modelId="{A3A0E5B4-B919-42FC-AF3D-53940C0D8163}">
      <dsp:nvSpPr>
        <dsp:cNvPr id="0" name=""/>
        <dsp:cNvSpPr/>
      </dsp:nvSpPr>
      <dsp:spPr>
        <a:xfrm>
          <a:off x="4597570" y="80759"/>
          <a:ext cx="2088051" cy="1252830"/>
        </a:xfrm>
        <a:prstGeom prst="rect">
          <a:avLst/>
        </a:prstGeom>
        <a:solidFill>
          <a:schemeClr val="accent2">
            <a:hueOff val="-3294287"/>
            <a:satOff val="15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CONFINING THE MIND TO PEOPLE, PLACES, AND THINGS…VS…MOVING OUT OF SUCH CONFINEMENT…</a:t>
          </a:r>
          <a:endParaRPr lang="en-US" sz="1300" b="1" kern="1200" dirty="0">
            <a:solidFill>
              <a:schemeClr val="bg1"/>
            </a:solidFill>
          </a:endParaRPr>
        </a:p>
      </dsp:txBody>
      <dsp:txXfrm>
        <a:off x="4597570" y="80759"/>
        <a:ext cx="2088051" cy="1252830"/>
      </dsp:txXfrm>
    </dsp:sp>
    <dsp:sp modelId="{60684EDB-71C5-4FD7-BFBB-00E3B89BA851}">
      <dsp:nvSpPr>
        <dsp:cNvPr id="0" name=""/>
        <dsp:cNvSpPr/>
      </dsp:nvSpPr>
      <dsp:spPr>
        <a:xfrm>
          <a:off x="6894426" y="80759"/>
          <a:ext cx="2088051" cy="1252830"/>
        </a:xfrm>
        <a:prstGeom prst="rect">
          <a:avLst/>
        </a:prstGeom>
        <a:solidFill>
          <a:schemeClr val="accent2">
            <a:hueOff val="-4941430"/>
            <a:satOff val="225"/>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REALIZE THE FULL POTENTIAL OF ONE’S MIND…</a:t>
          </a:r>
          <a:endParaRPr lang="en-US" sz="1300" b="1" kern="1200" dirty="0">
            <a:solidFill>
              <a:schemeClr val="bg1"/>
            </a:solidFill>
          </a:endParaRPr>
        </a:p>
      </dsp:txBody>
      <dsp:txXfrm>
        <a:off x="6894426" y="80759"/>
        <a:ext cx="2088051" cy="1252830"/>
      </dsp:txXfrm>
    </dsp:sp>
    <dsp:sp modelId="{62FF902F-E99E-4289-B90F-5322CBE9226E}">
      <dsp:nvSpPr>
        <dsp:cNvPr id="0" name=""/>
        <dsp:cNvSpPr/>
      </dsp:nvSpPr>
      <dsp:spPr>
        <a:xfrm>
          <a:off x="9191283" y="80759"/>
          <a:ext cx="2088051" cy="1252830"/>
        </a:xfrm>
        <a:prstGeom prst="rect">
          <a:avLst/>
        </a:prstGeom>
        <a:solidFill>
          <a:schemeClr val="accent2">
            <a:hueOff val="-6588574"/>
            <a:satOff val="30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WE HAVE CREATED DIVISIONS…WE ARE ACTUALLY (FUNDAMENTALLY) THE SAME…</a:t>
          </a:r>
          <a:endParaRPr lang="en-US" sz="1300" b="1" kern="1200" dirty="0">
            <a:solidFill>
              <a:schemeClr val="bg1"/>
            </a:solidFill>
          </a:endParaRPr>
        </a:p>
      </dsp:txBody>
      <dsp:txXfrm>
        <a:off x="9191283" y="80759"/>
        <a:ext cx="2088051" cy="1252830"/>
      </dsp:txXfrm>
    </dsp:sp>
    <dsp:sp modelId="{7DF76116-AEFB-456F-9D19-CC20927733C4}">
      <dsp:nvSpPr>
        <dsp:cNvPr id="0" name=""/>
        <dsp:cNvSpPr/>
      </dsp:nvSpPr>
      <dsp:spPr>
        <a:xfrm>
          <a:off x="3856" y="1542396"/>
          <a:ext cx="2088051" cy="1252830"/>
        </a:xfrm>
        <a:prstGeom prst="rect">
          <a:avLst/>
        </a:prstGeom>
        <a:solidFill>
          <a:schemeClr val="accent2">
            <a:hueOff val="-8235717"/>
            <a:satOff val="375"/>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OUR BELIEF SYSTEMS DIFFERENTIATE US…</a:t>
          </a:r>
          <a:endParaRPr lang="en-US" sz="1300" b="1" kern="1200" dirty="0">
            <a:solidFill>
              <a:schemeClr val="bg1"/>
            </a:solidFill>
          </a:endParaRPr>
        </a:p>
      </dsp:txBody>
      <dsp:txXfrm>
        <a:off x="3856" y="1542396"/>
        <a:ext cx="2088051" cy="1252830"/>
      </dsp:txXfrm>
    </dsp:sp>
    <dsp:sp modelId="{8C438BB4-5C20-47C2-8C98-A6637F521989}">
      <dsp:nvSpPr>
        <dsp:cNvPr id="0" name=""/>
        <dsp:cNvSpPr/>
      </dsp:nvSpPr>
      <dsp:spPr>
        <a:xfrm>
          <a:off x="2300713" y="1542396"/>
          <a:ext cx="2088051" cy="1252830"/>
        </a:xfrm>
        <a:prstGeom prst="rect">
          <a:avLst/>
        </a:prstGeom>
        <a:solidFill>
          <a:schemeClr val="accent2">
            <a:hueOff val="-9882860"/>
            <a:satOff val="45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DISCOVERY OF INCREASED SIMILARITY AND CONNECTEDNESS…</a:t>
          </a:r>
          <a:endParaRPr lang="en-US" sz="1300" b="1" kern="1200" dirty="0">
            <a:solidFill>
              <a:schemeClr val="bg1"/>
            </a:solidFill>
          </a:endParaRPr>
        </a:p>
      </dsp:txBody>
      <dsp:txXfrm>
        <a:off x="2300713" y="1542396"/>
        <a:ext cx="2088051" cy="1252830"/>
      </dsp:txXfrm>
    </dsp:sp>
    <dsp:sp modelId="{4615C7F5-36DD-4683-BAA2-17D5EAC97B54}">
      <dsp:nvSpPr>
        <dsp:cNvPr id="0" name=""/>
        <dsp:cNvSpPr/>
      </dsp:nvSpPr>
      <dsp:spPr>
        <a:xfrm>
          <a:off x="4597570" y="1542396"/>
          <a:ext cx="2088051" cy="1252830"/>
        </a:xfrm>
        <a:prstGeom prst="rect">
          <a:avLst/>
        </a:prstGeom>
        <a:solidFill>
          <a:schemeClr val="accent2">
            <a:hueOff val="-11530003"/>
            <a:satOff val="526"/>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WE ARE ENERGY BEINGS.</a:t>
          </a:r>
          <a:endParaRPr lang="en-US" sz="1300" b="1" kern="1200" dirty="0">
            <a:solidFill>
              <a:schemeClr val="bg1"/>
            </a:solidFill>
          </a:endParaRPr>
        </a:p>
      </dsp:txBody>
      <dsp:txXfrm>
        <a:off x="4597570" y="1542396"/>
        <a:ext cx="2088051" cy="1252830"/>
      </dsp:txXfrm>
    </dsp:sp>
    <dsp:sp modelId="{1B947E74-C54C-4912-9E4D-A11449290549}">
      <dsp:nvSpPr>
        <dsp:cNvPr id="0" name=""/>
        <dsp:cNvSpPr/>
      </dsp:nvSpPr>
      <dsp:spPr>
        <a:xfrm>
          <a:off x="6894426" y="1542396"/>
          <a:ext cx="2088051" cy="1252830"/>
        </a:xfrm>
        <a:prstGeom prst="rect">
          <a:avLst/>
        </a:prstGeom>
        <a:solidFill>
          <a:schemeClr val="accent2">
            <a:hueOff val="-13177148"/>
            <a:satOff val="6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COLLABORATIVE APPROACH TOWARDS HUMAN PROGRESS…</a:t>
          </a:r>
          <a:endParaRPr lang="en-US" sz="1300" b="1" kern="1200" dirty="0">
            <a:solidFill>
              <a:schemeClr val="bg1"/>
            </a:solidFill>
          </a:endParaRPr>
        </a:p>
      </dsp:txBody>
      <dsp:txXfrm>
        <a:off x="6894426" y="1542396"/>
        <a:ext cx="2088051" cy="1252830"/>
      </dsp:txXfrm>
    </dsp:sp>
    <dsp:sp modelId="{A579D7C5-E7F7-4858-A011-6FD3684CFE9E}">
      <dsp:nvSpPr>
        <dsp:cNvPr id="0" name=""/>
        <dsp:cNvSpPr/>
      </dsp:nvSpPr>
      <dsp:spPr>
        <a:xfrm>
          <a:off x="9191283" y="1542396"/>
          <a:ext cx="2088051" cy="1252830"/>
        </a:xfrm>
        <a:prstGeom prst="rect">
          <a:avLst/>
        </a:prstGeom>
        <a:solidFill>
          <a:schemeClr val="accent2">
            <a:hueOff val="-14824290"/>
            <a:satOff val="676"/>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DECONSTRUCTION OF LIMITEDNESS LEADS TO NATURAL OPENING UP…</a:t>
          </a:r>
          <a:endParaRPr lang="en-US" sz="1300" b="1" kern="1200" dirty="0">
            <a:solidFill>
              <a:schemeClr val="bg1"/>
            </a:solidFill>
          </a:endParaRPr>
        </a:p>
      </dsp:txBody>
      <dsp:txXfrm>
        <a:off x="9191283" y="1542396"/>
        <a:ext cx="2088051" cy="1252830"/>
      </dsp:txXfrm>
    </dsp:sp>
    <dsp:sp modelId="{755E5914-9D66-47B2-AFEA-6905E500CBF7}">
      <dsp:nvSpPr>
        <dsp:cNvPr id="0" name=""/>
        <dsp:cNvSpPr/>
      </dsp:nvSpPr>
      <dsp:spPr>
        <a:xfrm>
          <a:off x="2300713" y="3004032"/>
          <a:ext cx="2088051" cy="1252830"/>
        </a:xfrm>
        <a:prstGeom prst="rect">
          <a:avLst/>
        </a:prstGeom>
        <a:solidFill>
          <a:schemeClr val="accent2">
            <a:hueOff val="-16471434"/>
            <a:satOff val="75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LETTING GO OF LIMITED BELIEFS…RATHER THAN AVOIDING/SUPPRESSING THEM…</a:t>
          </a:r>
          <a:endParaRPr lang="en-US" sz="1300" b="1" kern="1200" dirty="0">
            <a:solidFill>
              <a:schemeClr val="bg1"/>
            </a:solidFill>
          </a:endParaRPr>
        </a:p>
      </dsp:txBody>
      <dsp:txXfrm>
        <a:off x="2300713" y="3004032"/>
        <a:ext cx="2088051" cy="1252830"/>
      </dsp:txXfrm>
    </dsp:sp>
    <dsp:sp modelId="{07BF5AD3-3606-40A0-AC73-EE5A70490B79}">
      <dsp:nvSpPr>
        <dsp:cNvPr id="0" name=""/>
        <dsp:cNvSpPr/>
      </dsp:nvSpPr>
      <dsp:spPr>
        <a:xfrm>
          <a:off x="4597570" y="3004032"/>
          <a:ext cx="2088051" cy="1252830"/>
        </a:xfrm>
        <a:prstGeom prst="rect">
          <a:avLst/>
        </a:prstGeom>
        <a:solidFill>
          <a:schemeClr val="accent2">
            <a:hueOff val="-18118577"/>
            <a:satOff val="826"/>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THE SELF REVEALS ITSELF…</a:t>
          </a:r>
          <a:endParaRPr lang="en-US" sz="1300" b="1" kern="1200" dirty="0">
            <a:solidFill>
              <a:schemeClr val="bg1"/>
            </a:solidFill>
          </a:endParaRPr>
        </a:p>
      </dsp:txBody>
      <dsp:txXfrm>
        <a:off x="4597570" y="3004032"/>
        <a:ext cx="2088051" cy="1252830"/>
      </dsp:txXfrm>
    </dsp:sp>
    <dsp:sp modelId="{71D38297-417C-499A-9E18-EF6630DB5B0E}">
      <dsp:nvSpPr>
        <dsp:cNvPr id="0" name=""/>
        <dsp:cNvSpPr/>
      </dsp:nvSpPr>
      <dsp:spPr>
        <a:xfrm>
          <a:off x="6894426" y="3004032"/>
          <a:ext cx="2088051" cy="1252830"/>
        </a:xfrm>
        <a:prstGeom prst="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i="0" kern="1200" dirty="0">
              <a:solidFill>
                <a:schemeClr val="bg1"/>
              </a:solidFill>
            </a:rPr>
            <a:t>CREATION OF MORE SPACE IN ONE’S MIND…</a:t>
          </a:r>
          <a:endParaRPr lang="en-US" sz="1300" b="1" kern="1200" dirty="0">
            <a:solidFill>
              <a:schemeClr val="bg1"/>
            </a:solidFill>
          </a:endParaRPr>
        </a:p>
      </dsp:txBody>
      <dsp:txXfrm>
        <a:off x="6894426" y="3004032"/>
        <a:ext cx="2088051" cy="125283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E9D0D-B900-40F0-A2D3-2E5FE44D2A0A}">
      <dsp:nvSpPr>
        <dsp:cNvPr id="0" name=""/>
        <dsp:cNvSpPr/>
      </dsp:nvSpPr>
      <dsp:spPr>
        <a:xfrm>
          <a:off x="827072" y="462"/>
          <a:ext cx="2298676" cy="137920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ALL WE HAVE ARE SENSE PERCEPTIONS THAT ARE RECORDED…</a:t>
          </a:r>
        </a:p>
      </dsp:txBody>
      <dsp:txXfrm>
        <a:off x="827072" y="462"/>
        <a:ext cx="2298676" cy="1379206"/>
      </dsp:txXfrm>
    </dsp:sp>
    <dsp:sp modelId="{B227BAC8-0DD8-4B74-A45B-D5C838EE630C}">
      <dsp:nvSpPr>
        <dsp:cNvPr id="0" name=""/>
        <dsp:cNvSpPr/>
      </dsp:nvSpPr>
      <dsp:spPr>
        <a:xfrm>
          <a:off x="3355617" y="462"/>
          <a:ext cx="2298676" cy="137920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CONDITIONING FROM PARENTS AND OTHERS…</a:t>
          </a:r>
        </a:p>
      </dsp:txBody>
      <dsp:txXfrm>
        <a:off x="3355617" y="462"/>
        <a:ext cx="2298676" cy="1379206"/>
      </dsp:txXfrm>
    </dsp:sp>
    <dsp:sp modelId="{BA17AF48-3434-4094-AC78-67EABFB9EEFD}">
      <dsp:nvSpPr>
        <dsp:cNvPr id="0" name=""/>
        <dsp:cNvSpPr/>
      </dsp:nvSpPr>
      <dsp:spPr>
        <a:xfrm>
          <a:off x="5884162" y="462"/>
          <a:ext cx="2298676" cy="137920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THERE IS A MIX-UP OF CONTENT WITHIN THE MIND…ONE NEEDS TO BE SYSTEMATIC IN TRYING TO SORT IT ALL OUT… </a:t>
          </a:r>
        </a:p>
      </dsp:txBody>
      <dsp:txXfrm>
        <a:off x="5884162" y="462"/>
        <a:ext cx="2298676" cy="1379206"/>
      </dsp:txXfrm>
    </dsp:sp>
    <dsp:sp modelId="{D2BF95DC-2418-424D-8670-96F896F994E0}">
      <dsp:nvSpPr>
        <dsp:cNvPr id="0" name=""/>
        <dsp:cNvSpPr/>
      </dsp:nvSpPr>
      <dsp:spPr>
        <a:xfrm>
          <a:off x="8412707" y="462"/>
          <a:ext cx="2298676" cy="1379206"/>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WE ARE IN COMPARISON TO OUR BELIEF SYSTEMS…PULL AND PUSH PROCESS…</a:t>
          </a:r>
        </a:p>
      </dsp:txBody>
      <dsp:txXfrm>
        <a:off x="8412707" y="462"/>
        <a:ext cx="2298676" cy="1379206"/>
      </dsp:txXfrm>
    </dsp:sp>
    <dsp:sp modelId="{1F173F66-9F04-4749-B02A-9800C5ABF11C}">
      <dsp:nvSpPr>
        <dsp:cNvPr id="0" name=""/>
        <dsp:cNvSpPr/>
      </dsp:nvSpPr>
      <dsp:spPr>
        <a:xfrm>
          <a:off x="827072" y="1609536"/>
          <a:ext cx="2298676" cy="1379206"/>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REALIZE THROUGH MEDITATION TO GO BEYOND THE MIND…CONTEMPLATION, INTROSPECTION, SCRIPTURES, PHILOSOPHY, ETC.</a:t>
          </a:r>
        </a:p>
      </dsp:txBody>
      <dsp:txXfrm>
        <a:off x="827072" y="1609536"/>
        <a:ext cx="2298676" cy="1379206"/>
      </dsp:txXfrm>
    </dsp:sp>
    <dsp:sp modelId="{8F550E04-3C1A-4517-BCBB-80BFFFE94F6C}">
      <dsp:nvSpPr>
        <dsp:cNvPr id="0" name=""/>
        <dsp:cNvSpPr/>
      </dsp:nvSpPr>
      <dsp:spPr>
        <a:xfrm>
          <a:off x="3361410" y="1592158"/>
          <a:ext cx="2298676" cy="137920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ALLOW YOURSELF TO GET OUT OF MENTAL WALLS…</a:t>
          </a:r>
        </a:p>
      </dsp:txBody>
      <dsp:txXfrm>
        <a:off x="3361410" y="1592158"/>
        <a:ext cx="2298676" cy="1379206"/>
      </dsp:txXfrm>
    </dsp:sp>
    <dsp:sp modelId="{58492C05-C4D3-4AC8-B1D2-459895CAB860}">
      <dsp:nvSpPr>
        <dsp:cNvPr id="0" name=""/>
        <dsp:cNvSpPr/>
      </dsp:nvSpPr>
      <dsp:spPr>
        <a:xfrm>
          <a:off x="5884162" y="1609536"/>
          <a:ext cx="2298676" cy="137920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MAIN PRACTICE: LEAN TO LET GO…</a:t>
          </a:r>
        </a:p>
      </dsp:txBody>
      <dsp:txXfrm>
        <a:off x="5884162" y="1609536"/>
        <a:ext cx="2298676" cy="1379206"/>
      </dsp:txXfrm>
    </dsp:sp>
    <dsp:sp modelId="{B1D68FF9-9335-4FEF-B6D4-9C548130A84D}">
      <dsp:nvSpPr>
        <dsp:cNvPr id="0" name=""/>
        <dsp:cNvSpPr/>
      </dsp:nvSpPr>
      <dsp:spPr>
        <a:xfrm>
          <a:off x="8412707" y="1609536"/>
          <a:ext cx="2298676" cy="137920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LEARNING TO NAVIGATE LIFE AS IT COMES TO YOU…</a:t>
          </a:r>
        </a:p>
      </dsp:txBody>
      <dsp:txXfrm>
        <a:off x="8412707" y="1609536"/>
        <a:ext cx="2298676" cy="1379206"/>
      </dsp:txXfrm>
    </dsp:sp>
    <dsp:sp modelId="{E231630C-F2DD-4C97-AEC4-8863AA438640}">
      <dsp:nvSpPr>
        <dsp:cNvPr id="0" name=""/>
        <dsp:cNvSpPr/>
      </dsp:nvSpPr>
      <dsp:spPr>
        <a:xfrm>
          <a:off x="827072" y="3218610"/>
          <a:ext cx="2298676" cy="1379206"/>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MAKE ROOM FOR CREATIVE/EXPANSIVE THOUGHTS…</a:t>
          </a:r>
        </a:p>
      </dsp:txBody>
      <dsp:txXfrm>
        <a:off x="827072" y="3218610"/>
        <a:ext cx="2298676" cy="1379206"/>
      </dsp:txXfrm>
    </dsp:sp>
    <dsp:sp modelId="{43E39D47-9CD3-495E-B2D4-2E0D7D140AC3}">
      <dsp:nvSpPr>
        <dsp:cNvPr id="0" name=""/>
        <dsp:cNvSpPr/>
      </dsp:nvSpPr>
      <dsp:spPr>
        <a:xfrm>
          <a:off x="3355617" y="3218610"/>
          <a:ext cx="2298676" cy="1379206"/>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GOING WITH THE FLOW (TAOISM)</a:t>
          </a:r>
        </a:p>
      </dsp:txBody>
      <dsp:txXfrm>
        <a:off x="3355617" y="3218610"/>
        <a:ext cx="2298676" cy="1379206"/>
      </dsp:txXfrm>
    </dsp:sp>
    <dsp:sp modelId="{566AEA66-27FC-4D43-AEF0-5C37566815B1}">
      <dsp:nvSpPr>
        <dsp:cNvPr id="0" name=""/>
        <dsp:cNvSpPr/>
      </dsp:nvSpPr>
      <dsp:spPr>
        <a:xfrm>
          <a:off x="5884162" y="3218610"/>
          <a:ext cx="2298676" cy="137920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WE ARE DIVINE… WE ARE CO-CREATORS OF IN THE UNIVERSE</a:t>
          </a:r>
        </a:p>
      </dsp:txBody>
      <dsp:txXfrm>
        <a:off x="5884162" y="3218610"/>
        <a:ext cx="2298676" cy="1379206"/>
      </dsp:txXfrm>
    </dsp:sp>
    <dsp:sp modelId="{24FBCF30-CB75-4450-9472-68B749911390}">
      <dsp:nvSpPr>
        <dsp:cNvPr id="0" name=""/>
        <dsp:cNvSpPr/>
      </dsp:nvSpPr>
      <dsp:spPr>
        <a:xfrm>
          <a:off x="8412707" y="3218610"/>
          <a:ext cx="2298676" cy="137920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BEING IN NATURE CHANGES ONE’S FREQUENCY…</a:t>
          </a:r>
        </a:p>
      </dsp:txBody>
      <dsp:txXfrm>
        <a:off x="8412707" y="3218610"/>
        <a:ext cx="2298676" cy="13792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4A38E-4434-4463-9209-E598291F626C}">
      <dsp:nvSpPr>
        <dsp:cNvPr id="0" name=""/>
        <dsp:cNvSpPr/>
      </dsp:nvSpPr>
      <dsp:spPr>
        <a:xfrm>
          <a:off x="0" y="1860"/>
          <a:ext cx="3330328"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E1D38C8-AA62-48E1-AB47-BAE462E6C894}">
      <dsp:nvSpPr>
        <dsp:cNvPr id="0" name=""/>
        <dsp:cNvSpPr/>
      </dsp:nvSpPr>
      <dsp:spPr>
        <a:xfrm>
          <a:off x="0" y="0"/>
          <a:ext cx="3330328" cy="12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r>
            <a:rPr lang="en-US" sz="2500" b="1" i="0" kern="1200" dirty="0"/>
            <a:t>PERFORMING </a:t>
          </a:r>
          <a:r>
            <a:rPr lang="en-US" sz="2500" b="1" i="0" kern="1200" dirty="0">
              <a:solidFill>
                <a:srgbClr val="FFFF00"/>
              </a:solidFill>
            </a:rPr>
            <a:t>WONDERFUL</a:t>
          </a:r>
          <a:r>
            <a:rPr lang="en-US" sz="2500" b="1" i="0" kern="1200" dirty="0"/>
            <a:t> ACTIONS…</a:t>
          </a:r>
          <a:endParaRPr lang="en-US" sz="2500" b="1" kern="1200" dirty="0"/>
        </a:p>
      </dsp:txBody>
      <dsp:txXfrm>
        <a:off x="0" y="0"/>
        <a:ext cx="3330328" cy="1268759"/>
      </dsp:txXfrm>
    </dsp:sp>
    <dsp:sp modelId="{8E569F72-F2CF-42D2-A4FA-830E11FAD283}">
      <dsp:nvSpPr>
        <dsp:cNvPr id="0" name=""/>
        <dsp:cNvSpPr/>
      </dsp:nvSpPr>
      <dsp:spPr>
        <a:xfrm>
          <a:off x="0" y="1270619"/>
          <a:ext cx="3330328" cy="0"/>
        </a:xfrm>
        <a:prstGeom prst="line">
          <a:avLst/>
        </a:prstGeom>
        <a:solidFill>
          <a:schemeClr val="accent5">
            <a:hueOff val="1219212"/>
            <a:satOff val="-9721"/>
            <a:lumOff val="-7353"/>
            <a:alphaOff val="0"/>
          </a:schemeClr>
        </a:solidFill>
        <a:ln w="19050" cap="rnd" cmpd="sng" algn="ctr">
          <a:solidFill>
            <a:schemeClr val="accent5">
              <a:hueOff val="1219212"/>
              <a:satOff val="-9721"/>
              <a:lumOff val="-735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8E77A70-EDED-4B7E-9E0C-42D806483482}">
      <dsp:nvSpPr>
        <dsp:cNvPr id="0" name=""/>
        <dsp:cNvSpPr/>
      </dsp:nvSpPr>
      <dsp:spPr>
        <a:xfrm>
          <a:off x="0" y="1270619"/>
          <a:ext cx="3330328" cy="12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r>
            <a:rPr lang="en-US" sz="2500" b="1" i="0" kern="1200" dirty="0"/>
            <a:t>WHAT IS A “</a:t>
          </a:r>
          <a:r>
            <a:rPr lang="en-US" sz="2500" b="1" i="0" kern="1200" dirty="0">
              <a:solidFill>
                <a:srgbClr val="FFFF00"/>
              </a:solidFill>
            </a:rPr>
            <a:t>CONSTRUCTIVE </a:t>
          </a:r>
          <a:r>
            <a:rPr lang="en-US" sz="2500" b="1" i="0" kern="1200" dirty="0"/>
            <a:t>MOVIE?”</a:t>
          </a:r>
          <a:endParaRPr lang="en-US" sz="2500" b="1" kern="1200" dirty="0"/>
        </a:p>
      </dsp:txBody>
      <dsp:txXfrm>
        <a:off x="0" y="1270619"/>
        <a:ext cx="3330328" cy="1268759"/>
      </dsp:txXfrm>
    </dsp:sp>
    <dsp:sp modelId="{68526E2C-7582-487E-B131-5B74CCD34584}">
      <dsp:nvSpPr>
        <dsp:cNvPr id="0" name=""/>
        <dsp:cNvSpPr/>
      </dsp:nvSpPr>
      <dsp:spPr>
        <a:xfrm>
          <a:off x="0" y="2539379"/>
          <a:ext cx="3330328" cy="0"/>
        </a:xfrm>
        <a:prstGeom prst="line">
          <a:avLst/>
        </a:prstGeom>
        <a:solidFill>
          <a:schemeClr val="accent5">
            <a:hueOff val="2438425"/>
            <a:satOff val="-19443"/>
            <a:lumOff val="-14705"/>
            <a:alphaOff val="0"/>
          </a:schemeClr>
        </a:solidFill>
        <a:ln w="19050" cap="rnd" cmpd="sng" algn="ctr">
          <a:solidFill>
            <a:schemeClr val="accent5">
              <a:hueOff val="2438425"/>
              <a:satOff val="-19443"/>
              <a:lumOff val="-1470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D6E72D9-0670-4A3C-ADCA-1D5F63101F03}">
      <dsp:nvSpPr>
        <dsp:cNvPr id="0" name=""/>
        <dsp:cNvSpPr/>
      </dsp:nvSpPr>
      <dsp:spPr>
        <a:xfrm>
          <a:off x="0" y="2539379"/>
          <a:ext cx="3330328" cy="12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ctr" defTabSz="1111250">
            <a:lnSpc>
              <a:spcPct val="90000"/>
            </a:lnSpc>
            <a:spcBef>
              <a:spcPct val="0"/>
            </a:spcBef>
            <a:spcAft>
              <a:spcPct val="35000"/>
            </a:spcAft>
            <a:buNone/>
          </a:pPr>
          <a:r>
            <a:rPr lang="en-US" sz="2500" b="1" i="0" kern="1200" dirty="0"/>
            <a:t>ALL  PROGRAMMING IS </a:t>
          </a:r>
          <a:r>
            <a:rPr lang="en-US" sz="2500" b="1" i="0" kern="1200" dirty="0">
              <a:solidFill>
                <a:srgbClr val="FFFF00"/>
              </a:solidFill>
            </a:rPr>
            <a:t>NOT</a:t>
          </a:r>
          <a:r>
            <a:rPr lang="en-US" sz="2500" b="1" i="0" kern="1200" dirty="0"/>
            <a:t> DESTRUCTIVE…</a:t>
          </a:r>
          <a:endParaRPr lang="en-US" sz="2500" b="1" kern="1200" dirty="0"/>
        </a:p>
      </dsp:txBody>
      <dsp:txXfrm>
        <a:off x="0" y="2539379"/>
        <a:ext cx="3330328" cy="12687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7F065-F03C-445A-A8F2-9155050E7032}">
      <dsp:nvSpPr>
        <dsp:cNvPr id="0" name=""/>
        <dsp:cNvSpPr/>
      </dsp:nvSpPr>
      <dsp:spPr>
        <a:xfrm>
          <a:off x="343364" y="862"/>
          <a:ext cx="2027354" cy="1216412"/>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FFFF00"/>
              </a:solidFill>
            </a:rPr>
            <a:t>RECOGNIZE</a:t>
          </a:r>
          <a:r>
            <a:rPr lang="en-US" sz="1500" b="1" kern="1200" dirty="0">
              <a:solidFill>
                <a:schemeClr val="bg1"/>
              </a:solidFill>
            </a:rPr>
            <a:t> one’s uniqueness and keep attention on self-development</a:t>
          </a:r>
        </a:p>
      </dsp:txBody>
      <dsp:txXfrm>
        <a:off x="343364" y="862"/>
        <a:ext cx="2027354" cy="1216412"/>
      </dsp:txXfrm>
    </dsp:sp>
    <dsp:sp modelId="{F8B1EFF1-27D7-4D0A-8F65-02003C7640AE}">
      <dsp:nvSpPr>
        <dsp:cNvPr id="0" name=""/>
        <dsp:cNvSpPr/>
      </dsp:nvSpPr>
      <dsp:spPr>
        <a:xfrm>
          <a:off x="2573454" y="862"/>
          <a:ext cx="2027354" cy="1216412"/>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FFFF00"/>
              </a:solidFill>
            </a:rPr>
            <a:t>SELF-CENTEREDNESS</a:t>
          </a:r>
          <a:r>
            <a:rPr lang="en-US" sz="1500" b="1" kern="1200" dirty="0">
              <a:solidFill>
                <a:schemeClr val="bg1"/>
              </a:solidFill>
            </a:rPr>
            <a:t> may prevent one from recognizing the </a:t>
          </a:r>
          <a:r>
            <a:rPr lang="en-US" sz="1500" b="1" kern="1200" dirty="0">
              <a:solidFill>
                <a:srgbClr val="FFFF00"/>
              </a:solidFill>
            </a:rPr>
            <a:t>SELF</a:t>
          </a:r>
          <a:r>
            <a:rPr lang="en-US" sz="1500" b="1" kern="1200" dirty="0">
              <a:solidFill>
                <a:schemeClr val="bg1"/>
              </a:solidFill>
            </a:rPr>
            <a:t> that is beyond the mind</a:t>
          </a:r>
        </a:p>
      </dsp:txBody>
      <dsp:txXfrm>
        <a:off x="2573454" y="862"/>
        <a:ext cx="2027354" cy="1216412"/>
      </dsp:txXfrm>
    </dsp:sp>
    <dsp:sp modelId="{CDAA6D26-9AB1-4EDD-B3C3-9BFCE1B47BBB}">
      <dsp:nvSpPr>
        <dsp:cNvPr id="0" name=""/>
        <dsp:cNvSpPr/>
      </dsp:nvSpPr>
      <dsp:spPr>
        <a:xfrm>
          <a:off x="4803543" y="862"/>
          <a:ext cx="2027354" cy="1216412"/>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The mind </a:t>
          </a:r>
          <a:r>
            <a:rPr lang="en-US" sz="1500" b="1" kern="1200" dirty="0">
              <a:solidFill>
                <a:srgbClr val="FFFF00"/>
              </a:solidFill>
            </a:rPr>
            <a:t>CHANGES</a:t>
          </a:r>
          <a:r>
            <a:rPr lang="en-US" sz="1500" b="1" kern="1200" dirty="0">
              <a:solidFill>
                <a:schemeClr val="bg1"/>
              </a:solidFill>
            </a:rPr>
            <a:t> in many ways</a:t>
          </a:r>
        </a:p>
      </dsp:txBody>
      <dsp:txXfrm>
        <a:off x="4803543" y="862"/>
        <a:ext cx="2027354" cy="1216412"/>
      </dsp:txXfrm>
    </dsp:sp>
    <dsp:sp modelId="{F8DF758A-FF0C-4A4E-BDF0-29121717276B}">
      <dsp:nvSpPr>
        <dsp:cNvPr id="0" name=""/>
        <dsp:cNvSpPr/>
      </dsp:nvSpPr>
      <dsp:spPr>
        <a:xfrm>
          <a:off x="7033633" y="862"/>
          <a:ext cx="2027354" cy="1216412"/>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Whatever we </a:t>
          </a:r>
          <a:r>
            <a:rPr lang="en-US" sz="1500" b="1" kern="1200" dirty="0">
              <a:solidFill>
                <a:srgbClr val="FFFF00"/>
              </a:solidFill>
            </a:rPr>
            <a:t>PUT OUT </a:t>
          </a:r>
          <a:r>
            <a:rPr lang="en-US" sz="1500" b="1" kern="1200" dirty="0">
              <a:solidFill>
                <a:schemeClr val="bg1"/>
              </a:solidFill>
            </a:rPr>
            <a:t>is a reflection of our state of mind</a:t>
          </a:r>
        </a:p>
      </dsp:txBody>
      <dsp:txXfrm>
        <a:off x="7033633" y="862"/>
        <a:ext cx="2027354" cy="1216412"/>
      </dsp:txXfrm>
    </dsp:sp>
    <dsp:sp modelId="{7015E067-B9AB-46BE-B3CB-30A595B2CF21}">
      <dsp:nvSpPr>
        <dsp:cNvPr id="0" name=""/>
        <dsp:cNvSpPr/>
      </dsp:nvSpPr>
      <dsp:spPr>
        <a:xfrm>
          <a:off x="343364" y="1420010"/>
          <a:ext cx="2027354" cy="1216412"/>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Our </a:t>
          </a:r>
          <a:r>
            <a:rPr lang="en-US" sz="1500" b="1" kern="1200" dirty="0">
              <a:solidFill>
                <a:srgbClr val="FFFF00"/>
              </a:solidFill>
            </a:rPr>
            <a:t>OPINIONS</a:t>
          </a:r>
          <a:r>
            <a:rPr lang="en-US" sz="1500" b="1" kern="1200" dirty="0">
              <a:solidFill>
                <a:schemeClr val="bg1"/>
              </a:solidFill>
            </a:rPr>
            <a:t> change</a:t>
          </a:r>
        </a:p>
      </dsp:txBody>
      <dsp:txXfrm>
        <a:off x="343364" y="1420010"/>
        <a:ext cx="2027354" cy="1216412"/>
      </dsp:txXfrm>
    </dsp:sp>
    <dsp:sp modelId="{9641D733-F782-4D65-B37B-ADD4B6221446}">
      <dsp:nvSpPr>
        <dsp:cNvPr id="0" name=""/>
        <dsp:cNvSpPr/>
      </dsp:nvSpPr>
      <dsp:spPr>
        <a:xfrm>
          <a:off x="2573454" y="1420010"/>
          <a:ext cx="2027354" cy="1216412"/>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Learning to stay in the </a:t>
          </a:r>
          <a:r>
            <a:rPr lang="en-US" sz="1500" b="1" kern="1200" dirty="0">
              <a:solidFill>
                <a:srgbClr val="FFFF00"/>
              </a:solidFill>
            </a:rPr>
            <a:t>CONSISTENCY</a:t>
          </a:r>
          <a:r>
            <a:rPr lang="en-US" sz="1500" b="1" kern="1200" dirty="0">
              <a:solidFill>
                <a:schemeClr val="bg1"/>
              </a:solidFill>
            </a:rPr>
            <a:t> of the real self</a:t>
          </a:r>
        </a:p>
      </dsp:txBody>
      <dsp:txXfrm>
        <a:off x="2573454" y="1420010"/>
        <a:ext cx="2027354" cy="1216412"/>
      </dsp:txXfrm>
    </dsp:sp>
    <dsp:sp modelId="{BF09A856-21C4-4A20-8E86-AF86F515D848}">
      <dsp:nvSpPr>
        <dsp:cNvPr id="0" name=""/>
        <dsp:cNvSpPr/>
      </dsp:nvSpPr>
      <dsp:spPr>
        <a:xfrm>
          <a:off x="4803543" y="1420010"/>
          <a:ext cx="2027354" cy="1216412"/>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Mind learns to </a:t>
          </a:r>
          <a:r>
            <a:rPr lang="en-US" sz="1500" b="1" kern="1200" dirty="0">
              <a:solidFill>
                <a:srgbClr val="FFFF00"/>
              </a:solidFill>
            </a:rPr>
            <a:t>QUIETEN</a:t>
          </a:r>
          <a:r>
            <a:rPr lang="en-US" sz="1500" b="1" kern="1200" dirty="0">
              <a:solidFill>
                <a:schemeClr val="bg1"/>
              </a:solidFill>
            </a:rPr>
            <a:t> and brings clarity about our interconnections</a:t>
          </a:r>
        </a:p>
      </dsp:txBody>
      <dsp:txXfrm>
        <a:off x="4803543" y="1420010"/>
        <a:ext cx="2027354" cy="1216412"/>
      </dsp:txXfrm>
    </dsp:sp>
    <dsp:sp modelId="{7DF12F6F-7D90-4054-BC72-4F75C8FE763B}">
      <dsp:nvSpPr>
        <dsp:cNvPr id="0" name=""/>
        <dsp:cNvSpPr/>
      </dsp:nvSpPr>
      <dsp:spPr>
        <a:xfrm>
          <a:off x="7033633" y="1420010"/>
          <a:ext cx="2027354" cy="1216412"/>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Our lives are mostly in conflicts…we must </a:t>
          </a:r>
          <a:r>
            <a:rPr lang="en-US" sz="1500" b="1" kern="1200" dirty="0">
              <a:solidFill>
                <a:srgbClr val="FFFF00"/>
              </a:solidFill>
            </a:rPr>
            <a:t>GO BEYOND </a:t>
          </a:r>
          <a:r>
            <a:rPr lang="en-US" sz="1500" b="1" kern="1200" dirty="0">
              <a:solidFill>
                <a:schemeClr val="bg1"/>
              </a:solidFill>
            </a:rPr>
            <a:t>conflicts</a:t>
          </a:r>
        </a:p>
      </dsp:txBody>
      <dsp:txXfrm>
        <a:off x="7033633" y="1420010"/>
        <a:ext cx="2027354" cy="1216412"/>
      </dsp:txXfrm>
    </dsp:sp>
    <dsp:sp modelId="{5977E96D-A8C5-49C6-B4A5-527F1667A739}">
      <dsp:nvSpPr>
        <dsp:cNvPr id="0" name=""/>
        <dsp:cNvSpPr/>
      </dsp:nvSpPr>
      <dsp:spPr>
        <a:xfrm>
          <a:off x="2573454" y="2839158"/>
          <a:ext cx="2027354" cy="1216412"/>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Connection to the real </a:t>
          </a:r>
          <a:r>
            <a:rPr lang="en-US" sz="1500" b="1" kern="1200" dirty="0">
              <a:solidFill>
                <a:srgbClr val="FFFF00"/>
              </a:solidFill>
            </a:rPr>
            <a:t>SELF</a:t>
          </a:r>
          <a:r>
            <a:rPr lang="en-US" sz="1500" b="1" kern="1200" dirty="0">
              <a:solidFill>
                <a:schemeClr val="bg1"/>
              </a:solidFill>
            </a:rPr>
            <a:t> make a different world</a:t>
          </a:r>
        </a:p>
      </dsp:txBody>
      <dsp:txXfrm>
        <a:off x="2573454" y="2839158"/>
        <a:ext cx="2027354" cy="1216412"/>
      </dsp:txXfrm>
    </dsp:sp>
    <dsp:sp modelId="{CC9B7087-D49C-46D4-B92E-4A37987EFA92}">
      <dsp:nvSpPr>
        <dsp:cNvPr id="0" name=""/>
        <dsp:cNvSpPr/>
      </dsp:nvSpPr>
      <dsp:spPr>
        <a:xfrm>
          <a:off x="4803543" y="2839158"/>
          <a:ext cx="2027354" cy="1216412"/>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Using one’s mind (energy) for </a:t>
          </a:r>
          <a:r>
            <a:rPr lang="en-US" sz="1500" b="1" kern="1200" dirty="0">
              <a:solidFill>
                <a:srgbClr val="FFFF00"/>
              </a:solidFill>
            </a:rPr>
            <a:t>CONSTRUCTIVE PURPOSES</a:t>
          </a:r>
          <a:r>
            <a:rPr lang="en-US" sz="1500" b="1" kern="1200" dirty="0">
              <a:solidFill>
                <a:schemeClr val="bg1"/>
              </a:solidFill>
            </a:rPr>
            <a:t>, leads to human upliftment</a:t>
          </a:r>
        </a:p>
      </dsp:txBody>
      <dsp:txXfrm>
        <a:off x="4803543" y="2839158"/>
        <a:ext cx="2027354" cy="1216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16D07-5C67-4BAF-AA74-1F4E5F3DC0A3}">
      <dsp:nvSpPr>
        <dsp:cNvPr id="0" name=""/>
        <dsp:cNvSpPr/>
      </dsp:nvSpPr>
      <dsp:spPr>
        <a:xfrm>
          <a:off x="0" y="709"/>
          <a:ext cx="6727566" cy="0"/>
        </a:xfrm>
        <a:prstGeom prst="lin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w="12700" cap="flat" cmpd="sng" algn="ctr">
          <a:solidFill>
            <a:schemeClr val="accent5">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126D38CE-7D56-4B70-8A2D-E6847F0B7E06}">
      <dsp:nvSpPr>
        <dsp:cNvPr id="0" name=""/>
        <dsp:cNvSpPr/>
      </dsp:nvSpPr>
      <dsp:spPr>
        <a:xfrm>
          <a:off x="0" y="709"/>
          <a:ext cx="6727566" cy="580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0" kern="1200">
              <a:latin typeface="Amasis MT Pro Black" panose="02040A04050005020304" pitchFamily="18" charset="0"/>
            </a:rPr>
            <a:t>PHYSICAL HEALING</a:t>
          </a:r>
        </a:p>
      </dsp:txBody>
      <dsp:txXfrm>
        <a:off x="0" y="709"/>
        <a:ext cx="6727566" cy="580844"/>
      </dsp:txXfrm>
    </dsp:sp>
    <dsp:sp modelId="{456F2D04-1267-4196-B3FA-42F5E80DF271}">
      <dsp:nvSpPr>
        <dsp:cNvPr id="0" name=""/>
        <dsp:cNvSpPr/>
      </dsp:nvSpPr>
      <dsp:spPr>
        <a:xfrm>
          <a:off x="0" y="581553"/>
          <a:ext cx="6727566" cy="0"/>
        </a:xfrm>
        <a:prstGeom prst="line">
          <a:avLst/>
        </a:prstGeom>
        <a:gradFill rotWithShape="0">
          <a:gsLst>
            <a:gs pos="0">
              <a:schemeClr val="accent5">
                <a:hueOff val="-2047717"/>
                <a:satOff val="2292"/>
                <a:lumOff val="131"/>
                <a:alphaOff val="0"/>
                <a:tint val="94000"/>
                <a:satMod val="100000"/>
                <a:lumMod val="104000"/>
              </a:schemeClr>
            </a:gs>
            <a:gs pos="69000">
              <a:schemeClr val="accent5">
                <a:hueOff val="-2047717"/>
                <a:satOff val="2292"/>
                <a:lumOff val="131"/>
                <a:alphaOff val="0"/>
                <a:shade val="86000"/>
                <a:satMod val="130000"/>
                <a:lumMod val="102000"/>
              </a:schemeClr>
            </a:gs>
            <a:gs pos="100000">
              <a:schemeClr val="accent5">
                <a:hueOff val="-2047717"/>
                <a:satOff val="2292"/>
                <a:lumOff val="131"/>
                <a:alphaOff val="0"/>
                <a:shade val="72000"/>
                <a:satMod val="130000"/>
                <a:lumMod val="100000"/>
              </a:schemeClr>
            </a:gs>
          </a:gsLst>
          <a:lin ang="5400000" scaled="0"/>
        </a:gradFill>
        <a:ln w="12700" cap="flat" cmpd="sng" algn="ctr">
          <a:solidFill>
            <a:schemeClr val="accent5">
              <a:hueOff val="-2047717"/>
              <a:satOff val="2292"/>
              <a:lumOff val="131"/>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E53CBE3C-0467-4C59-A4F4-3F40F5D6A453}">
      <dsp:nvSpPr>
        <dsp:cNvPr id="0" name=""/>
        <dsp:cNvSpPr/>
      </dsp:nvSpPr>
      <dsp:spPr>
        <a:xfrm>
          <a:off x="0" y="581553"/>
          <a:ext cx="6727566" cy="580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0" kern="1200">
              <a:latin typeface="Amasis MT Pro Black" panose="02040A04050005020304" pitchFamily="18" charset="0"/>
            </a:rPr>
            <a:t>EMOTIONAL HEALING</a:t>
          </a:r>
        </a:p>
      </dsp:txBody>
      <dsp:txXfrm>
        <a:off x="0" y="581553"/>
        <a:ext cx="6727566" cy="580844"/>
      </dsp:txXfrm>
    </dsp:sp>
    <dsp:sp modelId="{0D438400-5E21-4041-8843-38D1EE85086F}">
      <dsp:nvSpPr>
        <dsp:cNvPr id="0" name=""/>
        <dsp:cNvSpPr/>
      </dsp:nvSpPr>
      <dsp:spPr>
        <a:xfrm>
          <a:off x="0" y="1162397"/>
          <a:ext cx="6727566" cy="0"/>
        </a:xfrm>
        <a:prstGeom prst="line">
          <a:avLst/>
        </a:prstGeom>
        <a:gradFill rotWithShape="0">
          <a:gsLst>
            <a:gs pos="0">
              <a:schemeClr val="accent5">
                <a:hueOff val="-4095435"/>
                <a:satOff val="4583"/>
                <a:lumOff val="262"/>
                <a:alphaOff val="0"/>
                <a:tint val="94000"/>
                <a:satMod val="100000"/>
                <a:lumMod val="104000"/>
              </a:schemeClr>
            </a:gs>
            <a:gs pos="69000">
              <a:schemeClr val="accent5">
                <a:hueOff val="-4095435"/>
                <a:satOff val="4583"/>
                <a:lumOff val="262"/>
                <a:alphaOff val="0"/>
                <a:shade val="86000"/>
                <a:satMod val="130000"/>
                <a:lumMod val="102000"/>
              </a:schemeClr>
            </a:gs>
            <a:gs pos="100000">
              <a:schemeClr val="accent5">
                <a:hueOff val="-4095435"/>
                <a:satOff val="4583"/>
                <a:lumOff val="262"/>
                <a:alphaOff val="0"/>
                <a:shade val="72000"/>
                <a:satMod val="130000"/>
                <a:lumMod val="100000"/>
              </a:schemeClr>
            </a:gs>
          </a:gsLst>
          <a:lin ang="5400000" scaled="0"/>
        </a:gradFill>
        <a:ln w="12700" cap="flat" cmpd="sng" algn="ctr">
          <a:solidFill>
            <a:schemeClr val="accent5">
              <a:hueOff val="-4095435"/>
              <a:satOff val="4583"/>
              <a:lumOff val="262"/>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DB120516-2490-4219-BB0D-2D93C5DB6E3F}">
      <dsp:nvSpPr>
        <dsp:cNvPr id="0" name=""/>
        <dsp:cNvSpPr/>
      </dsp:nvSpPr>
      <dsp:spPr>
        <a:xfrm>
          <a:off x="0" y="1162397"/>
          <a:ext cx="6727566" cy="580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0" kern="1200">
              <a:latin typeface="Amasis MT Pro Black" panose="02040A04050005020304" pitchFamily="18" charset="0"/>
            </a:rPr>
            <a:t>ENERGETIC HEALING</a:t>
          </a:r>
        </a:p>
      </dsp:txBody>
      <dsp:txXfrm>
        <a:off x="0" y="1162397"/>
        <a:ext cx="6727566" cy="580844"/>
      </dsp:txXfrm>
    </dsp:sp>
    <dsp:sp modelId="{75ECD260-9324-44C1-9DDE-5432F857B72D}">
      <dsp:nvSpPr>
        <dsp:cNvPr id="0" name=""/>
        <dsp:cNvSpPr/>
      </dsp:nvSpPr>
      <dsp:spPr>
        <a:xfrm>
          <a:off x="0" y="1743241"/>
          <a:ext cx="6727566" cy="0"/>
        </a:xfrm>
        <a:prstGeom prst="line">
          <a:avLst/>
        </a:prstGeom>
        <a:gradFill rotWithShape="0">
          <a:gsLst>
            <a:gs pos="0">
              <a:schemeClr val="accent5">
                <a:hueOff val="-6143153"/>
                <a:satOff val="6875"/>
                <a:lumOff val="392"/>
                <a:alphaOff val="0"/>
                <a:tint val="94000"/>
                <a:satMod val="100000"/>
                <a:lumMod val="104000"/>
              </a:schemeClr>
            </a:gs>
            <a:gs pos="69000">
              <a:schemeClr val="accent5">
                <a:hueOff val="-6143153"/>
                <a:satOff val="6875"/>
                <a:lumOff val="392"/>
                <a:alphaOff val="0"/>
                <a:shade val="86000"/>
                <a:satMod val="130000"/>
                <a:lumMod val="102000"/>
              </a:schemeClr>
            </a:gs>
            <a:gs pos="100000">
              <a:schemeClr val="accent5">
                <a:hueOff val="-6143153"/>
                <a:satOff val="6875"/>
                <a:lumOff val="392"/>
                <a:alphaOff val="0"/>
                <a:shade val="72000"/>
                <a:satMod val="130000"/>
                <a:lumMod val="100000"/>
              </a:schemeClr>
            </a:gs>
          </a:gsLst>
          <a:lin ang="5400000" scaled="0"/>
        </a:gradFill>
        <a:ln w="12700" cap="flat" cmpd="sng" algn="ctr">
          <a:solidFill>
            <a:schemeClr val="accent5">
              <a:hueOff val="-6143153"/>
              <a:satOff val="6875"/>
              <a:lumOff val="392"/>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3F4B4F9D-70F4-46C0-92E3-D4EC6C42FE85}">
      <dsp:nvSpPr>
        <dsp:cNvPr id="0" name=""/>
        <dsp:cNvSpPr/>
      </dsp:nvSpPr>
      <dsp:spPr>
        <a:xfrm>
          <a:off x="0" y="1743241"/>
          <a:ext cx="6727566" cy="580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0" kern="1200">
              <a:latin typeface="Amasis MT Pro Black" panose="02040A04050005020304" pitchFamily="18" charset="0"/>
            </a:rPr>
            <a:t>WHY ARE WE STUCK IN PROBLEMS?</a:t>
          </a:r>
        </a:p>
      </dsp:txBody>
      <dsp:txXfrm>
        <a:off x="0" y="1743241"/>
        <a:ext cx="6727566" cy="580844"/>
      </dsp:txXfrm>
    </dsp:sp>
    <dsp:sp modelId="{5162CAA9-34AE-473E-A35E-72D64DCD5FEA}">
      <dsp:nvSpPr>
        <dsp:cNvPr id="0" name=""/>
        <dsp:cNvSpPr/>
      </dsp:nvSpPr>
      <dsp:spPr>
        <a:xfrm>
          <a:off x="0" y="2324086"/>
          <a:ext cx="6727566" cy="0"/>
        </a:xfrm>
        <a:prstGeom prst="line">
          <a:avLst/>
        </a:prstGeom>
        <a:gradFill rotWithShape="0">
          <a:gsLst>
            <a:gs pos="0">
              <a:schemeClr val="accent5">
                <a:hueOff val="-8190870"/>
                <a:satOff val="9167"/>
                <a:lumOff val="523"/>
                <a:alphaOff val="0"/>
                <a:tint val="94000"/>
                <a:satMod val="100000"/>
                <a:lumMod val="104000"/>
              </a:schemeClr>
            </a:gs>
            <a:gs pos="69000">
              <a:schemeClr val="accent5">
                <a:hueOff val="-8190870"/>
                <a:satOff val="9167"/>
                <a:lumOff val="523"/>
                <a:alphaOff val="0"/>
                <a:shade val="86000"/>
                <a:satMod val="130000"/>
                <a:lumMod val="102000"/>
              </a:schemeClr>
            </a:gs>
            <a:gs pos="100000">
              <a:schemeClr val="accent5">
                <a:hueOff val="-8190870"/>
                <a:satOff val="9167"/>
                <a:lumOff val="523"/>
                <a:alphaOff val="0"/>
                <a:shade val="72000"/>
                <a:satMod val="130000"/>
                <a:lumMod val="100000"/>
              </a:schemeClr>
            </a:gs>
          </a:gsLst>
          <a:lin ang="5400000" scaled="0"/>
        </a:gradFill>
        <a:ln w="12700" cap="flat" cmpd="sng" algn="ctr">
          <a:solidFill>
            <a:schemeClr val="accent5">
              <a:hueOff val="-8190870"/>
              <a:satOff val="9167"/>
              <a:lumOff val="523"/>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5529B0FF-9632-4796-9A56-3C7DB6D341E4}">
      <dsp:nvSpPr>
        <dsp:cNvPr id="0" name=""/>
        <dsp:cNvSpPr/>
      </dsp:nvSpPr>
      <dsp:spPr>
        <a:xfrm>
          <a:off x="0" y="2324086"/>
          <a:ext cx="6727566" cy="580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0" kern="1200">
              <a:latin typeface="Amasis MT Pro Black" panose="02040A04050005020304" pitchFamily="18" charset="0"/>
            </a:rPr>
            <a:t>RECOGNIZE ONE’S ONE YARDSTICK</a:t>
          </a:r>
        </a:p>
      </dsp:txBody>
      <dsp:txXfrm>
        <a:off x="0" y="2324086"/>
        <a:ext cx="6727566" cy="580844"/>
      </dsp:txXfrm>
    </dsp:sp>
    <dsp:sp modelId="{523C8540-1359-42C0-AE4A-5E164663ED55}">
      <dsp:nvSpPr>
        <dsp:cNvPr id="0" name=""/>
        <dsp:cNvSpPr/>
      </dsp:nvSpPr>
      <dsp:spPr>
        <a:xfrm>
          <a:off x="0" y="2904930"/>
          <a:ext cx="6727566" cy="0"/>
        </a:xfrm>
        <a:prstGeom prst="line">
          <a:avLst/>
        </a:prstGeom>
        <a:gradFill rotWithShape="0">
          <a:gsLst>
            <a:gs pos="0">
              <a:schemeClr val="accent5">
                <a:hueOff val="-10238588"/>
                <a:satOff val="11458"/>
                <a:lumOff val="654"/>
                <a:alphaOff val="0"/>
                <a:tint val="94000"/>
                <a:satMod val="100000"/>
                <a:lumMod val="104000"/>
              </a:schemeClr>
            </a:gs>
            <a:gs pos="69000">
              <a:schemeClr val="accent5">
                <a:hueOff val="-10238588"/>
                <a:satOff val="11458"/>
                <a:lumOff val="654"/>
                <a:alphaOff val="0"/>
                <a:shade val="86000"/>
                <a:satMod val="130000"/>
                <a:lumMod val="102000"/>
              </a:schemeClr>
            </a:gs>
            <a:gs pos="100000">
              <a:schemeClr val="accent5">
                <a:hueOff val="-10238588"/>
                <a:satOff val="11458"/>
                <a:lumOff val="654"/>
                <a:alphaOff val="0"/>
                <a:shade val="72000"/>
                <a:satMod val="130000"/>
                <a:lumMod val="100000"/>
              </a:schemeClr>
            </a:gs>
          </a:gsLst>
          <a:lin ang="5400000" scaled="0"/>
        </a:gradFill>
        <a:ln w="12700" cap="flat" cmpd="sng" algn="ctr">
          <a:solidFill>
            <a:schemeClr val="accent5">
              <a:hueOff val="-10238588"/>
              <a:satOff val="11458"/>
              <a:lumOff val="654"/>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4657C55C-72E7-4FC4-AD7D-23CC2E7E6A4E}">
      <dsp:nvSpPr>
        <dsp:cNvPr id="0" name=""/>
        <dsp:cNvSpPr/>
      </dsp:nvSpPr>
      <dsp:spPr>
        <a:xfrm>
          <a:off x="0" y="2904930"/>
          <a:ext cx="6727566" cy="580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0" kern="1200">
              <a:latin typeface="Amasis MT Pro Black" panose="02040A04050005020304" pitchFamily="18" charset="0"/>
            </a:rPr>
            <a:t>RECOGNIZE SUPPOSITIONS</a:t>
          </a:r>
        </a:p>
      </dsp:txBody>
      <dsp:txXfrm>
        <a:off x="0" y="2904930"/>
        <a:ext cx="6727566" cy="580844"/>
      </dsp:txXfrm>
    </dsp:sp>
    <dsp:sp modelId="{658F763B-41F1-4827-927F-EBF07371C69E}">
      <dsp:nvSpPr>
        <dsp:cNvPr id="0" name=""/>
        <dsp:cNvSpPr/>
      </dsp:nvSpPr>
      <dsp:spPr>
        <a:xfrm>
          <a:off x="0" y="3485774"/>
          <a:ext cx="6727566" cy="0"/>
        </a:xfrm>
        <a:prstGeom prst="line">
          <a:avLst/>
        </a:prstGeom>
        <a:gradFill rotWithShape="0">
          <a:gsLst>
            <a:gs pos="0">
              <a:schemeClr val="accent5">
                <a:hueOff val="-12286306"/>
                <a:satOff val="13750"/>
                <a:lumOff val="785"/>
                <a:alphaOff val="0"/>
                <a:tint val="94000"/>
                <a:satMod val="100000"/>
                <a:lumMod val="104000"/>
              </a:schemeClr>
            </a:gs>
            <a:gs pos="69000">
              <a:schemeClr val="accent5">
                <a:hueOff val="-12286306"/>
                <a:satOff val="13750"/>
                <a:lumOff val="785"/>
                <a:alphaOff val="0"/>
                <a:shade val="86000"/>
                <a:satMod val="130000"/>
                <a:lumMod val="102000"/>
              </a:schemeClr>
            </a:gs>
            <a:gs pos="100000">
              <a:schemeClr val="accent5">
                <a:hueOff val="-12286306"/>
                <a:satOff val="13750"/>
                <a:lumOff val="785"/>
                <a:alphaOff val="0"/>
                <a:shade val="72000"/>
                <a:satMod val="130000"/>
                <a:lumMod val="100000"/>
              </a:schemeClr>
            </a:gs>
          </a:gsLst>
          <a:lin ang="5400000" scaled="0"/>
        </a:gradFill>
        <a:ln w="12700" cap="flat" cmpd="sng" algn="ctr">
          <a:solidFill>
            <a:schemeClr val="accent5">
              <a:hueOff val="-12286306"/>
              <a:satOff val="13750"/>
              <a:lumOff val="785"/>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5B5F7999-CA7D-4687-933C-4B1FF6BDCC71}">
      <dsp:nvSpPr>
        <dsp:cNvPr id="0" name=""/>
        <dsp:cNvSpPr/>
      </dsp:nvSpPr>
      <dsp:spPr>
        <a:xfrm>
          <a:off x="0" y="3485774"/>
          <a:ext cx="6727566" cy="580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0" kern="1200">
              <a:latin typeface="Amasis MT Pro Black" panose="02040A04050005020304" pitchFamily="18" charset="0"/>
            </a:rPr>
            <a:t>BREAKING OF MYTHS</a:t>
          </a:r>
        </a:p>
      </dsp:txBody>
      <dsp:txXfrm>
        <a:off x="0" y="3485774"/>
        <a:ext cx="6727566" cy="580844"/>
      </dsp:txXfrm>
    </dsp:sp>
    <dsp:sp modelId="{05531307-11F6-4964-B258-1B74A0F31954}">
      <dsp:nvSpPr>
        <dsp:cNvPr id="0" name=""/>
        <dsp:cNvSpPr/>
      </dsp:nvSpPr>
      <dsp:spPr>
        <a:xfrm>
          <a:off x="0" y="4066619"/>
          <a:ext cx="6727566" cy="0"/>
        </a:xfrm>
        <a:prstGeom prst="line">
          <a:avLst/>
        </a:prstGeom>
        <a:gradFill rotWithShape="0">
          <a:gsLst>
            <a:gs pos="0">
              <a:schemeClr val="accent5">
                <a:hueOff val="-14334023"/>
                <a:satOff val="16042"/>
                <a:lumOff val="915"/>
                <a:alphaOff val="0"/>
                <a:tint val="94000"/>
                <a:satMod val="100000"/>
                <a:lumMod val="104000"/>
              </a:schemeClr>
            </a:gs>
            <a:gs pos="69000">
              <a:schemeClr val="accent5">
                <a:hueOff val="-14334023"/>
                <a:satOff val="16042"/>
                <a:lumOff val="915"/>
                <a:alphaOff val="0"/>
                <a:shade val="86000"/>
                <a:satMod val="130000"/>
                <a:lumMod val="102000"/>
              </a:schemeClr>
            </a:gs>
            <a:gs pos="100000">
              <a:schemeClr val="accent5">
                <a:hueOff val="-14334023"/>
                <a:satOff val="16042"/>
                <a:lumOff val="915"/>
                <a:alphaOff val="0"/>
                <a:shade val="72000"/>
                <a:satMod val="130000"/>
                <a:lumMod val="100000"/>
              </a:schemeClr>
            </a:gs>
          </a:gsLst>
          <a:lin ang="5400000" scaled="0"/>
        </a:gradFill>
        <a:ln w="12700" cap="flat" cmpd="sng" algn="ctr">
          <a:solidFill>
            <a:schemeClr val="accent5">
              <a:hueOff val="-14334023"/>
              <a:satOff val="16042"/>
              <a:lumOff val="915"/>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A153D89A-24F5-479A-B28C-6846295BA8A0}">
      <dsp:nvSpPr>
        <dsp:cNvPr id="0" name=""/>
        <dsp:cNvSpPr/>
      </dsp:nvSpPr>
      <dsp:spPr>
        <a:xfrm>
          <a:off x="0" y="4066619"/>
          <a:ext cx="6727566" cy="580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0" kern="1200">
              <a:latin typeface="Amasis MT Pro Black" panose="02040A04050005020304" pitchFamily="18" charset="0"/>
            </a:rPr>
            <a:t>RECOGNIZE COLLECTIVE ISSUES</a:t>
          </a:r>
        </a:p>
      </dsp:txBody>
      <dsp:txXfrm>
        <a:off x="0" y="4066619"/>
        <a:ext cx="6727566" cy="580844"/>
      </dsp:txXfrm>
    </dsp:sp>
    <dsp:sp modelId="{B1ED7525-CA99-43CA-8030-88E8B896602B}">
      <dsp:nvSpPr>
        <dsp:cNvPr id="0" name=""/>
        <dsp:cNvSpPr/>
      </dsp:nvSpPr>
      <dsp:spPr>
        <a:xfrm>
          <a:off x="0" y="4647463"/>
          <a:ext cx="6727566" cy="0"/>
        </a:xfrm>
        <a:prstGeom prst="line">
          <a:avLst/>
        </a:prstGeom>
        <a:gradFill rotWithShape="0">
          <a:gsLst>
            <a:gs pos="0">
              <a:schemeClr val="accent5">
                <a:hueOff val="-16381740"/>
                <a:satOff val="18333"/>
                <a:lumOff val="1046"/>
                <a:alphaOff val="0"/>
                <a:tint val="94000"/>
                <a:satMod val="100000"/>
                <a:lumMod val="104000"/>
              </a:schemeClr>
            </a:gs>
            <a:gs pos="69000">
              <a:schemeClr val="accent5">
                <a:hueOff val="-16381740"/>
                <a:satOff val="18333"/>
                <a:lumOff val="1046"/>
                <a:alphaOff val="0"/>
                <a:shade val="86000"/>
                <a:satMod val="130000"/>
                <a:lumMod val="102000"/>
              </a:schemeClr>
            </a:gs>
            <a:gs pos="100000">
              <a:schemeClr val="accent5">
                <a:hueOff val="-16381740"/>
                <a:satOff val="18333"/>
                <a:lumOff val="1046"/>
                <a:alphaOff val="0"/>
                <a:shade val="72000"/>
                <a:satMod val="130000"/>
                <a:lumMod val="100000"/>
              </a:schemeClr>
            </a:gs>
          </a:gsLst>
          <a:lin ang="5400000" scaled="0"/>
        </a:gradFill>
        <a:ln w="12700" cap="flat" cmpd="sng" algn="ctr">
          <a:solidFill>
            <a:schemeClr val="accent5">
              <a:hueOff val="-16381740"/>
              <a:satOff val="18333"/>
              <a:lumOff val="1046"/>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9B191816-F122-40E3-9D1F-DF86E85FEB3C}">
      <dsp:nvSpPr>
        <dsp:cNvPr id="0" name=""/>
        <dsp:cNvSpPr/>
      </dsp:nvSpPr>
      <dsp:spPr>
        <a:xfrm>
          <a:off x="0" y="4647463"/>
          <a:ext cx="6727566" cy="580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0" kern="1200">
              <a:latin typeface="Amasis MT Pro Black" panose="02040A04050005020304" pitchFamily="18" charset="0"/>
            </a:rPr>
            <a:t>TRANSCENDING THE RATIONAL HUMAN MIND AND DISCOVER THE SELF</a:t>
          </a:r>
        </a:p>
      </dsp:txBody>
      <dsp:txXfrm>
        <a:off x="0" y="4647463"/>
        <a:ext cx="6727566" cy="580844"/>
      </dsp:txXfrm>
    </dsp:sp>
    <dsp:sp modelId="{101608F9-4DD5-4EF5-92ED-B4C37F910C34}">
      <dsp:nvSpPr>
        <dsp:cNvPr id="0" name=""/>
        <dsp:cNvSpPr/>
      </dsp:nvSpPr>
      <dsp:spPr>
        <a:xfrm>
          <a:off x="0" y="5228307"/>
          <a:ext cx="6727566" cy="0"/>
        </a:xfrm>
        <a:prstGeom prst="line">
          <a:avLst/>
        </a:prstGeom>
        <a:gradFill rotWithShape="0">
          <a:gsLst>
            <a:gs pos="0">
              <a:schemeClr val="accent5">
                <a:hueOff val="-18429457"/>
                <a:satOff val="20625"/>
                <a:lumOff val="1177"/>
                <a:alphaOff val="0"/>
                <a:tint val="94000"/>
                <a:satMod val="100000"/>
                <a:lumMod val="104000"/>
              </a:schemeClr>
            </a:gs>
            <a:gs pos="69000">
              <a:schemeClr val="accent5">
                <a:hueOff val="-18429457"/>
                <a:satOff val="20625"/>
                <a:lumOff val="1177"/>
                <a:alphaOff val="0"/>
                <a:shade val="86000"/>
                <a:satMod val="130000"/>
                <a:lumMod val="102000"/>
              </a:schemeClr>
            </a:gs>
            <a:gs pos="100000">
              <a:schemeClr val="accent5">
                <a:hueOff val="-18429457"/>
                <a:satOff val="20625"/>
                <a:lumOff val="1177"/>
                <a:alphaOff val="0"/>
                <a:shade val="72000"/>
                <a:satMod val="130000"/>
                <a:lumMod val="100000"/>
              </a:schemeClr>
            </a:gs>
          </a:gsLst>
          <a:lin ang="5400000" scaled="0"/>
        </a:gradFill>
        <a:ln w="12700" cap="flat" cmpd="sng" algn="ctr">
          <a:solidFill>
            <a:schemeClr val="accent5">
              <a:hueOff val="-18429457"/>
              <a:satOff val="20625"/>
              <a:lumOff val="1177"/>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1EFAE06D-0568-40DE-81B7-23673089BC45}">
      <dsp:nvSpPr>
        <dsp:cNvPr id="0" name=""/>
        <dsp:cNvSpPr/>
      </dsp:nvSpPr>
      <dsp:spPr>
        <a:xfrm>
          <a:off x="0" y="5228307"/>
          <a:ext cx="6727566" cy="580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0" kern="1200">
              <a:latin typeface="Amasis MT Pro Black" panose="02040A04050005020304" pitchFamily="18" charset="0"/>
            </a:rPr>
            <a:t>MASTERY OF ONE’S STEADINESS</a:t>
          </a:r>
        </a:p>
      </dsp:txBody>
      <dsp:txXfrm>
        <a:off x="0" y="5228307"/>
        <a:ext cx="6727566" cy="5808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1A58D-8B48-4551-AFC7-1732362A82C1}">
      <dsp:nvSpPr>
        <dsp:cNvPr id="0" name=""/>
        <dsp:cNvSpPr/>
      </dsp:nvSpPr>
      <dsp:spPr>
        <a:xfrm>
          <a:off x="2939" y="616859"/>
          <a:ext cx="2331905" cy="139914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OUR BELIEFS HAVE </a:t>
          </a:r>
          <a:r>
            <a:rPr lang="en-US" sz="1900" b="1" kern="1200" dirty="0">
              <a:solidFill>
                <a:srgbClr val="FFFF00"/>
              </a:solidFill>
            </a:rPr>
            <a:t>COME</a:t>
          </a:r>
          <a:r>
            <a:rPr lang="en-US" sz="1900" b="1" kern="1200" dirty="0"/>
            <a:t> FROM MANY SOURCES…</a:t>
          </a:r>
        </a:p>
      </dsp:txBody>
      <dsp:txXfrm>
        <a:off x="2939" y="616859"/>
        <a:ext cx="2331905" cy="1399143"/>
      </dsp:txXfrm>
    </dsp:sp>
    <dsp:sp modelId="{6D4EF814-078C-43FB-8936-2788B27A82C6}">
      <dsp:nvSpPr>
        <dsp:cNvPr id="0" name=""/>
        <dsp:cNvSpPr/>
      </dsp:nvSpPr>
      <dsp:spPr>
        <a:xfrm>
          <a:off x="2568035" y="616859"/>
          <a:ext cx="2331905" cy="1399143"/>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STRONG </a:t>
          </a:r>
          <a:r>
            <a:rPr lang="en-US" sz="1900" b="1" kern="1200" dirty="0">
              <a:solidFill>
                <a:srgbClr val="FFFF00"/>
              </a:solidFill>
            </a:rPr>
            <a:t>OPINIONS</a:t>
          </a:r>
          <a:r>
            <a:rPr lang="en-US" sz="1900" b="1" kern="1200" dirty="0"/>
            <a:t> ARE SET IN ONE’S PSYCHOLOGICAL PROCESSES</a:t>
          </a:r>
        </a:p>
      </dsp:txBody>
      <dsp:txXfrm>
        <a:off x="2568035" y="616859"/>
        <a:ext cx="2331905" cy="1399143"/>
      </dsp:txXfrm>
    </dsp:sp>
    <dsp:sp modelId="{B35BB34D-7370-4F66-85C9-71D211ACB25F}">
      <dsp:nvSpPr>
        <dsp:cNvPr id="0" name=""/>
        <dsp:cNvSpPr/>
      </dsp:nvSpPr>
      <dsp:spPr>
        <a:xfrm>
          <a:off x="5133132" y="616859"/>
          <a:ext cx="2331905" cy="1399143"/>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BECOMING MORE </a:t>
          </a:r>
          <a:r>
            <a:rPr lang="en-US" sz="1900" b="1" kern="1200" dirty="0">
              <a:solidFill>
                <a:srgbClr val="FFFF00"/>
              </a:solidFill>
            </a:rPr>
            <a:t>INQUISITIVE</a:t>
          </a:r>
          <a:r>
            <a:rPr lang="en-US" sz="1900" b="1" kern="1200" dirty="0"/>
            <a:t> AND A YEARNING TO GO DEEPER</a:t>
          </a:r>
        </a:p>
      </dsp:txBody>
      <dsp:txXfrm>
        <a:off x="5133132" y="616859"/>
        <a:ext cx="2331905" cy="1399143"/>
      </dsp:txXfrm>
    </dsp:sp>
    <dsp:sp modelId="{67A807EA-946A-4A5D-B4FF-1E1F6D167E4D}">
      <dsp:nvSpPr>
        <dsp:cNvPr id="0" name=""/>
        <dsp:cNvSpPr/>
      </dsp:nvSpPr>
      <dsp:spPr>
        <a:xfrm>
          <a:off x="7698228" y="616859"/>
          <a:ext cx="2331905" cy="1399143"/>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ALL BELIEF SYSTEMS ARE AT THE </a:t>
          </a:r>
          <a:r>
            <a:rPr lang="en-US" sz="1900" b="1" kern="1200" dirty="0">
              <a:solidFill>
                <a:srgbClr val="FFFF00"/>
              </a:solidFill>
            </a:rPr>
            <a:t>MENTAL</a:t>
          </a:r>
          <a:r>
            <a:rPr lang="en-US" sz="1900" b="1" kern="1200" dirty="0"/>
            <a:t> LEVEL</a:t>
          </a:r>
        </a:p>
      </dsp:txBody>
      <dsp:txXfrm>
        <a:off x="7698228" y="616859"/>
        <a:ext cx="2331905" cy="1399143"/>
      </dsp:txXfrm>
    </dsp:sp>
    <dsp:sp modelId="{66FD2EC8-AD51-4645-BF18-02FF51FCE517}">
      <dsp:nvSpPr>
        <dsp:cNvPr id="0" name=""/>
        <dsp:cNvSpPr/>
      </dsp:nvSpPr>
      <dsp:spPr>
        <a:xfrm>
          <a:off x="2939" y="2249193"/>
          <a:ext cx="2331905" cy="1399143"/>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00"/>
              </a:solidFill>
            </a:rPr>
            <a:t>CHALLENGING</a:t>
          </a:r>
          <a:r>
            <a:rPr lang="en-US" sz="1900" b="1" kern="1200" dirty="0"/>
            <a:t> ONE’S BELIEF SYSTEM</a:t>
          </a:r>
        </a:p>
      </dsp:txBody>
      <dsp:txXfrm>
        <a:off x="2939" y="2249193"/>
        <a:ext cx="2331905" cy="1399143"/>
      </dsp:txXfrm>
    </dsp:sp>
    <dsp:sp modelId="{8489007D-876A-42C7-AE2F-A31E80E123CA}">
      <dsp:nvSpPr>
        <dsp:cNvPr id="0" name=""/>
        <dsp:cNvSpPr/>
      </dsp:nvSpPr>
      <dsp:spPr>
        <a:xfrm>
          <a:off x="2568035" y="2249193"/>
          <a:ext cx="2331905" cy="139914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00"/>
              </a:solidFill>
            </a:rPr>
            <a:t>ANALYTICAL</a:t>
          </a:r>
          <a:r>
            <a:rPr lang="en-US" sz="1900" b="1" kern="1200" dirty="0"/>
            <a:t> FUNCTION OF THE MIND</a:t>
          </a:r>
        </a:p>
      </dsp:txBody>
      <dsp:txXfrm>
        <a:off x="2568035" y="2249193"/>
        <a:ext cx="2331905" cy="1399143"/>
      </dsp:txXfrm>
    </dsp:sp>
    <dsp:sp modelId="{CEDA54A3-47AA-42B5-AE1C-B1B38C2FE12A}">
      <dsp:nvSpPr>
        <dsp:cNvPr id="0" name=""/>
        <dsp:cNvSpPr/>
      </dsp:nvSpPr>
      <dsp:spPr>
        <a:xfrm>
          <a:off x="5133132" y="2249193"/>
          <a:ext cx="2331905" cy="1399143"/>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BELIEF SYSTEM ARE NEEDED FOR </a:t>
          </a:r>
          <a:r>
            <a:rPr lang="en-US" sz="1900" b="1" kern="1200" dirty="0">
              <a:solidFill>
                <a:srgbClr val="FFFF00"/>
              </a:solidFill>
            </a:rPr>
            <a:t>GROUNDING</a:t>
          </a:r>
          <a:r>
            <a:rPr lang="en-US" sz="1900" b="1" kern="1200" dirty="0"/>
            <a:t> IN THE WORLD</a:t>
          </a:r>
        </a:p>
      </dsp:txBody>
      <dsp:txXfrm>
        <a:off x="5133132" y="2249193"/>
        <a:ext cx="2331905" cy="1399143"/>
      </dsp:txXfrm>
    </dsp:sp>
    <dsp:sp modelId="{B02FFD89-147E-46F9-8208-2DC19D92A3B9}">
      <dsp:nvSpPr>
        <dsp:cNvPr id="0" name=""/>
        <dsp:cNvSpPr/>
      </dsp:nvSpPr>
      <dsp:spPr>
        <a:xfrm>
          <a:off x="7698228" y="2249193"/>
          <a:ext cx="2331905" cy="1399143"/>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AT THE </a:t>
          </a:r>
          <a:r>
            <a:rPr lang="en-US" sz="1900" b="1" kern="1200" dirty="0">
              <a:solidFill>
                <a:srgbClr val="FFFF00"/>
              </a:solidFill>
            </a:rPr>
            <a:t>SPIRIT</a:t>
          </a:r>
          <a:r>
            <a:rPr lang="en-US" sz="1900" b="1" kern="1200" dirty="0"/>
            <a:t> LEVEL, THERE IS NO CONFLICT</a:t>
          </a:r>
        </a:p>
      </dsp:txBody>
      <dsp:txXfrm>
        <a:off x="7698228" y="2249193"/>
        <a:ext cx="2331905" cy="139914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4F9F5-C4A8-4C07-AD79-FEC8AD571BA8}">
      <dsp:nvSpPr>
        <dsp:cNvPr id="0" name=""/>
        <dsp:cNvSpPr/>
      </dsp:nvSpPr>
      <dsp:spPr>
        <a:xfrm>
          <a:off x="3386" y="403953"/>
          <a:ext cx="1833448" cy="110006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THERE ARE HEALTHY BELIEF SYSTEM</a:t>
          </a:r>
        </a:p>
      </dsp:txBody>
      <dsp:txXfrm>
        <a:off x="3386" y="403953"/>
        <a:ext cx="1833448" cy="1100069"/>
      </dsp:txXfrm>
    </dsp:sp>
    <dsp:sp modelId="{48493B29-6659-4E21-A1C6-8E58037108FA}">
      <dsp:nvSpPr>
        <dsp:cNvPr id="0" name=""/>
        <dsp:cNvSpPr/>
      </dsp:nvSpPr>
      <dsp:spPr>
        <a:xfrm>
          <a:off x="2020180" y="403953"/>
          <a:ext cx="1833448" cy="1100069"/>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ANY SYSTEM THAT ASSISTS OTHERS AS PART OF A BELIEF SYSTEM CAN BE VERY HEALTHY</a:t>
          </a:r>
        </a:p>
      </dsp:txBody>
      <dsp:txXfrm>
        <a:off x="2020180" y="403953"/>
        <a:ext cx="1833448" cy="1100069"/>
      </dsp:txXfrm>
    </dsp:sp>
    <dsp:sp modelId="{DFCBA6EC-A942-42EB-BE79-ECBE054566CE}">
      <dsp:nvSpPr>
        <dsp:cNvPr id="0" name=""/>
        <dsp:cNvSpPr/>
      </dsp:nvSpPr>
      <dsp:spPr>
        <a:xfrm>
          <a:off x="4036974" y="403953"/>
          <a:ext cx="1833448" cy="1100069"/>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00"/>
              </a:solidFill>
            </a:rPr>
            <a:t>THERE IS ALWAYS DIVERSITY (IN MATTER) IN MANY WAYS </a:t>
          </a:r>
        </a:p>
      </dsp:txBody>
      <dsp:txXfrm>
        <a:off x="4036974" y="403953"/>
        <a:ext cx="1833448" cy="1100069"/>
      </dsp:txXfrm>
    </dsp:sp>
    <dsp:sp modelId="{BB24041A-DF65-4B2D-BDDB-33A78FF87117}">
      <dsp:nvSpPr>
        <dsp:cNvPr id="0" name=""/>
        <dsp:cNvSpPr/>
      </dsp:nvSpPr>
      <dsp:spPr>
        <a:xfrm>
          <a:off x="6053767" y="403953"/>
          <a:ext cx="1833448" cy="110006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WE CAN APPRECIATE DIVERSITY</a:t>
          </a:r>
        </a:p>
      </dsp:txBody>
      <dsp:txXfrm>
        <a:off x="6053767" y="403953"/>
        <a:ext cx="1833448" cy="1100069"/>
      </dsp:txXfrm>
    </dsp:sp>
    <dsp:sp modelId="{FB12C9BA-8667-4988-B527-1AB591E136D7}">
      <dsp:nvSpPr>
        <dsp:cNvPr id="0" name=""/>
        <dsp:cNvSpPr/>
      </dsp:nvSpPr>
      <dsp:spPr>
        <a:xfrm>
          <a:off x="8070561" y="403953"/>
          <a:ext cx="1833448" cy="1100069"/>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DIVERSITY IS ROOTED IN ONENESS</a:t>
          </a:r>
        </a:p>
      </dsp:txBody>
      <dsp:txXfrm>
        <a:off x="8070561" y="403953"/>
        <a:ext cx="1833448" cy="1100069"/>
      </dsp:txXfrm>
    </dsp:sp>
    <dsp:sp modelId="{4061F998-F945-49A4-B379-B3C9E909787F}">
      <dsp:nvSpPr>
        <dsp:cNvPr id="0" name=""/>
        <dsp:cNvSpPr/>
      </dsp:nvSpPr>
      <dsp:spPr>
        <a:xfrm>
          <a:off x="3386" y="1687367"/>
          <a:ext cx="1833448" cy="110006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EXTERNALLY WE LOOK DIFFERENT, INTERNALLY WE ARE ALL THE SAME</a:t>
          </a:r>
        </a:p>
      </dsp:txBody>
      <dsp:txXfrm>
        <a:off x="3386" y="1687367"/>
        <a:ext cx="1833448" cy="1100069"/>
      </dsp:txXfrm>
    </dsp:sp>
    <dsp:sp modelId="{A42AC11F-0FEC-48FF-A140-F7EC3ADA1D88}">
      <dsp:nvSpPr>
        <dsp:cNvPr id="0" name=""/>
        <dsp:cNvSpPr/>
      </dsp:nvSpPr>
      <dsp:spPr>
        <a:xfrm>
          <a:off x="2020180" y="1687367"/>
          <a:ext cx="1833448" cy="1100069"/>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COMING BACK TO THE SAME ROOT OF ONENESS</a:t>
          </a:r>
        </a:p>
      </dsp:txBody>
      <dsp:txXfrm>
        <a:off x="2020180" y="1687367"/>
        <a:ext cx="1833448" cy="1100069"/>
      </dsp:txXfrm>
    </dsp:sp>
    <dsp:sp modelId="{40870870-0E56-405A-AF85-3A8F05181AB3}">
      <dsp:nvSpPr>
        <dsp:cNvPr id="0" name=""/>
        <dsp:cNvSpPr/>
      </dsp:nvSpPr>
      <dsp:spPr>
        <a:xfrm>
          <a:off x="4036974" y="1687367"/>
          <a:ext cx="1833448" cy="1100069"/>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00"/>
              </a:solidFill>
            </a:rPr>
            <a:t>WE DO NOT WANT TO SEE ONENESS (IN MOST CASES)</a:t>
          </a:r>
        </a:p>
      </dsp:txBody>
      <dsp:txXfrm>
        <a:off x="4036974" y="1687367"/>
        <a:ext cx="1833448" cy="1100069"/>
      </dsp:txXfrm>
    </dsp:sp>
    <dsp:sp modelId="{20DB3252-A6FE-4381-8D57-6DBED11F5453}">
      <dsp:nvSpPr>
        <dsp:cNvPr id="0" name=""/>
        <dsp:cNvSpPr/>
      </dsp:nvSpPr>
      <dsp:spPr>
        <a:xfrm>
          <a:off x="6053767" y="1687367"/>
          <a:ext cx="1833448" cy="1100069"/>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KNOW ONESELF: SELF DISCOVERY LEADS TO SELF MASTERY</a:t>
          </a:r>
        </a:p>
      </dsp:txBody>
      <dsp:txXfrm>
        <a:off x="6053767" y="1687367"/>
        <a:ext cx="1833448" cy="1100069"/>
      </dsp:txXfrm>
    </dsp:sp>
    <dsp:sp modelId="{29C9EC59-7BD4-475C-9DE4-FA204F491752}">
      <dsp:nvSpPr>
        <dsp:cNvPr id="0" name=""/>
        <dsp:cNvSpPr/>
      </dsp:nvSpPr>
      <dsp:spPr>
        <a:xfrm>
          <a:off x="8070561" y="1687367"/>
          <a:ext cx="1833448" cy="1100069"/>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SEEING ALL PEOPLE AS PART OF ONESELF</a:t>
          </a:r>
        </a:p>
      </dsp:txBody>
      <dsp:txXfrm>
        <a:off x="8070561" y="1687367"/>
        <a:ext cx="1833448" cy="11000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74DCF-2AC5-4ADE-B21C-ADFE990859D6}">
      <dsp:nvSpPr>
        <dsp:cNvPr id="0" name=""/>
        <dsp:cNvSpPr/>
      </dsp:nvSpPr>
      <dsp:spPr>
        <a:xfrm>
          <a:off x="3647" y="666268"/>
          <a:ext cx="1974722" cy="11848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BECOME MORE AWARE OF “WHAT BOTHERS ME, WHAT HURTS ME, ETC.”</a:t>
          </a:r>
        </a:p>
      </dsp:txBody>
      <dsp:txXfrm>
        <a:off x="3647" y="666268"/>
        <a:ext cx="1974722" cy="1184833"/>
      </dsp:txXfrm>
    </dsp:sp>
    <dsp:sp modelId="{D6C26B2B-FD8E-4793-AE99-D9F82FEEDC20}">
      <dsp:nvSpPr>
        <dsp:cNvPr id="0" name=""/>
        <dsp:cNvSpPr/>
      </dsp:nvSpPr>
      <dsp:spPr>
        <a:xfrm>
          <a:off x="2175841" y="666268"/>
          <a:ext cx="1974722" cy="118483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WHAT AM I “SENSITIVE?”</a:t>
          </a:r>
        </a:p>
      </dsp:txBody>
      <dsp:txXfrm>
        <a:off x="2175841" y="666268"/>
        <a:ext cx="1974722" cy="1184833"/>
      </dsp:txXfrm>
    </dsp:sp>
    <dsp:sp modelId="{6EBE2577-1841-4ED9-B187-CAC4D1CF153C}">
      <dsp:nvSpPr>
        <dsp:cNvPr id="0" name=""/>
        <dsp:cNvSpPr/>
      </dsp:nvSpPr>
      <dsp:spPr>
        <a:xfrm>
          <a:off x="4348036" y="666268"/>
          <a:ext cx="1974722" cy="118483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WHY AM I TAKING THINGS PERSONALLY?</a:t>
          </a:r>
        </a:p>
      </dsp:txBody>
      <dsp:txXfrm>
        <a:off x="4348036" y="666268"/>
        <a:ext cx="1974722" cy="1184833"/>
      </dsp:txXfrm>
    </dsp:sp>
    <dsp:sp modelId="{CA7C790C-480B-4811-BDB8-B359B9570FAE}">
      <dsp:nvSpPr>
        <dsp:cNvPr id="0" name=""/>
        <dsp:cNvSpPr/>
      </dsp:nvSpPr>
      <dsp:spPr>
        <a:xfrm>
          <a:off x="6520231" y="666268"/>
          <a:ext cx="1974722" cy="118483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DO MY DIFFICULTIES HAVE TO BE “PERSONAL?”</a:t>
          </a:r>
        </a:p>
      </dsp:txBody>
      <dsp:txXfrm>
        <a:off x="6520231" y="666268"/>
        <a:ext cx="1974722" cy="1184833"/>
      </dsp:txXfrm>
    </dsp:sp>
    <dsp:sp modelId="{3F2DE2FA-92DA-4519-AABE-03E51597F2F0}">
      <dsp:nvSpPr>
        <dsp:cNvPr id="0" name=""/>
        <dsp:cNvSpPr/>
      </dsp:nvSpPr>
      <dsp:spPr>
        <a:xfrm>
          <a:off x="8692426" y="666268"/>
          <a:ext cx="1974722" cy="118483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SELF-AWARENESS: SEEING DIFFERENT FACETS OF OUR MIND</a:t>
          </a:r>
        </a:p>
      </dsp:txBody>
      <dsp:txXfrm>
        <a:off x="8692426" y="666268"/>
        <a:ext cx="1974722" cy="1184833"/>
      </dsp:txXfrm>
    </dsp:sp>
    <dsp:sp modelId="{5F455404-EBAE-4E90-9A2B-6DDA3A389472}">
      <dsp:nvSpPr>
        <dsp:cNvPr id="0" name=""/>
        <dsp:cNvSpPr/>
      </dsp:nvSpPr>
      <dsp:spPr>
        <a:xfrm>
          <a:off x="1089744" y="2048574"/>
          <a:ext cx="1974722" cy="11848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USING EXPERIENCES FOR PERSONAL GROWTH TOWARDS SELF-MASTERY</a:t>
          </a:r>
        </a:p>
      </dsp:txBody>
      <dsp:txXfrm>
        <a:off x="1089744" y="2048574"/>
        <a:ext cx="1974722" cy="1184833"/>
      </dsp:txXfrm>
    </dsp:sp>
    <dsp:sp modelId="{4D64E883-4B8B-4939-ACD3-98082C908D66}">
      <dsp:nvSpPr>
        <dsp:cNvPr id="0" name=""/>
        <dsp:cNvSpPr/>
      </dsp:nvSpPr>
      <dsp:spPr>
        <a:xfrm>
          <a:off x="3261939" y="2048574"/>
          <a:ext cx="1974722" cy="118483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STOP LIVING IN THE WOUND</a:t>
          </a:r>
        </a:p>
      </dsp:txBody>
      <dsp:txXfrm>
        <a:off x="3261939" y="2048574"/>
        <a:ext cx="1974722" cy="1184833"/>
      </dsp:txXfrm>
    </dsp:sp>
    <dsp:sp modelId="{657AD5EF-D804-4F2F-805F-FA1A274A807C}">
      <dsp:nvSpPr>
        <dsp:cNvPr id="0" name=""/>
        <dsp:cNvSpPr/>
      </dsp:nvSpPr>
      <dsp:spPr>
        <a:xfrm>
          <a:off x="5434134" y="2048574"/>
          <a:ext cx="1974722" cy="118483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RECOGNIZE WHAT PULLS ONE DOWN</a:t>
          </a:r>
        </a:p>
      </dsp:txBody>
      <dsp:txXfrm>
        <a:off x="5434134" y="2048574"/>
        <a:ext cx="1974722" cy="1184833"/>
      </dsp:txXfrm>
    </dsp:sp>
    <dsp:sp modelId="{1CB04C3C-7EB8-46B1-8D64-B846465720F0}">
      <dsp:nvSpPr>
        <dsp:cNvPr id="0" name=""/>
        <dsp:cNvSpPr/>
      </dsp:nvSpPr>
      <dsp:spPr>
        <a:xfrm>
          <a:off x="7606328" y="2048574"/>
          <a:ext cx="1974722" cy="118483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CREATION OF BELIEF SYSTEMS DUE TO CIRCUMSTANCES AND SITUATIONS</a:t>
          </a:r>
        </a:p>
      </dsp:txBody>
      <dsp:txXfrm>
        <a:off x="7606328" y="2048574"/>
        <a:ext cx="1974722" cy="11848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0C785-0F53-4020-8A2B-906A7E2B093F}">
      <dsp:nvSpPr>
        <dsp:cNvPr id="0" name=""/>
        <dsp:cNvSpPr/>
      </dsp:nvSpPr>
      <dsp:spPr>
        <a:xfrm>
          <a:off x="0" y="0"/>
          <a:ext cx="1035376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CBA3C9-D308-44D7-AE49-6E5AE62BCE05}">
      <dsp:nvSpPr>
        <dsp:cNvPr id="0" name=""/>
        <dsp:cNvSpPr/>
      </dsp:nvSpPr>
      <dsp:spPr>
        <a:xfrm>
          <a:off x="0" y="0"/>
          <a:ext cx="10353761" cy="58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We have created our own </a:t>
          </a:r>
          <a:r>
            <a:rPr lang="en-US" sz="1900" b="1" kern="1200">
              <a:solidFill>
                <a:srgbClr val="FFFF00"/>
              </a:solidFill>
            </a:rPr>
            <a:t>FALSE LAYERS</a:t>
          </a:r>
          <a:endParaRPr lang="en-US" sz="1900" b="1" kern="1200" dirty="0">
            <a:solidFill>
              <a:srgbClr val="FFFF00"/>
            </a:solidFill>
          </a:endParaRPr>
        </a:p>
      </dsp:txBody>
      <dsp:txXfrm>
        <a:off x="0" y="0"/>
        <a:ext cx="10353761" cy="581085"/>
      </dsp:txXfrm>
    </dsp:sp>
    <dsp:sp modelId="{D02EBA75-A79C-424B-9ED6-9626A51CB886}">
      <dsp:nvSpPr>
        <dsp:cNvPr id="0" name=""/>
        <dsp:cNvSpPr/>
      </dsp:nvSpPr>
      <dsp:spPr>
        <a:xfrm>
          <a:off x="0" y="581085"/>
          <a:ext cx="1035376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455E05-7919-47DA-8605-A39A633F27C4}">
      <dsp:nvSpPr>
        <dsp:cNvPr id="0" name=""/>
        <dsp:cNvSpPr/>
      </dsp:nvSpPr>
      <dsp:spPr>
        <a:xfrm>
          <a:off x="0" y="581085"/>
          <a:ext cx="10353761" cy="58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Observe these layers</a:t>
          </a:r>
        </a:p>
      </dsp:txBody>
      <dsp:txXfrm>
        <a:off x="0" y="581085"/>
        <a:ext cx="10353761" cy="581085"/>
      </dsp:txXfrm>
    </dsp:sp>
    <dsp:sp modelId="{7B55DA8B-CD00-437A-9494-7BB1FAFDF4AA}">
      <dsp:nvSpPr>
        <dsp:cNvPr id="0" name=""/>
        <dsp:cNvSpPr/>
      </dsp:nvSpPr>
      <dsp:spPr>
        <a:xfrm>
          <a:off x="0" y="1162171"/>
          <a:ext cx="1035376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892D55-E87F-4428-A90B-8E83EF27A923}">
      <dsp:nvSpPr>
        <dsp:cNvPr id="0" name=""/>
        <dsp:cNvSpPr/>
      </dsp:nvSpPr>
      <dsp:spPr>
        <a:xfrm>
          <a:off x="0" y="1162171"/>
          <a:ext cx="10353761" cy="58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solidFill>
                <a:srgbClr val="FFFF00"/>
              </a:solidFill>
            </a:rPr>
            <a:t>FUTILITY</a:t>
          </a:r>
          <a:r>
            <a:rPr lang="en-US" sz="1900" kern="1200"/>
            <a:t> of hanging on to layers</a:t>
          </a:r>
          <a:endParaRPr lang="en-US" sz="1900" kern="1200" dirty="0"/>
        </a:p>
      </dsp:txBody>
      <dsp:txXfrm>
        <a:off x="0" y="1162171"/>
        <a:ext cx="10353761" cy="581085"/>
      </dsp:txXfrm>
    </dsp:sp>
    <dsp:sp modelId="{F310AB1B-1FC5-4B3F-A296-55F6E7CCA879}">
      <dsp:nvSpPr>
        <dsp:cNvPr id="0" name=""/>
        <dsp:cNvSpPr/>
      </dsp:nvSpPr>
      <dsp:spPr>
        <a:xfrm>
          <a:off x="0" y="1743257"/>
          <a:ext cx="1035376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702D45-257B-491A-A2CD-AE0021DB3A0A}">
      <dsp:nvSpPr>
        <dsp:cNvPr id="0" name=""/>
        <dsp:cNvSpPr/>
      </dsp:nvSpPr>
      <dsp:spPr>
        <a:xfrm>
          <a:off x="0" y="1743257"/>
          <a:ext cx="10353761" cy="58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Freedom from false layers leads to </a:t>
          </a:r>
          <a:r>
            <a:rPr lang="en-US" sz="1900" b="1" kern="1200">
              <a:solidFill>
                <a:srgbClr val="FFFF00"/>
              </a:solidFill>
            </a:rPr>
            <a:t>SELF-MASTERY</a:t>
          </a:r>
          <a:endParaRPr lang="en-US" sz="1900" kern="1200" dirty="0">
            <a:solidFill>
              <a:srgbClr val="FFFF00"/>
            </a:solidFill>
          </a:endParaRPr>
        </a:p>
      </dsp:txBody>
      <dsp:txXfrm>
        <a:off x="0" y="1743257"/>
        <a:ext cx="10353761" cy="581085"/>
      </dsp:txXfrm>
    </dsp:sp>
    <dsp:sp modelId="{9F77D865-C64D-4A57-BEF0-17A71BB158EF}">
      <dsp:nvSpPr>
        <dsp:cNvPr id="0" name=""/>
        <dsp:cNvSpPr/>
      </dsp:nvSpPr>
      <dsp:spPr>
        <a:xfrm>
          <a:off x="0" y="2324342"/>
          <a:ext cx="1035376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3C76CD-0A57-4FAA-B957-BE34E9C8B837}">
      <dsp:nvSpPr>
        <dsp:cNvPr id="0" name=""/>
        <dsp:cNvSpPr/>
      </dsp:nvSpPr>
      <dsp:spPr>
        <a:xfrm>
          <a:off x="0" y="2324342"/>
          <a:ext cx="10353761" cy="58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Getting to </a:t>
          </a:r>
          <a:r>
            <a:rPr lang="en-US" sz="1900" b="1" kern="1200">
              <a:solidFill>
                <a:srgbClr val="FFFF00"/>
              </a:solidFill>
            </a:rPr>
            <a:t>SOME POINT OF SELF-MASTERY </a:t>
          </a:r>
          <a:r>
            <a:rPr lang="en-US" sz="1900" kern="1200"/>
            <a:t>leads to </a:t>
          </a:r>
          <a:r>
            <a:rPr lang="en-US" sz="1900" b="1" kern="1200">
              <a:solidFill>
                <a:srgbClr val="FFFF00"/>
              </a:solidFill>
            </a:rPr>
            <a:t>PERSONAL TRANSFORMATION</a:t>
          </a:r>
          <a:endParaRPr lang="en-US" sz="1900" kern="1200" dirty="0">
            <a:solidFill>
              <a:srgbClr val="FFFF00"/>
            </a:solidFill>
          </a:endParaRPr>
        </a:p>
      </dsp:txBody>
      <dsp:txXfrm>
        <a:off x="0" y="2324342"/>
        <a:ext cx="10353761" cy="581085"/>
      </dsp:txXfrm>
    </dsp:sp>
    <dsp:sp modelId="{EB84285E-E2F3-4844-845A-19363C99DFFA}">
      <dsp:nvSpPr>
        <dsp:cNvPr id="0" name=""/>
        <dsp:cNvSpPr/>
      </dsp:nvSpPr>
      <dsp:spPr>
        <a:xfrm>
          <a:off x="0" y="2905428"/>
          <a:ext cx="1035376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7693E3-9392-438A-A3CD-42AB4FD8656C}">
      <dsp:nvSpPr>
        <dsp:cNvPr id="0" name=""/>
        <dsp:cNvSpPr/>
      </dsp:nvSpPr>
      <dsp:spPr>
        <a:xfrm>
          <a:off x="0" y="2905428"/>
          <a:ext cx="10353761" cy="58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Not depending on your mind leads to </a:t>
          </a:r>
          <a:r>
            <a:rPr lang="en-US" sz="1900" b="1" kern="1200">
              <a:solidFill>
                <a:srgbClr val="FFFF00"/>
              </a:solidFill>
            </a:rPr>
            <a:t>WHOLENESS</a:t>
          </a:r>
          <a:endParaRPr lang="en-US" sz="1900" kern="1200" dirty="0">
            <a:solidFill>
              <a:srgbClr val="FFFF00"/>
            </a:solidFill>
          </a:endParaRPr>
        </a:p>
      </dsp:txBody>
      <dsp:txXfrm>
        <a:off x="0" y="2905428"/>
        <a:ext cx="10353761" cy="581085"/>
      </dsp:txXfrm>
    </dsp:sp>
    <dsp:sp modelId="{BD72F773-2F5A-4EFA-91CD-18D7F1438D87}">
      <dsp:nvSpPr>
        <dsp:cNvPr id="0" name=""/>
        <dsp:cNvSpPr/>
      </dsp:nvSpPr>
      <dsp:spPr>
        <a:xfrm>
          <a:off x="0" y="3486514"/>
          <a:ext cx="1035376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A0EB50-216E-40E7-B29B-4C1C0DFFB362}">
      <dsp:nvSpPr>
        <dsp:cNvPr id="0" name=""/>
        <dsp:cNvSpPr/>
      </dsp:nvSpPr>
      <dsp:spPr>
        <a:xfrm>
          <a:off x="0" y="3486514"/>
          <a:ext cx="10353761" cy="58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One’s fragmented mind </a:t>
          </a:r>
          <a:r>
            <a:rPr lang="en-US" sz="1900" b="1" kern="1200">
              <a:solidFill>
                <a:srgbClr val="FFFF00"/>
              </a:solidFill>
            </a:rPr>
            <a:t>DOES NOT </a:t>
          </a:r>
          <a:r>
            <a:rPr lang="en-US" sz="1900" b="1" kern="1200"/>
            <a:t>dictate how your life goes</a:t>
          </a:r>
          <a:endParaRPr lang="en-US" sz="1900" kern="1200" dirty="0"/>
        </a:p>
      </dsp:txBody>
      <dsp:txXfrm>
        <a:off x="0" y="3486514"/>
        <a:ext cx="10353761" cy="581085"/>
      </dsp:txXfrm>
    </dsp:sp>
    <dsp:sp modelId="{14944E36-51A5-46BC-8FD1-B9E6350D99B2}">
      <dsp:nvSpPr>
        <dsp:cNvPr id="0" name=""/>
        <dsp:cNvSpPr/>
      </dsp:nvSpPr>
      <dsp:spPr>
        <a:xfrm>
          <a:off x="0" y="4067600"/>
          <a:ext cx="1035376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62A6E3-6764-4094-ACF1-24AB9B659458}">
      <dsp:nvSpPr>
        <dsp:cNvPr id="0" name=""/>
        <dsp:cNvSpPr/>
      </dsp:nvSpPr>
      <dsp:spPr>
        <a:xfrm>
          <a:off x="0" y="4067600"/>
          <a:ext cx="10353761" cy="581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Feeling good about oneself &amp; </a:t>
          </a:r>
          <a:r>
            <a:rPr lang="en-US" sz="1900" b="1" kern="1200">
              <a:solidFill>
                <a:srgbClr val="FFFF00"/>
              </a:solidFill>
            </a:rPr>
            <a:t>NOT </a:t>
          </a:r>
          <a:r>
            <a:rPr lang="en-US" sz="1900" b="1" kern="1200"/>
            <a:t>depending in other people’s acknowledgement</a:t>
          </a:r>
          <a:endParaRPr lang="en-US" sz="1900" kern="1200" dirty="0"/>
        </a:p>
      </dsp:txBody>
      <dsp:txXfrm>
        <a:off x="0" y="4067600"/>
        <a:ext cx="10353761" cy="5810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27000-7C23-4A93-AE4E-071D52249925}">
      <dsp:nvSpPr>
        <dsp:cNvPr id="0" name=""/>
        <dsp:cNvSpPr/>
      </dsp:nvSpPr>
      <dsp:spPr>
        <a:xfrm>
          <a:off x="630932" y="776"/>
          <a:ext cx="2841217" cy="1704730"/>
        </a:xfrm>
        <a:prstGeom prst="rect">
          <a:avLst/>
        </a:prstGeom>
        <a:gradFill rotWithShape="0">
          <a:gsLst>
            <a:gs pos="0">
              <a:schemeClr val="accent2">
                <a:hueOff val="0"/>
                <a:satOff val="0"/>
                <a:lumOff val="0"/>
                <a:alphaOff val="0"/>
                <a:tint val="94000"/>
                <a:satMod val="100000"/>
                <a:lumMod val="104000"/>
              </a:schemeClr>
            </a:gs>
            <a:gs pos="69000">
              <a:schemeClr val="accent2">
                <a:hueOff val="0"/>
                <a:satOff val="0"/>
                <a:lumOff val="0"/>
                <a:alphaOff val="0"/>
                <a:shade val="86000"/>
                <a:satMod val="130000"/>
                <a:lumMod val="102000"/>
              </a:schemeClr>
            </a:gs>
            <a:gs pos="100000">
              <a:schemeClr val="accent2">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02060"/>
              </a:solidFill>
              <a:latin typeface="Arial Black" panose="020B0A04020102020204" pitchFamily="34" charset="0"/>
            </a:rPr>
            <a:t>WE LIVE IN THE MIND (THIS IS THE 1</a:t>
          </a:r>
          <a:r>
            <a:rPr lang="en-US" sz="1900" b="1" kern="1200" baseline="30000" dirty="0">
              <a:solidFill>
                <a:srgbClr val="002060"/>
              </a:solidFill>
              <a:latin typeface="Arial Black" panose="020B0A04020102020204" pitchFamily="34" charset="0"/>
            </a:rPr>
            <a:t>ST</a:t>
          </a:r>
          <a:r>
            <a:rPr lang="en-US" sz="1900" b="1" kern="1200" dirty="0">
              <a:solidFill>
                <a:srgbClr val="002060"/>
              </a:solidFill>
              <a:latin typeface="Arial Black" panose="020B0A04020102020204" pitchFamily="34" charset="0"/>
            </a:rPr>
            <a:t> DISCOVERY)</a:t>
          </a:r>
        </a:p>
      </dsp:txBody>
      <dsp:txXfrm>
        <a:off x="630932" y="776"/>
        <a:ext cx="2841217" cy="1704730"/>
      </dsp:txXfrm>
    </dsp:sp>
    <dsp:sp modelId="{86AD24DB-AE64-47DF-B860-6102A7396F0A}">
      <dsp:nvSpPr>
        <dsp:cNvPr id="0" name=""/>
        <dsp:cNvSpPr/>
      </dsp:nvSpPr>
      <dsp:spPr>
        <a:xfrm>
          <a:off x="3756272" y="776"/>
          <a:ext cx="2841217" cy="1704730"/>
        </a:xfrm>
        <a:prstGeom prst="rect">
          <a:avLst/>
        </a:prstGeom>
        <a:gradFill rotWithShape="0">
          <a:gsLst>
            <a:gs pos="0">
              <a:schemeClr val="accent3">
                <a:hueOff val="0"/>
                <a:satOff val="0"/>
                <a:lumOff val="0"/>
                <a:alphaOff val="0"/>
                <a:tint val="94000"/>
                <a:satMod val="100000"/>
                <a:lumMod val="104000"/>
              </a:schemeClr>
            </a:gs>
            <a:gs pos="69000">
              <a:schemeClr val="accent3">
                <a:hueOff val="0"/>
                <a:satOff val="0"/>
                <a:lumOff val="0"/>
                <a:alphaOff val="0"/>
                <a:shade val="86000"/>
                <a:satMod val="130000"/>
                <a:lumMod val="102000"/>
              </a:schemeClr>
            </a:gs>
            <a:gs pos="100000">
              <a:schemeClr val="accent3">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02060"/>
              </a:solidFill>
              <a:latin typeface="Arial Black" panose="020B0A04020102020204" pitchFamily="34" charset="0"/>
            </a:rPr>
            <a:t>WE IDENTIFY OURSELVES THROUGH THE MIND</a:t>
          </a:r>
        </a:p>
      </dsp:txBody>
      <dsp:txXfrm>
        <a:off x="3756272" y="776"/>
        <a:ext cx="2841217" cy="1704730"/>
      </dsp:txXfrm>
    </dsp:sp>
    <dsp:sp modelId="{6055902A-B4D8-4026-98FE-3F5EC58ECE4A}">
      <dsp:nvSpPr>
        <dsp:cNvPr id="0" name=""/>
        <dsp:cNvSpPr/>
      </dsp:nvSpPr>
      <dsp:spPr>
        <a:xfrm>
          <a:off x="6881611" y="776"/>
          <a:ext cx="2841217" cy="1704730"/>
        </a:xfrm>
        <a:prstGeom prst="rect">
          <a:avLst/>
        </a:prstGeom>
        <a:gradFill rotWithShape="0">
          <a:gsLst>
            <a:gs pos="0">
              <a:schemeClr val="accent4">
                <a:hueOff val="0"/>
                <a:satOff val="0"/>
                <a:lumOff val="0"/>
                <a:alphaOff val="0"/>
                <a:tint val="94000"/>
                <a:satMod val="100000"/>
                <a:lumMod val="104000"/>
              </a:schemeClr>
            </a:gs>
            <a:gs pos="69000">
              <a:schemeClr val="accent4">
                <a:hueOff val="0"/>
                <a:satOff val="0"/>
                <a:lumOff val="0"/>
                <a:alphaOff val="0"/>
                <a:shade val="86000"/>
                <a:satMod val="130000"/>
                <a:lumMod val="102000"/>
              </a:schemeClr>
            </a:gs>
            <a:gs pos="100000">
              <a:schemeClr val="accent4">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002060"/>
              </a:solidFill>
              <a:latin typeface="Arial Black" panose="020B0A04020102020204" pitchFamily="34" charset="0"/>
            </a:rPr>
            <a:t>ATTEMPT TO STAY IN THE STATE OF THE SELF </a:t>
          </a:r>
        </a:p>
      </dsp:txBody>
      <dsp:txXfrm>
        <a:off x="6881611" y="776"/>
        <a:ext cx="2841217" cy="1704730"/>
      </dsp:txXfrm>
    </dsp:sp>
    <dsp:sp modelId="{8A5FF5AD-1864-4BC2-811C-53FABC2A5EB7}">
      <dsp:nvSpPr>
        <dsp:cNvPr id="0" name=""/>
        <dsp:cNvSpPr/>
      </dsp:nvSpPr>
      <dsp:spPr>
        <a:xfrm>
          <a:off x="2193602" y="1989628"/>
          <a:ext cx="2841217" cy="1704730"/>
        </a:xfrm>
        <a:prstGeom prst="rect">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rgbClr val="002060"/>
              </a:solidFill>
              <a:latin typeface="Arial Black" panose="020B0A04020102020204" pitchFamily="34" charset="0"/>
            </a:rPr>
            <a:t>MEMORIES-DESIRES-THOUGHT FORMS-THE PAST, ETC.</a:t>
          </a:r>
        </a:p>
      </dsp:txBody>
      <dsp:txXfrm>
        <a:off x="2193602" y="1989628"/>
        <a:ext cx="2841217" cy="1704730"/>
      </dsp:txXfrm>
    </dsp:sp>
    <dsp:sp modelId="{136447E7-6DAB-4D90-82DC-DDF15EE6F311}">
      <dsp:nvSpPr>
        <dsp:cNvPr id="0" name=""/>
        <dsp:cNvSpPr/>
      </dsp:nvSpPr>
      <dsp:spPr>
        <a:xfrm>
          <a:off x="5318941" y="1989628"/>
          <a:ext cx="2841217" cy="1704730"/>
        </a:xfrm>
        <a:prstGeom prst="rect">
          <a:avLst/>
        </a:prstGeom>
        <a:gradFill rotWithShape="0">
          <a:gsLst>
            <a:gs pos="0">
              <a:schemeClr val="accent6">
                <a:hueOff val="0"/>
                <a:satOff val="0"/>
                <a:lumOff val="0"/>
                <a:alphaOff val="0"/>
                <a:tint val="94000"/>
                <a:satMod val="100000"/>
                <a:lumMod val="104000"/>
              </a:schemeClr>
            </a:gs>
            <a:gs pos="69000">
              <a:schemeClr val="accent6">
                <a:hueOff val="0"/>
                <a:satOff val="0"/>
                <a:lumOff val="0"/>
                <a:alphaOff val="0"/>
                <a:shade val="86000"/>
                <a:satMod val="130000"/>
                <a:lumMod val="102000"/>
              </a:schemeClr>
            </a:gs>
            <a:gs pos="100000">
              <a:schemeClr val="accent6">
                <a:hueOff val="0"/>
                <a:satOff val="0"/>
                <a:lumOff val="0"/>
                <a:alphaOff val="0"/>
                <a:shade val="72000"/>
                <a:satMod val="130000"/>
                <a:lumMod val="100000"/>
              </a:schemeClr>
            </a:gs>
          </a:gsLst>
          <a:lin ang="5400000" scaled="0"/>
        </a:gra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rgbClr val="002060"/>
              </a:solidFill>
              <a:latin typeface="Arial Black" panose="020B0A04020102020204" pitchFamily="34" charset="0"/>
            </a:rPr>
            <a:t>AWARENESS OF THE STRUCTURE AND FUNCTION OF ONE’S THOUGHT FORMS</a:t>
          </a:r>
        </a:p>
      </dsp:txBody>
      <dsp:txXfrm>
        <a:off x="5318941" y="1989628"/>
        <a:ext cx="2841217" cy="17047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A35FF-565B-4047-888B-EB3628CD47D2}">
      <dsp:nvSpPr>
        <dsp:cNvPr id="0" name=""/>
        <dsp:cNvSpPr/>
      </dsp:nvSpPr>
      <dsp:spPr>
        <a:xfrm>
          <a:off x="0" y="390545"/>
          <a:ext cx="11569958" cy="4212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Black" panose="020B0A04020102020204" pitchFamily="34" charset="0"/>
            </a:rPr>
            <a:t>PHYSICAL DISEASES OCCUR (PARTLY) DUE TO MIND NOT FUNCTIONING IN A HEALTHY MANNER</a:t>
          </a:r>
        </a:p>
      </dsp:txBody>
      <dsp:txXfrm>
        <a:off x="20561" y="411106"/>
        <a:ext cx="11528836" cy="380078"/>
      </dsp:txXfrm>
    </dsp:sp>
    <dsp:sp modelId="{CD67D3A1-966B-40F6-AF82-CD113EB181E7}">
      <dsp:nvSpPr>
        <dsp:cNvPr id="0" name=""/>
        <dsp:cNvSpPr/>
      </dsp:nvSpPr>
      <dsp:spPr>
        <a:xfrm>
          <a:off x="0" y="857825"/>
          <a:ext cx="11569958" cy="4212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Black" panose="020B0A04020102020204" pitchFamily="34" charset="0"/>
            </a:rPr>
            <a:t>BODY IS CLOSELY CONNECTED TO THE MIND (NEUROPHYSIOLOGY, ETC.)</a:t>
          </a:r>
        </a:p>
      </dsp:txBody>
      <dsp:txXfrm>
        <a:off x="20561" y="878386"/>
        <a:ext cx="11528836" cy="380078"/>
      </dsp:txXfrm>
    </dsp:sp>
    <dsp:sp modelId="{34FD5FF4-CA3B-47D6-A2B2-F551F355780E}">
      <dsp:nvSpPr>
        <dsp:cNvPr id="0" name=""/>
        <dsp:cNvSpPr/>
      </dsp:nvSpPr>
      <dsp:spPr>
        <a:xfrm>
          <a:off x="0" y="1325105"/>
          <a:ext cx="11569958" cy="4212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Black" panose="020B0A04020102020204" pitchFamily="34" charset="0"/>
            </a:rPr>
            <a:t>MIND IS THE ROOT OF MISERY AND ILLNESS</a:t>
          </a:r>
        </a:p>
      </dsp:txBody>
      <dsp:txXfrm>
        <a:off x="20561" y="1345666"/>
        <a:ext cx="11528836" cy="380078"/>
      </dsp:txXfrm>
    </dsp:sp>
    <dsp:sp modelId="{65A98B73-EAEF-4410-8B8F-B0A7C9DA3523}">
      <dsp:nvSpPr>
        <dsp:cNvPr id="0" name=""/>
        <dsp:cNvSpPr/>
      </dsp:nvSpPr>
      <dsp:spPr>
        <a:xfrm>
          <a:off x="0" y="1792385"/>
          <a:ext cx="11569958" cy="4212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Black" panose="020B0A04020102020204" pitchFamily="34" charset="0"/>
            </a:rPr>
            <a:t>OBSERVING ONE’S MIND WITHOUT JUDGEMENT</a:t>
          </a:r>
        </a:p>
      </dsp:txBody>
      <dsp:txXfrm>
        <a:off x="20561" y="1812946"/>
        <a:ext cx="11528836" cy="380078"/>
      </dsp:txXfrm>
    </dsp:sp>
    <dsp:sp modelId="{31B03702-856B-4A4C-98F6-A495EFA76BB8}">
      <dsp:nvSpPr>
        <dsp:cNvPr id="0" name=""/>
        <dsp:cNvSpPr/>
      </dsp:nvSpPr>
      <dsp:spPr>
        <a:xfrm>
          <a:off x="0" y="2259665"/>
          <a:ext cx="11569958" cy="42120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Black" panose="020B0A04020102020204" pitchFamily="34" charset="0"/>
            </a:rPr>
            <a:t>NOT GETTING INTO THOUGHT LOOPS</a:t>
          </a:r>
        </a:p>
      </dsp:txBody>
      <dsp:txXfrm>
        <a:off x="20561" y="2280226"/>
        <a:ext cx="11528836" cy="380078"/>
      </dsp:txXfrm>
    </dsp:sp>
    <dsp:sp modelId="{D8CDDEC8-DB6E-454E-8DF2-FD8963953150}">
      <dsp:nvSpPr>
        <dsp:cNvPr id="0" name=""/>
        <dsp:cNvSpPr/>
      </dsp:nvSpPr>
      <dsp:spPr>
        <a:xfrm>
          <a:off x="0" y="2726945"/>
          <a:ext cx="11569958" cy="4212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Black" panose="020B0A04020102020204" pitchFamily="34" charset="0"/>
            </a:rPr>
            <a:t>REALIZING HOW ONE’S MIND IS TRIGGERED AND HOW IT BEHAVES</a:t>
          </a:r>
        </a:p>
      </dsp:txBody>
      <dsp:txXfrm>
        <a:off x="20561" y="2747506"/>
        <a:ext cx="11528836" cy="380078"/>
      </dsp:txXfrm>
    </dsp:sp>
    <dsp:sp modelId="{81431BBD-9A67-4291-AED0-4BC158E7E8DC}">
      <dsp:nvSpPr>
        <dsp:cNvPr id="0" name=""/>
        <dsp:cNvSpPr/>
      </dsp:nvSpPr>
      <dsp:spPr>
        <a:xfrm>
          <a:off x="0" y="3194225"/>
          <a:ext cx="11569958" cy="42120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Black" panose="020B0A04020102020204" pitchFamily="34" charset="0"/>
            </a:rPr>
            <a:t>EXPLORE THE ROOT: SUBCONSCIOUS BELIEF SYSTEM</a:t>
          </a:r>
        </a:p>
      </dsp:txBody>
      <dsp:txXfrm>
        <a:off x="20561" y="3214786"/>
        <a:ext cx="11528836" cy="380078"/>
      </dsp:txXfrm>
    </dsp:sp>
    <dsp:sp modelId="{69BD3C70-CFC7-4903-9ECC-35FCFE135B24}">
      <dsp:nvSpPr>
        <dsp:cNvPr id="0" name=""/>
        <dsp:cNvSpPr/>
      </dsp:nvSpPr>
      <dsp:spPr>
        <a:xfrm>
          <a:off x="0" y="3661505"/>
          <a:ext cx="11569958" cy="42120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Black" panose="020B0A04020102020204" pitchFamily="34" charset="0"/>
            </a:rPr>
            <a:t>MIND FUNCTION IS THE CAUSE OF INTERNAL SUFFERING</a:t>
          </a:r>
        </a:p>
      </dsp:txBody>
      <dsp:txXfrm>
        <a:off x="20561" y="3682066"/>
        <a:ext cx="11528836" cy="3800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51320-77AB-4FFA-8D34-4948ED27066D}">
      <dsp:nvSpPr>
        <dsp:cNvPr id="0" name=""/>
        <dsp:cNvSpPr/>
      </dsp:nvSpPr>
      <dsp:spPr>
        <a:xfrm>
          <a:off x="0" y="766"/>
          <a:ext cx="7267575" cy="0"/>
        </a:xfrm>
        <a:prstGeom prst="line">
          <a:avLst/>
        </a:prstGeom>
        <a:gradFill rotWithShape="0">
          <a:gsLst>
            <a:gs pos="0">
              <a:schemeClr val="accent5">
                <a:hueOff val="0"/>
                <a:satOff val="0"/>
                <a:lumOff val="0"/>
                <a:alphaOff val="0"/>
                <a:tint val="94000"/>
                <a:satMod val="100000"/>
                <a:lumMod val="104000"/>
              </a:schemeClr>
            </a:gs>
            <a:gs pos="69000">
              <a:schemeClr val="accent5">
                <a:hueOff val="0"/>
                <a:satOff val="0"/>
                <a:lumOff val="0"/>
                <a:alphaOff val="0"/>
                <a:shade val="86000"/>
                <a:satMod val="130000"/>
                <a:lumMod val="102000"/>
              </a:schemeClr>
            </a:gs>
            <a:gs pos="100000">
              <a:schemeClr val="accent5">
                <a:hueOff val="0"/>
                <a:satOff val="0"/>
                <a:lumOff val="0"/>
                <a:alphaOff val="0"/>
                <a:shade val="72000"/>
                <a:satMod val="130000"/>
                <a:lumMod val="100000"/>
              </a:schemeClr>
            </a:gs>
          </a:gsLst>
          <a:lin ang="5400000" scaled="0"/>
        </a:gradFill>
        <a:ln w="12700" cap="flat" cmpd="sng" algn="ctr">
          <a:solidFill>
            <a:schemeClr val="accent5">
              <a:hueOff val="0"/>
              <a:satOff val="0"/>
              <a:lumOff val="0"/>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2712D600-4FDB-4C25-9BCD-AD275D6F51CC}">
      <dsp:nvSpPr>
        <dsp:cNvPr id="0" name=""/>
        <dsp:cNvSpPr/>
      </dsp:nvSpPr>
      <dsp:spPr>
        <a:xfrm>
          <a:off x="0" y="766"/>
          <a:ext cx="7267575" cy="62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dirty="0"/>
            <a:t>Seeing oneself without bias</a:t>
          </a:r>
        </a:p>
      </dsp:txBody>
      <dsp:txXfrm>
        <a:off x="0" y="766"/>
        <a:ext cx="7267575" cy="627544"/>
      </dsp:txXfrm>
    </dsp:sp>
    <dsp:sp modelId="{A27ED125-ECA7-4801-B03E-50713E9C3B3A}">
      <dsp:nvSpPr>
        <dsp:cNvPr id="0" name=""/>
        <dsp:cNvSpPr/>
      </dsp:nvSpPr>
      <dsp:spPr>
        <a:xfrm>
          <a:off x="0" y="628310"/>
          <a:ext cx="7267575" cy="0"/>
        </a:xfrm>
        <a:prstGeom prst="line">
          <a:avLst/>
        </a:prstGeom>
        <a:gradFill rotWithShape="0">
          <a:gsLst>
            <a:gs pos="0">
              <a:schemeClr val="accent5">
                <a:hueOff val="-2047717"/>
                <a:satOff val="2292"/>
                <a:lumOff val="131"/>
                <a:alphaOff val="0"/>
                <a:tint val="94000"/>
                <a:satMod val="100000"/>
                <a:lumMod val="104000"/>
              </a:schemeClr>
            </a:gs>
            <a:gs pos="69000">
              <a:schemeClr val="accent5">
                <a:hueOff val="-2047717"/>
                <a:satOff val="2292"/>
                <a:lumOff val="131"/>
                <a:alphaOff val="0"/>
                <a:shade val="86000"/>
                <a:satMod val="130000"/>
                <a:lumMod val="102000"/>
              </a:schemeClr>
            </a:gs>
            <a:gs pos="100000">
              <a:schemeClr val="accent5">
                <a:hueOff val="-2047717"/>
                <a:satOff val="2292"/>
                <a:lumOff val="131"/>
                <a:alphaOff val="0"/>
                <a:shade val="72000"/>
                <a:satMod val="130000"/>
                <a:lumMod val="100000"/>
              </a:schemeClr>
            </a:gs>
          </a:gsLst>
          <a:lin ang="5400000" scaled="0"/>
        </a:gradFill>
        <a:ln w="12700" cap="flat" cmpd="sng" algn="ctr">
          <a:solidFill>
            <a:schemeClr val="accent5">
              <a:hueOff val="-2047717"/>
              <a:satOff val="2292"/>
              <a:lumOff val="131"/>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3B3EEE86-2599-4EC2-B7AD-7131336341E6}">
      <dsp:nvSpPr>
        <dsp:cNvPr id="0" name=""/>
        <dsp:cNvSpPr/>
      </dsp:nvSpPr>
      <dsp:spPr>
        <a:xfrm>
          <a:off x="0" y="628310"/>
          <a:ext cx="7267575" cy="62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t>Not pursuing a thought process</a:t>
          </a:r>
        </a:p>
      </dsp:txBody>
      <dsp:txXfrm>
        <a:off x="0" y="628310"/>
        <a:ext cx="7267575" cy="627544"/>
      </dsp:txXfrm>
    </dsp:sp>
    <dsp:sp modelId="{F037A765-ED5A-4FD4-84A9-AC4B2457C2D3}">
      <dsp:nvSpPr>
        <dsp:cNvPr id="0" name=""/>
        <dsp:cNvSpPr/>
      </dsp:nvSpPr>
      <dsp:spPr>
        <a:xfrm>
          <a:off x="0" y="1255854"/>
          <a:ext cx="7267575" cy="0"/>
        </a:xfrm>
        <a:prstGeom prst="line">
          <a:avLst/>
        </a:prstGeom>
        <a:gradFill rotWithShape="0">
          <a:gsLst>
            <a:gs pos="0">
              <a:schemeClr val="accent5">
                <a:hueOff val="-4095435"/>
                <a:satOff val="4583"/>
                <a:lumOff val="262"/>
                <a:alphaOff val="0"/>
                <a:tint val="94000"/>
                <a:satMod val="100000"/>
                <a:lumMod val="104000"/>
              </a:schemeClr>
            </a:gs>
            <a:gs pos="69000">
              <a:schemeClr val="accent5">
                <a:hueOff val="-4095435"/>
                <a:satOff val="4583"/>
                <a:lumOff val="262"/>
                <a:alphaOff val="0"/>
                <a:shade val="86000"/>
                <a:satMod val="130000"/>
                <a:lumMod val="102000"/>
              </a:schemeClr>
            </a:gs>
            <a:gs pos="100000">
              <a:schemeClr val="accent5">
                <a:hueOff val="-4095435"/>
                <a:satOff val="4583"/>
                <a:lumOff val="262"/>
                <a:alphaOff val="0"/>
                <a:shade val="72000"/>
                <a:satMod val="130000"/>
                <a:lumMod val="100000"/>
              </a:schemeClr>
            </a:gs>
          </a:gsLst>
          <a:lin ang="5400000" scaled="0"/>
        </a:gradFill>
        <a:ln w="12700" cap="flat" cmpd="sng" algn="ctr">
          <a:solidFill>
            <a:schemeClr val="accent5">
              <a:hueOff val="-4095435"/>
              <a:satOff val="4583"/>
              <a:lumOff val="262"/>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AE5FFB2B-5E4B-43A4-AB04-D0219168AEC5}">
      <dsp:nvSpPr>
        <dsp:cNvPr id="0" name=""/>
        <dsp:cNvSpPr/>
      </dsp:nvSpPr>
      <dsp:spPr>
        <a:xfrm>
          <a:off x="0" y="1255854"/>
          <a:ext cx="7267575" cy="62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t>Looking at the mind to understand the function of the mind</a:t>
          </a:r>
        </a:p>
      </dsp:txBody>
      <dsp:txXfrm>
        <a:off x="0" y="1255854"/>
        <a:ext cx="7267575" cy="627544"/>
      </dsp:txXfrm>
    </dsp:sp>
    <dsp:sp modelId="{147203FF-5D13-4901-8988-FB337EFBC93F}">
      <dsp:nvSpPr>
        <dsp:cNvPr id="0" name=""/>
        <dsp:cNvSpPr/>
      </dsp:nvSpPr>
      <dsp:spPr>
        <a:xfrm>
          <a:off x="0" y="1883398"/>
          <a:ext cx="7267575" cy="0"/>
        </a:xfrm>
        <a:prstGeom prst="line">
          <a:avLst/>
        </a:prstGeom>
        <a:gradFill rotWithShape="0">
          <a:gsLst>
            <a:gs pos="0">
              <a:schemeClr val="accent5">
                <a:hueOff val="-6143153"/>
                <a:satOff val="6875"/>
                <a:lumOff val="392"/>
                <a:alphaOff val="0"/>
                <a:tint val="94000"/>
                <a:satMod val="100000"/>
                <a:lumMod val="104000"/>
              </a:schemeClr>
            </a:gs>
            <a:gs pos="69000">
              <a:schemeClr val="accent5">
                <a:hueOff val="-6143153"/>
                <a:satOff val="6875"/>
                <a:lumOff val="392"/>
                <a:alphaOff val="0"/>
                <a:shade val="86000"/>
                <a:satMod val="130000"/>
                <a:lumMod val="102000"/>
              </a:schemeClr>
            </a:gs>
            <a:gs pos="100000">
              <a:schemeClr val="accent5">
                <a:hueOff val="-6143153"/>
                <a:satOff val="6875"/>
                <a:lumOff val="392"/>
                <a:alphaOff val="0"/>
                <a:shade val="72000"/>
                <a:satMod val="130000"/>
                <a:lumMod val="100000"/>
              </a:schemeClr>
            </a:gs>
          </a:gsLst>
          <a:lin ang="5400000" scaled="0"/>
        </a:gradFill>
        <a:ln w="12700" cap="flat" cmpd="sng" algn="ctr">
          <a:solidFill>
            <a:schemeClr val="accent5">
              <a:hueOff val="-6143153"/>
              <a:satOff val="6875"/>
              <a:lumOff val="392"/>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9DA94824-C5AD-4B5C-9972-6F96B0100790}">
      <dsp:nvSpPr>
        <dsp:cNvPr id="0" name=""/>
        <dsp:cNvSpPr/>
      </dsp:nvSpPr>
      <dsp:spPr>
        <a:xfrm>
          <a:off x="0" y="1883398"/>
          <a:ext cx="7267575" cy="62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t>Goal: Learn about one’s own self</a:t>
          </a:r>
        </a:p>
      </dsp:txBody>
      <dsp:txXfrm>
        <a:off x="0" y="1883398"/>
        <a:ext cx="7267575" cy="627544"/>
      </dsp:txXfrm>
    </dsp:sp>
    <dsp:sp modelId="{2F591947-F0C6-4954-BA32-DBCC447F3794}">
      <dsp:nvSpPr>
        <dsp:cNvPr id="0" name=""/>
        <dsp:cNvSpPr/>
      </dsp:nvSpPr>
      <dsp:spPr>
        <a:xfrm>
          <a:off x="0" y="2510943"/>
          <a:ext cx="7267575" cy="0"/>
        </a:xfrm>
        <a:prstGeom prst="line">
          <a:avLst/>
        </a:prstGeom>
        <a:gradFill rotWithShape="0">
          <a:gsLst>
            <a:gs pos="0">
              <a:schemeClr val="accent5">
                <a:hueOff val="-8190870"/>
                <a:satOff val="9167"/>
                <a:lumOff val="523"/>
                <a:alphaOff val="0"/>
                <a:tint val="94000"/>
                <a:satMod val="100000"/>
                <a:lumMod val="104000"/>
              </a:schemeClr>
            </a:gs>
            <a:gs pos="69000">
              <a:schemeClr val="accent5">
                <a:hueOff val="-8190870"/>
                <a:satOff val="9167"/>
                <a:lumOff val="523"/>
                <a:alphaOff val="0"/>
                <a:shade val="86000"/>
                <a:satMod val="130000"/>
                <a:lumMod val="102000"/>
              </a:schemeClr>
            </a:gs>
            <a:gs pos="100000">
              <a:schemeClr val="accent5">
                <a:hueOff val="-8190870"/>
                <a:satOff val="9167"/>
                <a:lumOff val="523"/>
                <a:alphaOff val="0"/>
                <a:shade val="72000"/>
                <a:satMod val="130000"/>
                <a:lumMod val="100000"/>
              </a:schemeClr>
            </a:gs>
          </a:gsLst>
          <a:lin ang="5400000" scaled="0"/>
        </a:gradFill>
        <a:ln w="12700" cap="flat" cmpd="sng" algn="ctr">
          <a:solidFill>
            <a:schemeClr val="accent5">
              <a:hueOff val="-8190870"/>
              <a:satOff val="9167"/>
              <a:lumOff val="523"/>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5CFCD977-9CF4-4F20-946E-0ED97424C3F6}">
      <dsp:nvSpPr>
        <dsp:cNvPr id="0" name=""/>
        <dsp:cNvSpPr/>
      </dsp:nvSpPr>
      <dsp:spPr>
        <a:xfrm>
          <a:off x="0" y="2510943"/>
          <a:ext cx="7267575" cy="62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t>Understanding of the mind’s functions reduces reactions</a:t>
          </a:r>
        </a:p>
      </dsp:txBody>
      <dsp:txXfrm>
        <a:off x="0" y="2510943"/>
        <a:ext cx="7267575" cy="627544"/>
      </dsp:txXfrm>
    </dsp:sp>
    <dsp:sp modelId="{2607DDAA-EAA9-4D11-850C-CA7BCCA657E3}">
      <dsp:nvSpPr>
        <dsp:cNvPr id="0" name=""/>
        <dsp:cNvSpPr/>
      </dsp:nvSpPr>
      <dsp:spPr>
        <a:xfrm>
          <a:off x="0" y="3138487"/>
          <a:ext cx="7267575" cy="0"/>
        </a:xfrm>
        <a:prstGeom prst="line">
          <a:avLst/>
        </a:prstGeom>
        <a:gradFill rotWithShape="0">
          <a:gsLst>
            <a:gs pos="0">
              <a:schemeClr val="accent5">
                <a:hueOff val="-10238588"/>
                <a:satOff val="11458"/>
                <a:lumOff val="654"/>
                <a:alphaOff val="0"/>
                <a:tint val="94000"/>
                <a:satMod val="100000"/>
                <a:lumMod val="104000"/>
              </a:schemeClr>
            </a:gs>
            <a:gs pos="69000">
              <a:schemeClr val="accent5">
                <a:hueOff val="-10238588"/>
                <a:satOff val="11458"/>
                <a:lumOff val="654"/>
                <a:alphaOff val="0"/>
                <a:shade val="86000"/>
                <a:satMod val="130000"/>
                <a:lumMod val="102000"/>
              </a:schemeClr>
            </a:gs>
            <a:gs pos="100000">
              <a:schemeClr val="accent5">
                <a:hueOff val="-10238588"/>
                <a:satOff val="11458"/>
                <a:lumOff val="654"/>
                <a:alphaOff val="0"/>
                <a:shade val="72000"/>
                <a:satMod val="130000"/>
                <a:lumMod val="100000"/>
              </a:schemeClr>
            </a:gs>
          </a:gsLst>
          <a:lin ang="5400000" scaled="0"/>
        </a:gradFill>
        <a:ln w="12700" cap="flat" cmpd="sng" algn="ctr">
          <a:solidFill>
            <a:schemeClr val="accent5">
              <a:hueOff val="-10238588"/>
              <a:satOff val="11458"/>
              <a:lumOff val="654"/>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A6D377A5-F985-4DFB-8789-F9B28CC59146}">
      <dsp:nvSpPr>
        <dsp:cNvPr id="0" name=""/>
        <dsp:cNvSpPr/>
      </dsp:nvSpPr>
      <dsp:spPr>
        <a:xfrm>
          <a:off x="0" y="3138487"/>
          <a:ext cx="7267575" cy="62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t>You are the MASTER of your mind</a:t>
          </a:r>
        </a:p>
      </dsp:txBody>
      <dsp:txXfrm>
        <a:off x="0" y="3138487"/>
        <a:ext cx="7267575" cy="627544"/>
      </dsp:txXfrm>
    </dsp:sp>
    <dsp:sp modelId="{2DC0C89A-40AB-40D1-9030-9A575ADFFAA3}">
      <dsp:nvSpPr>
        <dsp:cNvPr id="0" name=""/>
        <dsp:cNvSpPr/>
      </dsp:nvSpPr>
      <dsp:spPr>
        <a:xfrm>
          <a:off x="0" y="3766031"/>
          <a:ext cx="7267575" cy="0"/>
        </a:xfrm>
        <a:prstGeom prst="line">
          <a:avLst/>
        </a:prstGeom>
        <a:gradFill rotWithShape="0">
          <a:gsLst>
            <a:gs pos="0">
              <a:schemeClr val="accent5">
                <a:hueOff val="-12286306"/>
                <a:satOff val="13750"/>
                <a:lumOff val="785"/>
                <a:alphaOff val="0"/>
                <a:tint val="94000"/>
                <a:satMod val="100000"/>
                <a:lumMod val="104000"/>
              </a:schemeClr>
            </a:gs>
            <a:gs pos="69000">
              <a:schemeClr val="accent5">
                <a:hueOff val="-12286306"/>
                <a:satOff val="13750"/>
                <a:lumOff val="785"/>
                <a:alphaOff val="0"/>
                <a:shade val="86000"/>
                <a:satMod val="130000"/>
                <a:lumMod val="102000"/>
              </a:schemeClr>
            </a:gs>
            <a:gs pos="100000">
              <a:schemeClr val="accent5">
                <a:hueOff val="-12286306"/>
                <a:satOff val="13750"/>
                <a:lumOff val="785"/>
                <a:alphaOff val="0"/>
                <a:shade val="72000"/>
                <a:satMod val="130000"/>
                <a:lumMod val="100000"/>
              </a:schemeClr>
            </a:gs>
          </a:gsLst>
          <a:lin ang="5400000" scaled="0"/>
        </a:gradFill>
        <a:ln w="12700" cap="flat" cmpd="sng" algn="ctr">
          <a:solidFill>
            <a:schemeClr val="accent5">
              <a:hueOff val="-12286306"/>
              <a:satOff val="13750"/>
              <a:lumOff val="785"/>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828EDF8F-61B1-4624-B142-D21EF6E0EB2D}">
      <dsp:nvSpPr>
        <dsp:cNvPr id="0" name=""/>
        <dsp:cNvSpPr/>
      </dsp:nvSpPr>
      <dsp:spPr>
        <a:xfrm>
          <a:off x="0" y="3766031"/>
          <a:ext cx="7267575" cy="62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t>Body suffers due to mental reactions</a:t>
          </a:r>
        </a:p>
      </dsp:txBody>
      <dsp:txXfrm>
        <a:off x="0" y="3766031"/>
        <a:ext cx="7267575" cy="627544"/>
      </dsp:txXfrm>
    </dsp:sp>
    <dsp:sp modelId="{4E913BBE-0C06-4797-8447-6ACA54D9871A}">
      <dsp:nvSpPr>
        <dsp:cNvPr id="0" name=""/>
        <dsp:cNvSpPr/>
      </dsp:nvSpPr>
      <dsp:spPr>
        <a:xfrm>
          <a:off x="0" y="4393576"/>
          <a:ext cx="7267575" cy="0"/>
        </a:xfrm>
        <a:prstGeom prst="line">
          <a:avLst/>
        </a:prstGeom>
        <a:gradFill rotWithShape="0">
          <a:gsLst>
            <a:gs pos="0">
              <a:schemeClr val="accent5">
                <a:hueOff val="-14334023"/>
                <a:satOff val="16042"/>
                <a:lumOff val="915"/>
                <a:alphaOff val="0"/>
                <a:tint val="94000"/>
                <a:satMod val="100000"/>
                <a:lumMod val="104000"/>
              </a:schemeClr>
            </a:gs>
            <a:gs pos="69000">
              <a:schemeClr val="accent5">
                <a:hueOff val="-14334023"/>
                <a:satOff val="16042"/>
                <a:lumOff val="915"/>
                <a:alphaOff val="0"/>
                <a:shade val="86000"/>
                <a:satMod val="130000"/>
                <a:lumMod val="102000"/>
              </a:schemeClr>
            </a:gs>
            <a:gs pos="100000">
              <a:schemeClr val="accent5">
                <a:hueOff val="-14334023"/>
                <a:satOff val="16042"/>
                <a:lumOff val="915"/>
                <a:alphaOff val="0"/>
                <a:shade val="72000"/>
                <a:satMod val="130000"/>
                <a:lumMod val="100000"/>
              </a:schemeClr>
            </a:gs>
          </a:gsLst>
          <a:lin ang="5400000" scaled="0"/>
        </a:gradFill>
        <a:ln w="12700" cap="flat" cmpd="sng" algn="ctr">
          <a:solidFill>
            <a:schemeClr val="accent5">
              <a:hueOff val="-14334023"/>
              <a:satOff val="16042"/>
              <a:lumOff val="915"/>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A3ED7F68-1CF6-47C5-9E8A-D14ABFB947D7}">
      <dsp:nvSpPr>
        <dsp:cNvPr id="0" name=""/>
        <dsp:cNvSpPr/>
      </dsp:nvSpPr>
      <dsp:spPr>
        <a:xfrm>
          <a:off x="0" y="4393576"/>
          <a:ext cx="7267575" cy="62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t>Fight or flight stress response</a:t>
          </a:r>
        </a:p>
      </dsp:txBody>
      <dsp:txXfrm>
        <a:off x="0" y="4393576"/>
        <a:ext cx="7267575" cy="627544"/>
      </dsp:txXfrm>
    </dsp:sp>
    <dsp:sp modelId="{F8E13A31-4622-4B53-8F26-19BC96CEED2E}">
      <dsp:nvSpPr>
        <dsp:cNvPr id="0" name=""/>
        <dsp:cNvSpPr/>
      </dsp:nvSpPr>
      <dsp:spPr>
        <a:xfrm>
          <a:off x="0" y="5021120"/>
          <a:ext cx="7267575" cy="0"/>
        </a:xfrm>
        <a:prstGeom prst="line">
          <a:avLst/>
        </a:prstGeom>
        <a:gradFill rotWithShape="0">
          <a:gsLst>
            <a:gs pos="0">
              <a:schemeClr val="accent5">
                <a:hueOff val="-16381740"/>
                <a:satOff val="18333"/>
                <a:lumOff val="1046"/>
                <a:alphaOff val="0"/>
                <a:tint val="94000"/>
                <a:satMod val="100000"/>
                <a:lumMod val="104000"/>
              </a:schemeClr>
            </a:gs>
            <a:gs pos="69000">
              <a:schemeClr val="accent5">
                <a:hueOff val="-16381740"/>
                <a:satOff val="18333"/>
                <a:lumOff val="1046"/>
                <a:alphaOff val="0"/>
                <a:shade val="86000"/>
                <a:satMod val="130000"/>
                <a:lumMod val="102000"/>
              </a:schemeClr>
            </a:gs>
            <a:gs pos="100000">
              <a:schemeClr val="accent5">
                <a:hueOff val="-16381740"/>
                <a:satOff val="18333"/>
                <a:lumOff val="1046"/>
                <a:alphaOff val="0"/>
                <a:shade val="72000"/>
                <a:satMod val="130000"/>
                <a:lumMod val="100000"/>
              </a:schemeClr>
            </a:gs>
          </a:gsLst>
          <a:lin ang="5400000" scaled="0"/>
        </a:gradFill>
        <a:ln w="12700" cap="flat" cmpd="sng" algn="ctr">
          <a:solidFill>
            <a:schemeClr val="accent5">
              <a:hueOff val="-16381740"/>
              <a:satOff val="18333"/>
              <a:lumOff val="1046"/>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39B7C84A-64B5-479F-B8FC-774D616A57DF}">
      <dsp:nvSpPr>
        <dsp:cNvPr id="0" name=""/>
        <dsp:cNvSpPr/>
      </dsp:nvSpPr>
      <dsp:spPr>
        <a:xfrm>
          <a:off x="0" y="5021120"/>
          <a:ext cx="7267575" cy="62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t>Body is a receptacle for mental processes: Body hurts!</a:t>
          </a:r>
        </a:p>
      </dsp:txBody>
      <dsp:txXfrm>
        <a:off x="0" y="5021120"/>
        <a:ext cx="7267575" cy="627544"/>
      </dsp:txXfrm>
    </dsp:sp>
    <dsp:sp modelId="{DA50C0A2-2B6A-4001-AAA2-F1BCE70A3E9C}">
      <dsp:nvSpPr>
        <dsp:cNvPr id="0" name=""/>
        <dsp:cNvSpPr/>
      </dsp:nvSpPr>
      <dsp:spPr>
        <a:xfrm>
          <a:off x="0" y="5648664"/>
          <a:ext cx="7267575" cy="0"/>
        </a:xfrm>
        <a:prstGeom prst="line">
          <a:avLst/>
        </a:prstGeom>
        <a:gradFill rotWithShape="0">
          <a:gsLst>
            <a:gs pos="0">
              <a:schemeClr val="accent5">
                <a:hueOff val="-18429457"/>
                <a:satOff val="20625"/>
                <a:lumOff val="1177"/>
                <a:alphaOff val="0"/>
                <a:tint val="94000"/>
                <a:satMod val="100000"/>
                <a:lumMod val="104000"/>
              </a:schemeClr>
            </a:gs>
            <a:gs pos="69000">
              <a:schemeClr val="accent5">
                <a:hueOff val="-18429457"/>
                <a:satOff val="20625"/>
                <a:lumOff val="1177"/>
                <a:alphaOff val="0"/>
                <a:shade val="86000"/>
                <a:satMod val="130000"/>
                <a:lumMod val="102000"/>
              </a:schemeClr>
            </a:gs>
            <a:gs pos="100000">
              <a:schemeClr val="accent5">
                <a:hueOff val="-18429457"/>
                <a:satOff val="20625"/>
                <a:lumOff val="1177"/>
                <a:alphaOff val="0"/>
                <a:shade val="72000"/>
                <a:satMod val="130000"/>
                <a:lumMod val="100000"/>
              </a:schemeClr>
            </a:gs>
          </a:gsLst>
          <a:lin ang="5400000" scaled="0"/>
        </a:gradFill>
        <a:ln w="12700" cap="flat" cmpd="sng" algn="ctr">
          <a:solidFill>
            <a:schemeClr val="accent5">
              <a:hueOff val="-18429457"/>
              <a:satOff val="20625"/>
              <a:lumOff val="1177"/>
              <a:alphaOff val="0"/>
            </a:schemeClr>
          </a:solidFill>
          <a:prstDash val="solid"/>
        </a:ln>
        <a:effectLst>
          <a:outerShdw blurRad="50800" dist="38100" dir="5400000" sy="96000" rotWithShape="0">
            <a:srgbClr val="000000">
              <a:alpha val="54000"/>
            </a:srgbClr>
          </a:outerShdw>
        </a:effectLst>
      </dsp:spPr>
      <dsp:style>
        <a:lnRef idx="1">
          <a:scrgbClr r="0" g="0" b="0"/>
        </a:lnRef>
        <a:fillRef idx="3">
          <a:scrgbClr r="0" g="0" b="0"/>
        </a:fillRef>
        <a:effectRef idx="2">
          <a:scrgbClr r="0" g="0" b="0"/>
        </a:effectRef>
        <a:fontRef idx="minor">
          <a:schemeClr val="lt1"/>
        </a:fontRef>
      </dsp:style>
    </dsp:sp>
    <dsp:sp modelId="{57D31181-1301-4673-9ED7-42AE82630400}">
      <dsp:nvSpPr>
        <dsp:cNvPr id="0" name=""/>
        <dsp:cNvSpPr/>
      </dsp:nvSpPr>
      <dsp:spPr>
        <a:xfrm>
          <a:off x="0" y="5648664"/>
          <a:ext cx="7267575" cy="627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kern="1200"/>
            <a:t>We pay attention to symptoms…we want symptom relief…the complete root cause of physical problems is one’s mind</a:t>
          </a:r>
        </a:p>
      </dsp:txBody>
      <dsp:txXfrm>
        <a:off x="0" y="5648664"/>
        <a:ext cx="7267575" cy="6275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A77E6-002E-4AA2-958B-9F9D00A09770}">
      <dsp:nvSpPr>
        <dsp:cNvPr id="0" name=""/>
        <dsp:cNvSpPr/>
      </dsp:nvSpPr>
      <dsp:spPr>
        <a:xfrm>
          <a:off x="0" y="512"/>
          <a:ext cx="8946541"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67E4968-442B-4DEC-84B7-E66AAF0D47D2}">
      <dsp:nvSpPr>
        <dsp:cNvPr id="0" name=""/>
        <dsp:cNvSpPr/>
      </dsp:nvSpPr>
      <dsp:spPr>
        <a:xfrm>
          <a:off x="0" y="512"/>
          <a:ext cx="8946541" cy="838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t>BEING IN A STEADY STATE</a:t>
          </a:r>
        </a:p>
      </dsp:txBody>
      <dsp:txXfrm>
        <a:off x="0" y="512"/>
        <a:ext cx="8946541" cy="838891"/>
      </dsp:txXfrm>
    </dsp:sp>
    <dsp:sp modelId="{16605AA2-A2C3-4AA6-B611-808F569E6AB1}">
      <dsp:nvSpPr>
        <dsp:cNvPr id="0" name=""/>
        <dsp:cNvSpPr/>
      </dsp:nvSpPr>
      <dsp:spPr>
        <a:xfrm>
          <a:off x="0" y="839403"/>
          <a:ext cx="8946541"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AC05DF3-AFDF-4B95-A31C-0A1BDB5B3FB5}">
      <dsp:nvSpPr>
        <dsp:cNvPr id="0" name=""/>
        <dsp:cNvSpPr/>
      </dsp:nvSpPr>
      <dsp:spPr>
        <a:xfrm>
          <a:off x="0" y="839403"/>
          <a:ext cx="8946541" cy="838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NOT GETTING INVOLVED IN ONE’S MIND</a:t>
          </a:r>
        </a:p>
      </dsp:txBody>
      <dsp:txXfrm>
        <a:off x="0" y="839403"/>
        <a:ext cx="8946541" cy="838891"/>
      </dsp:txXfrm>
    </dsp:sp>
    <dsp:sp modelId="{8E24CE2F-C6AB-4887-8986-CEEE54597623}">
      <dsp:nvSpPr>
        <dsp:cNvPr id="0" name=""/>
        <dsp:cNvSpPr/>
      </dsp:nvSpPr>
      <dsp:spPr>
        <a:xfrm>
          <a:off x="0" y="1678294"/>
          <a:ext cx="8946541"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2A86BC2-B984-42BC-872D-1E4D0BF03160}">
      <dsp:nvSpPr>
        <dsp:cNvPr id="0" name=""/>
        <dsp:cNvSpPr/>
      </dsp:nvSpPr>
      <dsp:spPr>
        <a:xfrm>
          <a:off x="0" y="1678294"/>
          <a:ext cx="8946541" cy="838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ANGEL WING’S WANTS INCREASING NUMBER OF PEOPLE TO BE NOT STUCK IN THE MIND</a:t>
          </a:r>
        </a:p>
      </dsp:txBody>
      <dsp:txXfrm>
        <a:off x="0" y="1678294"/>
        <a:ext cx="8946541" cy="838891"/>
      </dsp:txXfrm>
    </dsp:sp>
    <dsp:sp modelId="{7E08E0B5-514A-41A9-9B13-378A698EDF37}">
      <dsp:nvSpPr>
        <dsp:cNvPr id="0" name=""/>
        <dsp:cNvSpPr/>
      </dsp:nvSpPr>
      <dsp:spPr>
        <a:xfrm>
          <a:off x="0" y="2517186"/>
          <a:ext cx="8946541"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A03683F-38E6-469E-A216-620C215AD878}">
      <dsp:nvSpPr>
        <dsp:cNvPr id="0" name=""/>
        <dsp:cNvSpPr/>
      </dsp:nvSpPr>
      <dsp:spPr>
        <a:xfrm>
          <a:off x="0" y="2517186"/>
          <a:ext cx="8946541" cy="838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TAKING BREAKS IN BETWEEN—NOT GETTING STUCK IN THOUGHT LOOPS</a:t>
          </a:r>
        </a:p>
      </dsp:txBody>
      <dsp:txXfrm>
        <a:off x="0" y="2517186"/>
        <a:ext cx="8946541" cy="838891"/>
      </dsp:txXfrm>
    </dsp:sp>
    <dsp:sp modelId="{684586D4-11A3-4170-A578-6CA6E2032517}">
      <dsp:nvSpPr>
        <dsp:cNvPr id="0" name=""/>
        <dsp:cNvSpPr/>
      </dsp:nvSpPr>
      <dsp:spPr>
        <a:xfrm>
          <a:off x="0" y="3356077"/>
          <a:ext cx="8946541" cy="0"/>
        </a:xfrm>
        <a:prstGeom prst="line">
          <a:avLst/>
        </a:prstGeom>
        <a:solidFill>
          <a:schemeClr val="accent6">
            <a:hueOff val="0"/>
            <a:satOff val="0"/>
            <a:lumOff val="0"/>
            <a:alphaOff val="0"/>
          </a:schemeClr>
        </a:solidFill>
        <a:ln w="19050"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06BCB9D-7EF2-47AC-AAF2-B4962061E476}">
      <dsp:nvSpPr>
        <dsp:cNvPr id="0" name=""/>
        <dsp:cNvSpPr/>
      </dsp:nvSpPr>
      <dsp:spPr>
        <a:xfrm>
          <a:off x="0" y="3356077"/>
          <a:ext cx="8946541" cy="838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t>STAYING IN AN ANCHORED STEADY STATE  LEADS TO MASTERY OF ONE’S MIND</a:t>
          </a:r>
        </a:p>
      </dsp:txBody>
      <dsp:txXfrm>
        <a:off x="0" y="3356077"/>
        <a:ext cx="8946541" cy="8388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5C9CE-4C2C-4C33-94F7-4D5938203641}">
      <dsp:nvSpPr>
        <dsp:cNvPr id="0" name=""/>
        <dsp:cNvSpPr/>
      </dsp:nvSpPr>
      <dsp:spPr>
        <a:xfrm>
          <a:off x="1024068" y="1784"/>
          <a:ext cx="2199549" cy="131972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latin typeface="Arial Black" panose="020B0A04020102020204" pitchFamily="34" charset="0"/>
            </a:rPr>
            <a:t>A MAJOR PROBLEM IS SUB-CONSCIOUS PROGRAMMING</a:t>
          </a:r>
        </a:p>
      </dsp:txBody>
      <dsp:txXfrm>
        <a:off x="1024068" y="1784"/>
        <a:ext cx="2199549" cy="1319729"/>
      </dsp:txXfrm>
    </dsp:sp>
    <dsp:sp modelId="{83E866C8-A9F8-4E46-8671-121E9B77E44E}">
      <dsp:nvSpPr>
        <dsp:cNvPr id="0" name=""/>
        <dsp:cNvSpPr/>
      </dsp:nvSpPr>
      <dsp:spPr>
        <a:xfrm>
          <a:off x="3443573" y="1784"/>
          <a:ext cx="2199549" cy="131972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latin typeface="Arial Black" panose="020B0A04020102020204" pitchFamily="34" charset="0"/>
            </a:rPr>
            <a:t>GIVING YOUR ENERGY AWAY TO OTHERS OR A SITUATION IS AN INDICATION THAT YOU ARE NOT IN A STATE OF SELF-MASTERY</a:t>
          </a:r>
        </a:p>
      </dsp:txBody>
      <dsp:txXfrm>
        <a:off x="3443573" y="1784"/>
        <a:ext cx="2199549" cy="1319729"/>
      </dsp:txXfrm>
    </dsp:sp>
    <dsp:sp modelId="{405FA9D2-7C7D-45FD-A80C-0FBA208667BC}">
      <dsp:nvSpPr>
        <dsp:cNvPr id="0" name=""/>
        <dsp:cNvSpPr/>
      </dsp:nvSpPr>
      <dsp:spPr>
        <a:xfrm>
          <a:off x="5863077" y="1784"/>
          <a:ext cx="2199549" cy="131972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latin typeface="Arial Black" panose="020B0A04020102020204" pitchFamily="34" charset="0"/>
            </a:rPr>
            <a:t>CONSERVE YOUR POWER (ENERGY) – DO NOT GIVE IT AWAY!</a:t>
          </a:r>
        </a:p>
      </dsp:txBody>
      <dsp:txXfrm>
        <a:off x="5863077" y="1784"/>
        <a:ext cx="2199549" cy="1319729"/>
      </dsp:txXfrm>
    </dsp:sp>
    <dsp:sp modelId="{E699DEB3-6C09-44EA-9EC6-A0CDF6EBE5D1}">
      <dsp:nvSpPr>
        <dsp:cNvPr id="0" name=""/>
        <dsp:cNvSpPr/>
      </dsp:nvSpPr>
      <dsp:spPr>
        <a:xfrm>
          <a:off x="8282581" y="1784"/>
          <a:ext cx="2199549" cy="131972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latin typeface="Arial Black" panose="020B0A04020102020204" pitchFamily="34" charset="0"/>
            </a:rPr>
            <a:t>100% PERSONAL RESPONSIBILITY – ABSOLUTE PERSONAL RESPONSIBILITY BY NOT GIVING ONE’S POWER (ENERGY) AWAY</a:t>
          </a:r>
        </a:p>
      </dsp:txBody>
      <dsp:txXfrm>
        <a:off x="8282581" y="1784"/>
        <a:ext cx="2199549" cy="1319729"/>
      </dsp:txXfrm>
    </dsp:sp>
    <dsp:sp modelId="{73BBAB2C-3FB2-4B6A-9FB2-2A26732193BE}">
      <dsp:nvSpPr>
        <dsp:cNvPr id="0" name=""/>
        <dsp:cNvSpPr/>
      </dsp:nvSpPr>
      <dsp:spPr>
        <a:xfrm>
          <a:off x="1024068" y="1541468"/>
          <a:ext cx="2199549" cy="131972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latin typeface="Arial Black" panose="020B0A04020102020204" pitchFamily="34" charset="0"/>
            </a:rPr>
            <a:t>SEEING ONE’S DEFICIENCIES </a:t>
          </a:r>
        </a:p>
      </dsp:txBody>
      <dsp:txXfrm>
        <a:off x="1024068" y="1541468"/>
        <a:ext cx="2199549" cy="1319729"/>
      </dsp:txXfrm>
    </dsp:sp>
    <dsp:sp modelId="{AD3EC575-A6DD-4841-AE14-A9C59A21626B}">
      <dsp:nvSpPr>
        <dsp:cNvPr id="0" name=""/>
        <dsp:cNvSpPr/>
      </dsp:nvSpPr>
      <dsp:spPr>
        <a:xfrm>
          <a:off x="3443573" y="1541468"/>
          <a:ext cx="2199549" cy="131972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latin typeface="Arial Black" panose="020B0A04020102020204" pitchFamily="34" charset="0"/>
            </a:rPr>
            <a:t>OTHERS ARE MAKING DECISIONS BASED ON THEIR STATES OF MIND</a:t>
          </a:r>
        </a:p>
      </dsp:txBody>
      <dsp:txXfrm>
        <a:off x="3443573" y="1541468"/>
        <a:ext cx="2199549" cy="1319729"/>
      </dsp:txXfrm>
    </dsp:sp>
    <dsp:sp modelId="{585DF638-A51C-4F54-8C71-98832C8466F9}">
      <dsp:nvSpPr>
        <dsp:cNvPr id="0" name=""/>
        <dsp:cNvSpPr/>
      </dsp:nvSpPr>
      <dsp:spPr>
        <a:xfrm>
          <a:off x="5863077" y="1541468"/>
          <a:ext cx="2199549" cy="131972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latin typeface="Arial Black" panose="020B0A04020102020204" pitchFamily="34" charset="0"/>
            </a:rPr>
            <a:t>ONE’S RESPONSE CAN BE QUITE DIFFERENT IF ATTENTION IS PLACED ON ONESELF</a:t>
          </a:r>
        </a:p>
      </dsp:txBody>
      <dsp:txXfrm>
        <a:off x="5863077" y="1541468"/>
        <a:ext cx="2199549" cy="1319729"/>
      </dsp:txXfrm>
    </dsp:sp>
    <dsp:sp modelId="{4FA9F341-8BEF-4FAE-A521-541517A544B4}">
      <dsp:nvSpPr>
        <dsp:cNvPr id="0" name=""/>
        <dsp:cNvSpPr/>
      </dsp:nvSpPr>
      <dsp:spPr>
        <a:xfrm>
          <a:off x="8282581" y="1541468"/>
          <a:ext cx="2199549" cy="131972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latin typeface="Arial Black" panose="020B0A04020102020204" pitchFamily="34" charset="0"/>
            </a:rPr>
            <a:t>KEEPING INTERNALLY QUIET PROMOTES SELF-MASTERY</a:t>
          </a:r>
        </a:p>
      </dsp:txBody>
      <dsp:txXfrm>
        <a:off x="8282581" y="1541468"/>
        <a:ext cx="2199549" cy="1319729"/>
      </dsp:txXfrm>
    </dsp:sp>
    <dsp:sp modelId="{C9DBA648-9036-4668-8BE7-159C0C3CE7E4}">
      <dsp:nvSpPr>
        <dsp:cNvPr id="0" name=""/>
        <dsp:cNvSpPr/>
      </dsp:nvSpPr>
      <dsp:spPr>
        <a:xfrm>
          <a:off x="4653325" y="3081153"/>
          <a:ext cx="2199549" cy="1319729"/>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latin typeface="Arial Black" panose="020B0A04020102020204" pitchFamily="34" charset="0"/>
            </a:rPr>
            <a:t>MAINTAINING ONE’S STEADY AND CALM STATE – BEING ANCHORED WITHIN ONESELF IS SELF-MASTERY</a:t>
          </a:r>
        </a:p>
      </dsp:txBody>
      <dsp:txXfrm>
        <a:off x="4653325" y="3081153"/>
        <a:ext cx="2199549" cy="131972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05863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98284041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84152797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873368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39093818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4" name="Footer Placeholder 3"/>
          <p:cNvSpPr>
            <a:spLocks noGrp="1"/>
          </p:cNvSpPr>
          <p:nvPr>
            <p:ph type="ftr" sz="quarter" idx="11"/>
          </p:nvPr>
        </p:nvSpPr>
        <p:spPr/>
        <p:txBody>
          <a:bodyPr/>
          <a:lstStyle/>
          <a:p>
            <a:r>
              <a:rPr lang="en-US"/>
              <a:t>Sample Footer</a:t>
            </a:r>
            <a:endParaRPr lang="en-US" dirty="0"/>
          </a:p>
        </p:txBody>
      </p:sp>
      <p:sp>
        <p:nvSpPr>
          <p:cNvPr id="5" name="Slide Number Placeholder 4"/>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328026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4" name="Footer Placeholder 3"/>
          <p:cNvSpPr>
            <a:spLocks noGrp="1"/>
          </p:cNvSpPr>
          <p:nvPr>
            <p:ph type="ftr" sz="quarter" idx="11"/>
          </p:nvPr>
        </p:nvSpPr>
        <p:spPr/>
        <p:txBody>
          <a:bodyPr/>
          <a:lstStyle/>
          <a:p>
            <a:r>
              <a:rPr lang="en-US"/>
              <a:t>Sample Footer</a:t>
            </a:r>
            <a:endParaRPr lang="en-US" dirty="0"/>
          </a:p>
        </p:txBody>
      </p:sp>
      <p:sp>
        <p:nvSpPr>
          <p:cNvPr id="5" name="Slide Number Placeholder 4"/>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26712012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228119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E0CE1-F450-4107-B2CB-17B18F8A3F4A}"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94885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72EA7947-E287-4738-8C82-07CE4F01EF03}" type="datetime2">
              <a:rPr lang="en-US" smtClean="0"/>
              <a:t>Sunday, May 29, 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Sample Footer</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BA1B0FB-D917-4C8C-928F-313BD683BF39}" type="slidenum">
              <a:rPr lang="en-US" smtClean="0"/>
              <a:t>‹#›</a:t>
            </a:fld>
            <a:endParaRPr lang="en-US"/>
          </a:p>
        </p:txBody>
      </p:sp>
    </p:spTree>
    <p:extLst>
      <p:ext uri="{BB962C8B-B14F-4D97-AF65-F5344CB8AC3E}">
        <p14:creationId xmlns:p14="http://schemas.microsoft.com/office/powerpoint/2010/main" val="3416624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a:xfrm>
            <a:off x="10558300" y="5956137"/>
            <a:ext cx="1052508" cy="365125"/>
          </a:xfrm>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08408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6044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FE809929-0719-4517-94D6-FDF7F99E70F6}" type="datetime2">
              <a:rPr lang="en-US" smtClean="0"/>
              <a:t>Sunday, May 29, 2022</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BA1B0FB-D917-4C8C-928F-313BD683BF39}" type="slidenum">
              <a:rPr lang="en-US" smtClean="0"/>
              <a:t>‹#›</a:t>
            </a:fld>
            <a:endParaRPr lang="en-US"/>
          </a:p>
        </p:txBody>
      </p:sp>
    </p:spTree>
    <p:extLst>
      <p:ext uri="{BB962C8B-B14F-4D97-AF65-F5344CB8AC3E}">
        <p14:creationId xmlns:p14="http://schemas.microsoft.com/office/powerpoint/2010/main" val="3581192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042299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3138FA-2E87-4873-8BBA-13E447C9A99A}" type="datetime2">
              <a:rPr lang="en-US" smtClean="0"/>
              <a:t>Sunday, May 29, 2022</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168231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Sunday, May 29, 2022</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553215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Sunday, May 29, 2022</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677452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51462FC-960E-4740-921F-B36862979F21}" type="datetime2">
              <a:rPr lang="en-US" smtClean="0"/>
              <a:t>Sunday, May 29, 2022</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BA1B0FB-D917-4C8C-928F-313BD683BF39}" type="slidenum">
              <a:rPr lang="en-US" smtClean="0"/>
              <a:t>‹#›</a:t>
            </a:fld>
            <a:endParaRPr lang="en-US"/>
          </a:p>
        </p:txBody>
      </p:sp>
    </p:spTree>
    <p:extLst>
      <p:ext uri="{BB962C8B-B14F-4D97-AF65-F5344CB8AC3E}">
        <p14:creationId xmlns:p14="http://schemas.microsoft.com/office/powerpoint/2010/main" val="394777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266716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31631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ABAE0CE1-F450-4107-B2CB-17B18F8A3F4A}" type="datetime2">
              <a:rPr lang="en-US" smtClean="0"/>
              <a:t>Sunday, May 29, 2022</a:t>
            </a:fld>
            <a:endParaRPr lang="en-US"/>
          </a:p>
        </p:txBody>
      </p:sp>
      <p:sp>
        <p:nvSpPr>
          <p:cNvPr id="5" name="Footer Placeholder 4"/>
          <p:cNvSpPr>
            <a:spLocks noGrp="1"/>
          </p:cNvSpPr>
          <p:nvPr>
            <p:ph type="ftr" sz="quarter" idx="11"/>
          </p:nvPr>
        </p:nvSpPr>
        <p:spPr>
          <a:xfrm>
            <a:off x="774923" y="5951811"/>
            <a:ext cx="7896279" cy="365125"/>
          </a:xfrm>
        </p:spPr>
        <p:txBody>
          <a:bodyPr/>
          <a:lstStyle/>
          <a:p>
            <a:r>
              <a:rPr lang="en-US"/>
              <a:t>Sample Footer</a:t>
            </a: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BA1B0FB-D917-4C8C-928F-313BD683BF39}" type="slidenum">
              <a:rPr lang="en-US" smtClean="0"/>
              <a:t>‹#›</a:t>
            </a:fld>
            <a:endParaRPr lang="en-US"/>
          </a:p>
        </p:txBody>
      </p:sp>
    </p:spTree>
    <p:extLst>
      <p:ext uri="{BB962C8B-B14F-4D97-AF65-F5344CB8AC3E}">
        <p14:creationId xmlns:p14="http://schemas.microsoft.com/office/powerpoint/2010/main" val="2935990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13509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809929-0719-4517-94D6-FDF7F99E70F6}"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549518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462214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809929-0719-4517-94D6-FDF7F99E70F6}"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041422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581390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3138FA-2E87-4873-8BBA-13E447C9A99A}" type="datetime2">
              <a:rPr lang="en-US" smtClean="0"/>
              <a:t>Sunday, May 29, 2022</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62478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75BB40A-97BD-4BFB-B639-0BFF95FDE8B7}" type="datetime2">
              <a:rPr lang="en-US" smtClean="0"/>
              <a:t>Sunday, May 29, 2022</a:t>
            </a:fld>
            <a:endParaRPr lang="en-US"/>
          </a:p>
        </p:txBody>
      </p:sp>
      <p:sp>
        <p:nvSpPr>
          <p:cNvPr id="5" name="Footer Placeholder 3"/>
          <p:cNvSpPr>
            <a:spLocks noGrp="1"/>
          </p:cNvSpPr>
          <p:nvPr>
            <p:ph type="ftr" sz="quarter" idx="11"/>
          </p:nvPr>
        </p:nvSpPr>
        <p:spPr/>
        <p:txBody>
          <a:bodyPr/>
          <a:lstStyle/>
          <a:p>
            <a:r>
              <a:rPr lang="en-US"/>
              <a:t>Sample Footer</a:t>
            </a:r>
          </a:p>
        </p:txBody>
      </p:sp>
      <p:sp>
        <p:nvSpPr>
          <p:cNvPr id="6"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880905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EE9E0E3-ECF6-4CFE-8698-AEFEBCECC3C0}" type="datetime2">
              <a:rPr lang="en-US" smtClean="0"/>
              <a:t>Sunday, May 29, 2022</a:t>
            </a:fld>
            <a:endParaRPr lang="en-US"/>
          </a:p>
        </p:txBody>
      </p:sp>
      <p:sp>
        <p:nvSpPr>
          <p:cNvPr id="5" name="Footer Placeholder 2"/>
          <p:cNvSpPr>
            <a:spLocks noGrp="1"/>
          </p:cNvSpPr>
          <p:nvPr>
            <p:ph type="ftr" sz="quarter" idx="11"/>
          </p:nvPr>
        </p:nvSpPr>
        <p:spPr/>
        <p:txBody>
          <a:bodyPr/>
          <a:lstStyle/>
          <a:p>
            <a:r>
              <a:rPr lang="en-US"/>
              <a:t>Sample Footer</a:t>
            </a:r>
          </a:p>
        </p:txBody>
      </p:sp>
      <p:sp>
        <p:nvSpPr>
          <p:cNvPr id="6"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272856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251462FC-960E-4740-921F-B36862979F21}" type="datetime2">
              <a:rPr lang="en-US" smtClean="0"/>
              <a:t>Sunday, May 29, 2022</a:t>
            </a:fld>
            <a:endParaRPr lang="en-US"/>
          </a:p>
        </p:txBody>
      </p:sp>
      <p:sp>
        <p:nvSpPr>
          <p:cNvPr id="5" name="Footer Placeholder 5"/>
          <p:cNvSpPr>
            <a:spLocks noGrp="1"/>
          </p:cNvSpPr>
          <p:nvPr>
            <p:ph type="ftr" sz="quarter" idx="11"/>
          </p:nvPr>
        </p:nvSpPr>
        <p:spPr/>
        <p:txBody>
          <a:bodyPr/>
          <a:lstStyle/>
          <a:p>
            <a:r>
              <a:rPr lang="en-US"/>
              <a:t>Sample Footer</a:t>
            </a:r>
          </a:p>
        </p:txBody>
      </p:sp>
      <p:sp>
        <p:nvSpPr>
          <p:cNvPr id="6"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608190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57376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08273361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52562057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09343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158912972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435857879"/>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4"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509015883"/>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4"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704764372"/>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617610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E0CE1-F450-4107-B2CB-17B18F8A3F4A}"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004158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685631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FE8C025-CD7A-4966-867E-81CF82B15267}"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055970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809929-0719-4517-94D6-FDF7F99E70F6}"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89473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186597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3138FA-2E87-4873-8BBA-13E447C9A99A}" type="datetime2">
              <a:rPr lang="en-US" smtClean="0"/>
              <a:t>Sunday, May 29, 2022</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373580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3138FA-2E87-4873-8BBA-13E447C9A99A}" type="datetime2">
              <a:rPr lang="en-US" smtClean="0"/>
              <a:t>Sunday, May 29, 2022</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825668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75BB40A-97BD-4BFB-B639-0BFF95FDE8B7}" type="datetime2">
              <a:rPr lang="en-US" smtClean="0"/>
              <a:t>Sunday, May 29, 2022</a:t>
            </a:fld>
            <a:endParaRPr lang="en-US"/>
          </a:p>
        </p:txBody>
      </p:sp>
      <p:sp>
        <p:nvSpPr>
          <p:cNvPr id="5" name="Footer Placeholder 3"/>
          <p:cNvSpPr>
            <a:spLocks noGrp="1"/>
          </p:cNvSpPr>
          <p:nvPr>
            <p:ph type="ftr" sz="quarter" idx="11"/>
          </p:nvPr>
        </p:nvSpPr>
        <p:spPr/>
        <p:txBody>
          <a:bodyPr/>
          <a:lstStyle/>
          <a:p>
            <a:r>
              <a:rPr lang="en-US"/>
              <a:t>Sample Footer</a:t>
            </a:r>
          </a:p>
        </p:txBody>
      </p:sp>
      <p:sp>
        <p:nvSpPr>
          <p:cNvPr id="6"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546750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EE9E0E3-ECF6-4CFE-8698-AEFEBCECC3C0}" type="datetime2">
              <a:rPr lang="en-US" smtClean="0"/>
              <a:t>Sunday, May 29, 2022</a:t>
            </a:fld>
            <a:endParaRPr lang="en-US"/>
          </a:p>
        </p:txBody>
      </p:sp>
      <p:sp>
        <p:nvSpPr>
          <p:cNvPr id="5" name="Footer Placeholder 2"/>
          <p:cNvSpPr>
            <a:spLocks noGrp="1"/>
          </p:cNvSpPr>
          <p:nvPr>
            <p:ph type="ftr" sz="quarter" idx="11"/>
          </p:nvPr>
        </p:nvSpPr>
        <p:spPr/>
        <p:txBody>
          <a:bodyPr/>
          <a:lstStyle/>
          <a:p>
            <a:r>
              <a:rPr lang="en-US"/>
              <a:t>Sample Footer</a:t>
            </a:r>
          </a:p>
        </p:txBody>
      </p:sp>
      <p:sp>
        <p:nvSpPr>
          <p:cNvPr id="6"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250645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251462FC-960E-4740-921F-B36862979F21}" type="datetime2">
              <a:rPr lang="en-US" smtClean="0"/>
              <a:t>Sunday, May 29, 2022</a:t>
            </a:fld>
            <a:endParaRPr lang="en-US"/>
          </a:p>
        </p:txBody>
      </p:sp>
      <p:sp>
        <p:nvSpPr>
          <p:cNvPr id="5" name="Footer Placeholder 5"/>
          <p:cNvSpPr>
            <a:spLocks noGrp="1"/>
          </p:cNvSpPr>
          <p:nvPr>
            <p:ph type="ftr" sz="quarter" idx="11"/>
          </p:nvPr>
        </p:nvSpPr>
        <p:spPr/>
        <p:txBody>
          <a:bodyPr/>
          <a:lstStyle/>
          <a:p>
            <a:r>
              <a:rPr lang="en-US"/>
              <a:t>Sample Footer</a:t>
            </a:r>
          </a:p>
        </p:txBody>
      </p:sp>
      <p:sp>
        <p:nvSpPr>
          <p:cNvPr id="6"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517334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56179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81164523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880449894"/>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47171339"/>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963440931"/>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4"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6909257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Sunday, May 29, 2022</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654827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4"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573582719"/>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15165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E0CE1-F450-4107-B2CB-17B18F8A3F4A}"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937385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EA7947-E287-4738-8C82-07CE4F01EF03}"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0487754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FE8C025-CD7A-4966-867E-81CF82B15267}"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78922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809929-0719-4517-94D6-FDF7F99E70F6}"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10660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9962709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3138FA-2E87-4873-8BBA-13E447C9A99A}" type="datetime2">
              <a:rPr lang="en-US" smtClean="0"/>
              <a:t>Sunday, May 29, 2022</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101883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75BB40A-97BD-4BFB-B639-0BFF95FDE8B7}" type="datetime2">
              <a:rPr lang="en-US" smtClean="0"/>
              <a:t>Sunday, May 29, 2022</a:t>
            </a:fld>
            <a:endParaRPr lang="en-US"/>
          </a:p>
        </p:txBody>
      </p:sp>
      <p:sp>
        <p:nvSpPr>
          <p:cNvPr id="5" name="Footer Placeholder 3"/>
          <p:cNvSpPr>
            <a:spLocks noGrp="1"/>
          </p:cNvSpPr>
          <p:nvPr>
            <p:ph type="ftr" sz="quarter" idx="11"/>
          </p:nvPr>
        </p:nvSpPr>
        <p:spPr/>
        <p:txBody>
          <a:bodyPr/>
          <a:lstStyle/>
          <a:p>
            <a:r>
              <a:rPr lang="en-US"/>
              <a:t>Sample Footer</a:t>
            </a:r>
          </a:p>
        </p:txBody>
      </p:sp>
      <p:sp>
        <p:nvSpPr>
          <p:cNvPr id="6"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091546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EE9E0E3-ECF6-4CFE-8698-AEFEBCECC3C0}" type="datetime2">
              <a:rPr lang="en-US" smtClean="0"/>
              <a:t>Sunday, May 29, 2022</a:t>
            </a:fld>
            <a:endParaRPr lang="en-US"/>
          </a:p>
        </p:txBody>
      </p:sp>
      <p:sp>
        <p:nvSpPr>
          <p:cNvPr id="5" name="Footer Placeholder 2"/>
          <p:cNvSpPr>
            <a:spLocks noGrp="1"/>
          </p:cNvSpPr>
          <p:nvPr>
            <p:ph type="ftr" sz="quarter" idx="11"/>
          </p:nvPr>
        </p:nvSpPr>
        <p:spPr/>
        <p:txBody>
          <a:bodyPr/>
          <a:lstStyle/>
          <a:p>
            <a:r>
              <a:rPr lang="en-US"/>
              <a:t>Sample Footer</a:t>
            </a:r>
          </a:p>
        </p:txBody>
      </p:sp>
      <p:sp>
        <p:nvSpPr>
          <p:cNvPr id="6"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006713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Sunday, May 29, 2022</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527047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251462FC-960E-4740-921F-B36862979F21}" type="datetime2">
              <a:rPr lang="en-US" smtClean="0"/>
              <a:t>Sunday, May 29, 2022</a:t>
            </a:fld>
            <a:endParaRPr lang="en-US"/>
          </a:p>
        </p:txBody>
      </p:sp>
      <p:sp>
        <p:nvSpPr>
          <p:cNvPr id="5" name="Footer Placeholder 5"/>
          <p:cNvSpPr>
            <a:spLocks noGrp="1"/>
          </p:cNvSpPr>
          <p:nvPr>
            <p:ph type="ftr" sz="quarter" idx="11"/>
          </p:nvPr>
        </p:nvSpPr>
        <p:spPr/>
        <p:txBody>
          <a:bodyPr/>
          <a:lstStyle/>
          <a:p>
            <a:r>
              <a:rPr lang="en-US"/>
              <a:t>Sample Footer</a:t>
            </a:r>
          </a:p>
        </p:txBody>
      </p:sp>
      <p:sp>
        <p:nvSpPr>
          <p:cNvPr id="6"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1867846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88970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285105996"/>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14765740"/>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98075871"/>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760109698"/>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4"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34481447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4"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743905370"/>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5355329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E0CE1-F450-4107-B2CB-17B18F8A3F4A}"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028422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986797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2EA7947-E287-4738-8C82-07CE4F01EF03}" type="datetime2">
              <a:rPr lang="en-US" smtClean="0"/>
              <a:t>Sunday, May 29, 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en-US"/>
              <a:t>Sample Footer</a:t>
            </a:r>
          </a:p>
        </p:txBody>
      </p:sp>
      <p:sp>
        <p:nvSpPr>
          <p:cNvPr id="6" name="Slide Number Placeholder 5"/>
          <p:cNvSpPr>
            <a:spLocks noGrp="1"/>
          </p:cNvSpPr>
          <p:nvPr>
            <p:ph type="sldNum" sz="quarter" idx="12"/>
          </p:nvPr>
        </p:nvSpPr>
        <p:spPr>
          <a:xfrm>
            <a:off x="8956900" y="5037663"/>
            <a:ext cx="551167" cy="279400"/>
          </a:xfrm>
        </p:spPr>
        <p:txBody>
          <a:bodyPr/>
          <a:lstStyle/>
          <a:p>
            <a:fld id="{DBA1B0FB-D917-4C8C-928F-313BD683BF39}"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71629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E8C025-CD7A-4966-867E-81CF82B15267}"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124139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809929-0719-4517-94D6-FDF7F99E70F6}"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60138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E95673-5512-4AAA-9AEB-E00C61EC65D5}"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728245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3138FA-2E87-4873-8BBA-13E447C9A99A}" type="datetime2">
              <a:rPr lang="en-US" smtClean="0"/>
              <a:t>Sunday, May 29, 2022</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22524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5BB40A-97BD-4BFB-B639-0BFF95FDE8B7}" type="datetime2">
              <a:rPr lang="en-US" smtClean="0"/>
              <a:t>Sunday, May 29, 2022</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63813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Sunday, May 29, 2022</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6333035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9045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139585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6" name="Footer Placeholder 5"/>
          <p:cNvSpPr>
            <a:spLocks noGrp="1"/>
          </p:cNvSpPr>
          <p:nvPr>
            <p:ph type="ftr" sz="quarter" idx="11"/>
          </p:nvPr>
        </p:nvSpPr>
        <p:spPr/>
        <p:txBody>
          <a:bodyPr/>
          <a:lstStyle/>
          <a:p>
            <a:r>
              <a:rPr lang="en-US"/>
              <a:t>Sample Footer</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66441553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0BC9E2-CB44-4C05-9BB5-496C18A241E0}" type="datetime2">
              <a:rPr lang="en-US" smtClean="0"/>
              <a:t>Sunday, May 29, 2022</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306934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9664928"/>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0598377"/>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664482179"/>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0248822"/>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Sunday, May 29, 2022</a:t>
            </a:fld>
            <a:endParaRPr lang="en-US" dirty="0"/>
          </a:p>
        </p:txBody>
      </p:sp>
      <p:sp>
        <p:nvSpPr>
          <p:cNvPr id="5" name="Footer Placeholder 4"/>
          <p:cNvSpPr>
            <a:spLocks noGrp="1"/>
          </p:cNvSpPr>
          <p:nvPr>
            <p:ph type="ftr" sz="quarter" idx="11"/>
          </p:nvPr>
        </p:nvSpPr>
        <p:spPr/>
        <p:txBody>
          <a:bodyPr/>
          <a:lstStyle/>
          <a:p>
            <a:r>
              <a:rPr lang="en-US"/>
              <a:t>Sample Footer</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1052062"/>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2EBD84-71F4-4271-8C46-0D47C0A9B12E}"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9925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E0CE1-F450-4107-B2CB-17B18F8A3F4A}" type="datetime2">
              <a:rPr lang="en-US" smtClean="0"/>
              <a:t>Sunday, May 29, 2022</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7790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image" Target="../media/image5.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3.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21" Type="http://schemas.openxmlformats.org/officeDocument/2006/relationships/image" Target="../media/image9.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8.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7.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21" Type="http://schemas.openxmlformats.org/officeDocument/2006/relationships/image" Target="../media/image9.png"/><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image" Target="../media/image8.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7.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image" Target="../media/image14.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13.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46CB39B-5F4C-4A7E-9BE3-AAFD45576D16}" type="datetime2">
              <a:rPr lang="en-US" smtClean="0"/>
              <a:t>Sunday, May 29, 2022</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897160821"/>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246CB39B-5F4C-4A7E-9BE3-AAFD45576D16}" type="datetime2">
              <a:rPr lang="en-US" smtClean="0"/>
              <a:t>Sunday, May 29, 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Sample Footer</a:t>
            </a:r>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BA1B0FB-D917-4C8C-928F-313BD683BF39}"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5802470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46CB39B-5F4C-4A7E-9BE3-AAFD45576D16}" type="datetime2">
              <a:rPr lang="en-US" smtClean="0"/>
              <a:t>Sunday, May 29, 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802390427"/>
      </p:ext>
    </p:extLst>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46CB39B-5F4C-4A7E-9BE3-AAFD45576D16}" type="datetime2">
              <a:rPr lang="en-US" smtClean="0"/>
              <a:t>Sunday, May 29, 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173337601"/>
      </p:ext>
    </p:extLst>
  </p:cSld>
  <p:clrMap bg1="dk1" tx1="lt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46CB39B-5F4C-4A7E-9BE3-AAFD45576D16}" type="datetime2">
              <a:rPr lang="en-US" smtClean="0"/>
              <a:t>Sunday, May 29, 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782864875"/>
      </p:ext>
    </p:extLst>
  </p:cSld>
  <p:clrMap bg1="dk1" tx1="lt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46CB39B-5F4C-4A7E-9BE3-AAFD45576D16}" type="datetime2">
              <a:rPr lang="en-US" smtClean="0"/>
              <a:t>Sunday, May 29, 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Sample Footer</a:t>
            </a:r>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90717799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hyperlink" Target="https://www.goodfreephotos.com/vector-images/different-colored-layers-vector-file.png.php" TargetMode="External"/><Relationship Id="rId3" Type="http://schemas.openxmlformats.org/officeDocument/2006/relationships/diagramLayout" Target="../diagrams/layout4.xml"/><Relationship Id="rId7" Type="http://schemas.openxmlformats.org/officeDocument/2006/relationships/image" Target="../media/image2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6.jpeg"/><Relationship Id="rId7" Type="http://schemas.openxmlformats.org/officeDocument/2006/relationships/diagramQuickStyle" Target="../diagrams/quickStyle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hyperlink" Target="https://creativecommons.org/licenses/by-nc-sa/3.0/" TargetMode="External"/><Relationship Id="rId4" Type="http://schemas.openxmlformats.org/officeDocument/2006/relationships/hyperlink" Target="http://brewminate.com/seeking-a-predominant-theory-of-mind-dualism-versus-materialism/" TargetMode="External"/><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https://creativecommons.org/licenses/by-nd/3.0/" TargetMode="Externa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hyperlink" Target="http://www.thelastamericanvagabond.com/featured/coex-systems-autonomous-ego-mechanisms/attachment/power-of-the-mind-rosen-bridge/"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28.jpg"/><Relationship Id="rId5" Type="http://schemas.openxmlformats.org/officeDocument/2006/relationships/diagramQuickStyle" Target="../diagrams/quickStyle6.xml"/><Relationship Id="rId10" Type="http://schemas.openxmlformats.org/officeDocument/2006/relationships/hyperlink" Target="https://creativecommons.org/licenses/by-nc/3.0/" TargetMode="External"/><Relationship Id="rId4" Type="http://schemas.openxmlformats.org/officeDocument/2006/relationships/diagramLayout" Target="../diagrams/layout6.xml"/><Relationship Id="rId9" Type="http://schemas.openxmlformats.org/officeDocument/2006/relationships/hyperlink" Target="http://www.pngall.com/body-pn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hyperlink" Target="https://creativecommons.org/licenses/by-nc-nd/3.0/" TargetMode="External"/><Relationship Id="rId4" Type="http://schemas.openxmlformats.org/officeDocument/2006/relationships/diagramLayout" Target="../diagrams/layout7.xml"/><Relationship Id="rId9" Type="http://schemas.openxmlformats.org/officeDocument/2006/relationships/hyperlink" Target="http://automation-beyond.com/2016/04/20/hidden-parts-of-the-performance-equation/" TargetMode="External"/></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www.guidinginstincts.com/2012/06/meditation-reduces-heart-disease-in.html" TargetMode="External"/><Relationship Id="rId7" Type="http://schemas.openxmlformats.org/officeDocument/2006/relationships/diagramColors" Target="../diagrams/colors8.xml"/><Relationship Id="rId2" Type="http://schemas.openxmlformats.org/officeDocument/2006/relationships/image" Target="../media/image30.jpeg"/><Relationship Id="rId1" Type="http://schemas.openxmlformats.org/officeDocument/2006/relationships/slideLayout" Target="../slideLayouts/slideLayout30.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hyperlink" Target="https://creativecommons.org/licenses/by-sa/3.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en/freedom-jump-reach-silhouettes-307791/" TargetMode="External"/><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eg"/><Relationship Id="rId1" Type="http://schemas.openxmlformats.org/officeDocument/2006/relationships/slideLayout" Target="../slideLayouts/slideLayout30.xml"/><Relationship Id="rId5" Type="http://schemas.openxmlformats.org/officeDocument/2006/relationships/hyperlink" Target="https://creativecommons.org/licenses/by-nc-nd/3.0/" TargetMode="External"/><Relationship Id="rId4" Type="http://schemas.openxmlformats.org/officeDocument/2006/relationships/hyperlink" Target="http://inspiringbetterlife.blogspot.com/2013/02/overcoming-fear-that-masquerades-a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hyperlink" Target="http://www.quantumday.com/2012/05/religion-is-major-factor-in-conflict.html" TargetMode="External"/><Relationship Id="rId3" Type="http://schemas.openxmlformats.org/officeDocument/2006/relationships/diagramLayout" Target="../diagrams/layout11.xml"/><Relationship Id="rId7" Type="http://schemas.openxmlformats.org/officeDocument/2006/relationships/image" Target="../media/image34.jpg"/><Relationship Id="rId2" Type="http://schemas.openxmlformats.org/officeDocument/2006/relationships/diagramData" Target="../diagrams/data11.xml"/><Relationship Id="rId1" Type="http://schemas.openxmlformats.org/officeDocument/2006/relationships/slideLayout" Target="../slideLayouts/slideLayout30.xml"/><Relationship Id="rId6" Type="http://schemas.microsoft.com/office/2007/relationships/diagramDrawing" Target="../diagrams/drawing11.xml"/><Relationship Id="rId11" Type="http://schemas.openxmlformats.org/officeDocument/2006/relationships/hyperlink" Target="http://vinayravindran.com/2013/11/10/follow-great-tips-handle-conflict-workplace/" TargetMode="External"/><Relationship Id="rId5" Type="http://schemas.openxmlformats.org/officeDocument/2006/relationships/diagramColors" Target="../diagrams/colors11.xml"/><Relationship Id="rId10" Type="http://schemas.openxmlformats.org/officeDocument/2006/relationships/image" Target="../media/image35.jpg"/><Relationship Id="rId4" Type="http://schemas.openxmlformats.org/officeDocument/2006/relationships/diagramQuickStyle" Target="../diagrams/quickStyle11.xml"/><Relationship Id="rId9" Type="http://schemas.openxmlformats.org/officeDocument/2006/relationships/hyperlink" Target="https://creativecommons.org/licenses/by-nc-sa/3.0/"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solvibrations.org/speaking-to-your-subconscious-min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blog.ucem.ac.uk/onlineeducation/posts/567"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2.jpeg"/><Relationship Id="rId1" Type="http://schemas.openxmlformats.org/officeDocument/2006/relationships/slideLayout" Target="../slideLayouts/slideLayout3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30.xml"/><Relationship Id="rId4" Type="http://schemas.openxmlformats.org/officeDocument/2006/relationships/hyperlink" Target="http://pixabay.com/en/recycle-reuse-symbol-logo-arrows-305031/" TargetMode="Externa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41.jpg"/><Relationship Id="rId7" Type="http://schemas.openxmlformats.org/officeDocument/2006/relationships/diagramQuickStyle" Target="../diagrams/quickStyle15.xml"/><Relationship Id="rId2" Type="http://schemas.openxmlformats.org/officeDocument/2006/relationships/image" Target="../media/image2.jpeg"/><Relationship Id="rId1" Type="http://schemas.openxmlformats.org/officeDocument/2006/relationships/slideLayout" Target="../slideLayouts/slideLayout47.xml"/><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hyperlink" Target="https://creativecommons.org/licenses/by-nc-sa/3.0/" TargetMode="External"/><Relationship Id="rId4" Type="http://schemas.openxmlformats.org/officeDocument/2006/relationships/hyperlink" Target="https://www.peoplematters.in/article/hrs-digital-transformation/rpg-groups-hr-transformation-journey-21237" TargetMode="External"/><Relationship Id="rId9" Type="http://schemas.microsoft.com/office/2007/relationships/diagramDrawing" Target="../diagrams/drawing15.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jpeg"/><Relationship Id="rId1" Type="http://schemas.openxmlformats.org/officeDocument/2006/relationships/slideLayout" Target="../slideLayouts/slideLayout30.xml"/><Relationship Id="rId4" Type="http://schemas.openxmlformats.org/officeDocument/2006/relationships/hyperlink" Target="https://pixabay.com/illustrations/i-am-identity-word-image-word-art-520073/"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18.jpg"/><Relationship Id="rId7" Type="http://schemas.openxmlformats.org/officeDocument/2006/relationships/hyperlink" Target="https://creativecommons.org/licenses/by-nc-sa/3.0/"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eslkidsgames.com/2013/05/esl-who-am-i.html" TargetMode="External"/><Relationship Id="rId5" Type="http://schemas.openxmlformats.org/officeDocument/2006/relationships/image" Target="../media/image19.png"/><Relationship Id="rId4" Type="http://schemas.openxmlformats.org/officeDocument/2006/relationships/hyperlink" Target="http://www.kissmylist.com/tell-your-stor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jpeg"/><Relationship Id="rId1" Type="http://schemas.openxmlformats.org/officeDocument/2006/relationships/slideLayout" Target="../slideLayouts/slideLayout3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2.jpeg"/><Relationship Id="rId1" Type="http://schemas.openxmlformats.org/officeDocument/2006/relationships/slideLayout" Target="../slideLayouts/slideLayout30.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30.xml"/><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30.xml"/><Relationship Id="rId4" Type="http://schemas.openxmlformats.org/officeDocument/2006/relationships/hyperlink" Target="https://pixabay.com/en/emotions-smileys-feelings-faces-36365/"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jpeg"/><Relationship Id="rId7" Type="http://schemas.openxmlformats.org/officeDocument/2006/relationships/diagramQuickStyle" Target="../diagrams/quickStyle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hyperlink" Target="https://creativecommons.org/licenses/by-sa/3.0/" TargetMode="External"/><Relationship Id="rId4" Type="http://schemas.openxmlformats.org/officeDocument/2006/relationships/hyperlink" Target="https://theodi.org/article/exploring-good-common-principles-for-a-digital-identity-system/" TargetMode="External"/><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image" Target="../media/image54.jpg"/><Relationship Id="rId7" Type="http://schemas.openxmlformats.org/officeDocument/2006/relationships/diagramQuickStyle" Target="../diagrams/quickStyle18.xml"/><Relationship Id="rId2" Type="http://schemas.openxmlformats.org/officeDocument/2006/relationships/image" Target="../media/image2.jpeg"/><Relationship Id="rId1" Type="http://schemas.openxmlformats.org/officeDocument/2006/relationships/slideLayout" Target="../slideLayouts/slideLayout30.xml"/><Relationship Id="rId6" Type="http://schemas.openxmlformats.org/officeDocument/2006/relationships/diagramLayout" Target="../diagrams/layout18.xml"/><Relationship Id="rId5" Type="http://schemas.openxmlformats.org/officeDocument/2006/relationships/diagramData" Target="../diagrams/data18.xml"/><Relationship Id="rId10" Type="http://schemas.openxmlformats.org/officeDocument/2006/relationships/hyperlink" Target="https://creativecommons.org/licenses/by-nc-sa/3.0/" TargetMode="External"/><Relationship Id="rId4" Type="http://schemas.openxmlformats.org/officeDocument/2006/relationships/hyperlink" Target="http://sitn.hms.harvard.edu/flash/2019/scientists-control-rats-movements-minds/" TargetMode="External"/><Relationship Id="rId9" Type="http://schemas.microsoft.com/office/2007/relationships/diagramDrawing" Target="../diagrams/drawing18.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2.jpeg"/><Relationship Id="rId1" Type="http://schemas.openxmlformats.org/officeDocument/2006/relationships/slideLayout" Target="../slideLayouts/slideLayout30.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jpeg"/><Relationship Id="rId1" Type="http://schemas.openxmlformats.org/officeDocument/2006/relationships/slideLayout" Target="../slideLayouts/slideLayout30.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12.jpeg"/><Relationship Id="rId1" Type="http://schemas.openxmlformats.org/officeDocument/2006/relationships/slideLayout" Target="../slideLayouts/slideLayout8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pxhere.com/en/photo/1347523"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F00070-C956-418E-A36D-08BB51B89A0A}"/>
              </a:ext>
            </a:extLst>
          </p:cNvPr>
          <p:cNvPicPr>
            <a:picLocks noChangeAspect="1"/>
          </p:cNvPicPr>
          <p:nvPr/>
        </p:nvPicPr>
        <p:blipFill rotWithShape="1">
          <a:blip r:embed="rId3">
            <a:alphaModFix amt="20000"/>
            <a:grayscl/>
          </a:blip>
          <a:srcRect t="16994" b="19466"/>
          <a:stretch/>
        </p:blipFill>
        <p:spPr>
          <a:xfrm>
            <a:off x="-5325" y="1"/>
            <a:ext cx="12191980" cy="6857999"/>
          </a:xfrm>
          <a:prstGeom prst="rect">
            <a:avLst/>
          </a:prstGeom>
        </p:spPr>
      </p:pic>
      <p:sp>
        <p:nvSpPr>
          <p:cNvPr id="9" name="Rectangle 8">
            <a:extLst>
              <a:ext uri="{FF2B5EF4-FFF2-40B4-BE49-F238E27FC236}">
                <a16:creationId xmlns:a16="http://schemas.microsoft.com/office/drawing/2014/main" id="{8303E62F-257C-43A0-BEF7-E0DECD8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5"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5E2F70DC-F186-4A08-A3E9-D582FE33654A}"/>
              </a:ext>
            </a:extLst>
          </p:cNvPr>
          <p:cNvSpPr>
            <a:spLocks noGrp="1"/>
          </p:cNvSpPr>
          <p:nvPr>
            <p:ph type="ctrTitle"/>
          </p:nvPr>
        </p:nvSpPr>
        <p:spPr>
          <a:xfrm>
            <a:off x="913795" y="609600"/>
            <a:ext cx="10353761" cy="2712098"/>
          </a:xfrm>
        </p:spPr>
        <p:txBody>
          <a:bodyPr vert="horz" lIns="91440" tIns="45720" rIns="91440" bIns="45720" rtlCol="0" anchor="ctr" anchorCtr="0">
            <a:normAutofit/>
          </a:bodyPr>
          <a:lstStyle/>
          <a:p>
            <a:r>
              <a:rPr lang="en-US" sz="4400" dirty="0"/>
              <a:t>FOUNDATIONS OF ANGEL WING </a:t>
            </a:r>
            <a:br>
              <a:rPr lang="en-US" sz="3600" dirty="0"/>
            </a:br>
            <a:br>
              <a:rPr lang="en-US" sz="3600" dirty="0"/>
            </a:br>
            <a:r>
              <a:rPr lang="en-US" sz="2800" dirty="0"/>
              <a:t>(SELF-MASTERY—PERSONAL TRANSFORMATION – HUMAN UPLIFTMENT)</a:t>
            </a:r>
            <a:endParaRPr lang="en-US" sz="3600" dirty="0"/>
          </a:p>
        </p:txBody>
      </p:sp>
      <p:sp>
        <p:nvSpPr>
          <p:cNvPr id="3" name="Subtitle 2">
            <a:extLst>
              <a:ext uri="{FF2B5EF4-FFF2-40B4-BE49-F238E27FC236}">
                <a16:creationId xmlns:a16="http://schemas.microsoft.com/office/drawing/2014/main" id="{6F459CB7-E040-410A-9E62-F40631F97E59}"/>
              </a:ext>
            </a:extLst>
          </p:cNvPr>
          <p:cNvSpPr>
            <a:spLocks noGrp="1"/>
          </p:cNvSpPr>
          <p:nvPr>
            <p:ph type="subTitle" idx="1"/>
          </p:nvPr>
        </p:nvSpPr>
        <p:spPr>
          <a:xfrm>
            <a:off x="913795" y="3536302"/>
            <a:ext cx="10353762" cy="2254898"/>
          </a:xfrm>
        </p:spPr>
        <p:txBody>
          <a:bodyPr vert="horz" lIns="91440" tIns="45720" rIns="91440" bIns="45720" rtlCol="0">
            <a:normAutofit/>
          </a:bodyPr>
          <a:lstStyle/>
          <a:p>
            <a:r>
              <a:rPr lang="en-US" sz="2000" b="1" dirty="0"/>
              <a:t>AUDIOBOOK BY:</a:t>
            </a:r>
          </a:p>
          <a:p>
            <a:r>
              <a:rPr lang="en-US" sz="2000" b="1" dirty="0"/>
              <a:t>CHETANA KRIPALU, MD</a:t>
            </a:r>
          </a:p>
          <a:p>
            <a:r>
              <a:rPr lang="en-US" sz="2000" b="1" dirty="0"/>
              <a:t>CEO/FOUNDER OF THE ANGEL WING, LLC</a:t>
            </a:r>
          </a:p>
          <a:p>
            <a:r>
              <a:rPr lang="en-US" sz="2000" b="1" dirty="0"/>
              <a:t>www.TheAngelWing.com</a:t>
            </a:r>
          </a:p>
        </p:txBody>
      </p:sp>
    </p:spTree>
    <p:extLst>
      <p:ext uri="{BB962C8B-B14F-4D97-AF65-F5344CB8AC3E}">
        <p14:creationId xmlns:p14="http://schemas.microsoft.com/office/powerpoint/2010/main" val="283513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520B-1DF6-43BD-81FA-69071CC79D0A}"/>
              </a:ext>
            </a:extLst>
          </p:cNvPr>
          <p:cNvSpPr>
            <a:spLocks noGrp="1"/>
          </p:cNvSpPr>
          <p:nvPr>
            <p:ph type="title"/>
          </p:nvPr>
        </p:nvSpPr>
        <p:spPr>
          <a:xfrm>
            <a:off x="913795" y="609600"/>
            <a:ext cx="10353761" cy="1326321"/>
          </a:xfrm>
        </p:spPr>
        <p:txBody>
          <a:bodyPr>
            <a:normAutofit/>
          </a:bodyPr>
          <a:lstStyle/>
          <a:p>
            <a:r>
              <a:rPr lang="en-US" dirty="0"/>
              <a:t>INCREASED AWARENESS OF ONE’S OWN DIFFICULTIES</a:t>
            </a:r>
          </a:p>
        </p:txBody>
      </p:sp>
      <p:sp>
        <p:nvSpPr>
          <p:cNvPr id="9" name="Rectangle 8">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E5E730D-55A3-4B5C-A49E-E56D95308875}"/>
              </a:ext>
            </a:extLst>
          </p:cNvPr>
          <p:cNvGraphicFramePr>
            <a:graphicFrameLocks noGrp="1"/>
          </p:cNvGraphicFramePr>
          <p:nvPr>
            <p:ph idx="1"/>
            <p:extLst>
              <p:ext uri="{D42A27DB-BD31-4B8C-83A1-F6EECF244321}">
                <p14:modId xmlns:p14="http://schemas.microsoft.com/office/powerpoint/2010/main" val="2248845136"/>
              </p:ext>
            </p:extLst>
          </p:nvPr>
        </p:nvGraphicFramePr>
        <p:xfrm>
          <a:off x="596760" y="2492733"/>
          <a:ext cx="10670796" cy="3899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4530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12B8-3EA9-4B16-9630-E6E5701DFEF4}"/>
              </a:ext>
            </a:extLst>
          </p:cNvPr>
          <p:cNvSpPr>
            <a:spLocks noGrp="1"/>
          </p:cNvSpPr>
          <p:nvPr>
            <p:ph type="title"/>
          </p:nvPr>
        </p:nvSpPr>
        <p:spPr>
          <a:xfrm>
            <a:off x="919119" y="366320"/>
            <a:ext cx="10353761" cy="1076587"/>
          </a:xfrm>
        </p:spPr>
        <p:txBody>
          <a:bodyPr/>
          <a:lstStyle/>
          <a:p>
            <a:r>
              <a:rPr lang="en-US">
                <a:solidFill>
                  <a:srgbClr val="FFC000"/>
                </a:solidFill>
              </a:rPr>
              <a:t>Go beyond false layers</a:t>
            </a:r>
            <a:endParaRPr lang="en-US" dirty="0">
              <a:solidFill>
                <a:srgbClr val="FFC000"/>
              </a:solidFill>
            </a:endParaRPr>
          </a:p>
        </p:txBody>
      </p:sp>
      <p:graphicFrame>
        <p:nvGraphicFramePr>
          <p:cNvPr id="13" name="Content Placeholder 2">
            <a:extLst>
              <a:ext uri="{FF2B5EF4-FFF2-40B4-BE49-F238E27FC236}">
                <a16:creationId xmlns:a16="http://schemas.microsoft.com/office/drawing/2014/main" id="{2CCE3450-AC78-41E9-A2C1-E9932C2D0300}"/>
              </a:ext>
            </a:extLst>
          </p:cNvPr>
          <p:cNvGraphicFramePr>
            <a:graphicFrameLocks noGrp="1"/>
          </p:cNvGraphicFramePr>
          <p:nvPr>
            <p:ph idx="1"/>
            <p:extLst>
              <p:ext uri="{D42A27DB-BD31-4B8C-83A1-F6EECF244321}">
                <p14:modId xmlns:p14="http://schemas.microsoft.com/office/powerpoint/2010/main" val="3182886593"/>
              </p:ext>
            </p:extLst>
          </p:nvPr>
        </p:nvGraphicFramePr>
        <p:xfrm>
          <a:off x="919118" y="1534000"/>
          <a:ext cx="10353762" cy="4648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15" descr="A picture containing businesscard, vector graphics, clipart&#10;&#10;Description automatically generated">
            <a:extLst>
              <a:ext uri="{FF2B5EF4-FFF2-40B4-BE49-F238E27FC236}">
                <a16:creationId xmlns:a16="http://schemas.microsoft.com/office/drawing/2014/main" id="{705A0458-0B27-4185-8FCB-418888AF7FF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794031" y="0"/>
            <a:ext cx="2230017" cy="2068341"/>
          </a:xfrm>
          <a:prstGeom prst="rect">
            <a:avLst/>
          </a:prstGeom>
        </p:spPr>
      </p:pic>
      <p:pic>
        <p:nvPicPr>
          <p:cNvPr id="18" name="Picture 17" descr="A picture containing text, outdoor, person, air&#10;&#10;Description automatically generated">
            <a:extLst>
              <a:ext uri="{FF2B5EF4-FFF2-40B4-BE49-F238E27FC236}">
                <a16:creationId xmlns:a16="http://schemas.microsoft.com/office/drawing/2014/main" id="{F5D6563A-5161-477C-903C-C6D24C7DD6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951" y="0"/>
            <a:ext cx="2565168" cy="1442907"/>
          </a:xfrm>
          <a:prstGeom prst="rect">
            <a:avLst/>
          </a:prstGeom>
        </p:spPr>
      </p:pic>
    </p:spTree>
    <p:extLst>
      <p:ext uri="{BB962C8B-B14F-4D97-AF65-F5344CB8AC3E}">
        <p14:creationId xmlns:p14="http://schemas.microsoft.com/office/powerpoint/2010/main" val="4244422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6" name="Picture 5" descr="A close-up of a jellyfish&#10;&#10;Description automatically generated with low confidence">
            <a:extLst>
              <a:ext uri="{FF2B5EF4-FFF2-40B4-BE49-F238E27FC236}">
                <a16:creationId xmlns:a16="http://schemas.microsoft.com/office/drawing/2014/main" id="{8808D46D-68FE-4872-9ED8-FE71CD6F008A}"/>
              </a:ext>
            </a:extLst>
          </p:cNvPr>
          <p:cNvPicPr>
            <a:picLocks noChangeAspect="1"/>
          </p:cNvPicPr>
          <p:nvPr/>
        </p:nvPicPr>
        <p:blipFill rotWithShape="1">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11529"/>
          <a:stretch/>
        </p:blipFill>
        <p:spPr>
          <a:xfrm>
            <a:off x="20" y="2030"/>
            <a:ext cx="12191980" cy="6855970"/>
          </a:xfrm>
          <a:prstGeom prst="rect">
            <a:avLst/>
          </a:prstGeom>
        </p:spPr>
      </p:pic>
      <p:sp>
        <p:nvSpPr>
          <p:cNvPr id="14" name="Rectangle 13">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31AC2C72-484E-417B-A03D-CA5A1118B883}"/>
              </a:ext>
            </a:extLst>
          </p:cNvPr>
          <p:cNvSpPr>
            <a:spLocks noGrp="1"/>
          </p:cNvSpPr>
          <p:nvPr>
            <p:ph type="title"/>
          </p:nvPr>
        </p:nvSpPr>
        <p:spPr>
          <a:xfrm>
            <a:off x="913795" y="609600"/>
            <a:ext cx="10353761" cy="1326321"/>
          </a:xfrm>
        </p:spPr>
        <p:txBody>
          <a:bodyPr>
            <a:normAutofit/>
          </a:bodyPr>
          <a:lstStyle/>
          <a:p>
            <a:r>
              <a:rPr lang="en-US" dirty="0"/>
              <a:t>The first discovery is: </a:t>
            </a:r>
            <a:br>
              <a:rPr lang="en-US" dirty="0"/>
            </a:br>
            <a:r>
              <a:rPr lang="en-US" dirty="0"/>
              <a:t>the mind is not the self</a:t>
            </a:r>
          </a:p>
        </p:txBody>
      </p:sp>
      <p:graphicFrame>
        <p:nvGraphicFramePr>
          <p:cNvPr id="5" name="Content Placeholder 2">
            <a:extLst>
              <a:ext uri="{FF2B5EF4-FFF2-40B4-BE49-F238E27FC236}">
                <a16:creationId xmlns:a16="http://schemas.microsoft.com/office/drawing/2014/main" id="{848F07E9-E74B-4A35-98DE-52195B63618C}"/>
              </a:ext>
            </a:extLst>
          </p:cNvPr>
          <p:cNvGraphicFramePr>
            <a:graphicFrameLocks noGrp="1"/>
          </p:cNvGraphicFramePr>
          <p:nvPr>
            <p:ph idx="1"/>
            <p:extLst>
              <p:ext uri="{D42A27DB-BD31-4B8C-83A1-F6EECF244321}">
                <p14:modId xmlns:p14="http://schemas.microsoft.com/office/powerpoint/2010/main" val="2488647438"/>
              </p:ext>
            </p:extLst>
          </p:nvPr>
        </p:nvGraphicFramePr>
        <p:xfrm>
          <a:off x="913795" y="2096064"/>
          <a:ext cx="10353762" cy="36951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D35A21FA-BF85-4A92-B554-42CEA64B6A38}"/>
              </a:ext>
            </a:extLst>
          </p:cNvPr>
          <p:cNvSpPr txBox="1"/>
          <p:nvPr/>
        </p:nvSpPr>
        <p:spPr>
          <a:xfrm>
            <a:off x="9407263" y="6657945"/>
            <a:ext cx="278473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brewminate.com/seeking-a-predominant-theory-of-mind-dualism-versus-materialism/">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774730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90B8A-E879-4AE0-BCF2-50F3B528C751}"/>
              </a:ext>
            </a:extLst>
          </p:cNvPr>
          <p:cNvSpPr>
            <a:spLocks noGrp="1"/>
          </p:cNvSpPr>
          <p:nvPr>
            <p:ph type="title"/>
          </p:nvPr>
        </p:nvSpPr>
        <p:spPr>
          <a:xfrm>
            <a:off x="3613831" y="511196"/>
            <a:ext cx="4310970" cy="842745"/>
          </a:xfrm>
        </p:spPr>
        <p:txBody>
          <a:bodyPr>
            <a:normAutofit fontScale="90000"/>
          </a:bodyPr>
          <a:lstStyle/>
          <a:p>
            <a:r>
              <a:rPr lang="en-US" dirty="0"/>
              <a:t>THE BODY FOLLOWS </a:t>
            </a:r>
            <a:br>
              <a:rPr lang="en-US" dirty="0"/>
            </a:br>
            <a:r>
              <a:rPr lang="en-US" dirty="0"/>
              <a:t>THE MIND</a:t>
            </a:r>
          </a:p>
        </p:txBody>
      </p:sp>
      <p:sp>
        <p:nvSpPr>
          <p:cNvPr id="16" name="Rectangle 15">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10" name="Content Placeholder 2">
            <a:extLst>
              <a:ext uri="{FF2B5EF4-FFF2-40B4-BE49-F238E27FC236}">
                <a16:creationId xmlns:a16="http://schemas.microsoft.com/office/drawing/2014/main" id="{5B986BFD-2DC1-47AD-A466-135A4A6CA0BA}"/>
              </a:ext>
            </a:extLst>
          </p:cNvPr>
          <p:cNvGraphicFramePr>
            <a:graphicFrameLocks noGrp="1"/>
          </p:cNvGraphicFramePr>
          <p:nvPr>
            <p:ph idx="1"/>
            <p:extLst>
              <p:ext uri="{D42A27DB-BD31-4B8C-83A1-F6EECF244321}">
                <p14:modId xmlns:p14="http://schemas.microsoft.com/office/powerpoint/2010/main" val="3345246310"/>
              </p:ext>
            </p:extLst>
          </p:nvPr>
        </p:nvGraphicFramePr>
        <p:xfrm>
          <a:off x="251928" y="2095500"/>
          <a:ext cx="11569958" cy="44732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A picture containing hydrozoan&#10;&#10;Description automatically generated">
            <a:extLst>
              <a:ext uri="{FF2B5EF4-FFF2-40B4-BE49-F238E27FC236}">
                <a16:creationId xmlns:a16="http://schemas.microsoft.com/office/drawing/2014/main" id="{31D2C8E5-1E68-46EE-B89B-E043DAD9DDD2}"/>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884873" y="16156"/>
            <a:ext cx="1295403" cy="1915345"/>
          </a:xfrm>
          <a:prstGeom prst="rect">
            <a:avLst/>
          </a:prstGeom>
        </p:spPr>
      </p:pic>
      <p:sp>
        <p:nvSpPr>
          <p:cNvPr id="14" name="TextBox 13">
            <a:extLst>
              <a:ext uri="{FF2B5EF4-FFF2-40B4-BE49-F238E27FC236}">
                <a16:creationId xmlns:a16="http://schemas.microsoft.com/office/drawing/2014/main" id="{BF67091B-71DC-4A8E-8B55-0E5F60E8D18F}"/>
              </a:ext>
            </a:extLst>
          </p:cNvPr>
          <p:cNvSpPr txBox="1"/>
          <p:nvPr/>
        </p:nvSpPr>
        <p:spPr>
          <a:xfrm>
            <a:off x="1639846" y="6591751"/>
            <a:ext cx="5080860" cy="230832"/>
          </a:xfrm>
          <a:prstGeom prst="rect">
            <a:avLst/>
          </a:prstGeom>
          <a:noFill/>
        </p:spPr>
        <p:txBody>
          <a:bodyPr wrap="square" rtlCol="0">
            <a:spAutoFit/>
          </a:bodyPr>
          <a:lstStyle/>
          <a:p>
            <a:r>
              <a:rPr lang="en-US" sz="900" dirty="0">
                <a:hlinkClick r:id="rId9" tooltip="http://www.pngall.com/body-png"/>
              </a:rPr>
              <a:t>This Photo</a:t>
            </a:r>
            <a:r>
              <a:rPr lang="en-US" sz="900" dirty="0"/>
              <a:t> by Unknown Author is licensed under </a:t>
            </a:r>
            <a:r>
              <a:rPr lang="en-US" sz="900" dirty="0">
                <a:hlinkClick r:id="rId10" tooltip="https://creativecommons.org/licenses/by-nc/3.0/"/>
              </a:rPr>
              <a:t>CC BY-NC</a:t>
            </a:r>
            <a:endParaRPr lang="en-US" sz="900" dirty="0"/>
          </a:p>
        </p:txBody>
      </p:sp>
      <p:pic>
        <p:nvPicPr>
          <p:cNvPr id="17" name="Picture 16" descr="A picture containing star, laser, blur&#10;&#10;Description automatically generated">
            <a:extLst>
              <a:ext uri="{FF2B5EF4-FFF2-40B4-BE49-F238E27FC236}">
                <a16:creationId xmlns:a16="http://schemas.microsoft.com/office/drawing/2014/main" id="{1F209CFB-4233-4914-A66A-7BDE94265D76}"/>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7319366" y="216062"/>
            <a:ext cx="3058724" cy="1598988"/>
          </a:xfrm>
          <a:prstGeom prst="rect">
            <a:avLst/>
          </a:prstGeom>
        </p:spPr>
      </p:pic>
      <p:sp>
        <p:nvSpPr>
          <p:cNvPr id="18" name="TextBox 17">
            <a:extLst>
              <a:ext uri="{FF2B5EF4-FFF2-40B4-BE49-F238E27FC236}">
                <a16:creationId xmlns:a16="http://schemas.microsoft.com/office/drawing/2014/main" id="{09FF8046-4450-4D9D-B6A8-2768563ABE93}"/>
              </a:ext>
            </a:extLst>
          </p:cNvPr>
          <p:cNvSpPr txBox="1"/>
          <p:nvPr/>
        </p:nvSpPr>
        <p:spPr>
          <a:xfrm>
            <a:off x="6557366" y="6568751"/>
            <a:ext cx="3820724" cy="230832"/>
          </a:xfrm>
          <a:prstGeom prst="rect">
            <a:avLst/>
          </a:prstGeom>
          <a:noFill/>
        </p:spPr>
        <p:txBody>
          <a:bodyPr wrap="square" rtlCol="0">
            <a:spAutoFit/>
          </a:bodyPr>
          <a:lstStyle/>
          <a:p>
            <a:r>
              <a:rPr lang="en-US" sz="900" dirty="0">
                <a:hlinkClick r:id="rId12" tooltip="http://www.thelastamericanvagabond.com/featured/coex-systems-autonomous-ego-mechanisms/attachment/power-of-the-mind-rosen-bridge/"/>
              </a:rPr>
              <a:t>This Photo</a:t>
            </a:r>
            <a:r>
              <a:rPr lang="en-US" sz="900" dirty="0"/>
              <a:t> by Unknown Author is licensed under </a:t>
            </a:r>
            <a:r>
              <a:rPr lang="en-US" sz="900" dirty="0">
                <a:hlinkClick r:id="rId13" tooltip="https://creativecommons.org/licenses/by-nd/3.0/"/>
              </a:rPr>
              <a:t>CC BY-ND</a:t>
            </a:r>
            <a:endParaRPr lang="en-US" sz="900" dirty="0"/>
          </a:p>
        </p:txBody>
      </p:sp>
    </p:spTree>
    <p:extLst>
      <p:ext uri="{BB962C8B-B14F-4D97-AF65-F5344CB8AC3E}">
        <p14:creationId xmlns:p14="http://schemas.microsoft.com/office/powerpoint/2010/main" val="3860233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D036-D8E2-48DF-A443-26FCCCAB9B50}"/>
              </a:ext>
            </a:extLst>
          </p:cNvPr>
          <p:cNvSpPr>
            <a:spLocks noGrp="1"/>
          </p:cNvSpPr>
          <p:nvPr>
            <p:ph type="title"/>
          </p:nvPr>
        </p:nvSpPr>
        <p:spPr>
          <a:xfrm>
            <a:off x="466725" y="152400"/>
            <a:ext cx="3643150" cy="2695575"/>
          </a:xfrm>
        </p:spPr>
        <p:txBody>
          <a:bodyPr>
            <a:normAutofit/>
          </a:bodyPr>
          <a:lstStyle/>
          <a:p>
            <a:r>
              <a:rPr lang="en-US" dirty="0"/>
              <a:t>OBSERVING WITHOUT CHOICE </a:t>
            </a:r>
            <a:br>
              <a:rPr lang="en-US" dirty="0"/>
            </a:br>
            <a:r>
              <a:rPr lang="en-US" dirty="0"/>
              <a:t>(CHOICELESS AWARENESS)</a:t>
            </a:r>
          </a:p>
        </p:txBody>
      </p:sp>
      <p:graphicFrame>
        <p:nvGraphicFramePr>
          <p:cNvPr id="5" name="Content Placeholder 2">
            <a:extLst>
              <a:ext uri="{FF2B5EF4-FFF2-40B4-BE49-F238E27FC236}">
                <a16:creationId xmlns:a16="http://schemas.microsoft.com/office/drawing/2014/main" id="{E25AEC90-C504-4235-BBC3-B551E435400D}"/>
              </a:ext>
            </a:extLst>
          </p:cNvPr>
          <p:cNvGraphicFramePr>
            <a:graphicFrameLocks noGrp="1"/>
          </p:cNvGraphicFramePr>
          <p:nvPr>
            <p:ph idx="1"/>
            <p:extLst>
              <p:ext uri="{D42A27DB-BD31-4B8C-83A1-F6EECF244321}">
                <p14:modId xmlns:p14="http://schemas.microsoft.com/office/powerpoint/2010/main" val="2028682047"/>
              </p:ext>
            </p:extLst>
          </p:nvPr>
        </p:nvGraphicFramePr>
        <p:xfrm>
          <a:off x="4629150" y="285750"/>
          <a:ext cx="7267575" cy="6276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Map&#10;&#10;Description automatically generated with medium confidence">
            <a:extLst>
              <a:ext uri="{FF2B5EF4-FFF2-40B4-BE49-F238E27FC236}">
                <a16:creationId xmlns:a16="http://schemas.microsoft.com/office/drawing/2014/main" id="{ADF86246-D19C-41FA-9B94-086F1ACBAB5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11875" y="3057526"/>
            <a:ext cx="3810000" cy="2133600"/>
          </a:xfrm>
          <a:prstGeom prst="rect">
            <a:avLst/>
          </a:prstGeom>
        </p:spPr>
      </p:pic>
      <p:sp>
        <p:nvSpPr>
          <p:cNvPr id="7" name="TextBox 6">
            <a:extLst>
              <a:ext uri="{FF2B5EF4-FFF2-40B4-BE49-F238E27FC236}">
                <a16:creationId xmlns:a16="http://schemas.microsoft.com/office/drawing/2014/main" id="{696F348B-02CC-4810-A6B7-1531F603EDE4}"/>
              </a:ext>
            </a:extLst>
          </p:cNvPr>
          <p:cNvSpPr txBox="1"/>
          <p:nvPr/>
        </p:nvSpPr>
        <p:spPr>
          <a:xfrm>
            <a:off x="383300" y="6562725"/>
            <a:ext cx="3810000" cy="230832"/>
          </a:xfrm>
          <a:prstGeom prst="rect">
            <a:avLst/>
          </a:prstGeom>
          <a:noFill/>
        </p:spPr>
        <p:txBody>
          <a:bodyPr wrap="square" rtlCol="0">
            <a:spAutoFit/>
          </a:bodyPr>
          <a:lstStyle/>
          <a:p>
            <a:r>
              <a:rPr lang="en-US" sz="900" dirty="0">
                <a:hlinkClick r:id="rId9" tooltip="http://automation-beyond.com/2016/04/20/hidden-parts-of-the-performance-equation/"/>
              </a:rPr>
              <a:t>This Photo</a:t>
            </a:r>
            <a:r>
              <a:rPr lang="en-US" sz="900" dirty="0"/>
              <a:t> by Unknown Author is licensed under </a:t>
            </a:r>
            <a:r>
              <a:rPr lang="en-US" sz="900" dirty="0">
                <a:hlinkClick r:id="rId10" tooltip="https://creativecommons.org/licenses/by-nc-nd/3.0/"/>
              </a:rPr>
              <a:t>CC BY-NC-ND</a:t>
            </a:r>
            <a:endParaRPr lang="en-US" sz="900" dirty="0"/>
          </a:p>
        </p:txBody>
      </p:sp>
    </p:spTree>
    <p:extLst>
      <p:ext uri="{BB962C8B-B14F-4D97-AF65-F5344CB8AC3E}">
        <p14:creationId xmlns:p14="http://schemas.microsoft.com/office/powerpoint/2010/main" val="2492800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124000"/>
                <a:satMod val="148000"/>
                <a:lumMod val="124000"/>
              </a:schemeClr>
            </a:gs>
            <a:gs pos="100000">
              <a:schemeClr val="bg1">
                <a:shade val="76000"/>
                <a:hueMod val="89000"/>
                <a:satMod val="16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6" name="Picture 5" descr="A picture containing water, sky, outdoor, distance&#10;&#10;Description automatically generated">
            <a:extLst>
              <a:ext uri="{FF2B5EF4-FFF2-40B4-BE49-F238E27FC236}">
                <a16:creationId xmlns:a16="http://schemas.microsoft.com/office/drawing/2014/main" id="{4038680E-D78E-4538-BEEC-5B86489C34EA}"/>
              </a:ext>
            </a:extLst>
          </p:cNvPr>
          <p:cNvPicPr>
            <a:picLocks noChangeAspect="1"/>
          </p:cNvPicPr>
          <p:nvPr/>
        </p:nvPicPr>
        <p:blipFill rotWithShape="1">
          <a:blip r:embed="rId2">
            <a:alphaModFix amt="25000"/>
            <a:grayscl/>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5414"/>
          <a:stretch/>
        </p:blipFill>
        <p:spPr>
          <a:xfrm>
            <a:off x="20" y="-1"/>
            <a:ext cx="12191980" cy="6858000"/>
          </a:xfrm>
          <a:prstGeom prst="rect">
            <a:avLst/>
          </a:prstGeom>
        </p:spPr>
      </p:pic>
      <p:sp>
        <p:nvSpPr>
          <p:cNvPr id="2" name="Title 1">
            <a:extLst>
              <a:ext uri="{FF2B5EF4-FFF2-40B4-BE49-F238E27FC236}">
                <a16:creationId xmlns:a16="http://schemas.microsoft.com/office/drawing/2014/main" id="{1A79DDC6-E861-432D-9F80-0212ECE90598}"/>
              </a:ext>
            </a:extLst>
          </p:cNvPr>
          <p:cNvSpPr>
            <a:spLocks noGrp="1"/>
          </p:cNvSpPr>
          <p:nvPr>
            <p:ph type="title"/>
          </p:nvPr>
        </p:nvSpPr>
        <p:spPr>
          <a:xfrm>
            <a:off x="646111" y="452718"/>
            <a:ext cx="9404723" cy="1400530"/>
          </a:xfrm>
        </p:spPr>
        <p:txBody>
          <a:bodyPr>
            <a:normAutofit/>
          </a:bodyPr>
          <a:lstStyle/>
          <a:p>
            <a:pPr algn="ctr"/>
            <a:r>
              <a:rPr lang="en-US" b="1" dirty="0"/>
              <a:t>MEDITATION ASSISTS IN GOING BEYOND THE FLUX OF THE MIND</a:t>
            </a:r>
          </a:p>
        </p:txBody>
      </p:sp>
      <p:sp>
        <p:nvSpPr>
          <p:cNvPr id="12" name="Rectangle 11">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AEF7F50E-7DFE-48F6-B17E-5857CC9C9D8A}"/>
              </a:ext>
            </a:extLst>
          </p:cNvPr>
          <p:cNvGraphicFramePr>
            <a:graphicFrameLocks noGrp="1"/>
          </p:cNvGraphicFramePr>
          <p:nvPr>
            <p:ph idx="1"/>
            <p:extLst>
              <p:ext uri="{D42A27DB-BD31-4B8C-83A1-F6EECF244321}">
                <p14:modId xmlns:p14="http://schemas.microsoft.com/office/powerpoint/2010/main" val="3441147643"/>
              </p:ext>
            </p:extLst>
          </p:nvPr>
        </p:nvGraphicFramePr>
        <p:xfrm>
          <a:off x="1103312" y="2052918"/>
          <a:ext cx="8946541" cy="4195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3D5491D-B2D7-4FED-970F-4D943A5738CF}"/>
              </a:ext>
            </a:extLst>
          </p:cNvPr>
          <p:cNvSpPr txBox="1"/>
          <p:nvPr/>
        </p:nvSpPr>
        <p:spPr>
          <a:xfrm>
            <a:off x="9511459" y="6657944"/>
            <a:ext cx="268054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guidinginstincts.com/2012/06/meditation-reduces-heart-disease-in.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044162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8BC7C0-1FFF-4723-AF17-361F6B7EBE3D}"/>
              </a:ext>
            </a:extLst>
          </p:cNvPr>
          <p:cNvSpPr>
            <a:spLocks noGrp="1"/>
          </p:cNvSpPr>
          <p:nvPr>
            <p:ph type="title"/>
          </p:nvPr>
        </p:nvSpPr>
        <p:spPr>
          <a:xfrm>
            <a:off x="581192" y="641653"/>
            <a:ext cx="11029616" cy="901398"/>
          </a:xfrm>
        </p:spPr>
        <p:txBody>
          <a:bodyPr anchor="t">
            <a:normAutofit/>
          </a:bodyPr>
          <a:lstStyle/>
          <a:p>
            <a:pPr algn="ctr"/>
            <a:r>
              <a:rPr lang="en-US" sz="4400" b="1" dirty="0">
                <a:solidFill>
                  <a:schemeClr val="accent2"/>
                </a:solidFill>
              </a:rPr>
              <a:t>A STATE OF FREEDOM </a:t>
            </a:r>
          </a:p>
        </p:txBody>
      </p:sp>
      <p:sp>
        <p:nvSpPr>
          <p:cNvPr id="10" name="Rectangle 9">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6997224-E57E-4720-954C-4C728A470C8B}"/>
              </a:ext>
            </a:extLst>
          </p:cNvPr>
          <p:cNvSpPr>
            <a:spLocks noGrp="1"/>
          </p:cNvSpPr>
          <p:nvPr>
            <p:ph idx="1"/>
          </p:nvPr>
        </p:nvSpPr>
        <p:spPr>
          <a:xfrm>
            <a:off x="581192" y="1543051"/>
            <a:ext cx="11029615" cy="5172074"/>
          </a:xfrm>
        </p:spPr>
        <p:txBody>
          <a:bodyPr>
            <a:normAutofit/>
          </a:bodyPr>
          <a:lstStyle/>
          <a:p>
            <a:pPr>
              <a:lnSpc>
                <a:spcPct val="90000"/>
              </a:lnSpc>
            </a:pPr>
            <a:r>
              <a:rPr lang="en-US" b="1" dirty="0">
                <a:solidFill>
                  <a:schemeClr val="accent2">
                    <a:lumMod val="50000"/>
                  </a:schemeClr>
                </a:solidFill>
              </a:rPr>
              <a:t>FREEDOM FROM BEING BOUND BY ONE’S MIND</a:t>
            </a:r>
          </a:p>
          <a:p>
            <a:pPr>
              <a:lnSpc>
                <a:spcPct val="90000"/>
              </a:lnSpc>
            </a:pPr>
            <a:r>
              <a:rPr lang="en-US" b="1" dirty="0">
                <a:solidFill>
                  <a:schemeClr val="accent2">
                    <a:lumMod val="50000"/>
                  </a:schemeClr>
                </a:solidFill>
              </a:rPr>
              <a:t>A STATE OF PEACE AND CALMNESS THAT IS NOT AFFECTED BY EXTERNAL CIRCUMSTANCES</a:t>
            </a:r>
          </a:p>
          <a:p>
            <a:pPr>
              <a:lnSpc>
                <a:spcPct val="90000"/>
              </a:lnSpc>
            </a:pPr>
            <a:r>
              <a:rPr lang="en-US" b="1" dirty="0">
                <a:solidFill>
                  <a:schemeClr val="accent2">
                    <a:lumMod val="50000"/>
                  </a:schemeClr>
                </a:solidFill>
              </a:rPr>
              <a:t>STABILITY AMIDST OUTWARD ISSUES: FAMILY, OCCUPATION, ENVIRONMENT, ETC.</a:t>
            </a:r>
          </a:p>
          <a:p>
            <a:pPr>
              <a:lnSpc>
                <a:spcPct val="90000"/>
              </a:lnSpc>
            </a:pPr>
            <a:r>
              <a:rPr lang="en-US" b="1" dirty="0">
                <a:solidFill>
                  <a:schemeClr val="accent2">
                    <a:lumMod val="50000"/>
                  </a:schemeClr>
                </a:solidFill>
              </a:rPr>
              <a:t>HELPING OTHERS AROUND YOU…HELPING THE OVERALL SITUATION</a:t>
            </a:r>
          </a:p>
          <a:p>
            <a:pPr>
              <a:lnSpc>
                <a:spcPct val="90000"/>
              </a:lnSpc>
            </a:pPr>
            <a:r>
              <a:rPr lang="en-US" b="1" dirty="0">
                <a:solidFill>
                  <a:schemeClr val="accent2">
                    <a:lumMod val="50000"/>
                  </a:schemeClr>
                </a:solidFill>
              </a:rPr>
              <a:t>FREEDOM IS A STATE OF GREAT ENERGY AWAKENING WITHIN YOU</a:t>
            </a:r>
          </a:p>
          <a:p>
            <a:pPr>
              <a:lnSpc>
                <a:spcPct val="90000"/>
              </a:lnSpc>
            </a:pPr>
            <a:r>
              <a:rPr lang="en-US" b="1" dirty="0">
                <a:solidFill>
                  <a:schemeClr val="accent2">
                    <a:lumMod val="50000"/>
                  </a:schemeClr>
                </a:solidFill>
              </a:rPr>
              <a:t>A STATE OF CONSERVATION OF ENERGY</a:t>
            </a:r>
          </a:p>
          <a:p>
            <a:pPr>
              <a:lnSpc>
                <a:spcPct val="90000"/>
              </a:lnSpc>
            </a:pPr>
            <a:r>
              <a:rPr lang="en-US" b="1" dirty="0">
                <a:solidFill>
                  <a:schemeClr val="accent2">
                    <a:lumMod val="50000"/>
                  </a:schemeClr>
                </a:solidFill>
              </a:rPr>
              <a:t>STOPPING THE INNER FIGHT WITHIN THE MIND</a:t>
            </a:r>
          </a:p>
          <a:p>
            <a:pPr>
              <a:lnSpc>
                <a:spcPct val="90000"/>
              </a:lnSpc>
            </a:pPr>
            <a:r>
              <a:rPr lang="en-US" b="1" dirty="0">
                <a:solidFill>
                  <a:schemeClr val="accent2">
                    <a:lumMod val="50000"/>
                  </a:schemeClr>
                </a:solidFill>
              </a:rPr>
              <a:t>AN IMMENSE SENSE OF ENERGY CONSERVATION</a:t>
            </a:r>
          </a:p>
          <a:p>
            <a:pPr>
              <a:lnSpc>
                <a:spcPct val="90000"/>
              </a:lnSpc>
            </a:pPr>
            <a:r>
              <a:rPr lang="en-US" b="1" dirty="0">
                <a:solidFill>
                  <a:schemeClr val="accent2">
                    <a:lumMod val="50000"/>
                  </a:schemeClr>
                </a:solidFill>
              </a:rPr>
              <a:t>ABILITY TO ENJOY LIFE BY STAYING N THE PRESENT MOMENT</a:t>
            </a:r>
          </a:p>
          <a:p>
            <a:pPr>
              <a:lnSpc>
                <a:spcPct val="90000"/>
              </a:lnSpc>
            </a:pPr>
            <a:r>
              <a:rPr lang="en-US" b="1" dirty="0">
                <a:solidFill>
                  <a:schemeClr val="accent2">
                    <a:lumMod val="50000"/>
                  </a:schemeClr>
                </a:solidFill>
              </a:rPr>
              <a:t>THOUGHTS GOING IN THE FUTURE AND PAST (ENERGY DEBT)</a:t>
            </a:r>
          </a:p>
          <a:p>
            <a:pPr>
              <a:lnSpc>
                <a:spcPct val="90000"/>
              </a:lnSpc>
            </a:pPr>
            <a:r>
              <a:rPr lang="en-US" b="1" dirty="0">
                <a:solidFill>
                  <a:schemeClr val="accent2">
                    <a:lumMod val="50000"/>
                  </a:schemeClr>
                </a:solidFill>
              </a:rPr>
              <a:t>THOUGHTS CAN DRAIN ENERGY THAT AFFECT THE PHYSIOLOGY OF THE BODY</a:t>
            </a:r>
          </a:p>
          <a:p>
            <a:pPr>
              <a:lnSpc>
                <a:spcPct val="90000"/>
              </a:lnSpc>
            </a:pPr>
            <a:endParaRPr lang="en-US" b="1" dirty="0">
              <a:solidFill>
                <a:schemeClr val="accent2">
                  <a:lumMod val="50000"/>
                </a:schemeClr>
              </a:solidFill>
            </a:endParaRPr>
          </a:p>
        </p:txBody>
      </p:sp>
      <p:pic>
        <p:nvPicPr>
          <p:cNvPr id="5" name="Picture 4" descr="A collage of a person jumping&#10;&#10;Description automatically generated with medium confidence">
            <a:extLst>
              <a:ext uri="{FF2B5EF4-FFF2-40B4-BE49-F238E27FC236}">
                <a16:creationId xmlns:a16="http://schemas.microsoft.com/office/drawing/2014/main" id="{3568F74A-B776-4203-8D2B-1012FF870CF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074229" y="3762375"/>
            <a:ext cx="2347387" cy="1760540"/>
          </a:xfrm>
          <a:prstGeom prst="rect">
            <a:avLst/>
          </a:prstGeom>
        </p:spPr>
      </p:pic>
    </p:spTree>
    <p:extLst>
      <p:ext uri="{BB962C8B-B14F-4D97-AF65-F5344CB8AC3E}">
        <p14:creationId xmlns:p14="http://schemas.microsoft.com/office/powerpoint/2010/main" val="118043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85178-514A-4BFA-825E-1AEFC32BACAA}"/>
              </a:ext>
            </a:extLst>
          </p:cNvPr>
          <p:cNvSpPr>
            <a:spLocks noGrp="1"/>
          </p:cNvSpPr>
          <p:nvPr>
            <p:ph type="title"/>
          </p:nvPr>
        </p:nvSpPr>
        <p:spPr>
          <a:xfrm>
            <a:off x="913795" y="609600"/>
            <a:ext cx="10353761" cy="1326321"/>
          </a:xfrm>
        </p:spPr>
        <p:txBody>
          <a:bodyPr>
            <a:normAutofit/>
          </a:bodyPr>
          <a:lstStyle/>
          <a:p>
            <a:r>
              <a:rPr lang="en-US" dirty="0"/>
              <a:t>WHAT ARE MAJOR DIFFICULTIES IN ACHIEVING SELF-MASTERY</a:t>
            </a:r>
          </a:p>
        </p:txBody>
      </p:sp>
      <p:sp>
        <p:nvSpPr>
          <p:cNvPr id="21" name="Rectangle 20">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12192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graphicFrame>
        <p:nvGraphicFramePr>
          <p:cNvPr id="12" name="Content Placeholder 2">
            <a:extLst>
              <a:ext uri="{FF2B5EF4-FFF2-40B4-BE49-F238E27FC236}">
                <a16:creationId xmlns:a16="http://schemas.microsoft.com/office/drawing/2014/main" id="{7EEEBB55-773C-4BF4-93F4-8E3C74A14474}"/>
              </a:ext>
            </a:extLst>
          </p:cNvPr>
          <p:cNvGraphicFramePr>
            <a:graphicFrameLocks noGrp="1"/>
          </p:cNvGraphicFramePr>
          <p:nvPr>
            <p:ph idx="1"/>
            <p:extLst>
              <p:ext uri="{D42A27DB-BD31-4B8C-83A1-F6EECF244321}">
                <p14:modId xmlns:p14="http://schemas.microsoft.com/office/powerpoint/2010/main" val="890855171"/>
              </p:ext>
            </p:extLst>
          </p:nvPr>
        </p:nvGraphicFramePr>
        <p:xfrm>
          <a:off x="257175" y="2312457"/>
          <a:ext cx="11506200" cy="4402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34C7380F-F0D1-4C5C-8FBC-D63649BD6AEC}"/>
              </a:ext>
            </a:extLst>
          </p:cNvPr>
          <p:cNvPicPr>
            <a:picLocks noChangeAspect="1"/>
          </p:cNvPicPr>
          <p:nvPr/>
        </p:nvPicPr>
        <p:blipFill>
          <a:blip r:embed="rId8"/>
          <a:stretch>
            <a:fillRect/>
          </a:stretch>
        </p:blipFill>
        <p:spPr>
          <a:xfrm>
            <a:off x="0" y="-11198"/>
            <a:ext cx="1869464" cy="1116098"/>
          </a:xfrm>
          <a:prstGeom prst="rect">
            <a:avLst/>
          </a:prstGeom>
        </p:spPr>
      </p:pic>
      <p:pic>
        <p:nvPicPr>
          <p:cNvPr id="5" name="Picture 4">
            <a:extLst>
              <a:ext uri="{FF2B5EF4-FFF2-40B4-BE49-F238E27FC236}">
                <a16:creationId xmlns:a16="http://schemas.microsoft.com/office/drawing/2014/main" id="{3F1E7A1C-4F0D-400E-9B2F-BABA33163D92}"/>
              </a:ext>
            </a:extLst>
          </p:cNvPr>
          <p:cNvPicPr>
            <a:picLocks noChangeAspect="1"/>
          </p:cNvPicPr>
          <p:nvPr/>
        </p:nvPicPr>
        <p:blipFill>
          <a:blip r:embed="rId8"/>
          <a:stretch>
            <a:fillRect/>
          </a:stretch>
        </p:blipFill>
        <p:spPr>
          <a:xfrm>
            <a:off x="0" y="5502537"/>
            <a:ext cx="2270400" cy="1355463"/>
          </a:xfrm>
          <a:prstGeom prst="rect">
            <a:avLst/>
          </a:prstGeom>
        </p:spPr>
      </p:pic>
      <p:pic>
        <p:nvPicPr>
          <p:cNvPr id="6" name="Picture 5">
            <a:extLst>
              <a:ext uri="{FF2B5EF4-FFF2-40B4-BE49-F238E27FC236}">
                <a16:creationId xmlns:a16="http://schemas.microsoft.com/office/drawing/2014/main" id="{D3DBD359-E832-4E69-A42E-1FDB5B4DF81A}"/>
              </a:ext>
            </a:extLst>
          </p:cNvPr>
          <p:cNvPicPr>
            <a:picLocks noChangeAspect="1"/>
          </p:cNvPicPr>
          <p:nvPr/>
        </p:nvPicPr>
        <p:blipFill>
          <a:blip r:embed="rId8"/>
          <a:stretch>
            <a:fillRect/>
          </a:stretch>
        </p:blipFill>
        <p:spPr>
          <a:xfrm>
            <a:off x="10311886" y="14944"/>
            <a:ext cx="1869464" cy="1116098"/>
          </a:xfrm>
          <a:prstGeom prst="rect">
            <a:avLst/>
          </a:prstGeom>
        </p:spPr>
      </p:pic>
      <p:pic>
        <p:nvPicPr>
          <p:cNvPr id="7" name="Picture 6">
            <a:extLst>
              <a:ext uri="{FF2B5EF4-FFF2-40B4-BE49-F238E27FC236}">
                <a16:creationId xmlns:a16="http://schemas.microsoft.com/office/drawing/2014/main" id="{8F3C2AC3-9015-42D9-BA8B-3C9830252B3C}"/>
              </a:ext>
            </a:extLst>
          </p:cNvPr>
          <p:cNvPicPr>
            <a:picLocks noChangeAspect="1"/>
          </p:cNvPicPr>
          <p:nvPr/>
        </p:nvPicPr>
        <p:blipFill>
          <a:blip r:embed="rId8"/>
          <a:stretch>
            <a:fillRect/>
          </a:stretch>
        </p:blipFill>
        <p:spPr>
          <a:xfrm>
            <a:off x="9753600" y="5480035"/>
            <a:ext cx="2427750" cy="1449403"/>
          </a:xfrm>
          <a:prstGeom prst="rect">
            <a:avLst/>
          </a:prstGeom>
        </p:spPr>
      </p:pic>
    </p:spTree>
    <p:extLst>
      <p:ext uri="{BB962C8B-B14F-4D97-AF65-F5344CB8AC3E}">
        <p14:creationId xmlns:p14="http://schemas.microsoft.com/office/powerpoint/2010/main" val="3228037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1E3F4E1-B084-4FFF-9627-13782BE0B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2C06F-434D-460F-9007-C06D3094E3A8}"/>
              </a:ext>
            </a:extLst>
          </p:cNvPr>
          <p:cNvSpPr>
            <a:spLocks noGrp="1"/>
          </p:cNvSpPr>
          <p:nvPr>
            <p:ph type="title"/>
          </p:nvPr>
        </p:nvSpPr>
        <p:spPr>
          <a:xfrm>
            <a:off x="643855" y="1447800"/>
            <a:ext cx="3108626" cy="4572000"/>
          </a:xfrm>
        </p:spPr>
        <p:txBody>
          <a:bodyPr anchor="ctr">
            <a:normAutofit/>
          </a:bodyPr>
          <a:lstStyle/>
          <a:p>
            <a:pPr algn="ctr"/>
            <a:r>
              <a:rPr lang="en-US" sz="2700" b="1" dirty="0">
                <a:solidFill>
                  <a:srgbClr val="EBEBEB"/>
                </a:solidFill>
              </a:rPr>
              <a:t>SUB-CONSCIOUS PROGRAMMING</a:t>
            </a:r>
          </a:p>
        </p:txBody>
      </p:sp>
      <p:sp>
        <p:nvSpPr>
          <p:cNvPr id="30" name="Freeform: Shape 29">
            <a:extLst>
              <a:ext uri="{FF2B5EF4-FFF2-40B4-BE49-F238E27FC236}">
                <a16:creationId xmlns:a16="http://schemas.microsoft.com/office/drawing/2014/main" id="{1F8051AB-C2F8-461F-812A-3E5886214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11">
            <a:extLst>
              <a:ext uri="{FF2B5EF4-FFF2-40B4-BE49-F238E27FC236}">
                <a16:creationId xmlns:a16="http://schemas.microsoft.com/office/drawing/2014/main" id="{481E0C28-CB2F-425F-98C5-AF23B9B70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34" name="Rectangle 33">
            <a:extLst>
              <a:ext uri="{FF2B5EF4-FFF2-40B4-BE49-F238E27FC236}">
                <a16:creationId xmlns:a16="http://schemas.microsoft.com/office/drawing/2014/main" id="{2DB2879C-F0B1-4195-A323-E97B6065A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3" name="Content Placeholder 2">
            <a:extLst>
              <a:ext uri="{FF2B5EF4-FFF2-40B4-BE49-F238E27FC236}">
                <a16:creationId xmlns:a16="http://schemas.microsoft.com/office/drawing/2014/main" id="{F82DE681-0F76-43AD-93EA-C9BA37C0CC5B}"/>
              </a:ext>
            </a:extLst>
          </p:cNvPr>
          <p:cNvGraphicFramePr>
            <a:graphicFrameLocks noGrp="1"/>
          </p:cNvGraphicFramePr>
          <p:nvPr>
            <p:ph idx="1"/>
            <p:extLst>
              <p:ext uri="{D42A27DB-BD31-4B8C-83A1-F6EECF244321}">
                <p14:modId xmlns:p14="http://schemas.microsoft.com/office/powerpoint/2010/main" val="1096796709"/>
              </p:ext>
            </p:extLst>
          </p:nvPr>
        </p:nvGraphicFramePr>
        <p:xfrm>
          <a:off x="4862710" y="1143000"/>
          <a:ext cx="6627889" cy="5619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048856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14" name="Freeform 7">
            <a:extLst>
              <a:ext uri="{FF2B5EF4-FFF2-40B4-BE49-F238E27FC236}">
                <a16:creationId xmlns:a16="http://schemas.microsoft.com/office/drawing/2014/main" id="{DEABF925-4A80-4407-BAB8-8A06FFEFF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A643A86-F848-4F40-A428-6E7C2F495D4F}"/>
              </a:ext>
            </a:extLst>
          </p:cNvPr>
          <p:cNvSpPr>
            <a:spLocks noGrp="1"/>
          </p:cNvSpPr>
          <p:nvPr>
            <p:ph type="title"/>
          </p:nvPr>
        </p:nvSpPr>
        <p:spPr>
          <a:xfrm>
            <a:off x="648930" y="629267"/>
            <a:ext cx="9252154" cy="716362"/>
          </a:xfrm>
        </p:spPr>
        <p:txBody>
          <a:bodyPr>
            <a:normAutofit/>
          </a:bodyPr>
          <a:lstStyle/>
          <a:p>
            <a:pPr algn="ctr">
              <a:lnSpc>
                <a:spcPct val="90000"/>
              </a:lnSpc>
            </a:pPr>
            <a:r>
              <a:rPr lang="en-US" sz="3600" b="1" dirty="0">
                <a:highlight>
                  <a:srgbClr val="FF00FF"/>
                </a:highlight>
              </a:rPr>
              <a:t>WHAT TO DO WHEN ONE IS TRIGGERED?</a:t>
            </a:r>
          </a:p>
        </p:txBody>
      </p:sp>
      <p:sp>
        <p:nvSpPr>
          <p:cNvPr id="13" name="Rectangle 12">
            <a:extLst>
              <a:ext uri="{FF2B5EF4-FFF2-40B4-BE49-F238E27FC236}">
                <a16:creationId xmlns:a16="http://schemas.microsoft.com/office/drawing/2014/main" id="{A3F0E0DD-37C2-4910-AA21-7C7D0FAB0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5">
            <a:extLst>
              <a:ext uri="{FF2B5EF4-FFF2-40B4-BE49-F238E27FC236}">
                <a16:creationId xmlns:a16="http://schemas.microsoft.com/office/drawing/2014/main" id="{39016D3C-87EF-410A-8EB8-73641870F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descr="A picture containing person, child, child, little&#10;&#10;Description automatically generated">
            <a:extLst>
              <a:ext uri="{FF2B5EF4-FFF2-40B4-BE49-F238E27FC236}">
                <a16:creationId xmlns:a16="http://schemas.microsoft.com/office/drawing/2014/main" id="{AFD5B4B4-E615-483F-BE07-81B16CE6EFB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13074" y="2548281"/>
            <a:ext cx="3662018" cy="3662018"/>
          </a:xfrm>
          <a:prstGeom prst="rect">
            <a:avLst/>
          </a:prstGeom>
          <a:effectLst/>
        </p:spPr>
      </p:pic>
      <p:sp>
        <p:nvSpPr>
          <p:cNvPr id="3" name="Content Placeholder 2">
            <a:extLst>
              <a:ext uri="{FF2B5EF4-FFF2-40B4-BE49-F238E27FC236}">
                <a16:creationId xmlns:a16="http://schemas.microsoft.com/office/drawing/2014/main" id="{AAC3ED2F-D944-401A-84F4-DB910C557A08}"/>
              </a:ext>
            </a:extLst>
          </p:cNvPr>
          <p:cNvSpPr>
            <a:spLocks noGrp="1"/>
          </p:cNvSpPr>
          <p:nvPr>
            <p:ph idx="1"/>
          </p:nvPr>
        </p:nvSpPr>
        <p:spPr>
          <a:xfrm>
            <a:off x="4955286" y="2548281"/>
            <a:ext cx="6588409" cy="3658689"/>
          </a:xfrm>
        </p:spPr>
        <p:txBody>
          <a:bodyPr>
            <a:normAutofit/>
          </a:bodyPr>
          <a:lstStyle/>
          <a:p>
            <a:pPr>
              <a:lnSpc>
                <a:spcPct val="90000"/>
              </a:lnSpc>
            </a:pPr>
            <a:r>
              <a:rPr lang="en-US" sz="1700" dirty="0">
                <a:solidFill>
                  <a:schemeClr val="bg1"/>
                </a:solidFill>
              </a:rPr>
              <a:t>Using Angel Wing tools, get into </a:t>
            </a:r>
            <a:r>
              <a:rPr lang="en-US" sz="1700" b="1" dirty="0">
                <a:solidFill>
                  <a:schemeClr val="bg1"/>
                </a:solidFill>
                <a:highlight>
                  <a:srgbClr val="FFFF00"/>
                </a:highlight>
              </a:rPr>
              <a:t>A STATE OF CALMNESS</a:t>
            </a:r>
            <a:endParaRPr lang="en-US" sz="1700" dirty="0">
              <a:solidFill>
                <a:schemeClr val="bg1"/>
              </a:solidFill>
            </a:endParaRPr>
          </a:p>
          <a:p>
            <a:pPr>
              <a:lnSpc>
                <a:spcPct val="90000"/>
              </a:lnSpc>
            </a:pPr>
            <a:r>
              <a:rPr lang="en-US" sz="1700" dirty="0">
                <a:solidFill>
                  <a:schemeClr val="bg1"/>
                </a:solidFill>
              </a:rPr>
              <a:t>Change </a:t>
            </a:r>
            <a:r>
              <a:rPr lang="en-US" sz="1700" b="1" dirty="0">
                <a:solidFill>
                  <a:schemeClr val="bg1"/>
                </a:solidFill>
                <a:highlight>
                  <a:srgbClr val="FFFF00"/>
                </a:highlight>
              </a:rPr>
              <a:t>ONE’S BASELINE </a:t>
            </a:r>
            <a:r>
              <a:rPr lang="en-US" sz="1700" dirty="0">
                <a:solidFill>
                  <a:schemeClr val="bg1"/>
                </a:solidFill>
              </a:rPr>
              <a:t>by using tools on a regular basis</a:t>
            </a:r>
          </a:p>
          <a:p>
            <a:pPr>
              <a:lnSpc>
                <a:spcPct val="90000"/>
              </a:lnSpc>
            </a:pPr>
            <a:r>
              <a:rPr lang="en-US" sz="1700" dirty="0">
                <a:solidFill>
                  <a:schemeClr val="bg1"/>
                </a:solidFill>
              </a:rPr>
              <a:t>Change baseline anxiety, etc., to a </a:t>
            </a:r>
            <a:r>
              <a:rPr lang="en-US" sz="1700" b="1" dirty="0">
                <a:solidFill>
                  <a:schemeClr val="bg1"/>
                </a:solidFill>
                <a:highlight>
                  <a:srgbClr val="FFFF00"/>
                </a:highlight>
              </a:rPr>
              <a:t>STATE OF CALMNESS</a:t>
            </a:r>
          </a:p>
          <a:p>
            <a:pPr>
              <a:lnSpc>
                <a:spcPct val="90000"/>
              </a:lnSpc>
            </a:pPr>
            <a:r>
              <a:rPr lang="en-US" sz="1700" dirty="0">
                <a:solidFill>
                  <a:schemeClr val="bg1"/>
                </a:solidFill>
              </a:rPr>
              <a:t>Use your </a:t>
            </a:r>
            <a:r>
              <a:rPr lang="en-US" sz="1700" b="1" dirty="0">
                <a:solidFill>
                  <a:schemeClr val="bg1"/>
                </a:solidFill>
                <a:highlight>
                  <a:srgbClr val="FFFF00"/>
                </a:highlight>
              </a:rPr>
              <a:t>PREFRONTAL CORTEX </a:t>
            </a:r>
            <a:r>
              <a:rPr lang="en-US" sz="1700" dirty="0">
                <a:solidFill>
                  <a:schemeClr val="bg1"/>
                </a:solidFill>
              </a:rPr>
              <a:t>to respond differently</a:t>
            </a:r>
          </a:p>
          <a:p>
            <a:pPr>
              <a:lnSpc>
                <a:spcPct val="90000"/>
              </a:lnSpc>
            </a:pPr>
            <a:r>
              <a:rPr lang="en-US" sz="1700" dirty="0">
                <a:solidFill>
                  <a:schemeClr val="bg1"/>
                </a:solidFill>
              </a:rPr>
              <a:t>Stressful situations &amp; the </a:t>
            </a:r>
            <a:r>
              <a:rPr lang="en-US" sz="1700" b="1" dirty="0">
                <a:solidFill>
                  <a:schemeClr val="bg1"/>
                </a:solidFill>
                <a:highlight>
                  <a:srgbClr val="FFFF00"/>
                </a:highlight>
              </a:rPr>
              <a:t>SHORT LOOP</a:t>
            </a:r>
            <a:r>
              <a:rPr lang="en-US" sz="1700" dirty="0">
                <a:solidFill>
                  <a:schemeClr val="bg1"/>
                </a:solidFill>
              </a:rPr>
              <a:t>: Erupting of the subconscious programming</a:t>
            </a:r>
          </a:p>
          <a:p>
            <a:pPr>
              <a:lnSpc>
                <a:spcPct val="90000"/>
              </a:lnSpc>
            </a:pPr>
            <a:r>
              <a:rPr lang="en-US" sz="1700" b="1" dirty="0">
                <a:solidFill>
                  <a:schemeClr val="bg1"/>
                </a:solidFill>
                <a:highlight>
                  <a:srgbClr val="FFFF00"/>
                </a:highlight>
              </a:rPr>
              <a:t>DENSENESS</a:t>
            </a:r>
            <a:r>
              <a:rPr lang="en-US" sz="1700" dirty="0">
                <a:solidFill>
                  <a:schemeClr val="bg1"/>
                </a:solidFill>
              </a:rPr>
              <a:t> of programming</a:t>
            </a:r>
          </a:p>
          <a:p>
            <a:pPr>
              <a:lnSpc>
                <a:spcPct val="90000"/>
              </a:lnSpc>
            </a:pPr>
            <a:r>
              <a:rPr lang="en-US" sz="1700" dirty="0">
                <a:solidFill>
                  <a:schemeClr val="bg1"/>
                </a:solidFill>
              </a:rPr>
              <a:t>Breath and </a:t>
            </a:r>
            <a:r>
              <a:rPr lang="en-US" sz="1700" b="1" dirty="0">
                <a:solidFill>
                  <a:schemeClr val="bg1"/>
                </a:solidFill>
                <a:highlight>
                  <a:srgbClr val="FFFF00"/>
                </a:highlight>
              </a:rPr>
              <a:t>RESPOND DIFFERENTLY </a:t>
            </a:r>
            <a:r>
              <a:rPr lang="en-US" sz="1700" dirty="0">
                <a:solidFill>
                  <a:schemeClr val="bg1"/>
                </a:solidFill>
              </a:rPr>
              <a:t>via Angel Wing tools</a:t>
            </a:r>
          </a:p>
          <a:p>
            <a:pPr>
              <a:lnSpc>
                <a:spcPct val="90000"/>
              </a:lnSpc>
            </a:pPr>
            <a:r>
              <a:rPr lang="en-US" sz="1700" dirty="0">
                <a:solidFill>
                  <a:schemeClr val="bg1"/>
                </a:solidFill>
              </a:rPr>
              <a:t>Diffusing situations of conflict: </a:t>
            </a:r>
            <a:r>
              <a:rPr lang="en-US" sz="1700" b="1" dirty="0">
                <a:solidFill>
                  <a:schemeClr val="bg1"/>
                </a:solidFill>
                <a:highlight>
                  <a:srgbClr val="FFFF00"/>
                </a:highlight>
              </a:rPr>
              <a:t>DEESCALATE</a:t>
            </a:r>
          </a:p>
        </p:txBody>
      </p:sp>
      <p:sp>
        <p:nvSpPr>
          <p:cNvPr id="6" name="TextBox 5">
            <a:extLst>
              <a:ext uri="{FF2B5EF4-FFF2-40B4-BE49-F238E27FC236}">
                <a16:creationId xmlns:a16="http://schemas.microsoft.com/office/drawing/2014/main" id="{51A9BA49-C93E-483E-ACCF-1CB5E035AA52}"/>
              </a:ext>
            </a:extLst>
          </p:cNvPr>
          <p:cNvSpPr txBox="1"/>
          <p:nvPr/>
        </p:nvSpPr>
        <p:spPr>
          <a:xfrm>
            <a:off x="1097366" y="6626737"/>
            <a:ext cx="287290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inspiringbetterlife.blogspot.com/2013/02/overcoming-fear-that-masquerades-as.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140500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7AF37-CE84-4BE9-972C-DCE8A24FE130}"/>
              </a:ext>
            </a:extLst>
          </p:cNvPr>
          <p:cNvSpPr>
            <a:spLocks noGrp="1"/>
          </p:cNvSpPr>
          <p:nvPr>
            <p:ph type="title"/>
          </p:nvPr>
        </p:nvSpPr>
        <p:spPr>
          <a:xfrm>
            <a:off x="643468" y="1033389"/>
            <a:ext cx="4826256" cy="4825409"/>
          </a:xfrm>
        </p:spPr>
        <p:txBody>
          <a:bodyPr anchor="ctr">
            <a:normAutofit/>
          </a:bodyPr>
          <a:lstStyle/>
          <a:p>
            <a:pPr algn="ctr"/>
            <a:r>
              <a:rPr lang="en-US" sz="5400" dirty="0">
                <a:solidFill>
                  <a:srgbClr val="FFFFFF"/>
                </a:solidFill>
              </a:rPr>
              <a:t>WHAT IS THE “SELF?”</a:t>
            </a:r>
          </a:p>
        </p:txBody>
      </p:sp>
      <p:sp>
        <p:nvSpPr>
          <p:cNvPr id="12" name="Rectangle 11">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C5AF213-87ED-41E1-AF1A-FCD3F6BA39D2}"/>
              </a:ext>
            </a:extLst>
          </p:cNvPr>
          <p:cNvSpPr>
            <a:spLocks noGrp="1"/>
          </p:cNvSpPr>
          <p:nvPr>
            <p:ph idx="1"/>
          </p:nvPr>
        </p:nvSpPr>
        <p:spPr>
          <a:xfrm>
            <a:off x="6755769" y="1033390"/>
            <a:ext cx="4855037" cy="4825409"/>
          </a:xfrm>
          <a:ln w="57150">
            <a:noFill/>
          </a:ln>
        </p:spPr>
        <p:txBody>
          <a:bodyPr anchor="ctr">
            <a:normAutofit/>
          </a:bodyPr>
          <a:lstStyle/>
          <a:p>
            <a:r>
              <a:rPr lang="en-US" sz="2800" dirty="0">
                <a:solidFill>
                  <a:schemeClr val="accent2">
                    <a:lumMod val="50000"/>
                  </a:schemeClr>
                </a:solidFill>
              </a:rPr>
              <a:t>Is the SELF,  your body?</a:t>
            </a:r>
          </a:p>
          <a:p>
            <a:r>
              <a:rPr lang="en-US" sz="2800" dirty="0">
                <a:solidFill>
                  <a:schemeClr val="accent2">
                    <a:lumMod val="50000"/>
                  </a:schemeClr>
                </a:solidFill>
              </a:rPr>
              <a:t>Is the SELF, your thoughts?</a:t>
            </a:r>
          </a:p>
          <a:p>
            <a:r>
              <a:rPr lang="en-US" sz="2800" dirty="0">
                <a:solidFill>
                  <a:schemeClr val="accent2">
                    <a:lumMod val="50000"/>
                  </a:schemeClr>
                </a:solidFill>
              </a:rPr>
              <a:t>Who are YOU?</a:t>
            </a:r>
          </a:p>
          <a:p>
            <a:r>
              <a:rPr lang="en-US" sz="2800" dirty="0">
                <a:solidFill>
                  <a:schemeClr val="accent2">
                    <a:lumMod val="50000"/>
                  </a:schemeClr>
                </a:solidFill>
              </a:rPr>
              <a:t>What is the SELF?</a:t>
            </a:r>
          </a:p>
          <a:p>
            <a:r>
              <a:rPr lang="en-US" sz="2800" dirty="0">
                <a:solidFill>
                  <a:schemeClr val="accent2">
                    <a:lumMod val="50000"/>
                  </a:schemeClr>
                </a:solidFill>
              </a:rPr>
              <a:t>We need to ask these questions before we can explore SELF MASTERY.</a:t>
            </a:r>
          </a:p>
        </p:txBody>
      </p:sp>
    </p:spTree>
    <p:extLst>
      <p:ext uri="{BB962C8B-B14F-4D97-AF65-F5344CB8AC3E}">
        <p14:creationId xmlns:p14="http://schemas.microsoft.com/office/powerpoint/2010/main" val="2939993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1E3F4E1-B084-4FFF-9627-13782BE0B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F6996-9C1A-458A-8FE3-49D6E39323BF}"/>
              </a:ext>
            </a:extLst>
          </p:cNvPr>
          <p:cNvSpPr>
            <a:spLocks noGrp="1"/>
          </p:cNvSpPr>
          <p:nvPr>
            <p:ph type="title"/>
          </p:nvPr>
        </p:nvSpPr>
        <p:spPr>
          <a:xfrm>
            <a:off x="627282" y="1832346"/>
            <a:ext cx="3108626" cy="1627001"/>
          </a:xfrm>
        </p:spPr>
        <p:txBody>
          <a:bodyPr anchor="ctr">
            <a:normAutofit/>
          </a:bodyPr>
          <a:lstStyle/>
          <a:p>
            <a:pPr algn="ctr"/>
            <a:r>
              <a:rPr lang="en-US" sz="2400" b="1" dirty="0">
                <a:solidFill>
                  <a:srgbClr val="EBEBEB"/>
                </a:solidFill>
              </a:rPr>
              <a:t>HOW DO WE HANDLE CONFLICTS?</a:t>
            </a:r>
          </a:p>
        </p:txBody>
      </p:sp>
      <p:sp>
        <p:nvSpPr>
          <p:cNvPr id="24" name="Freeform: Shape 23">
            <a:extLst>
              <a:ext uri="{FF2B5EF4-FFF2-40B4-BE49-F238E27FC236}">
                <a16:creationId xmlns:a16="http://schemas.microsoft.com/office/drawing/2014/main" id="{1F8051AB-C2F8-461F-812A-3E5886214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11">
            <a:extLst>
              <a:ext uri="{FF2B5EF4-FFF2-40B4-BE49-F238E27FC236}">
                <a16:creationId xmlns:a16="http://schemas.microsoft.com/office/drawing/2014/main" id="{481E0C28-CB2F-425F-98C5-AF23B9B70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8" name="Rectangle 27">
            <a:extLst>
              <a:ext uri="{FF2B5EF4-FFF2-40B4-BE49-F238E27FC236}">
                <a16:creationId xmlns:a16="http://schemas.microsoft.com/office/drawing/2014/main" id="{2DB2879C-F0B1-4195-A323-E97B6065A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8" name="Content Placeholder 2">
            <a:extLst>
              <a:ext uri="{FF2B5EF4-FFF2-40B4-BE49-F238E27FC236}">
                <a16:creationId xmlns:a16="http://schemas.microsoft.com/office/drawing/2014/main" id="{B5A11767-E689-4992-BC56-AD1E5AFF858D}"/>
              </a:ext>
            </a:extLst>
          </p:cNvPr>
          <p:cNvGraphicFramePr>
            <a:graphicFrameLocks noGrp="1"/>
          </p:cNvGraphicFramePr>
          <p:nvPr>
            <p:ph idx="1"/>
            <p:extLst>
              <p:ext uri="{D42A27DB-BD31-4B8C-83A1-F6EECF244321}">
                <p14:modId xmlns:p14="http://schemas.microsoft.com/office/powerpoint/2010/main" val="2285423183"/>
              </p:ext>
            </p:extLst>
          </p:nvPr>
        </p:nvGraphicFramePr>
        <p:xfrm>
          <a:off x="4916411" y="1247775"/>
          <a:ext cx="6856489" cy="5362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5085C1F-087D-414D-989E-52D159A144B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88139" y="3459347"/>
            <a:ext cx="3386912" cy="1775068"/>
          </a:xfrm>
          <a:prstGeom prst="rect">
            <a:avLst/>
          </a:prstGeom>
        </p:spPr>
      </p:pic>
      <p:sp>
        <p:nvSpPr>
          <p:cNvPr id="6" name="TextBox 5">
            <a:extLst>
              <a:ext uri="{FF2B5EF4-FFF2-40B4-BE49-F238E27FC236}">
                <a16:creationId xmlns:a16="http://schemas.microsoft.com/office/drawing/2014/main" id="{958F62E1-9EEF-4BE9-9A75-156A08D30E10}"/>
              </a:ext>
            </a:extLst>
          </p:cNvPr>
          <p:cNvSpPr txBox="1"/>
          <p:nvPr/>
        </p:nvSpPr>
        <p:spPr>
          <a:xfrm>
            <a:off x="116636" y="6511753"/>
            <a:ext cx="3667124" cy="230832"/>
          </a:xfrm>
          <a:prstGeom prst="rect">
            <a:avLst/>
          </a:prstGeom>
          <a:noFill/>
        </p:spPr>
        <p:txBody>
          <a:bodyPr wrap="square" rtlCol="0">
            <a:spAutoFit/>
          </a:bodyPr>
          <a:lstStyle/>
          <a:p>
            <a:pPr algn="ctr"/>
            <a:r>
              <a:rPr lang="en-US" sz="900" dirty="0">
                <a:solidFill>
                  <a:schemeClr val="bg1"/>
                </a:solidFill>
                <a:hlinkClick r:id="rId8" tooltip="http://www.quantumday.com/2012/05/religion-is-major-factor-in-conflict.html">
                  <a:extLst>
                    <a:ext uri="{A12FA001-AC4F-418D-AE19-62706E023703}">
                      <ahyp:hlinkClr xmlns:ahyp="http://schemas.microsoft.com/office/drawing/2018/hyperlinkcolor" val="tx"/>
                    </a:ext>
                  </a:extLst>
                </a:hlinkClick>
              </a:rPr>
              <a:t>This Photo</a:t>
            </a:r>
            <a:r>
              <a:rPr lang="en-US" sz="900" dirty="0">
                <a:solidFill>
                  <a:schemeClr val="bg1"/>
                </a:solidFill>
              </a:rPr>
              <a:t> by Unknown Author is licensed under </a:t>
            </a:r>
            <a:r>
              <a:rPr lang="en-US" sz="900" dirty="0">
                <a:solidFill>
                  <a:schemeClr val="bg1"/>
                </a:solidFill>
                <a:hlinkClick r:id="rId9" tooltip="https://creativecommons.org/licenses/by-nc-sa/3.0/">
                  <a:extLst>
                    <a:ext uri="{A12FA001-AC4F-418D-AE19-62706E023703}">
                      <ahyp:hlinkClr xmlns:ahyp="http://schemas.microsoft.com/office/drawing/2018/hyperlinkcolor" val="tx"/>
                    </a:ext>
                  </a:extLst>
                </a:hlinkClick>
              </a:rPr>
              <a:t>CC BY-SA-NC</a:t>
            </a:r>
            <a:endParaRPr lang="en-US" sz="900" dirty="0">
              <a:solidFill>
                <a:schemeClr val="bg1"/>
              </a:solidFill>
            </a:endParaRPr>
          </a:p>
        </p:txBody>
      </p:sp>
      <p:pic>
        <p:nvPicPr>
          <p:cNvPr id="9" name="Picture 8" descr="Two people laughing&#10;&#10;Description automatically generated with medium confidence">
            <a:extLst>
              <a:ext uri="{FF2B5EF4-FFF2-40B4-BE49-F238E27FC236}">
                <a16:creationId xmlns:a16="http://schemas.microsoft.com/office/drawing/2014/main" id="{2A6C189C-7F02-482A-A2EE-55AD8739834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295826" y="443470"/>
            <a:ext cx="3607729" cy="1399060"/>
          </a:xfrm>
          <a:prstGeom prst="rect">
            <a:avLst/>
          </a:prstGeom>
        </p:spPr>
      </p:pic>
    </p:spTree>
    <p:extLst>
      <p:ext uri="{BB962C8B-B14F-4D97-AF65-F5344CB8AC3E}">
        <p14:creationId xmlns:p14="http://schemas.microsoft.com/office/powerpoint/2010/main" val="3315386016"/>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C0721-6ADE-4B31-A07F-470A8F601474}"/>
              </a:ext>
            </a:extLst>
          </p:cNvPr>
          <p:cNvSpPr>
            <a:spLocks noGrp="1"/>
          </p:cNvSpPr>
          <p:nvPr>
            <p:ph type="title"/>
          </p:nvPr>
        </p:nvSpPr>
        <p:spPr>
          <a:xfrm>
            <a:off x="752475" y="306379"/>
            <a:ext cx="3643150" cy="2530127"/>
          </a:xfrm>
        </p:spPr>
        <p:txBody>
          <a:bodyPr>
            <a:normAutofit/>
          </a:bodyPr>
          <a:lstStyle/>
          <a:p>
            <a:r>
              <a:rPr lang="en-US" dirty="0"/>
              <a:t>Is it possible to master the trigger?</a:t>
            </a:r>
          </a:p>
        </p:txBody>
      </p:sp>
      <p:graphicFrame>
        <p:nvGraphicFramePr>
          <p:cNvPr id="7" name="Content Placeholder 2">
            <a:extLst>
              <a:ext uri="{FF2B5EF4-FFF2-40B4-BE49-F238E27FC236}">
                <a16:creationId xmlns:a16="http://schemas.microsoft.com/office/drawing/2014/main" id="{82DFC8F2-4D68-4ED0-AC45-004B92E82BC3}"/>
              </a:ext>
            </a:extLst>
          </p:cNvPr>
          <p:cNvGraphicFramePr>
            <a:graphicFrameLocks noGrp="1"/>
          </p:cNvGraphicFramePr>
          <p:nvPr>
            <p:ph idx="1"/>
            <p:extLst>
              <p:ext uri="{D42A27DB-BD31-4B8C-83A1-F6EECF244321}">
                <p14:modId xmlns:p14="http://schemas.microsoft.com/office/powerpoint/2010/main" val="1059657307"/>
              </p:ext>
            </p:extLst>
          </p:nvPr>
        </p:nvGraphicFramePr>
        <p:xfrm>
          <a:off x="4889241" y="429208"/>
          <a:ext cx="6550284"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Text&#10;&#10;Description automatically generated with medium confidence">
            <a:extLst>
              <a:ext uri="{FF2B5EF4-FFF2-40B4-BE49-F238E27FC236}">
                <a16:creationId xmlns:a16="http://schemas.microsoft.com/office/drawing/2014/main" id="{9C71C83B-0618-4254-8A59-D37A4D42F2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5" y="3018819"/>
            <a:ext cx="3534058" cy="3558149"/>
          </a:xfrm>
          <a:prstGeom prst="rect">
            <a:avLst/>
          </a:prstGeom>
        </p:spPr>
      </p:pic>
    </p:spTree>
    <p:extLst>
      <p:ext uri="{BB962C8B-B14F-4D97-AF65-F5344CB8AC3E}">
        <p14:creationId xmlns:p14="http://schemas.microsoft.com/office/powerpoint/2010/main" val="2965644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01B49-F20C-4D02-BE32-2FBA420C8FEC}"/>
              </a:ext>
            </a:extLst>
          </p:cNvPr>
          <p:cNvSpPr>
            <a:spLocks noGrp="1"/>
          </p:cNvSpPr>
          <p:nvPr>
            <p:ph type="title"/>
          </p:nvPr>
        </p:nvSpPr>
        <p:spPr>
          <a:xfrm>
            <a:off x="4927472" y="609600"/>
            <a:ext cx="6340084" cy="1326321"/>
          </a:xfrm>
        </p:spPr>
        <p:txBody>
          <a:bodyPr>
            <a:normAutofit/>
          </a:bodyPr>
          <a:lstStyle/>
          <a:p>
            <a:r>
              <a:rPr lang="en-US" sz="3100"/>
              <a:t>WHAT IS THE “STRUCTURE &amp; FUNCTION” OF THE MIND?</a:t>
            </a:r>
          </a:p>
        </p:txBody>
      </p:sp>
      <p:pic>
        <p:nvPicPr>
          <p:cNvPr id="5" name="Picture 4" descr="A picture containing web&#10;&#10;Description automatically generated">
            <a:extLst>
              <a:ext uri="{FF2B5EF4-FFF2-40B4-BE49-F238E27FC236}">
                <a16:creationId xmlns:a16="http://schemas.microsoft.com/office/drawing/2014/main" id="{032E321F-9A49-4878-A1C2-C135C4F8E85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850" r="32450"/>
          <a:stretch/>
        </p:blipFill>
        <p:spPr>
          <a:xfrm>
            <a:off x="20" y="10"/>
            <a:ext cx="4635987" cy="6857990"/>
          </a:xfrm>
          <a:prstGeom prst="rect">
            <a:avLst/>
          </a:prstGeom>
        </p:spPr>
      </p:pic>
      <p:sp>
        <p:nvSpPr>
          <p:cNvPr id="3" name="Content Placeholder 2">
            <a:extLst>
              <a:ext uri="{FF2B5EF4-FFF2-40B4-BE49-F238E27FC236}">
                <a16:creationId xmlns:a16="http://schemas.microsoft.com/office/drawing/2014/main" id="{ADFB9299-6728-44A0-BD1D-75754DE6B8D8}"/>
              </a:ext>
            </a:extLst>
          </p:cNvPr>
          <p:cNvSpPr>
            <a:spLocks noGrp="1"/>
          </p:cNvSpPr>
          <p:nvPr>
            <p:ph idx="1"/>
          </p:nvPr>
        </p:nvSpPr>
        <p:spPr>
          <a:xfrm>
            <a:off x="4927471" y="2096064"/>
            <a:ext cx="6612256" cy="4066992"/>
          </a:xfrm>
        </p:spPr>
        <p:txBody>
          <a:bodyPr>
            <a:normAutofit/>
          </a:bodyPr>
          <a:lstStyle/>
          <a:p>
            <a:pPr>
              <a:lnSpc>
                <a:spcPct val="110000"/>
              </a:lnSpc>
            </a:pPr>
            <a:r>
              <a:rPr lang="en-US" sz="1800" b="1" dirty="0"/>
              <a:t>Look at the mind as field</a:t>
            </a:r>
          </a:p>
          <a:p>
            <a:pPr>
              <a:lnSpc>
                <a:spcPct val="110000"/>
              </a:lnSpc>
            </a:pPr>
            <a:r>
              <a:rPr lang="en-US" sz="1800" b="1" dirty="0"/>
              <a:t>Thoughts originate from the subconscious recording </a:t>
            </a:r>
          </a:p>
          <a:p>
            <a:pPr>
              <a:lnSpc>
                <a:spcPct val="110000"/>
              </a:lnSpc>
            </a:pPr>
            <a:r>
              <a:rPr lang="en-US" sz="1800" b="1" dirty="0"/>
              <a:t>Appearance of thoughts and the nature of the field (of thoughts) is the structure</a:t>
            </a:r>
          </a:p>
          <a:p>
            <a:pPr>
              <a:lnSpc>
                <a:spcPct val="110000"/>
              </a:lnSpc>
            </a:pPr>
            <a:r>
              <a:rPr lang="en-US" sz="1800" b="1" dirty="0"/>
              <a:t>Function of the mind is what we do with our thoughts</a:t>
            </a:r>
          </a:p>
          <a:p>
            <a:pPr>
              <a:lnSpc>
                <a:spcPct val="110000"/>
              </a:lnSpc>
            </a:pPr>
            <a:r>
              <a:rPr lang="en-US" sz="1800" b="1" dirty="0"/>
              <a:t>Directing thoughts (the way you want) to ACHIEVE clarity</a:t>
            </a:r>
          </a:p>
          <a:p>
            <a:pPr>
              <a:lnSpc>
                <a:spcPct val="110000"/>
              </a:lnSpc>
            </a:pPr>
            <a:r>
              <a:rPr lang="en-US" sz="1800" b="1" dirty="0"/>
              <a:t>One thought leads to another thought</a:t>
            </a:r>
          </a:p>
          <a:p>
            <a:pPr>
              <a:lnSpc>
                <a:spcPct val="110000"/>
              </a:lnSpc>
            </a:pPr>
            <a:r>
              <a:rPr lang="en-US" sz="1800" b="1" dirty="0"/>
              <a:t>Observation of thought</a:t>
            </a:r>
          </a:p>
          <a:p>
            <a:pPr>
              <a:lnSpc>
                <a:spcPct val="110000"/>
              </a:lnSpc>
            </a:pPr>
            <a:r>
              <a:rPr lang="en-US" sz="1800" b="1" dirty="0"/>
              <a:t>Deliberately stopping fragmentation</a:t>
            </a:r>
          </a:p>
          <a:p>
            <a:pPr>
              <a:lnSpc>
                <a:spcPct val="110000"/>
              </a:lnSpc>
            </a:pPr>
            <a:endParaRPr lang="en-US" sz="1800" b="1" dirty="0"/>
          </a:p>
        </p:txBody>
      </p:sp>
      <p:cxnSp>
        <p:nvCxnSpPr>
          <p:cNvPr id="11" name="Straight Connector 10">
            <a:extLst>
              <a:ext uri="{FF2B5EF4-FFF2-40B4-BE49-F238E27FC236}">
                <a16:creationId xmlns:a16="http://schemas.microsoft.com/office/drawing/2014/main" id="{E2A31A05-19BB-4F84-9402-E8569CBDBD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6007" y="45720"/>
            <a:ext cx="0" cy="6766560"/>
          </a:xfrm>
          <a:prstGeom prst="line">
            <a:avLst/>
          </a:prstGeom>
          <a:ln w="190500" cap="sq">
            <a:solidFill>
              <a:srgbClr val="FFFFFF"/>
            </a:solidFill>
            <a:miter lim="800000"/>
          </a:ln>
          <a:scene3d>
            <a:camera prst="orthographicFront"/>
            <a:lightRig rig="twoPt" dir="t">
              <a:rot lat="0" lon="0" rev="7200000"/>
            </a:lightRig>
          </a:scene3d>
          <a:sp3d>
            <a:bevelT w="25400" h="19050"/>
          </a:sp3d>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322F596-0243-428A-B0A2-E0FC09C08497}"/>
              </a:ext>
            </a:extLst>
          </p:cNvPr>
          <p:cNvSpPr txBox="1"/>
          <p:nvPr/>
        </p:nvSpPr>
        <p:spPr>
          <a:xfrm>
            <a:off x="4786186" y="6612225"/>
            <a:ext cx="26196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solvibrations.org/speaking-to-your-subconscious-min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288268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428DE-8D22-4529-92D4-131470A76373}"/>
              </a:ext>
            </a:extLst>
          </p:cNvPr>
          <p:cNvSpPr>
            <a:spLocks noGrp="1"/>
          </p:cNvSpPr>
          <p:nvPr>
            <p:ph type="title"/>
          </p:nvPr>
        </p:nvSpPr>
        <p:spPr>
          <a:xfrm>
            <a:off x="6435091" y="398478"/>
            <a:ext cx="4832465" cy="1326321"/>
          </a:xfrm>
        </p:spPr>
        <p:txBody>
          <a:bodyPr>
            <a:normAutofit/>
          </a:bodyPr>
          <a:lstStyle/>
          <a:p>
            <a:r>
              <a:rPr lang="en-US" sz="2900" dirty="0"/>
              <a:t>WHAT IS IDENTIFICATION OF THE MIND?</a:t>
            </a:r>
          </a:p>
        </p:txBody>
      </p:sp>
      <p:sp>
        <p:nvSpPr>
          <p:cNvPr id="11" name="Rectangle 10">
            <a:extLst>
              <a:ext uri="{FF2B5EF4-FFF2-40B4-BE49-F238E27FC236}">
                <a16:creationId xmlns:a16="http://schemas.microsoft.com/office/drawing/2014/main" id="{7FBC4875-DB6D-4EE2-9DDB-211000451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522922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 website&#10;&#10;Description automatically generated">
            <a:extLst>
              <a:ext uri="{FF2B5EF4-FFF2-40B4-BE49-F238E27FC236}">
                <a16:creationId xmlns:a16="http://schemas.microsoft.com/office/drawing/2014/main" id="{EE12E36E-C13C-4158-BF68-3D582047F58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956" r="23955"/>
          <a:stretch/>
        </p:blipFill>
        <p:spPr>
          <a:xfrm>
            <a:off x="1141857" y="1114868"/>
            <a:ext cx="4450460" cy="4628265"/>
          </a:xfrm>
          <a:prstGeom prst="rect">
            <a:avLst/>
          </a:prstGeom>
        </p:spPr>
      </p:pic>
      <p:sp>
        <p:nvSpPr>
          <p:cNvPr id="13" name="Rectangle 12">
            <a:extLst>
              <a:ext uri="{FF2B5EF4-FFF2-40B4-BE49-F238E27FC236}">
                <a16:creationId xmlns:a16="http://schemas.microsoft.com/office/drawing/2014/main" id="{97B3A8C4-2A9E-4595-91F9-179B47C58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496" y="799817"/>
            <a:ext cx="5109182"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EF0042-F4DF-424F-863B-9EAFEF27711A}"/>
              </a:ext>
            </a:extLst>
          </p:cNvPr>
          <p:cNvSpPr>
            <a:spLocks noGrp="1"/>
          </p:cNvSpPr>
          <p:nvPr>
            <p:ph idx="1"/>
          </p:nvPr>
        </p:nvSpPr>
        <p:spPr>
          <a:xfrm>
            <a:off x="6435091" y="2096063"/>
            <a:ext cx="5368219" cy="4477227"/>
          </a:xfrm>
        </p:spPr>
        <p:txBody>
          <a:bodyPr>
            <a:normAutofit lnSpcReduction="10000"/>
          </a:bodyPr>
          <a:lstStyle/>
          <a:p>
            <a:pPr>
              <a:lnSpc>
                <a:spcPct val="110000"/>
              </a:lnSpc>
            </a:pPr>
            <a:r>
              <a:rPr lang="en-US" sz="1600" dirty="0"/>
              <a:t>We have a personal history (be </a:t>
            </a:r>
            <a:r>
              <a:rPr lang="en-US" sz="1600" b="1" dirty="0">
                <a:solidFill>
                  <a:srgbClr val="FFFF00"/>
                </a:solidFill>
              </a:rPr>
              <a:t>AWARE</a:t>
            </a:r>
            <a:r>
              <a:rPr lang="en-US" sz="1600" dirty="0"/>
              <a:t> of it)</a:t>
            </a:r>
          </a:p>
          <a:p>
            <a:pPr>
              <a:lnSpc>
                <a:spcPct val="110000"/>
              </a:lnSpc>
            </a:pPr>
            <a:r>
              <a:rPr lang="en-US" sz="1600" b="1" dirty="0">
                <a:solidFill>
                  <a:srgbClr val="FFFF00"/>
                </a:solidFill>
              </a:rPr>
              <a:t>ACCUMULATION</a:t>
            </a:r>
            <a:r>
              <a:rPr lang="en-US" sz="1600" dirty="0"/>
              <a:t> of memories in one’s mind</a:t>
            </a:r>
          </a:p>
          <a:p>
            <a:pPr>
              <a:lnSpc>
                <a:spcPct val="110000"/>
              </a:lnSpc>
            </a:pPr>
            <a:r>
              <a:rPr lang="en-US" sz="1600" b="1" dirty="0">
                <a:solidFill>
                  <a:srgbClr val="FFFF00"/>
                </a:solidFill>
              </a:rPr>
              <a:t>SUMMATION</a:t>
            </a:r>
            <a:r>
              <a:rPr lang="en-US" sz="1600" dirty="0"/>
              <a:t> of life’s experiences: recorded in the brain</a:t>
            </a:r>
          </a:p>
          <a:p>
            <a:pPr>
              <a:lnSpc>
                <a:spcPct val="110000"/>
              </a:lnSpc>
            </a:pPr>
            <a:r>
              <a:rPr lang="en-US" sz="1600" dirty="0"/>
              <a:t>Harmful aspects of </a:t>
            </a:r>
            <a:r>
              <a:rPr lang="en-US" sz="1600" b="1" dirty="0">
                <a:solidFill>
                  <a:srgbClr val="FFFF00"/>
                </a:solidFill>
              </a:rPr>
              <a:t>IDENTIFICATION</a:t>
            </a:r>
            <a:r>
              <a:rPr lang="en-US" sz="1600" dirty="0"/>
              <a:t>….</a:t>
            </a:r>
          </a:p>
          <a:p>
            <a:pPr>
              <a:lnSpc>
                <a:spcPct val="110000"/>
              </a:lnSpc>
            </a:pPr>
            <a:r>
              <a:rPr lang="en-US" sz="1600" dirty="0"/>
              <a:t>Societal normal, belief systems, and comparison…</a:t>
            </a:r>
          </a:p>
          <a:p>
            <a:pPr>
              <a:lnSpc>
                <a:spcPct val="110000"/>
              </a:lnSpc>
            </a:pPr>
            <a:r>
              <a:rPr lang="en-US" sz="1600" dirty="0"/>
              <a:t>Living in one’s mind is </a:t>
            </a:r>
            <a:r>
              <a:rPr lang="en-US" sz="1600" b="1" dirty="0">
                <a:solidFill>
                  <a:srgbClr val="FFFF00"/>
                </a:solidFill>
              </a:rPr>
              <a:t>ALL</a:t>
            </a:r>
            <a:r>
              <a:rPr lang="en-US" sz="1600" dirty="0"/>
              <a:t> we usually know how to do…</a:t>
            </a:r>
          </a:p>
          <a:p>
            <a:pPr>
              <a:lnSpc>
                <a:spcPct val="110000"/>
              </a:lnSpc>
            </a:pPr>
            <a:r>
              <a:rPr lang="en-US" sz="1600" dirty="0"/>
              <a:t>You could be </a:t>
            </a:r>
            <a:r>
              <a:rPr lang="en-US" sz="1600" b="1" dirty="0">
                <a:solidFill>
                  <a:srgbClr val="FFFF00"/>
                </a:solidFill>
              </a:rPr>
              <a:t>SEPARATE</a:t>
            </a:r>
            <a:r>
              <a:rPr lang="en-US" sz="1600" dirty="0"/>
              <a:t> from your mind/body…be open to this possibility</a:t>
            </a:r>
          </a:p>
          <a:p>
            <a:pPr>
              <a:lnSpc>
                <a:spcPct val="110000"/>
              </a:lnSpc>
            </a:pPr>
            <a:r>
              <a:rPr lang="en-US" sz="1600" dirty="0"/>
              <a:t>Mind </a:t>
            </a:r>
            <a:r>
              <a:rPr lang="en-US" sz="1600" b="1" dirty="0">
                <a:solidFill>
                  <a:srgbClr val="FFFF00"/>
                </a:solidFill>
              </a:rPr>
              <a:t>RECORDS</a:t>
            </a:r>
            <a:r>
              <a:rPr lang="en-US" sz="1600" dirty="0"/>
              <a:t> stimuli</a:t>
            </a:r>
          </a:p>
          <a:p>
            <a:pPr>
              <a:lnSpc>
                <a:spcPct val="110000"/>
              </a:lnSpc>
            </a:pPr>
            <a:r>
              <a:rPr lang="en-US" sz="1600" dirty="0"/>
              <a:t>Moving out of </a:t>
            </a:r>
            <a:r>
              <a:rPr lang="en-US" sz="1600" b="1" dirty="0">
                <a:solidFill>
                  <a:srgbClr val="FFFF00"/>
                </a:solidFill>
              </a:rPr>
              <a:t>IDENTIFICATION</a:t>
            </a:r>
            <a:r>
              <a:rPr lang="en-US" sz="1600" dirty="0"/>
              <a:t>… Certain belief systems are </a:t>
            </a:r>
            <a:r>
              <a:rPr lang="en-US" sz="1600" b="1" dirty="0">
                <a:solidFill>
                  <a:srgbClr val="FFFF00"/>
                </a:solidFill>
              </a:rPr>
              <a:t>BLOCKS</a:t>
            </a:r>
            <a:r>
              <a:rPr lang="en-US" sz="1600" dirty="0"/>
              <a:t>…</a:t>
            </a:r>
          </a:p>
        </p:txBody>
      </p:sp>
      <p:sp>
        <p:nvSpPr>
          <p:cNvPr id="6" name="TextBox 5">
            <a:extLst>
              <a:ext uri="{FF2B5EF4-FFF2-40B4-BE49-F238E27FC236}">
                <a16:creationId xmlns:a16="http://schemas.microsoft.com/office/drawing/2014/main" id="{F69CDB85-D6D8-41FD-9336-772E4E71B7E4}"/>
              </a:ext>
            </a:extLst>
          </p:cNvPr>
          <p:cNvSpPr txBox="1"/>
          <p:nvPr/>
        </p:nvSpPr>
        <p:spPr>
          <a:xfrm>
            <a:off x="2218545" y="6373235"/>
            <a:ext cx="26196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blog.ucem.ac.uk/onlineeducation/posts/56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498981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8FA07-25DA-4C44-80EE-E7586F27D929}"/>
              </a:ext>
            </a:extLst>
          </p:cNvPr>
          <p:cNvSpPr>
            <a:spLocks noGrp="1"/>
          </p:cNvSpPr>
          <p:nvPr>
            <p:ph type="title"/>
          </p:nvPr>
        </p:nvSpPr>
        <p:spPr>
          <a:xfrm>
            <a:off x="648930" y="629266"/>
            <a:ext cx="4795482" cy="1641987"/>
          </a:xfrm>
        </p:spPr>
        <p:txBody>
          <a:bodyPr>
            <a:normAutofit/>
          </a:bodyPr>
          <a:lstStyle/>
          <a:p>
            <a:pPr algn="ctr"/>
            <a:r>
              <a:rPr lang="en-US" b="1" dirty="0"/>
              <a:t>THE POWER OF VISUALIZATION</a:t>
            </a:r>
          </a:p>
        </p:txBody>
      </p:sp>
      <p:pic>
        <p:nvPicPr>
          <p:cNvPr id="5" name="Picture 4" descr="A picture containing invertebrate, coelenterate, hydrozoan&#10;&#10;Description automatically generated">
            <a:extLst>
              <a:ext uri="{FF2B5EF4-FFF2-40B4-BE49-F238E27FC236}">
                <a16:creationId xmlns:a16="http://schemas.microsoft.com/office/drawing/2014/main" id="{F662D067-4F45-4CFD-B341-9D67CEAD5595}"/>
              </a:ext>
            </a:extLst>
          </p:cNvPr>
          <p:cNvPicPr>
            <a:picLocks noChangeAspect="1"/>
          </p:cNvPicPr>
          <p:nvPr/>
        </p:nvPicPr>
        <p:blipFill rotWithShape="1">
          <a:blip r:embed="rId3">
            <a:extLst>
              <a:ext uri="{28A0092B-C50C-407E-A947-70E740481C1C}">
                <a14:useLocalDpi xmlns:a14="http://schemas.microsoft.com/office/drawing/2010/main" val="0"/>
              </a:ext>
            </a:extLst>
          </a:blip>
          <a:srcRect l="15583" r="14586" b="-2"/>
          <a:stretch/>
        </p:blipFill>
        <p:spPr>
          <a:xfrm>
            <a:off x="6094410" y="609601"/>
            <a:ext cx="5449889" cy="5638797"/>
          </a:xfrm>
          <a:prstGeom prst="rect">
            <a:avLst/>
          </a:prstGeom>
          <a:effectLst>
            <a:outerShdw blurRad="50800" dist="38100" dir="5400000" algn="t" rotWithShape="0">
              <a:prstClr val="black">
                <a:alpha val="43000"/>
              </a:prstClr>
            </a:outerShdw>
          </a:effectLst>
        </p:spPr>
      </p:pic>
      <p:sp>
        <p:nvSpPr>
          <p:cNvPr id="12" name="Rectangle 9">
            <a:extLst>
              <a:ext uri="{FF2B5EF4-FFF2-40B4-BE49-F238E27FC236}">
                <a16:creationId xmlns:a16="http://schemas.microsoft.com/office/drawing/2014/main" id="{8CFA7DB6-9E1C-4921-AAAA-A5A1EDBCB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AFE4A88-F3A9-4402-9C57-8EA63ADC0197}"/>
              </a:ext>
            </a:extLst>
          </p:cNvPr>
          <p:cNvSpPr>
            <a:spLocks noGrp="1"/>
          </p:cNvSpPr>
          <p:nvPr>
            <p:ph idx="1"/>
          </p:nvPr>
        </p:nvSpPr>
        <p:spPr>
          <a:xfrm>
            <a:off x="647701" y="2438401"/>
            <a:ext cx="4797256" cy="3809998"/>
          </a:xfrm>
        </p:spPr>
        <p:txBody>
          <a:bodyPr>
            <a:normAutofit/>
          </a:bodyPr>
          <a:lstStyle/>
          <a:p>
            <a:pPr>
              <a:lnSpc>
                <a:spcPct val="90000"/>
              </a:lnSpc>
            </a:pPr>
            <a:r>
              <a:rPr lang="en-US" sz="1700" b="1" dirty="0"/>
              <a:t>Do </a:t>
            </a:r>
            <a:r>
              <a:rPr lang="en-US" sz="1700" b="1" dirty="0">
                <a:solidFill>
                  <a:srgbClr val="FFFF00"/>
                </a:solidFill>
              </a:rPr>
              <a:t>NOT</a:t>
            </a:r>
            <a:r>
              <a:rPr lang="en-US" sz="1700" b="1" dirty="0"/>
              <a:t> visualize negativity or negative experience…</a:t>
            </a:r>
          </a:p>
          <a:p>
            <a:pPr>
              <a:lnSpc>
                <a:spcPct val="90000"/>
              </a:lnSpc>
            </a:pPr>
            <a:r>
              <a:rPr lang="en-US" sz="1700" b="1" dirty="0"/>
              <a:t>Living life the </a:t>
            </a:r>
            <a:r>
              <a:rPr lang="en-US" sz="1700" b="1" dirty="0">
                <a:solidFill>
                  <a:srgbClr val="FFFF00"/>
                </a:solidFill>
              </a:rPr>
              <a:t>WAY</a:t>
            </a:r>
            <a:r>
              <a:rPr lang="en-US" sz="1700" b="1" dirty="0"/>
              <a:t> we want…on our </a:t>
            </a:r>
            <a:r>
              <a:rPr lang="en-US" sz="1700" b="1" dirty="0">
                <a:solidFill>
                  <a:srgbClr val="FFFF00"/>
                </a:solidFill>
              </a:rPr>
              <a:t>OWN</a:t>
            </a:r>
            <a:r>
              <a:rPr lang="en-US" sz="1700" b="1" dirty="0"/>
              <a:t> terms…</a:t>
            </a:r>
          </a:p>
          <a:p>
            <a:pPr>
              <a:lnSpc>
                <a:spcPct val="90000"/>
              </a:lnSpc>
            </a:pPr>
            <a:r>
              <a:rPr lang="en-US" sz="1700" b="1" dirty="0"/>
              <a:t>Recognize </a:t>
            </a:r>
            <a:r>
              <a:rPr lang="en-US" sz="1700" b="1" dirty="0">
                <a:solidFill>
                  <a:srgbClr val="FFFF00"/>
                </a:solidFill>
              </a:rPr>
              <a:t>YOUR</a:t>
            </a:r>
            <a:r>
              <a:rPr lang="en-US" sz="1700" b="1" dirty="0"/>
              <a:t> power of manifestation…</a:t>
            </a:r>
          </a:p>
          <a:p>
            <a:pPr>
              <a:lnSpc>
                <a:spcPct val="90000"/>
              </a:lnSpc>
            </a:pPr>
            <a:r>
              <a:rPr lang="en-US" sz="1700" b="1" dirty="0">
                <a:solidFill>
                  <a:srgbClr val="FFFF00"/>
                </a:solidFill>
              </a:rPr>
              <a:t>LASER FOCUS </a:t>
            </a:r>
            <a:r>
              <a:rPr lang="en-US" sz="1700" b="1" dirty="0"/>
              <a:t>and </a:t>
            </a:r>
            <a:r>
              <a:rPr lang="en-US" sz="1700" b="1" dirty="0">
                <a:solidFill>
                  <a:srgbClr val="FFFF00"/>
                </a:solidFill>
              </a:rPr>
              <a:t>CLARITY</a:t>
            </a:r>
            <a:r>
              <a:rPr lang="en-US" sz="1700" b="1" dirty="0"/>
              <a:t> – leads to manifestation…</a:t>
            </a:r>
          </a:p>
          <a:p>
            <a:pPr>
              <a:lnSpc>
                <a:spcPct val="90000"/>
              </a:lnSpc>
            </a:pPr>
            <a:r>
              <a:rPr lang="en-US" sz="1700" b="1" dirty="0"/>
              <a:t>Do </a:t>
            </a:r>
            <a:r>
              <a:rPr lang="en-US" sz="1700" b="1" dirty="0">
                <a:solidFill>
                  <a:srgbClr val="FFFF00"/>
                </a:solidFill>
              </a:rPr>
              <a:t>NOT</a:t>
            </a:r>
            <a:r>
              <a:rPr lang="en-US" sz="1700" b="1" dirty="0"/>
              <a:t> give importance to obstacles (move beyond them)…</a:t>
            </a:r>
          </a:p>
          <a:p>
            <a:pPr>
              <a:lnSpc>
                <a:spcPct val="90000"/>
              </a:lnSpc>
            </a:pPr>
            <a:r>
              <a:rPr lang="en-US" sz="1700" b="1" dirty="0">
                <a:solidFill>
                  <a:srgbClr val="FFFF00"/>
                </a:solidFill>
              </a:rPr>
              <a:t>SCULPTING</a:t>
            </a:r>
            <a:r>
              <a:rPr lang="en-US" sz="1700" b="1" dirty="0"/>
              <a:t> each day…living the most empowered life…</a:t>
            </a:r>
          </a:p>
          <a:p>
            <a:pPr>
              <a:lnSpc>
                <a:spcPct val="90000"/>
              </a:lnSpc>
            </a:pPr>
            <a:endParaRPr lang="en-US" sz="1700" b="1" dirty="0"/>
          </a:p>
          <a:p>
            <a:pPr>
              <a:lnSpc>
                <a:spcPct val="90000"/>
              </a:lnSpc>
            </a:pPr>
            <a:endParaRPr lang="en-US" sz="1700" b="1" dirty="0"/>
          </a:p>
        </p:txBody>
      </p:sp>
    </p:spTree>
    <p:extLst>
      <p:ext uri="{BB962C8B-B14F-4D97-AF65-F5344CB8AC3E}">
        <p14:creationId xmlns:p14="http://schemas.microsoft.com/office/powerpoint/2010/main" val="3503396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0DEC-C03D-43A9-9C8C-1E59F0AC74D4}"/>
              </a:ext>
            </a:extLst>
          </p:cNvPr>
          <p:cNvSpPr>
            <a:spLocks noGrp="1"/>
          </p:cNvSpPr>
          <p:nvPr>
            <p:ph type="title"/>
          </p:nvPr>
        </p:nvSpPr>
        <p:spPr>
          <a:xfrm>
            <a:off x="755168" y="318495"/>
            <a:ext cx="9404723" cy="956632"/>
          </a:xfrm>
        </p:spPr>
        <p:txBody>
          <a:bodyPr>
            <a:normAutofit/>
          </a:bodyPr>
          <a:lstStyle/>
          <a:p>
            <a:pPr algn="ctr">
              <a:lnSpc>
                <a:spcPct val="90000"/>
              </a:lnSpc>
            </a:pPr>
            <a:r>
              <a:rPr lang="en-US" sz="2900" b="1" dirty="0">
                <a:solidFill>
                  <a:srgbClr val="FFFF00"/>
                </a:solidFill>
              </a:rPr>
              <a:t>HOW DOES SELF-MASTERY HELP WITH ADDICTIONS, TRAUMAS, DEPRESSION, SUICIDAL IDEATION ETC.?</a:t>
            </a:r>
          </a:p>
        </p:txBody>
      </p:sp>
      <p:graphicFrame>
        <p:nvGraphicFramePr>
          <p:cNvPr id="5" name="Content Placeholder 2">
            <a:extLst>
              <a:ext uri="{FF2B5EF4-FFF2-40B4-BE49-F238E27FC236}">
                <a16:creationId xmlns:a16="http://schemas.microsoft.com/office/drawing/2014/main" id="{4EDA72D8-E184-4A8B-AC2E-E297363A4DEC}"/>
              </a:ext>
            </a:extLst>
          </p:cNvPr>
          <p:cNvGraphicFramePr>
            <a:graphicFrameLocks noGrp="1"/>
          </p:cNvGraphicFramePr>
          <p:nvPr>
            <p:ph idx="1"/>
            <p:extLst>
              <p:ext uri="{D42A27DB-BD31-4B8C-83A1-F6EECF244321}">
                <p14:modId xmlns:p14="http://schemas.microsoft.com/office/powerpoint/2010/main" val="92109952"/>
              </p:ext>
            </p:extLst>
          </p:nvPr>
        </p:nvGraphicFramePr>
        <p:xfrm>
          <a:off x="410548" y="1576873"/>
          <a:ext cx="10739534"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0585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6C17-BF01-41AD-8B7D-A0D0BBA945D8}"/>
              </a:ext>
            </a:extLst>
          </p:cNvPr>
          <p:cNvSpPr>
            <a:spLocks noGrp="1"/>
          </p:cNvSpPr>
          <p:nvPr>
            <p:ph type="title"/>
          </p:nvPr>
        </p:nvSpPr>
        <p:spPr>
          <a:xfrm>
            <a:off x="648930" y="629266"/>
            <a:ext cx="5616217" cy="1622321"/>
          </a:xfrm>
        </p:spPr>
        <p:txBody>
          <a:bodyPr>
            <a:normAutofit/>
          </a:bodyPr>
          <a:lstStyle/>
          <a:p>
            <a:pPr algn="ctr">
              <a:lnSpc>
                <a:spcPct val="90000"/>
              </a:lnSpc>
            </a:pPr>
            <a:r>
              <a:rPr lang="en-US" sz="3600" b="1" dirty="0"/>
              <a:t>IS SELF-MASTERY A STATE OF JOY OR CYCLICAL PLEASURE AND PAIN?</a:t>
            </a:r>
          </a:p>
        </p:txBody>
      </p:sp>
      <p:sp>
        <p:nvSpPr>
          <p:cNvPr id="3" name="Content Placeholder 2">
            <a:extLst>
              <a:ext uri="{FF2B5EF4-FFF2-40B4-BE49-F238E27FC236}">
                <a16:creationId xmlns:a16="http://schemas.microsoft.com/office/drawing/2014/main" id="{02100976-8424-4353-BBBB-E43BA625760A}"/>
              </a:ext>
            </a:extLst>
          </p:cNvPr>
          <p:cNvSpPr>
            <a:spLocks noGrp="1"/>
          </p:cNvSpPr>
          <p:nvPr>
            <p:ph idx="1"/>
          </p:nvPr>
        </p:nvSpPr>
        <p:spPr>
          <a:xfrm>
            <a:off x="648931" y="2438400"/>
            <a:ext cx="5616216" cy="3785419"/>
          </a:xfrm>
        </p:spPr>
        <p:txBody>
          <a:bodyPr>
            <a:normAutofit/>
          </a:bodyPr>
          <a:lstStyle/>
          <a:p>
            <a:r>
              <a:rPr lang="en-US" dirty="0"/>
              <a:t>Pleasure and pain are </a:t>
            </a:r>
            <a:r>
              <a:rPr lang="en-US" b="1" dirty="0">
                <a:solidFill>
                  <a:srgbClr val="FFFF00"/>
                </a:solidFill>
              </a:rPr>
              <a:t>TWO SIDES </a:t>
            </a:r>
            <a:r>
              <a:rPr lang="en-US" dirty="0"/>
              <a:t>of the same coin…</a:t>
            </a:r>
          </a:p>
          <a:p>
            <a:r>
              <a:rPr lang="en-US" dirty="0"/>
              <a:t>Giving </a:t>
            </a:r>
            <a:r>
              <a:rPr lang="en-US" b="1" dirty="0">
                <a:solidFill>
                  <a:srgbClr val="FFFF00"/>
                </a:solidFill>
              </a:rPr>
              <a:t>TOO MUCH WEIGHT </a:t>
            </a:r>
            <a:r>
              <a:rPr lang="en-US" dirty="0"/>
              <a:t>to pleasure or pain…</a:t>
            </a:r>
          </a:p>
          <a:p>
            <a:r>
              <a:rPr lang="en-US" dirty="0"/>
              <a:t>Self-Mastery: A </a:t>
            </a:r>
            <a:r>
              <a:rPr lang="en-US" b="1" dirty="0">
                <a:solidFill>
                  <a:srgbClr val="FFFF00"/>
                </a:solidFill>
              </a:rPr>
              <a:t>STEADY STATE </a:t>
            </a:r>
            <a:r>
              <a:rPr lang="en-US" dirty="0"/>
              <a:t>with equal perception…</a:t>
            </a:r>
          </a:p>
          <a:p>
            <a:r>
              <a:rPr lang="en-US" dirty="0"/>
              <a:t>Experiencing </a:t>
            </a:r>
            <a:r>
              <a:rPr lang="en-US" b="1" dirty="0">
                <a:solidFill>
                  <a:srgbClr val="FFFF00"/>
                </a:solidFill>
              </a:rPr>
              <a:t>EVERYTHING </a:t>
            </a:r>
            <a:r>
              <a:rPr lang="en-US" dirty="0"/>
              <a:t>without attachment…</a:t>
            </a:r>
          </a:p>
          <a:p>
            <a:r>
              <a:rPr lang="en-US" dirty="0"/>
              <a:t>Stay </a:t>
            </a:r>
            <a:r>
              <a:rPr lang="en-US" b="1" dirty="0">
                <a:solidFill>
                  <a:srgbClr val="FFFF00"/>
                </a:solidFill>
              </a:rPr>
              <a:t>ANCHORED</a:t>
            </a:r>
            <a:r>
              <a:rPr lang="en-US" dirty="0"/>
              <a:t> in one’s own peace…</a:t>
            </a:r>
          </a:p>
          <a:p>
            <a:pPr marL="0" indent="0">
              <a:buNone/>
            </a:pPr>
            <a:endParaRPr lang="en-US" dirty="0"/>
          </a:p>
        </p:txBody>
      </p:sp>
      <p:sp>
        <p:nvSpPr>
          <p:cNvPr id="10" name="Freeform 31">
            <a:extLst>
              <a:ext uri="{FF2B5EF4-FFF2-40B4-BE49-F238E27FC236}">
                <a16:creationId xmlns:a16="http://schemas.microsoft.com/office/drawing/2014/main" id="{10208470-709D-4AF1-83BC-8A1019901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Rectangle 11">
            <a:extLst>
              <a:ext uri="{FF2B5EF4-FFF2-40B4-BE49-F238E27FC236}">
                <a16:creationId xmlns:a16="http://schemas.microsoft.com/office/drawing/2014/main" id="{38D8AE6D-D2DF-4BEA-AF55-5E7DD41A3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9" y="0"/>
            <a:ext cx="463828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8D9E9787-9929-42D8-AEDA-28F93680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06400"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descr="Icon, arrow&#10;&#10;Description automatically generated">
            <a:extLst>
              <a:ext uri="{FF2B5EF4-FFF2-40B4-BE49-F238E27FC236}">
                <a16:creationId xmlns:a16="http://schemas.microsoft.com/office/drawing/2014/main" id="{931C3EFC-FD31-4648-AC16-FCA50BCA0D1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63742" y="1323105"/>
            <a:ext cx="3980139" cy="4211786"/>
          </a:xfrm>
          <a:prstGeom prst="rect">
            <a:avLst/>
          </a:prstGeom>
          <a:effectLst/>
        </p:spPr>
      </p:pic>
      <p:sp>
        <p:nvSpPr>
          <p:cNvPr id="16" name="Rectangle 15">
            <a:extLst>
              <a:ext uri="{FF2B5EF4-FFF2-40B4-BE49-F238E27FC236}">
                <a16:creationId xmlns:a16="http://schemas.microsoft.com/office/drawing/2014/main" id="{30A678BD-FD5D-4756-B0DC-E713CB827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99809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E3F4E1-B084-4FFF-9627-13782BE0B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388056-9798-4E3F-873C-8E8A9E174374}"/>
              </a:ext>
            </a:extLst>
          </p:cNvPr>
          <p:cNvSpPr>
            <a:spLocks noGrp="1"/>
          </p:cNvSpPr>
          <p:nvPr>
            <p:ph type="title"/>
          </p:nvPr>
        </p:nvSpPr>
        <p:spPr>
          <a:xfrm>
            <a:off x="410548" y="1447800"/>
            <a:ext cx="3750762" cy="4572000"/>
          </a:xfrm>
        </p:spPr>
        <p:txBody>
          <a:bodyPr anchor="ctr">
            <a:normAutofit/>
          </a:bodyPr>
          <a:lstStyle/>
          <a:p>
            <a:r>
              <a:rPr lang="en-US" sz="2800" b="1" dirty="0">
                <a:solidFill>
                  <a:srgbClr val="EBEBEB"/>
                </a:solidFill>
              </a:rPr>
              <a:t>WHAT IS PERSONAL TRANSFORMATION?</a:t>
            </a:r>
          </a:p>
        </p:txBody>
      </p:sp>
      <p:sp>
        <p:nvSpPr>
          <p:cNvPr id="11" name="Freeform: Shape 10">
            <a:extLst>
              <a:ext uri="{FF2B5EF4-FFF2-40B4-BE49-F238E27FC236}">
                <a16:creationId xmlns:a16="http://schemas.microsoft.com/office/drawing/2014/main" id="{1F8051AB-C2F8-461F-812A-3E5886214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481E0C28-CB2F-425F-98C5-AF23B9B70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2DB2879C-F0B1-4195-A323-E97B6065A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487FD8EB-5916-45AD-BED8-E5AD002C0F9F}"/>
              </a:ext>
            </a:extLst>
          </p:cNvPr>
          <p:cNvGraphicFramePr>
            <a:graphicFrameLocks noGrp="1"/>
          </p:cNvGraphicFramePr>
          <p:nvPr>
            <p:ph idx="1"/>
            <p:extLst>
              <p:ext uri="{D42A27DB-BD31-4B8C-83A1-F6EECF244321}">
                <p14:modId xmlns:p14="http://schemas.microsoft.com/office/powerpoint/2010/main" val="3123540786"/>
              </p:ext>
            </p:extLst>
          </p:nvPr>
        </p:nvGraphicFramePr>
        <p:xfrm>
          <a:off x="4720781" y="1142999"/>
          <a:ext cx="7147757" cy="5453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571049"/>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06D24-DA9A-4BB3-91F0-B8B578B5F94E}"/>
              </a:ext>
            </a:extLst>
          </p:cNvPr>
          <p:cNvSpPr>
            <a:spLocks noGrp="1"/>
          </p:cNvSpPr>
          <p:nvPr>
            <p:ph type="title"/>
          </p:nvPr>
        </p:nvSpPr>
        <p:spPr>
          <a:xfrm>
            <a:off x="650668" y="629266"/>
            <a:ext cx="6249784" cy="1641986"/>
          </a:xfrm>
        </p:spPr>
        <p:txBody>
          <a:bodyPr>
            <a:normAutofit/>
          </a:bodyPr>
          <a:lstStyle/>
          <a:p>
            <a:pPr algn="ctr"/>
            <a:r>
              <a:rPr lang="en-US" b="1" dirty="0"/>
              <a:t>CHANGE VS. TRANSFORMATION</a:t>
            </a:r>
          </a:p>
        </p:txBody>
      </p:sp>
      <p:pic>
        <p:nvPicPr>
          <p:cNvPr id="6" name="Picture 5" descr="Diagram&#10;&#10;Description automatically generated">
            <a:extLst>
              <a:ext uri="{FF2B5EF4-FFF2-40B4-BE49-F238E27FC236}">
                <a16:creationId xmlns:a16="http://schemas.microsoft.com/office/drawing/2014/main" id="{094CDC06-2CD8-48F7-865B-23EF41BCF3E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197" r="41690"/>
          <a:stretch/>
        </p:blipFill>
        <p:spPr>
          <a:xfrm>
            <a:off x="7447484" y="0"/>
            <a:ext cx="4646658" cy="6857990"/>
          </a:xfrm>
          <a:prstGeom prst="rect">
            <a:avLst/>
          </a:prstGeom>
        </p:spPr>
      </p:pic>
      <p:sp>
        <p:nvSpPr>
          <p:cNvPr id="43" name="Rectangle 34">
            <a:extLst>
              <a:ext uri="{FF2B5EF4-FFF2-40B4-BE49-F238E27FC236}">
                <a16:creationId xmlns:a16="http://schemas.microsoft.com/office/drawing/2014/main" id="{4554089D-779D-46F6-81CB-EA9C1269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7" name="Content Placeholder 2">
            <a:extLst>
              <a:ext uri="{FF2B5EF4-FFF2-40B4-BE49-F238E27FC236}">
                <a16:creationId xmlns:a16="http://schemas.microsoft.com/office/drawing/2014/main" id="{D33D9AE1-F221-4BF8-9FFC-6ACF1A6D379B}"/>
              </a:ext>
            </a:extLst>
          </p:cNvPr>
          <p:cNvGraphicFramePr>
            <a:graphicFrameLocks noGrp="1"/>
          </p:cNvGraphicFramePr>
          <p:nvPr>
            <p:ph idx="1"/>
            <p:extLst>
              <p:ext uri="{D42A27DB-BD31-4B8C-83A1-F6EECF244321}">
                <p14:modId xmlns:p14="http://schemas.microsoft.com/office/powerpoint/2010/main" val="4167524593"/>
              </p:ext>
            </p:extLst>
          </p:nvPr>
        </p:nvGraphicFramePr>
        <p:xfrm>
          <a:off x="650668" y="2438400"/>
          <a:ext cx="6249784" cy="3809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1AEF21B1-195A-4538-BF1D-6D1EECA54235}"/>
              </a:ext>
            </a:extLst>
          </p:cNvPr>
          <p:cNvSpPr txBox="1"/>
          <p:nvPr/>
        </p:nvSpPr>
        <p:spPr>
          <a:xfrm>
            <a:off x="4420014" y="6657935"/>
            <a:ext cx="285045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eoplematters.in/article/hrs-digital-transformation/rpg-groups-hr-transformation-journey-2123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67974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E3BE-891A-4318-B85B-60C4B622BBAF}"/>
              </a:ext>
            </a:extLst>
          </p:cNvPr>
          <p:cNvSpPr>
            <a:spLocks noGrp="1"/>
          </p:cNvSpPr>
          <p:nvPr>
            <p:ph type="title"/>
          </p:nvPr>
        </p:nvSpPr>
        <p:spPr>
          <a:xfrm>
            <a:off x="2309779" y="609601"/>
            <a:ext cx="7048825" cy="807648"/>
          </a:xfrm>
        </p:spPr>
        <p:txBody>
          <a:bodyPr>
            <a:normAutofit/>
          </a:bodyPr>
          <a:lstStyle/>
          <a:p>
            <a:r>
              <a:rPr lang="en-US" b="1" dirty="0"/>
              <a:t>WHAT IS THE “TRUE SELF?”</a:t>
            </a:r>
          </a:p>
        </p:txBody>
      </p:sp>
      <p:pic>
        <p:nvPicPr>
          <p:cNvPr id="10" name="Picture 9">
            <a:extLst>
              <a:ext uri="{FF2B5EF4-FFF2-40B4-BE49-F238E27FC236}">
                <a16:creationId xmlns:a16="http://schemas.microsoft.com/office/drawing/2014/main" id="{F90B4E31-55EC-4686-B5DD-1BFBDBE25A4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65" r="2" b="2"/>
          <a:stretch/>
        </p:blipFill>
        <p:spPr>
          <a:xfrm>
            <a:off x="1034252" y="1950098"/>
            <a:ext cx="4197112" cy="3230569"/>
          </a:xfrm>
          <a:prstGeom prst="rect">
            <a:avLst/>
          </a:prstGeom>
          <a:effectLst>
            <a:outerShdw blurRad="50800" dist="38100" dir="5400000" algn="t" rotWithShape="0">
              <a:prstClr val="black">
                <a:alpha val="43000"/>
              </a:prstClr>
            </a:outerShdw>
          </a:effectLst>
        </p:spPr>
      </p:pic>
      <p:sp>
        <p:nvSpPr>
          <p:cNvPr id="3" name="Content Placeholder 2">
            <a:extLst>
              <a:ext uri="{FF2B5EF4-FFF2-40B4-BE49-F238E27FC236}">
                <a16:creationId xmlns:a16="http://schemas.microsoft.com/office/drawing/2014/main" id="{DC77A77A-8C4E-4C18-B052-E0519DD58A01}"/>
              </a:ext>
            </a:extLst>
          </p:cNvPr>
          <p:cNvSpPr>
            <a:spLocks noGrp="1"/>
          </p:cNvSpPr>
          <p:nvPr>
            <p:ph idx="1"/>
          </p:nvPr>
        </p:nvSpPr>
        <p:spPr>
          <a:xfrm>
            <a:off x="5840963" y="1548882"/>
            <a:ext cx="6008915" cy="5103845"/>
          </a:xfrm>
        </p:spPr>
        <p:txBody>
          <a:bodyPr>
            <a:normAutofit/>
          </a:bodyPr>
          <a:lstStyle/>
          <a:p>
            <a:pPr>
              <a:lnSpc>
                <a:spcPct val="90000"/>
              </a:lnSpc>
            </a:pPr>
            <a:r>
              <a:rPr lang="en-US" sz="1400" b="1" dirty="0"/>
              <a:t>We are more than our body and mind.</a:t>
            </a:r>
          </a:p>
          <a:p>
            <a:pPr>
              <a:lnSpc>
                <a:spcPct val="90000"/>
              </a:lnSpc>
            </a:pPr>
            <a:r>
              <a:rPr lang="en-US" sz="1400" b="1" dirty="0"/>
              <a:t>Watching one’s mind and thoughts.  See the flow…</a:t>
            </a:r>
          </a:p>
          <a:p>
            <a:pPr>
              <a:lnSpc>
                <a:spcPct val="90000"/>
              </a:lnSpc>
            </a:pPr>
            <a:r>
              <a:rPr lang="en-US" sz="1400" b="1" dirty="0"/>
              <a:t>Observe thoughts without identifying with them…</a:t>
            </a:r>
          </a:p>
          <a:p>
            <a:pPr>
              <a:lnSpc>
                <a:spcPct val="90000"/>
              </a:lnSpc>
            </a:pPr>
            <a:r>
              <a:rPr lang="en-US" sz="1400" b="1" dirty="0"/>
              <a:t>Not to start or stop a thought…</a:t>
            </a:r>
          </a:p>
          <a:p>
            <a:pPr>
              <a:lnSpc>
                <a:spcPct val="90000"/>
              </a:lnSpc>
            </a:pPr>
            <a:r>
              <a:rPr lang="en-US" sz="1400" b="1" dirty="0"/>
              <a:t>Who is observing thoughts…?</a:t>
            </a:r>
          </a:p>
          <a:p>
            <a:pPr>
              <a:lnSpc>
                <a:spcPct val="90000"/>
              </a:lnSpc>
            </a:pPr>
            <a:r>
              <a:rPr lang="en-US" sz="1400" b="1" dirty="0"/>
              <a:t>Who are you after thoughts stop?</a:t>
            </a:r>
          </a:p>
          <a:p>
            <a:pPr>
              <a:lnSpc>
                <a:spcPct val="90000"/>
              </a:lnSpc>
            </a:pPr>
            <a:r>
              <a:rPr lang="en-US" sz="1400" b="1" dirty="0"/>
              <a:t>Empowerment to control one’s life via meditation practices…</a:t>
            </a:r>
          </a:p>
          <a:p>
            <a:pPr>
              <a:lnSpc>
                <a:spcPct val="90000"/>
              </a:lnSpc>
            </a:pPr>
            <a:r>
              <a:rPr lang="en-US" sz="1400" b="1" dirty="0"/>
              <a:t>Navigating through life with control…watching thoughts and letting them go…</a:t>
            </a:r>
          </a:p>
          <a:p>
            <a:pPr>
              <a:lnSpc>
                <a:spcPct val="90000"/>
              </a:lnSpc>
            </a:pPr>
            <a:r>
              <a:rPr lang="en-US" sz="1400" b="1" dirty="0"/>
              <a:t>Do not get overwhelmed by one’s thoughts…</a:t>
            </a:r>
          </a:p>
          <a:p>
            <a:pPr>
              <a:lnSpc>
                <a:spcPct val="90000"/>
              </a:lnSpc>
            </a:pPr>
            <a:r>
              <a:rPr lang="en-US" sz="1400" b="1" dirty="0"/>
              <a:t>Recognize the emotional charge that goes with thoughts…</a:t>
            </a:r>
          </a:p>
          <a:p>
            <a:pPr>
              <a:lnSpc>
                <a:spcPct val="90000"/>
              </a:lnSpc>
            </a:pPr>
            <a:r>
              <a:rPr lang="en-US" sz="1400" b="1" dirty="0"/>
              <a:t>Do not project past (harmful) experiences into the possible future…</a:t>
            </a:r>
          </a:p>
          <a:p>
            <a:pPr>
              <a:lnSpc>
                <a:spcPct val="90000"/>
              </a:lnSpc>
            </a:pPr>
            <a:r>
              <a:rPr lang="en-US" sz="1400" b="1" dirty="0"/>
              <a:t>Dropping into one’s calm space, periodically…</a:t>
            </a:r>
          </a:p>
          <a:p>
            <a:pPr>
              <a:lnSpc>
                <a:spcPct val="90000"/>
              </a:lnSpc>
            </a:pPr>
            <a:r>
              <a:rPr lang="en-US" sz="1400" b="1" dirty="0"/>
              <a:t>State of equanimity.</a:t>
            </a:r>
          </a:p>
          <a:p>
            <a:pPr>
              <a:lnSpc>
                <a:spcPct val="90000"/>
              </a:lnSpc>
            </a:pPr>
            <a:r>
              <a:rPr lang="en-US" sz="1400" b="1" dirty="0"/>
              <a:t>Humanity is one mass of energy.  Our family is the world family… </a:t>
            </a:r>
          </a:p>
        </p:txBody>
      </p:sp>
    </p:spTree>
    <p:extLst>
      <p:ext uri="{BB962C8B-B14F-4D97-AF65-F5344CB8AC3E}">
        <p14:creationId xmlns:p14="http://schemas.microsoft.com/office/powerpoint/2010/main" val="3921204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37AAE58-B7D3-483F-829E-637C98F7F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050750-C940-463B-926E-CE26150D10C2}"/>
              </a:ext>
            </a:extLst>
          </p:cNvPr>
          <p:cNvSpPr>
            <a:spLocks noGrp="1"/>
          </p:cNvSpPr>
          <p:nvPr>
            <p:ph type="title"/>
          </p:nvPr>
        </p:nvSpPr>
        <p:spPr>
          <a:xfrm>
            <a:off x="1224777" y="206594"/>
            <a:ext cx="10364412" cy="1264906"/>
          </a:xfrm>
        </p:spPr>
        <p:txBody>
          <a:bodyPr vert="horz" lIns="91440" tIns="45720" rIns="91440" bIns="45720" rtlCol="0" anchor="b">
            <a:normAutofit/>
          </a:bodyPr>
          <a:lstStyle/>
          <a:p>
            <a:r>
              <a:rPr lang="en-US" sz="4100" dirty="0"/>
              <a:t>explore how you are identifying yourself</a:t>
            </a:r>
          </a:p>
        </p:txBody>
      </p:sp>
      <p:pic>
        <p:nvPicPr>
          <p:cNvPr id="8" name="Picture 7" descr="A picture containing text, businesscard&#10;&#10;Description automatically generated">
            <a:extLst>
              <a:ext uri="{FF2B5EF4-FFF2-40B4-BE49-F238E27FC236}">
                <a16:creationId xmlns:a16="http://schemas.microsoft.com/office/drawing/2014/main" id="{8CD03B6F-F8D6-4E7B-A351-790121E944A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37249" y="1678094"/>
            <a:ext cx="4717142" cy="3219450"/>
          </a:xfrm>
          <a:prstGeom prst="rect">
            <a:avLst/>
          </a:prstGeom>
        </p:spPr>
      </p:pic>
      <p:pic>
        <p:nvPicPr>
          <p:cNvPr id="5" name="Content Placeholder 4" descr="Logo, company name&#10;&#10;Description automatically generated">
            <a:extLst>
              <a:ext uri="{FF2B5EF4-FFF2-40B4-BE49-F238E27FC236}">
                <a16:creationId xmlns:a16="http://schemas.microsoft.com/office/drawing/2014/main" id="{83E8DE57-74E9-4391-BFD0-86E9EF297D3F}"/>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711793" y="1678094"/>
            <a:ext cx="3914225" cy="3219450"/>
          </a:xfrm>
          <a:prstGeom prst="rect">
            <a:avLst/>
          </a:prstGeom>
        </p:spPr>
      </p:pic>
      <p:sp>
        <p:nvSpPr>
          <p:cNvPr id="6" name="TextBox 5">
            <a:extLst>
              <a:ext uri="{FF2B5EF4-FFF2-40B4-BE49-F238E27FC236}">
                <a16:creationId xmlns:a16="http://schemas.microsoft.com/office/drawing/2014/main" id="{E0802995-920B-4034-8630-2B258A3CB4AA}"/>
              </a:ext>
            </a:extLst>
          </p:cNvPr>
          <p:cNvSpPr txBox="1"/>
          <p:nvPr/>
        </p:nvSpPr>
        <p:spPr>
          <a:xfrm>
            <a:off x="641711" y="6118980"/>
            <a:ext cx="2784737"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eslkidsgames.com/2013/05/esl-who-am-i.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
        <p:nvSpPr>
          <p:cNvPr id="9" name="TextBox 8">
            <a:extLst>
              <a:ext uri="{FF2B5EF4-FFF2-40B4-BE49-F238E27FC236}">
                <a16:creationId xmlns:a16="http://schemas.microsoft.com/office/drawing/2014/main" id="{F44391C4-FC5F-4EF0-928E-DA764AD43961}"/>
              </a:ext>
            </a:extLst>
          </p:cNvPr>
          <p:cNvSpPr txBox="1"/>
          <p:nvPr/>
        </p:nvSpPr>
        <p:spPr>
          <a:xfrm>
            <a:off x="622475" y="5918925"/>
            <a:ext cx="2803973"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www.kissmylist.com/tell-your-story/">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8"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Tree>
    <p:extLst>
      <p:ext uri="{BB962C8B-B14F-4D97-AF65-F5344CB8AC3E}">
        <p14:creationId xmlns:p14="http://schemas.microsoft.com/office/powerpoint/2010/main" val="3532174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4F1F-6D22-4FD8-8A84-6D1C1F817EDF}"/>
              </a:ext>
            </a:extLst>
          </p:cNvPr>
          <p:cNvSpPr>
            <a:spLocks noGrp="1"/>
          </p:cNvSpPr>
          <p:nvPr>
            <p:ph type="title"/>
          </p:nvPr>
        </p:nvSpPr>
        <p:spPr>
          <a:xfrm>
            <a:off x="717780" y="495042"/>
            <a:ext cx="4802031" cy="1641986"/>
          </a:xfrm>
        </p:spPr>
        <p:txBody>
          <a:bodyPr>
            <a:normAutofit/>
          </a:bodyPr>
          <a:lstStyle/>
          <a:p>
            <a:pPr algn="ctr"/>
            <a:r>
              <a:rPr lang="en-US" b="1" dirty="0">
                <a:solidFill>
                  <a:schemeClr val="accent3">
                    <a:lumMod val="20000"/>
                    <a:lumOff val="80000"/>
                  </a:schemeClr>
                </a:solidFill>
              </a:rPr>
              <a:t>WHAT IS MASTERY OF THE MIND?</a:t>
            </a:r>
          </a:p>
        </p:txBody>
      </p:sp>
      <p:pic>
        <p:nvPicPr>
          <p:cNvPr id="8" name="Picture 7" descr="A picture containing window&#10;&#10;Description automatically generated">
            <a:extLst>
              <a:ext uri="{FF2B5EF4-FFF2-40B4-BE49-F238E27FC236}">
                <a16:creationId xmlns:a16="http://schemas.microsoft.com/office/drawing/2014/main" id="{F8A98E04-D3D8-422D-B67D-0A2A0D34EFFE}"/>
              </a:ext>
            </a:extLst>
          </p:cNvPr>
          <p:cNvPicPr>
            <a:picLocks noChangeAspect="1"/>
          </p:cNvPicPr>
          <p:nvPr/>
        </p:nvPicPr>
        <p:blipFill rotWithShape="1">
          <a:blip r:embed="rId3">
            <a:extLst>
              <a:ext uri="{28A0092B-C50C-407E-A947-70E740481C1C}">
                <a14:useLocalDpi xmlns:a14="http://schemas.microsoft.com/office/drawing/2010/main" val="0"/>
              </a:ext>
            </a:extLst>
          </a:blip>
          <a:srcRect l="2076"/>
          <a:stretch/>
        </p:blipFill>
        <p:spPr>
          <a:xfrm>
            <a:off x="6100398" y="10"/>
            <a:ext cx="6094412" cy="6857990"/>
          </a:xfrm>
          <a:prstGeom prst="rect">
            <a:avLst/>
          </a:prstGeom>
        </p:spPr>
      </p:pic>
      <p:sp>
        <p:nvSpPr>
          <p:cNvPr id="16" name="Rectangle 15">
            <a:extLst>
              <a:ext uri="{FF2B5EF4-FFF2-40B4-BE49-F238E27FC236}">
                <a16:creationId xmlns:a16="http://schemas.microsoft.com/office/drawing/2014/main" id="{7983E32D-6031-4B6D-99FC-8D0DB68DF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5A94CFC-AB8D-4D0E-8393-1450820801B3}"/>
              </a:ext>
            </a:extLst>
          </p:cNvPr>
          <p:cNvSpPr>
            <a:spLocks noGrp="1"/>
          </p:cNvSpPr>
          <p:nvPr>
            <p:ph idx="1"/>
          </p:nvPr>
        </p:nvSpPr>
        <p:spPr>
          <a:xfrm>
            <a:off x="600334" y="2287398"/>
            <a:ext cx="5087402" cy="4075560"/>
          </a:xfrm>
        </p:spPr>
        <p:txBody>
          <a:bodyPr>
            <a:normAutofit/>
          </a:bodyPr>
          <a:lstStyle/>
          <a:p>
            <a:pPr>
              <a:lnSpc>
                <a:spcPct val="90000"/>
              </a:lnSpc>
            </a:pPr>
            <a:r>
              <a:rPr lang="en-US" sz="1900" b="1" dirty="0">
                <a:solidFill>
                  <a:srgbClr val="FFFF00"/>
                </a:solidFill>
              </a:rPr>
              <a:t>Recognize every thought that comes through in our mind.</a:t>
            </a:r>
          </a:p>
          <a:p>
            <a:pPr>
              <a:lnSpc>
                <a:spcPct val="90000"/>
              </a:lnSpc>
            </a:pPr>
            <a:r>
              <a:rPr lang="en-US" sz="1900" b="1" dirty="0">
                <a:solidFill>
                  <a:srgbClr val="00B0F0"/>
                </a:solidFill>
              </a:rPr>
              <a:t>Utilize any means to increase awareness</a:t>
            </a:r>
          </a:p>
          <a:p>
            <a:pPr>
              <a:lnSpc>
                <a:spcPct val="90000"/>
              </a:lnSpc>
            </a:pPr>
            <a:r>
              <a:rPr lang="en-US" sz="1900" b="1" dirty="0">
                <a:solidFill>
                  <a:schemeClr val="accent1">
                    <a:lumMod val="60000"/>
                    <a:lumOff val="40000"/>
                  </a:schemeClr>
                </a:solidFill>
              </a:rPr>
              <a:t>Calmness leads to better rationalization</a:t>
            </a:r>
          </a:p>
          <a:p>
            <a:pPr>
              <a:lnSpc>
                <a:spcPct val="90000"/>
              </a:lnSpc>
            </a:pPr>
            <a:r>
              <a:rPr lang="en-US" sz="1900" b="1" dirty="0">
                <a:solidFill>
                  <a:schemeClr val="accent4"/>
                </a:solidFill>
              </a:rPr>
              <a:t>Opening up of the prefrontal cortex</a:t>
            </a:r>
          </a:p>
          <a:p>
            <a:pPr>
              <a:lnSpc>
                <a:spcPct val="90000"/>
              </a:lnSpc>
            </a:pPr>
            <a:r>
              <a:rPr lang="en-US" sz="1900" b="1" dirty="0"/>
              <a:t>The mind construct of mainly for preserving humanity</a:t>
            </a:r>
          </a:p>
          <a:p>
            <a:pPr>
              <a:lnSpc>
                <a:spcPct val="90000"/>
              </a:lnSpc>
            </a:pPr>
            <a:r>
              <a:rPr lang="en-US" sz="1900" b="1" dirty="0">
                <a:solidFill>
                  <a:schemeClr val="accent3"/>
                </a:solidFill>
              </a:rPr>
              <a:t>Discover your OWN control over your OWN mind</a:t>
            </a:r>
          </a:p>
          <a:p>
            <a:pPr>
              <a:lnSpc>
                <a:spcPct val="90000"/>
              </a:lnSpc>
            </a:pPr>
            <a:endParaRPr lang="en-US" sz="1900" b="1" dirty="0"/>
          </a:p>
        </p:txBody>
      </p:sp>
    </p:spTree>
    <p:extLst>
      <p:ext uri="{BB962C8B-B14F-4D97-AF65-F5344CB8AC3E}">
        <p14:creationId xmlns:p14="http://schemas.microsoft.com/office/powerpoint/2010/main" val="3266084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A5070-AC44-4328-8457-10CDAD9D5BBD}"/>
              </a:ext>
            </a:extLst>
          </p:cNvPr>
          <p:cNvSpPr>
            <a:spLocks noGrp="1"/>
          </p:cNvSpPr>
          <p:nvPr>
            <p:ph type="title"/>
          </p:nvPr>
        </p:nvSpPr>
        <p:spPr>
          <a:xfrm>
            <a:off x="649475" y="322006"/>
            <a:ext cx="4795482" cy="1641987"/>
          </a:xfrm>
        </p:spPr>
        <p:txBody>
          <a:bodyPr>
            <a:normAutofit/>
          </a:bodyPr>
          <a:lstStyle/>
          <a:p>
            <a:pPr algn="ctr">
              <a:lnSpc>
                <a:spcPct val="90000"/>
              </a:lnSpc>
            </a:pPr>
            <a:r>
              <a:rPr lang="en-US" sz="3600" b="1" dirty="0">
                <a:solidFill>
                  <a:srgbClr val="FFFF00"/>
                </a:solidFill>
              </a:rPr>
              <a:t>THE MIND IS A PRICELESS INHERITANCE</a:t>
            </a:r>
          </a:p>
        </p:txBody>
      </p:sp>
      <p:pic>
        <p:nvPicPr>
          <p:cNvPr id="7" name="Picture 6" descr="A picture containing outdoor object, laser, vector graphics&#10;&#10;Description automatically generated">
            <a:extLst>
              <a:ext uri="{FF2B5EF4-FFF2-40B4-BE49-F238E27FC236}">
                <a16:creationId xmlns:a16="http://schemas.microsoft.com/office/drawing/2014/main" id="{5A6C6A02-7198-435B-86AA-8A0672602502}"/>
              </a:ext>
            </a:extLst>
          </p:cNvPr>
          <p:cNvPicPr>
            <a:picLocks noChangeAspect="1"/>
          </p:cNvPicPr>
          <p:nvPr/>
        </p:nvPicPr>
        <p:blipFill rotWithShape="1">
          <a:blip r:embed="rId3">
            <a:extLst>
              <a:ext uri="{28A0092B-C50C-407E-A947-70E740481C1C}">
                <a14:useLocalDpi xmlns:a14="http://schemas.microsoft.com/office/drawing/2010/main" val="0"/>
              </a:ext>
            </a:extLst>
          </a:blip>
          <a:srcRect r="-3" b="6101"/>
          <a:stretch/>
        </p:blipFill>
        <p:spPr>
          <a:xfrm>
            <a:off x="6094410" y="609601"/>
            <a:ext cx="5449889" cy="5638797"/>
          </a:xfrm>
          <a:prstGeom prst="rect">
            <a:avLst/>
          </a:prstGeom>
          <a:effectLst>
            <a:outerShdw blurRad="50800" dist="38100" dir="5400000" algn="t" rotWithShape="0">
              <a:prstClr val="black">
                <a:alpha val="43000"/>
              </a:prstClr>
            </a:outerShdw>
          </a:effectLst>
        </p:spPr>
      </p:pic>
      <p:sp>
        <p:nvSpPr>
          <p:cNvPr id="22" name="Rectangle 21">
            <a:extLst>
              <a:ext uri="{FF2B5EF4-FFF2-40B4-BE49-F238E27FC236}">
                <a16:creationId xmlns:a16="http://schemas.microsoft.com/office/drawing/2014/main" id="{8CFA7DB6-9E1C-4921-AAAA-A5A1EDBCB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D282FD0-A755-4BCF-A146-88FF8E8B81CF}"/>
              </a:ext>
            </a:extLst>
          </p:cNvPr>
          <p:cNvSpPr>
            <a:spLocks noGrp="1"/>
          </p:cNvSpPr>
          <p:nvPr>
            <p:ph idx="1"/>
          </p:nvPr>
        </p:nvSpPr>
        <p:spPr>
          <a:xfrm>
            <a:off x="486562" y="2438400"/>
            <a:ext cx="5607848" cy="4029511"/>
          </a:xfrm>
        </p:spPr>
        <p:txBody>
          <a:bodyPr>
            <a:normAutofit/>
          </a:bodyPr>
          <a:lstStyle/>
          <a:p>
            <a:pPr>
              <a:lnSpc>
                <a:spcPct val="90000"/>
              </a:lnSpc>
            </a:pPr>
            <a:r>
              <a:rPr lang="en-US" sz="1700" b="1" dirty="0"/>
              <a:t>Difference </a:t>
            </a:r>
            <a:r>
              <a:rPr lang="en-US" sz="1700" b="1" dirty="0">
                <a:solidFill>
                  <a:srgbClr val="FFFF00"/>
                </a:solidFill>
              </a:rPr>
              <a:t>BETWEEN</a:t>
            </a:r>
            <a:r>
              <a:rPr lang="en-US" sz="1700" b="1" dirty="0"/>
              <a:t> human beings and all other animals…</a:t>
            </a:r>
          </a:p>
          <a:p>
            <a:pPr>
              <a:lnSpc>
                <a:spcPct val="90000"/>
              </a:lnSpc>
            </a:pPr>
            <a:r>
              <a:rPr lang="en-US" sz="1700" b="1" dirty="0">
                <a:solidFill>
                  <a:srgbClr val="FFFF00"/>
                </a:solidFill>
              </a:rPr>
              <a:t>UTILIZING</a:t>
            </a:r>
            <a:r>
              <a:rPr lang="en-US" sz="1700" b="1" dirty="0"/>
              <a:t> one’s mind as a doorway into consciousness…</a:t>
            </a:r>
          </a:p>
          <a:p>
            <a:pPr>
              <a:lnSpc>
                <a:spcPct val="90000"/>
              </a:lnSpc>
            </a:pPr>
            <a:r>
              <a:rPr lang="en-US" sz="1700" b="1" dirty="0"/>
              <a:t>Mind is </a:t>
            </a:r>
            <a:r>
              <a:rPr lang="en-US" sz="1700" b="1" dirty="0">
                <a:solidFill>
                  <a:srgbClr val="FFFF00"/>
                </a:solidFill>
              </a:rPr>
              <a:t>USED</a:t>
            </a:r>
            <a:r>
              <a:rPr lang="en-US" sz="1700" b="1" dirty="0"/>
              <a:t> for enlightenment…</a:t>
            </a:r>
          </a:p>
          <a:p>
            <a:pPr>
              <a:lnSpc>
                <a:spcPct val="90000"/>
              </a:lnSpc>
            </a:pPr>
            <a:r>
              <a:rPr lang="en-US" sz="1700" b="1" dirty="0"/>
              <a:t>Use the mind to </a:t>
            </a:r>
            <a:r>
              <a:rPr lang="en-US" sz="1700" b="1" dirty="0">
                <a:solidFill>
                  <a:srgbClr val="FFFF00"/>
                </a:solidFill>
              </a:rPr>
              <a:t>WORK</a:t>
            </a:r>
            <a:r>
              <a:rPr lang="en-US" sz="1700" b="1" dirty="0"/>
              <a:t> for us…</a:t>
            </a:r>
          </a:p>
          <a:p>
            <a:pPr>
              <a:lnSpc>
                <a:spcPct val="90000"/>
              </a:lnSpc>
            </a:pPr>
            <a:r>
              <a:rPr lang="en-US" sz="1700" b="1" dirty="0"/>
              <a:t>Expansive ideas </a:t>
            </a:r>
            <a:r>
              <a:rPr lang="en-US" sz="1700" b="1" dirty="0">
                <a:solidFill>
                  <a:srgbClr val="FFFF00"/>
                </a:solidFill>
              </a:rPr>
              <a:t>START</a:t>
            </a:r>
            <a:r>
              <a:rPr lang="en-US" sz="1700" b="1" dirty="0"/>
              <a:t> with our mind…</a:t>
            </a:r>
          </a:p>
          <a:p>
            <a:pPr>
              <a:lnSpc>
                <a:spcPct val="90000"/>
              </a:lnSpc>
            </a:pPr>
            <a:r>
              <a:rPr lang="en-US" sz="1700" b="1" dirty="0"/>
              <a:t>We become </a:t>
            </a:r>
            <a:r>
              <a:rPr lang="en-US" sz="1700" b="1" dirty="0">
                <a:solidFill>
                  <a:srgbClr val="FFFF00"/>
                </a:solidFill>
              </a:rPr>
              <a:t>SLAVES</a:t>
            </a:r>
            <a:r>
              <a:rPr lang="en-US" sz="1700" b="1" dirty="0"/>
              <a:t> to the mind in a harmful way…</a:t>
            </a:r>
          </a:p>
          <a:p>
            <a:pPr>
              <a:lnSpc>
                <a:spcPct val="90000"/>
              </a:lnSpc>
            </a:pPr>
            <a:r>
              <a:rPr lang="en-US" sz="1700" b="1" dirty="0"/>
              <a:t>Mastering one’s mind </a:t>
            </a:r>
            <a:r>
              <a:rPr lang="en-US" sz="1700" b="1" dirty="0">
                <a:solidFill>
                  <a:srgbClr val="FFFF00"/>
                </a:solidFill>
              </a:rPr>
              <a:t>UPLIFTS</a:t>
            </a:r>
            <a:r>
              <a:rPr lang="en-US" sz="1700" b="1" dirty="0"/>
              <a:t> humanity…</a:t>
            </a:r>
          </a:p>
          <a:p>
            <a:pPr>
              <a:lnSpc>
                <a:spcPct val="90000"/>
              </a:lnSpc>
            </a:pPr>
            <a:r>
              <a:rPr lang="en-US" sz="1700" b="1" dirty="0"/>
              <a:t>Creativity exists within the mind…</a:t>
            </a:r>
            <a:r>
              <a:rPr lang="en-US" sz="1700" b="1" dirty="0">
                <a:solidFill>
                  <a:srgbClr val="FFFF00"/>
                </a:solidFill>
              </a:rPr>
              <a:t>ACTIVATE IT, HONOR IT</a:t>
            </a:r>
            <a:r>
              <a:rPr lang="en-US" sz="1700" b="1" dirty="0"/>
              <a:t>…</a:t>
            </a:r>
          </a:p>
          <a:p>
            <a:pPr>
              <a:lnSpc>
                <a:spcPct val="90000"/>
              </a:lnSpc>
            </a:pPr>
            <a:endParaRPr lang="en-US" sz="1700" b="1" dirty="0"/>
          </a:p>
          <a:p>
            <a:pPr>
              <a:lnSpc>
                <a:spcPct val="90000"/>
              </a:lnSpc>
            </a:pPr>
            <a:endParaRPr lang="en-US" sz="1700" b="1" dirty="0"/>
          </a:p>
          <a:p>
            <a:pPr>
              <a:lnSpc>
                <a:spcPct val="90000"/>
              </a:lnSpc>
            </a:pPr>
            <a:endParaRPr lang="en-US" sz="1700" b="1" dirty="0"/>
          </a:p>
        </p:txBody>
      </p:sp>
    </p:spTree>
    <p:extLst>
      <p:ext uri="{BB962C8B-B14F-4D97-AF65-F5344CB8AC3E}">
        <p14:creationId xmlns:p14="http://schemas.microsoft.com/office/powerpoint/2010/main" val="3281890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2765D-B543-413C-9FD8-6242CAEDDEE8}"/>
              </a:ext>
            </a:extLst>
          </p:cNvPr>
          <p:cNvSpPr>
            <a:spLocks noGrp="1"/>
          </p:cNvSpPr>
          <p:nvPr>
            <p:ph type="title"/>
          </p:nvPr>
        </p:nvSpPr>
        <p:spPr>
          <a:xfrm>
            <a:off x="646111" y="452718"/>
            <a:ext cx="9404723" cy="1400530"/>
          </a:xfrm>
        </p:spPr>
        <p:txBody>
          <a:bodyPr>
            <a:normAutofit/>
          </a:bodyPr>
          <a:lstStyle/>
          <a:p>
            <a:pPr algn="ctr"/>
            <a:r>
              <a:rPr lang="en-US" b="1" dirty="0">
                <a:solidFill>
                  <a:srgbClr val="FFFF00"/>
                </a:solidFill>
              </a:rPr>
              <a:t>EXPLORING THE BOUNDLESS REACHES OF THE MIND</a:t>
            </a:r>
          </a:p>
        </p:txBody>
      </p:sp>
      <p:graphicFrame>
        <p:nvGraphicFramePr>
          <p:cNvPr id="17" name="Content Placeholder 2">
            <a:extLst>
              <a:ext uri="{FF2B5EF4-FFF2-40B4-BE49-F238E27FC236}">
                <a16:creationId xmlns:a16="http://schemas.microsoft.com/office/drawing/2014/main" id="{EA8B5524-010B-49A9-8F24-07DBE48C9E85}"/>
              </a:ext>
            </a:extLst>
          </p:cNvPr>
          <p:cNvGraphicFramePr>
            <a:graphicFrameLocks noGrp="1"/>
          </p:cNvGraphicFramePr>
          <p:nvPr>
            <p:ph idx="1"/>
            <p:extLst>
              <p:ext uri="{D42A27DB-BD31-4B8C-83A1-F6EECF244321}">
                <p14:modId xmlns:p14="http://schemas.microsoft.com/office/powerpoint/2010/main" val="3501692569"/>
              </p:ext>
            </p:extLst>
          </p:nvPr>
        </p:nvGraphicFramePr>
        <p:xfrm>
          <a:off x="285226" y="2239345"/>
          <a:ext cx="11283192" cy="4337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6488B982-C9B3-475B-8A53-7A8ABD7D65BC}"/>
              </a:ext>
            </a:extLst>
          </p:cNvPr>
          <p:cNvPicPr>
            <a:picLocks noChangeAspect="1"/>
          </p:cNvPicPr>
          <p:nvPr/>
        </p:nvPicPr>
        <p:blipFill>
          <a:blip r:embed="rId8"/>
          <a:stretch>
            <a:fillRect/>
          </a:stretch>
        </p:blipFill>
        <p:spPr>
          <a:xfrm>
            <a:off x="207231" y="1152983"/>
            <a:ext cx="1747232" cy="871939"/>
          </a:xfrm>
          <a:prstGeom prst="rect">
            <a:avLst/>
          </a:prstGeom>
        </p:spPr>
      </p:pic>
      <p:pic>
        <p:nvPicPr>
          <p:cNvPr id="8" name="Picture 7">
            <a:extLst>
              <a:ext uri="{FF2B5EF4-FFF2-40B4-BE49-F238E27FC236}">
                <a16:creationId xmlns:a16="http://schemas.microsoft.com/office/drawing/2014/main" id="{F1C05B0D-B5B1-4695-8429-BF926EBFEDEF}"/>
              </a:ext>
            </a:extLst>
          </p:cNvPr>
          <p:cNvPicPr>
            <a:picLocks noChangeAspect="1"/>
          </p:cNvPicPr>
          <p:nvPr/>
        </p:nvPicPr>
        <p:blipFill>
          <a:blip r:embed="rId8"/>
          <a:stretch>
            <a:fillRect/>
          </a:stretch>
        </p:blipFill>
        <p:spPr>
          <a:xfrm>
            <a:off x="8669474" y="1116549"/>
            <a:ext cx="1820240" cy="908373"/>
          </a:xfrm>
          <a:prstGeom prst="rect">
            <a:avLst/>
          </a:prstGeom>
        </p:spPr>
      </p:pic>
    </p:spTree>
    <p:extLst>
      <p:ext uri="{BB962C8B-B14F-4D97-AF65-F5344CB8AC3E}">
        <p14:creationId xmlns:p14="http://schemas.microsoft.com/office/powerpoint/2010/main" val="24263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2F83-44DD-4057-9C52-301AA6DD360B}"/>
              </a:ext>
            </a:extLst>
          </p:cNvPr>
          <p:cNvSpPr>
            <a:spLocks noGrp="1"/>
          </p:cNvSpPr>
          <p:nvPr>
            <p:ph type="title"/>
          </p:nvPr>
        </p:nvSpPr>
        <p:spPr>
          <a:xfrm>
            <a:off x="1112642" y="350081"/>
            <a:ext cx="9404723" cy="1400530"/>
          </a:xfrm>
        </p:spPr>
        <p:txBody>
          <a:bodyPr>
            <a:normAutofit/>
          </a:bodyPr>
          <a:lstStyle/>
          <a:p>
            <a:pPr algn="ctr"/>
            <a:r>
              <a:rPr lang="en-US" b="1" dirty="0"/>
              <a:t>WHY ARE WE STUCK WITH LIMITATIONS OF THE MIND?</a:t>
            </a:r>
          </a:p>
        </p:txBody>
      </p:sp>
      <p:graphicFrame>
        <p:nvGraphicFramePr>
          <p:cNvPr id="5" name="Content Placeholder 2">
            <a:extLst>
              <a:ext uri="{FF2B5EF4-FFF2-40B4-BE49-F238E27FC236}">
                <a16:creationId xmlns:a16="http://schemas.microsoft.com/office/drawing/2014/main" id="{92555287-F3C2-4B7F-8676-59762096DF79}"/>
              </a:ext>
            </a:extLst>
          </p:cNvPr>
          <p:cNvGraphicFramePr>
            <a:graphicFrameLocks noGrp="1"/>
          </p:cNvGraphicFramePr>
          <p:nvPr>
            <p:ph idx="1"/>
            <p:extLst>
              <p:ext uri="{D42A27DB-BD31-4B8C-83A1-F6EECF244321}">
                <p14:modId xmlns:p14="http://schemas.microsoft.com/office/powerpoint/2010/main" val="4294384576"/>
              </p:ext>
            </p:extLst>
          </p:nvPr>
        </p:nvGraphicFramePr>
        <p:xfrm>
          <a:off x="218114" y="1979802"/>
          <a:ext cx="11538457" cy="4598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9" name="Picture 38" descr="A close up of a chain link fence&#10;&#10;Description automatically generated with low confidence">
            <a:extLst>
              <a:ext uri="{FF2B5EF4-FFF2-40B4-BE49-F238E27FC236}">
                <a16:creationId xmlns:a16="http://schemas.microsoft.com/office/drawing/2014/main" id="{E8CC4F66-11E0-4A64-9E18-D0D5A96163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784"/>
            <a:ext cx="2325866" cy="1618913"/>
          </a:xfrm>
          <a:prstGeom prst="rect">
            <a:avLst/>
          </a:prstGeom>
        </p:spPr>
      </p:pic>
      <p:pic>
        <p:nvPicPr>
          <p:cNvPr id="41" name="Picture 40" descr="A person sitting on a rock&#10;&#10;Description automatically generated with medium confidence">
            <a:extLst>
              <a:ext uri="{FF2B5EF4-FFF2-40B4-BE49-F238E27FC236}">
                <a16:creationId xmlns:a16="http://schemas.microsoft.com/office/drawing/2014/main" id="{BC3FA80C-3C5E-4285-9FC2-F4718EEE41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1516" y="-41783"/>
            <a:ext cx="2860484" cy="1906989"/>
          </a:xfrm>
          <a:prstGeom prst="rect">
            <a:avLst/>
          </a:prstGeom>
        </p:spPr>
      </p:pic>
    </p:spTree>
    <p:extLst>
      <p:ext uri="{BB962C8B-B14F-4D97-AF65-F5344CB8AC3E}">
        <p14:creationId xmlns:p14="http://schemas.microsoft.com/office/powerpoint/2010/main" val="4294297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44E7AE71-15D2-4BD6-8C4D-361B47EC36B8}"/>
              </a:ext>
            </a:extLst>
          </p:cNvPr>
          <p:cNvSpPr>
            <a:spLocks noGrp="1"/>
          </p:cNvSpPr>
          <p:nvPr>
            <p:ph type="title"/>
          </p:nvPr>
        </p:nvSpPr>
        <p:spPr>
          <a:xfrm>
            <a:off x="806195" y="804672"/>
            <a:ext cx="3521359" cy="5248656"/>
          </a:xfrm>
        </p:spPr>
        <p:txBody>
          <a:bodyPr anchor="ctr">
            <a:normAutofit/>
          </a:bodyPr>
          <a:lstStyle/>
          <a:p>
            <a:pPr algn="ctr"/>
            <a:r>
              <a:rPr lang="en-US" b="1" dirty="0">
                <a:solidFill>
                  <a:srgbClr val="FFFF00"/>
                </a:solidFill>
              </a:rPr>
              <a:t>HOW TO USE MIND POWER WISELY FOR THE BENEFIT OF ALL?</a:t>
            </a:r>
          </a:p>
        </p:txBody>
      </p:sp>
      <p:sp>
        <p:nvSpPr>
          <p:cNvPr id="7" name="Content Placeholder 2">
            <a:extLst>
              <a:ext uri="{FF2B5EF4-FFF2-40B4-BE49-F238E27FC236}">
                <a16:creationId xmlns:a16="http://schemas.microsoft.com/office/drawing/2014/main" id="{0F91654C-7354-4756-8864-27697CA6D707}"/>
              </a:ext>
            </a:extLst>
          </p:cNvPr>
          <p:cNvSpPr>
            <a:spLocks noGrp="1"/>
          </p:cNvSpPr>
          <p:nvPr>
            <p:ph idx="1"/>
          </p:nvPr>
        </p:nvSpPr>
        <p:spPr>
          <a:xfrm>
            <a:off x="4975861" y="804671"/>
            <a:ext cx="6399930" cy="5248657"/>
          </a:xfrm>
        </p:spPr>
        <p:txBody>
          <a:bodyPr anchor="ctr">
            <a:normAutofit/>
          </a:bodyPr>
          <a:lstStyle/>
          <a:p>
            <a:pPr>
              <a:lnSpc>
                <a:spcPct val="90000"/>
              </a:lnSpc>
            </a:pPr>
            <a:r>
              <a:rPr lang="en-US" sz="1600" b="1" dirty="0">
                <a:solidFill>
                  <a:srgbClr val="FFFF00"/>
                </a:solidFill>
              </a:rPr>
              <a:t>GO THE BASIC QUESTION, “WHO AM I?”</a:t>
            </a:r>
          </a:p>
          <a:p>
            <a:pPr>
              <a:lnSpc>
                <a:spcPct val="90000"/>
              </a:lnSpc>
            </a:pPr>
            <a:r>
              <a:rPr lang="en-US" sz="1600" b="1" dirty="0">
                <a:solidFill>
                  <a:srgbClr val="00B0F0"/>
                </a:solidFill>
              </a:rPr>
              <a:t>REALIZATION OF CONNECTEDNESS WITH OTHERS… CONNECTING WITH EACH OTHER, SOUL TO SOUL, CREATES UNCONDITIONAL LOVE TOWARDS OTHERS.</a:t>
            </a:r>
          </a:p>
          <a:p>
            <a:pPr>
              <a:lnSpc>
                <a:spcPct val="90000"/>
              </a:lnSpc>
            </a:pPr>
            <a:r>
              <a:rPr lang="en-US" sz="1600" b="1" dirty="0">
                <a:solidFill>
                  <a:srgbClr val="FFFF00"/>
                </a:solidFill>
              </a:rPr>
              <a:t>ASSISTING OTHERS WHO ARE SUFFERING…</a:t>
            </a:r>
          </a:p>
          <a:p>
            <a:pPr>
              <a:lnSpc>
                <a:spcPct val="90000"/>
              </a:lnSpc>
            </a:pPr>
            <a:r>
              <a:rPr lang="en-US" sz="1600" b="1" dirty="0">
                <a:solidFill>
                  <a:schemeClr val="accent3">
                    <a:lumMod val="20000"/>
                    <a:lumOff val="80000"/>
                  </a:schemeClr>
                </a:solidFill>
              </a:rPr>
              <a:t>WE ARE TOO SELF INVOLVED…THIS CREATES LIMITATIONS IN ONE’S MIND…</a:t>
            </a:r>
          </a:p>
          <a:p>
            <a:pPr>
              <a:lnSpc>
                <a:spcPct val="90000"/>
              </a:lnSpc>
            </a:pPr>
            <a:r>
              <a:rPr lang="en-US" sz="1600" b="1" dirty="0">
                <a:solidFill>
                  <a:schemeClr val="accent5">
                    <a:lumMod val="60000"/>
                    <a:lumOff val="40000"/>
                  </a:schemeClr>
                </a:solidFill>
              </a:rPr>
              <a:t>HOW DO WE SEE OURSELVES IN THE RELATIONSHIP TO THE WORLD…</a:t>
            </a:r>
          </a:p>
          <a:p>
            <a:pPr>
              <a:lnSpc>
                <a:spcPct val="90000"/>
              </a:lnSpc>
            </a:pPr>
            <a:r>
              <a:rPr lang="en-US" sz="1600" b="1" dirty="0">
                <a:solidFill>
                  <a:srgbClr val="FFFF00"/>
                </a:solidFill>
              </a:rPr>
              <a:t>WHY DO TRAGEDIES BRING US TOGETHER…?</a:t>
            </a:r>
          </a:p>
          <a:p>
            <a:pPr>
              <a:lnSpc>
                <a:spcPct val="90000"/>
              </a:lnSpc>
            </a:pPr>
            <a:r>
              <a:rPr lang="en-US" sz="1600" b="1" dirty="0">
                <a:solidFill>
                  <a:schemeClr val="accent4"/>
                </a:solidFill>
              </a:rPr>
              <a:t>WE ARE ALL PART OF EACH OTHER ENERGETICALLY…WE DO NOT KNOW IT…</a:t>
            </a:r>
          </a:p>
          <a:p>
            <a:pPr>
              <a:lnSpc>
                <a:spcPct val="90000"/>
              </a:lnSpc>
            </a:pPr>
            <a:r>
              <a:rPr lang="en-US" sz="1600" b="1" dirty="0">
                <a:solidFill>
                  <a:srgbClr val="FFFF00"/>
                </a:solidFill>
              </a:rPr>
              <a:t>INCREASE MEDITATION, REFLECTIONS, DIALOGUES, ETC.</a:t>
            </a:r>
          </a:p>
          <a:p>
            <a:pPr>
              <a:lnSpc>
                <a:spcPct val="90000"/>
              </a:lnSpc>
            </a:pPr>
            <a:r>
              <a:rPr lang="en-US" sz="1600" b="1" dirty="0">
                <a:solidFill>
                  <a:srgbClr val="00B0F0"/>
                </a:solidFill>
              </a:rPr>
              <a:t>WE CAN BE UNSTUCK DESPITE OUR DIFFERENCES…</a:t>
            </a:r>
          </a:p>
          <a:p>
            <a:pPr>
              <a:lnSpc>
                <a:spcPct val="90000"/>
              </a:lnSpc>
            </a:pPr>
            <a:r>
              <a:rPr lang="en-US" sz="1600" b="1" dirty="0">
                <a:solidFill>
                  <a:schemeClr val="accent2">
                    <a:lumMod val="20000"/>
                    <a:lumOff val="80000"/>
                  </a:schemeClr>
                </a:solidFill>
              </a:rPr>
              <a:t>RECOGNIZE ONE’S SUB-CONSCIOUS BLOCKS…</a:t>
            </a:r>
          </a:p>
          <a:p>
            <a:pPr>
              <a:lnSpc>
                <a:spcPct val="90000"/>
              </a:lnSpc>
            </a:pPr>
            <a:r>
              <a:rPr lang="en-US" sz="1600" b="1" dirty="0">
                <a:solidFill>
                  <a:srgbClr val="FFFF00"/>
                </a:solidFill>
              </a:rPr>
              <a:t>WE ARE ALL INTERNALLY THE SAME…</a:t>
            </a:r>
          </a:p>
          <a:p>
            <a:pPr>
              <a:lnSpc>
                <a:spcPct val="90000"/>
              </a:lnSpc>
            </a:pPr>
            <a:r>
              <a:rPr lang="en-US" sz="1600" b="1" dirty="0">
                <a:solidFill>
                  <a:schemeClr val="accent3"/>
                </a:solidFill>
              </a:rPr>
              <a:t>GROUPISM VS. FREEDOM FROM GROUPISM </a:t>
            </a:r>
          </a:p>
        </p:txBody>
      </p:sp>
      <p:pic>
        <p:nvPicPr>
          <p:cNvPr id="6" name="Picture 5" descr="A statue of a person&#10;&#10;Description automatically generated with medium confidence">
            <a:extLst>
              <a:ext uri="{FF2B5EF4-FFF2-40B4-BE49-F238E27FC236}">
                <a16:creationId xmlns:a16="http://schemas.microsoft.com/office/drawing/2014/main" id="{E4A778A3-E98E-4896-BB6C-736F1AFB2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6376" y="602991"/>
            <a:ext cx="1367275" cy="911517"/>
          </a:xfrm>
          <a:prstGeom prst="rect">
            <a:avLst/>
          </a:prstGeom>
        </p:spPr>
      </p:pic>
    </p:spTree>
    <p:extLst>
      <p:ext uri="{BB962C8B-B14F-4D97-AF65-F5344CB8AC3E}">
        <p14:creationId xmlns:p14="http://schemas.microsoft.com/office/powerpoint/2010/main" val="3877307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F1E1E-FD1E-45A2-AEDB-5D9E5C947CC5}"/>
              </a:ext>
            </a:extLst>
          </p:cNvPr>
          <p:cNvSpPr>
            <a:spLocks noGrp="1"/>
          </p:cNvSpPr>
          <p:nvPr>
            <p:ph type="title"/>
          </p:nvPr>
        </p:nvSpPr>
        <p:spPr>
          <a:xfrm>
            <a:off x="556651" y="411153"/>
            <a:ext cx="9252154" cy="1223983"/>
          </a:xfrm>
        </p:spPr>
        <p:txBody>
          <a:bodyPr>
            <a:normAutofit/>
          </a:bodyPr>
          <a:lstStyle/>
          <a:p>
            <a:pPr algn="ctr">
              <a:lnSpc>
                <a:spcPct val="90000"/>
              </a:lnSpc>
            </a:pPr>
            <a:r>
              <a:rPr lang="en-US" sz="3900" b="1" dirty="0">
                <a:solidFill>
                  <a:srgbClr val="FFFF00"/>
                </a:solidFill>
              </a:rPr>
              <a:t>WHAT IS MEANT BY: A FELT UNITY &amp; INTERCONNECTION</a:t>
            </a:r>
          </a:p>
        </p:txBody>
      </p:sp>
      <p:sp>
        <p:nvSpPr>
          <p:cNvPr id="3" name="Content Placeholder 2">
            <a:extLst>
              <a:ext uri="{FF2B5EF4-FFF2-40B4-BE49-F238E27FC236}">
                <a16:creationId xmlns:a16="http://schemas.microsoft.com/office/drawing/2014/main" id="{DCF4A6C9-CCA7-405F-9339-4126BAE9AA5D}"/>
              </a:ext>
            </a:extLst>
          </p:cNvPr>
          <p:cNvSpPr>
            <a:spLocks noGrp="1"/>
          </p:cNvSpPr>
          <p:nvPr>
            <p:ph idx="1"/>
          </p:nvPr>
        </p:nvSpPr>
        <p:spPr>
          <a:xfrm>
            <a:off x="393066" y="1845578"/>
            <a:ext cx="5343787" cy="4689446"/>
          </a:xfrm>
        </p:spPr>
        <p:txBody>
          <a:bodyPr>
            <a:normAutofit lnSpcReduction="10000"/>
          </a:bodyPr>
          <a:lstStyle/>
          <a:p>
            <a:pPr>
              <a:lnSpc>
                <a:spcPct val="90000"/>
              </a:lnSpc>
            </a:pPr>
            <a:r>
              <a:rPr lang="en-US" sz="1800" b="1" dirty="0"/>
              <a:t>A </a:t>
            </a:r>
            <a:r>
              <a:rPr lang="en-US" sz="1800" b="1" dirty="0">
                <a:solidFill>
                  <a:srgbClr val="FFFF00"/>
                </a:solidFill>
              </a:rPr>
              <a:t>RENEWAL</a:t>
            </a:r>
            <a:r>
              <a:rPr lang="en-US" sz="1800" b="1" dirty="0"/>
              <a:t> of purpose and possibilities</a:t>
            </a:r>
          </a:p>
          <a:p>
            <a:pPr>
              <a:lnSpc>
                <a:spcPct val="90000"/>
              </a:lnSpc>
            </a:pPr>
            <a:r>
              <a:rPr lang="en-US" sz="1800" b="1" dirty="0"/>
              <a:t>Going into a </a:t>
            </a:r>
            <a:r>
              <a:rPr lang="en-US" sz="1800" b="1" dirty="0">
                <a:solidFill>
                  <a:srgbClr val="FFFF00"/>
                </a:solidFill>
              </a:rPr>
              <a:t>PATH</a:t>
            </a:r>
            <a:r>
              <a:rPr lang="en-US" sz="1800" b="1" dirty="0"/>
              <a:t> of self-discovery</a:t>
            </a:r>
          </a:p>
          <a:p>
            <a:pPr>
              <a:lnSpc>
                <a:spcPct val="90000"/>
              </a:lnSpc>
            </a:pPr>
            <a:r>
              <a:rPr lang="en-US" sz="1800" b="1" dirty="0">
                <a:solidFill>
                  <a:srgbClr val="FFFF00"/>
                </a:solidFill>
              </a:rPr>
              <a:t>DELIBERATE</a:t>
            </a:r>
            <a:r>
              <a:rPr lang="en-US" sz="1800" b="1" dirty="0"/>
              <a:t> uncovering of obstacles and blocks and get into a state of unity</a:t>
            </a:r>
          </a:p>
          <a:p>
            <a:pPr>
              <a:lnSpc>
                <a:spcPct val="90000"/>
              </a:lnSpc>
            </a:pPr>
            <a:r>
              <a:rPr lang="en-US" sz="1800" b="1" dirty="0"/>
              <a:t>Self-discovery </a:t>
            </a:r>
            <a:r>
              <a:rPr lang="en-US" sz="1800" b="1" dirty="0">
                <a:solidFill>
                  <a:srgbClr val="FFFF00"/>
                </a:solidFill>
              </a:rPr>
              <a:t>LEADS</a:t>
            </a:r>
            <a:r>
              <a:rPr lang="en-US" sz="1800" b="1" dirty="0"/>
              <a:t> to self-mastery: Experiencing connectedness</a:t>
            </a:r>
          </a:p>
          <a:p>
            <a:pPr>
              <a:lnSpc>
                <a:spcPct val="90000"/>
              </a:lnSpc>
            </a:pPr>
            <a:r>
              <a:rPr lang="en-US" sz="1800" b="1" dirty="0">
                <a:solidFill>
                  <a:srgbClr val="FFFF00"/>
                </a:solidFill>
              </a:rPr>
              <a:t>LEAVING</a:t>
            </a:r>
            <a:r>
              <a:rPr lang="en-US" sz="1800" b="1" dirty="0"/>
              <a:t> one’s conditioned identity aside</a:t>
            </a:r>
          </a:p>
          <a:p>
            <a:pPr>
              <a:lnSpc>
                <a:spcPct val="90000"/>
              </a:lnSpc>
            </a:pPr>
            <a:r>
              <a:rPr lang="en-US" sz="1800" b="1" dirty="0"/>
              <a:t>At the core, we are all the </a:t>
            </a:r>
            <a:r>
              <a:rPr lang="en-US" sz="1800" b="1" dirty="0">
                <a:solidFill>
                  <a:srgbClr val="FFFF00"/>
                </a:solidFill>
              </a:rPr>
              <a:t>SAME</a:t>
            </a:r>
            <a:r>
              <a:rPr lang="en-US" sz="1800" b="1" dirty="0"/>
              <a:t> innocent beings</a:t>
            </a:r>
          </a:p>
          <a:p>
            <a:pPr>
              <a:lnSpc>
                <a:spcPct val="90000"/>
              </a:lnSpc>
            </a:pPr>
            <a:r>
              <a:rPr lang="en-US" sz="1800" b="1" dirty="0">
                <a:solidFill>
                  <a:srgbClr val="FFFF00"/>
                </a:solidFill>
              </a:rPr>
              <a:t>RECOGNIZE</a:t>
            </a:r>
            <a:r>
              <a:rPr lang="en-US" sz="1800" b="1" dirty="0"/>
              <a:t> how opinions are created</a:t>
            </a:r>
          </a:p>
          <a:p>
            <a:pPr>
              <a:lnSpc>
                <a:spcPct val="90000"/>
              </a:lnSpc>
            </a:pPr>
            <a:r>
              <a:rPr lang="en-US" sz="1800" b="1" dirty="0"/>
              <a:t>Unity </a:t>
            </a:r>
            <a:r>
              <a:rPr lang="en-US" sz="1800" b="1" dirty="0">
                <a:solidFill>
                  <a:srgbClr val="FFFF00"/>
                </a:solidFill>
              </a:rPr>
              <a:t>IN</a:t>
            </a:r>
            <a:r>
              <a:rPr lang="en-US" sz="1800" b="1" dirty="0"/>
              <a:t> diversity</a:t>
            </a:r>
          </a:p>
          <a:p>
            <a:pPr>
              <a:lnSpc>
                <a:spcPct val="90000"/>
              </a:lnSpc>
            </a:pPr>
            <a:r>
              <a:rPr lang="en-US" sz="1800" b="1" dirty="0"/>
              <a:t>Effort needs to be placed to </a:t>
            </a:r>
            <a:r>
              <a:rPr lang="en-US" sz="1800" b="1" dirty="0">
                <a:solidFill>
                  <a:srgbClr val="FFFF00"/>
                </a:solidFill>
              </a:rPr>
              <a:t>LET GO </a:t>
            </a:r>
            <a:r>
              <a:rPr lang="en-US" sz="1800" b="1" dirty="0"/>
              <a:t>of one’s harmful conditioning</a:t>
            </a:r>
          </a:p>
          <a:p>
            <a:pPr>
              <a:lnSpc>
                <a:spcPct val="90000"/>
              </a:lnSpc>
            </a:pPr>
            <a:r>
              <a:rPr lang="en-US" sz="1800" b="1" dirty="0"/>
              <a:t>Our sense of separateness </a:t>
            </a:r>
            <a:r>
              <a:rPr lang="en-US" sz="1800" b="1" dirty="0">
                <a:solidFill>
                  <a:srgbClr val="FFFF00"/>
                </a:solidFill>
              </a:rPr>
              <a:t>CAUSES</a:t>
            </a:r>
            <a:r>
              <a:rPr lang="en-US" sz="1800" b="1" dirty="0"/>
              <a:t> problems </a:t>
            </a:r>
          </a:p>
        </p:txBody>
      </p:sp>
      <p:pic>
        <p:nvPicPr>
          <p:cNvPr id="5" name="Picture 4" descr="Close-up of hands holding each other&#10;&#10;Description automatically generated with low confidence">
            <a:extLst>
              <a:ext uri="{FF2B5EF4-FFF2-40B4-BE49-F238E27FC236}">
                <a16:creationId xmlns:a16="http://schemas.microsoft.com/office/drawing/2014/main" id="{0E35374D-DC39-46F5-9992-FD82749A9351}"/>
              </a:ext>
            </a:extLst>
          </p:cNvPr>
          <p:cNvPicPr>
            <a:picLocks noChangeAspect="1"/>
          </p:cNvPicPr>
          <p:nvPr/>
        </p:nvPicPr>
        <p:blipFill rotWithShape="1">
          <a:blip r:embed="rId3">
            <a:extLst>
              <a:ext uri="{28A0092B-C50C-407E-A947-70E740481C1C}">
                <a14:useLocalDpi xmlns:a14="http://schemas.microsoft.com/office/drawing/2010/main" val="0"/>
              </a:ext>
            </a:extLst>
          </a:blip>
          <a:srcRect r="2559" b="-2"/>
          <a:stretch/>
        </p:blipFill>
        <p:spPr>
          <a:xfrm>
            <a:off x="6091916" y="2052213"/>
            <a:ext cx="5451627" cy="4196185"/>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638568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119388EF-16AD-4007-9187-44574DDDE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A749EC55-9F99-46D5-80EA-E61784B713B9}"/>
              </a:ext>
            </a:extLst>
          </p:cNvPr>
          <p:cNvSpPr>
            <a:spLocks noGrp="1"/>
          </p:cNvSpPr>
          <p:nvPr>
            <p:ph type="title"/>
          </p:nvPr>
        </p:nvSpPr>
        <p:spPr>
          <a:xfrm>
            <a:off x="959322" y="867583"/>
            <a:ext cx="9252154" cy="1016654"/>
          </a:xfrm>
        </p:spPr>
        <p:txBody>
          <a:bodyPr>
            <a:normAutofit/>
          </a:bodyPr>
          <a:lstStyle/>
          <a:p>
            <a:pPr algn="ctr"/>
            <a:r>
              <a:rPr lang="en-US" sz="3900" b="1" dirty="0">
                <a:solidFill>
                  <a:srgbClr val="FFFF00"/>
                </a:solidFill>
              </a:rPr>
              <a:t>EXPANDING ONESELF TO HELP OTHERS</a:t>
            </a:r>
          </a:p>
        </p:txBody>
      </p:sp>
      <p:sp>
        <p:nvSpPr>
          <p:cNvPr id="12" name="Rectangle 11">
            <a:extLst>
              <a:ext uri="{FF2B5EF4-FFF2-40B4-BE49-F238E27FC236}">
                <a16:creationId xmlns:a16="http://schemas.microsoft.com/office/drawing/2014/main" id="{2499B0BB-6CF4-4169-A017-72E278687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814559DA-E155-4929-880D-F82FEEA74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descr="Diagram&#10;&#10;Description automatically generated with medium confidence">
            <a:extLst>
              <a:ext uri="{FF2B5EF4-FFF2-40B4-BE49-F238E27FC236}">
                <a16:creationId xmlns:a16="http://schemas.microsoft.com/office/drawing/2014/main" id="{66AD3E55-9505-4C26-882E-6ABB9575F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72" y="2669916"/>
            <a:ext cx="6144147" cy="3041351"/>
          </a:xfrm>
          <a:prstGeom prst="rect">
            <a:avLst/>
          </a:prstGeom>
          <a:effectLst/>
        </p:spPr>
      </p:pic>
      <p:sp>
        <p:nvSpPr>
          <p:cNvPr id="3" name="Content Placeholder 2">
            <a:extLst>
              <a:ext uri="{FF2B5EF4-FFF2-40B4-BE49-F238E27FC236}">
                <a16:creationId xmlns:a16="http://schemas.microsoft.com/office/drawing/2014/main" id="{9AB45FB4-BDE0-4BD3-AA09-55B63D7AC5DF}"/>
              </a:ext>
            </a:extLst>
          </p:cNvPr>
          <p:cNvSpPr>
            <a:spLocks noGrp="1"/>
          </p:cNvSpPr>
          <p:nvPr>
            <p:ph idx="1"/>
          </p:nvPr>
        </p:nvSpPr>
        <p:spPr>
          <a:xfrm>
            <a:off x="6421090" y="2498965"/>
            <a:ext cx="5331886" cy="3994114"/>
          </a:xfrm>
        </p:spPr>
        <p:txBody>
          <a:bodyPr>
            <a:normAutofit/>
          </a:bodyPr>
          <a:lstStyle/>
          <a:p>
            <a:pPr>
              <a:lnSpc>
                <a:spcPct val="90000"/>
              </a:lnSpc>
            </a:pPr>
            <a:r>
              <a:rPr lang="en-US" b="1" dirty="0">
                <a:solidFill>
                  <a:schemeClr val="bg1"/>
                </a:solidFill>
              </a:rPr>
              <a:t>Getting rid of stress, </a:t>
            </a:r>
            <a:r>
              <a:rPr lang="en-US" b="1" u="sng" dirty="0">
                <a:solidFill>
                  <a:srgbClr val="7030A0"/>
                </a:solidFill>
              </a:rPr>
              <a:t>INNER WALLS,</a:t>
            </a:r>
            <a:r>
              <a:rPr lang="en-US" b="1" dirty="0">
                <a:solidFill>
                  <a:schemeClr val="bg1"/>
                </a:solidFill>
              </a:rPr>
              <a:t> etc. (marathon analogy)</a:t>
            </a:r>
          </a:p>
          <a:p>
            <a:pPr>
              <a:lnSpc>
                <a:spcPct val="90000"/>
              </a:lnSpc>
            </a:pPr>
            <a:r>
              <a:rPr lang="en-US" b="1" u="sng" dirty="0">
                <a:solidFill>
                  <a:srgbClr val="7030A0"/>
                </a:solidFill>
              </a:rPr>
              <a:t>EXPANSION</a:t>
            </a:r>
            <a:r>
              <a:rPr lang="en-US" b="1" dirty="0">
                <a:solidFill>
                  <a:schemeClr val="bg1"/>
                </a:solidFill>
              </a:rPr>
              <a:t> in different areas of life</a:t>
            </a:r>
          </a:p>
          <a:p>
            <a:pPr>
              <a:lnSpc>
                <a:spcPct val="90000"/>
              </a:lnSpc>
            </a:pPr>
            <a:r>
              <a:rPr lang="en-US" b="1" dirty="0">
                <a:solidFill>
                  <a:schemeClr val="bg1"/>
                </a:solidFill>
              </a:rPr>
              <a:t>Meditation </a:t>
            </a:r>
            <a:r>
              <a:rPr lang="en-US" b="1" u="sng" dirty="0">
                <a:solidFill>
                  <a:srgbClr val="7030A0"/>
                </a:solidFill>
              </a:rPr>
              <a:t>ALLOWS</a:t>
            </a:r>
            <a:r>
              <a:rPr lang="en-US" b="1" dirty="0">
                <a:solidFill>
                  <a:schemeClr val="bg1"/>
                </a:solidFill>
              </a:rPr>
              <a:t> one to expansive</a:t>
            </a:r>
          </a:p>
          <a:p>
            <a:pPr>
              <a:lnSpc>
                <a:spcPct val="90000"/>
              </a:lnSpc>
            </a:pPr>
            <a:r>
              <a:rPr lang="en-US" b="1" u="sng" dirty="0">
                <a:solidFill>
                  <a:srgbClr val="7030A0"/>
                </a:solidFill>
              </a:rPr>
              <a:t>NATURAL DROPPING </a:t>
            </a:r>
            <a:r>
              <a:rPr lang="en-US" b="1" dirty="0">
                <a:solidFill>
                  <a:schemeClr val="bg1"/>
                </a:solidFill>
              </a:rPr>
              <a:t>of inner boundaries</a:t>
            </a:r>
          </a:p>
          <a:p>
            <a:pPr>
              <a:lnSpc>
                <a:spcPct val="90000"/>
              </a:lnSpc>
            </a:pPr>
            <a:r>
              <a:rPr lang="en-US" b="1" dirty="0">
                <a:solidFill>
                  <a:schemeClr val="bg1"/>
                </a:solidFill>
              </a:rPr>
              <a:t>the body follows the mind: </a:t>
            </a:r>
            <a:r>
              <a:rPr lang="en-US" b="1" u="sng" dirty="0">
                <a:solidFill>
                  <a:srgbClr val="7030A0"/>
                </a:solidFill>
              </a:rPr>
              <a:t>ENERGIZING THOUGHTS VS. PARALYZING THOUGHTS</a:t>
            </a:r>
            <a:r>
              <a:rPr lang="en-US" b="1" dirty="0">
                <a:solidFill>
                  <a:schemeClr val="bg1"/>
                </a:solidFill>
              </a:rPr>
              <a:t>… message sent at the cellular level</a:t>
            </a:r>
          </a:p>
          <a:p>
            <a:pPr>
              <a:lnSpc>
                <a:spcPct val="90000"/>
              </a:lnSpc>
            </a:pPr>
            <a:r>
              <a:rPr lang="en-US" b="1" u="sng" dirty="0">
                <a:solidFill>
                  <a:srgbClr val="7030A0"/>
                </a:solidFill>
              </a:rPr>
              <a:t>CHOOSE</a:t>
            </a:r>
            <a:r>
              <a:rPr lang="en-US" b="1" dirty="0">
                <a:solidFill>
                  <a:schemeClr val="bg1"/>
                </a:solidFill>
              </a:rPr>
              <a:t> to act with wisdom</a:t>
            </a:r>
          </a:p>
        </p:txBody>
      </p:sp>
    </p:spTree>
    <p:extLst>
      <p:ext uri="{BB962C8B-B14F-4D97-AF65-F5344CB8AC3E}">
        <p14:creationId xmlns:p14="http://schemas.microsoft.com/office/powerpoint/2010/main" val="4150698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grass, outdoor, field, plant&#10;&#10;Description automatically generated">
            <a:extLst>
              <a:ext uri="{FF2B5EF4-FFF2-40B4-BE49-F238E27FC236}">
                <a16:creationId xmlns:a16="http://schemas.microsoft.com/office/drawing/2014/main" id="{D2231A13-EEDB-4963-A29F-41D3F754BC7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3131" t="9091" r="-1" b="-1"/>
          <a:stretch/>
        </p:blipFill>
        <p:spPr>
          <a:xfrm>
            <a:off x="20" y="10"/>
            <a:ext cx="12191980" cy="6857990"/>
          </a:xfrm>
          <a:prstGeom prst="rect">
            <a:avLst/>
          </a:prstGeom>
        </p:spPr>
      </p:pic>
      <p:sp>
        <p:nvSpPr>
          <p:cNvPr id="7" name="Rectangle 9">
            <a:extLst>
              <a:ext uri="{FF2B5EF4-FFF2-40B4-BE49-F238E27FC236}">
                <a16:creationId xmlns:a16="http://schemas.microsoft.com/office/drawing/2014/main" id="{B2144DB0-7410-41A8-BE1E-68212DB75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353316" y="0"/>
            <a:ext cx="7770296"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BB1645-96FC-488A-A195-7592EC4C02C7}"/>
              </a:ext>
            </a:extLst>
          </p:cNvPr>
          <p:cNvSpPr>
            <a:spLocks noGrp="1"/>
          </p:cNvSpPr>
          <p:nvPr>
            <p:ph type="title"/>
          </p:nvPr>
        </p:nvSpPr>
        <p:spPr>
          <a:xfrm>
            <a:off x="3793935" y="295728"/>
            <a:ext cx="6557921" cy="542471"/>
          </a:xfrm>
        </p:spPr>
        <p:txBody>
          <a:bodyPr anchor="b">
            <a:normAutofit/>
          </a:bodyPr>
          <a:lstStyle/>
          <a:p>
            <a:pPr algn="ctr"/>
            <a:r>
              <a:rPr lang="en-US" sz="2800" b="1" dirty="0"/>
              <a:t>HOW DOES EXPANSION OCCUR?</a:t>
            </a:r>
          </a:p>
        </p:txBody>
      </p:sp>
      <p:sp>
        <p:nvSpPr>
          <p:cNvPr id="12" name="Rectangle 11">
            <a:extLst>
              <a:ext uri="{FF2B5EF4-FFF2-40B4-BE49-F238E27FC236}">
                <a16:creationId xmlns:a16="http://schemas.microsoft.com/office/drawing/2014/main" id="{CC4916B3-7C95-40F3-9194-3D9FE002D9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352800" y="1295400"/>
            <a:ext cx="7772400"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674612-E887-4A55-9FF3-B993CE0995FA}"/>
              </a:ext>
            </a:extLst>
          </p:cNvPr>
          <p:cNvSpPr>
            <a:spLocks noGrp="1"/>
          </p:cNvSpPr>
          <p:nvPr>
            <p:ph idx="1"/>
          </p:nvPr>
        </p:nvSpPr>
        <p:spPr>
          <a:xfrm>
            <a:off x="3475154" y="1417752"/>
            <a:ext cx="7396978" cy="5326997"/>
          </a:xfrm>
        </p:spPr>
        <p:txBody>
          <a:bodyPr anchor="t">
            <a:normAutofit fontScale="92500" lnSpcReduction="10000"/>
          </a:bodyPr>
          <a:lstStyle/>
          <a:p>
            <a:pPr>
              <a:lnSpc>
                <a:spcPct val="90000"/>
              </a:lnSpc>
            </a:pPr>
            <a:r>
              <a:rPr lang="en-US" sz="1800" b="1" dirty="0"/>
              <a:t>Everyone has his/her </a:t>
            </a:r>
            <a:r>
              <a:rPr lang="en-US" sz="1800" b="1" dirty="0">
                <a:solidFill>
                  <a:srgbClr val="FFFF00"/>
                </a:solidFill>
              </a:rPr>
              <a:t>OWN</a:t>
            </a:r>
            <a:r>
              <a:rPr lang="en-US" sz="1800" b="1" dirty="0"/>
              <a:t> journey…</a:t>
            </a:r>
          </a:p>
          <a:p>
            <a:pPr>
              <a:lnSpc>
                <a:spcPct val="90000"/>
              </a:lnSpc>
            </a:pPr>
            <a:r>
              <a:rPr lang="en-US" sz="1800" b="1" dirty="0"/>
              <a:t>There is a </a:t>
            </a:r>
            <a:r>
              <a:rPr lang="en-US" sz="1800" b="1" dirty="0">
                <a:solidFill>
                  <a:srgbClr val="FFFF00"/>
                </a:solidFill>
              </a:rPr>
              <a:t>GRADUAL</a:t>
            </a:r>
            <a:r>
              <a:rPr lang="en-US" sz="1800" b="1" dirty="0"/>
              <a:t> progression…</a:t>
            </a:r>
          </a:p>
          <a:p>
            <a:pPr>
              <a:lnSpc>
                <a:spcPct val="90000"/>
              </a:lnSpc>
            </a:pPr>
            <a:r>
              <a:rPr lang="en-US" sz="1800" b="1" dirty="0"/>
              <a:t>There is </a:t>
            </a:r>
            <a:r>
              <a:rPr lang="en-US" sz="1800" b="1" dirty="0">
                <a:solidFill>
                  <a:srgbClr val="FFFF00"/>
                </a:solidFill>
              </a:rPr>
              <a:t>NO END </a:t>
            </a:r>
            <a:r>
              <a:rPr lang="en-US" sz="1800" b="1" dirty="0"/>
              <a:t>to the transformation…</a:t>
            </a:r>
          </a:p>
          <a:p>
            <a:pPr>
              <a:lnSpc>
                <a:spcPct val="90000"/>
              </a:lnSpc>
            </a:pPr>
            <a:r>
              <a:rPr lang="en-US" sz="1800" b="1" dirty="0"/>
              <a:t>The transformation occurs at </a:t>
            </a:r>
            <a:r>
              <a:rPr lang="en-US" sz="1800" b="1" dirty="0">
                <a:solidFill>
                  <a:srgbClr val="FFFF00"/>
                </a:solidFill>
              </a:rPr>
              <a:t>DIFFERENT LEVELS</a:t>
            </a:r>
            <a:r>
              <a:rPr lang="en-US" sz="1800" b="1" dirty="0"/>
              <a:t>…Uncovering truth…</a:t>
            </a:r>
          </a:p>
          <a:p>
            <a:pPr>
              <a:lnSpc>
                <a:spcPct val="90000"/>
              </a:lnSpc>
            </a:pPr>
            <a:r>
              <a:rPr lang="en-US" sz="1800" b="1" dirty="0"/>
              <a:t>Transformation requires </a:t>
            </a:r>
            <a:r>
              <a:rPr lang="en-US" sz="1800" b="1" dirty="0">
                <a:solidFill>
                  <a:srgbClr val="FFFF00"/>
                </a:solidFill>
              </a:rPr>
              <a:t>PUSHING</a:t>
            </a:r>
            <a:r>
              <a:rPr lang="en-US" sz="1800" b="1" dirty="0"/>
              <a:t> boundaries…</a:t>
            </a:r>
          </a:p>
          <a:p>
            <a:pPr>
              <a:lnSpc>
                <a:spcPct val="90000"/>
              </a:lnSpc>
            </a:pPr>
            <a:r>
              <a:rPr lang="en-US" sz="1800" b="1" dirty="0"/>
              <a:t>Going </a:t>
            </a:r>
            <a:r>
              <a:rPr lang="en-US" sz="1800" b="1" dirty="0">
                <a:solidFill>
                  <a:srgbClr val="FFFF00"/>
                </a:solidFill>
              </a:rPr>
              <a:t>INWARDS</a:t>
            </a:r>
            <a:r>
              <a:rPr lang="en-US" sz="1800" b="1" dirty="0"/>
              <a:t> through meditation connects you with your real self…</a:t>
            </a:r>
          </a:p>
          <a:p>
            <a:pPr>
              <a:lnSpc>
                <a:spcPct val="90000"/>
              </a:lnSpc>
            </a:pPr>
            <a:r>
              <a:rPr lang="en-US" sz="1800" b="1" dirty="0"/>
              <a:t>Stopping the </a:t>
            </a:r>
            <a:r>
              <a:rPr lang="en-US" sz="1800" b="1" dirty="0">
                <a:solidFill>
                  <a:srgbClr val="FFFF00"/>
                </a:solidFill>
              </a:rPr>
              <a:t>CONTRADICTION</a:t>
            </a:r>
            <a:r>
              <a:rPr lang="en-US" sz="1800" b="1" dirty="0"/>
              <a:t> of thoughts…</a:t>
            </a:r>
          </a:p>
          <a:p>
            <a:pPr>
              <a:lnSpc>
                <a:spcPct val="90000"/>
              </a:lnSpc>
            </a:pPr>
            <a:r>
              <a:rPr lang="en-US" sz="1800" b="1" dirty="0"/>
              <a:t>Mind </a:t>
            </a:r>
            <a:r>
              <a:rPr lang="en-US" sz="1800" b="1" dirty="0">
                <a:solidFill>
                  <a:srgbClr val="FFFF00"/>
                </a:solidFill>
              </a:rPr>
              <a:t>CAUSES</a:t>
            </a:r>
            <a:r>
              <a:rPr lang="en-US" sz="1800" b="1" dirty="0"/>
              <a:t> limits…and mind can also free itself…</a:t>
            </a:r>
          </a:p>
          <a:p>
            <a:pPr>
              <a:lnSpc>
                <a:spcPct val="90000"/>
              </a:lnSpc>
            </a:pPr>
            <a:r>
              <a:rPr lang="en-US" sz="1800" b="1" dirty="0"/>
              <a:t>Meditation allows one to </a:t>
            </a:r>
            <a:r>
              <a:rPr lang="en-US" sz="1800" b="1" dirty="0">
                <a:solidFill>
                  <a:srgbClr val="FFFF00"/>
                </a:solidFill>
              </a:rPr>
              <a:t>WATCH</a:t>
            </a:r>
            <a:r>
              <a:rPr lang="en-US" sz="1800" b="1" dirty="0"/>
              <a:t> the mind…</a:t>
            </a:r>
          </a:p>
          <a:p>
            <a:pPr>
              <a:lnSpc>
                <a:spcPct val="90000"/>
              </a:lnSpc>
            </a:pPr>
            <a:r>
              <a:rPr lang="en-US" sz="1800" b="1" dirty="0">
                <a:solidFill>
                  <a:srgbClr val="FFFF00"/>
                </a:solidFill>
              </a:rPr>
              <a:t>SITTING</a:t>
            </a:r>
            <a:r>
              <a:rPr lang="en-US" sz="1800" b="1" dirty="0"/>
              <a:t> with yourself…</a:t>
            </a:r>
            <a:r>
              <a:rPr lang="en-US" sz="1800" b="1" dirty="0">
                <a:solidFill>
                  <a:srgbClr val="FFFF00"/>
                </a:solidFill>
              </a:rPr>
              <a:t>BEING</a:t>
            </a:r>
            <a:r>
              <a:rPr lang="en-US" sz="1800" b="1" dirty="0"/>
              <a:t> in nature… </a:t>
            </a:r>
            <a:r>
              <a:rPr lang="en-US" sz="1800" b="1" dirty="0">
                <a:solidFill>
                  <a:srgbClr val="FFFF00"/>
                </a:solidFill>
              </a:rPr>
              <a:t>LETTING GO </a:t>
            </a:r>
            <a:r>
              <a:rPr lang="en-US" sz="1800" b="1" dirty="0"/>
              <a:t>of thoughts…</a:t>
            </a:r>
          </a:p>
          <a:p>
            <a:pPr>
              <a:lnSpc>
                <a:spcPct val="90000"/>
              </a:lnSpc>
            </a:pPr>
            <a:r>
              <a:rPr lang="en-US" sz="1800" b="1" dirty="0"/>
              <a:t>Bring about a </a:t>
            </a:r>
            <a:r>
              <a:rPr lang="en-US" sz="1800" b="1" dirty="0">
                <a:solidFill>
                  <a:srgbClr val="FFFF00"/>
                </a:solidFill>
              </a:rPr>
              <a:t>CHANGE</a:t>
            </a:r>
            <a:r>
              <a:rPr lang="en-US" sz="1800" b="1" dirty="0"/>
              <a:t> from inside out… (Energy Body &amp; Thoughts)</a:t>
            </a:r>
          </a:p>
          <a:p>
            <a:pPr>
              <a:lnSpc>
                <a:spcPct val="90000"/>
              </a:lnSpc>
            </a:pPr>
            <a:r>
              <a:rPr lang="en-US" sz="1800" b="1" dirty="0"/>
              <a:t>Many belief systems are limited and are </a:t>
            </a:r>
            <a:r>
              <a:rPr lang="en-US" sz="1800" b="1" dirty="0">
                <a:solidFill>
                  <a:srgbClr val="FFFF00"/>
                </a:solidFill>
              </a:rPr>
              <a:t>INGRAINED</a:t>
            </a:r>
            <a:r>
              <a:rPr lang="en-US" sz="1800" b="1" dirty="0"/>
              <a:t> in the mind…</a:t>
            </a:r>
          </a:p>
          <a:p>
            <a:pPr>
              <a:lnSpc>
                <a:spcPct val="90000"/>
              </a:lnSpc>
            </a:pPr>
            <a:r>
              <a:rPr lang="en-US" sz="1800" b="1" dirty="0">
                <a:solidFill>
                  <a:srgbClr val="FFFF00"/>
                </a:solidFill>
              </a:rPr>
              <a:t>EXPANSION</a:t>
            </a:r>
            <a:r>
              <a:rPr lang="en-US" sz="1800" b="1" dirty="0"/>
              <a:t> leads to joy…</a:t>
            </a:r>
          </a:p>
        </p:txBody>
      </p:sp>
    </p:spTree>
    <p:extLst>
      <p:ext uri="{BB962C8B-B14F-4D97-AF65-F5344CB8AC3E}">
        <p14:creationId xmlns:p14="http://schemas.microsoft.com/office/powerpoint/2010/main" val="2950796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F6F1-87CE-4442-9095-330DA8338EBE}"/>
              </a:ext>
            </a:extLst>
          </p:cNvPr>
          <p:cNvSpPr>
            <a:spLocks noGrp="1"/>
          </p:cNvSpPr>
          <p:nvPr>
            <p:ph type="title"/>
          </p:nvPr>
        </p:nvSpPr>
        <p:spPr>
          <a:xfrm>
            <a:off x="5341104" y="427931"/>
            <a:ext cx="4767471" cy="1157588"/>
          </a:xfrm>
        </p:spPr>
        <p:txBody>
          <a:bodyPr>
            <a:normAutofit/>
          </a:bodyPr>
          <a:lstStyle/>
          <a:p>
            <a:pPr algn="ctr">
              <a:lnSpc>
                <a:spcPct val="90000"/>
              </a:lnSpc>
            </a:pPr>
            <a:r>
              <a:rPr lang="en-US" sz="3600" b="1" dirty="0">
                <a:solidFill>
                  <a:schemeClr val="accent1">
                    <a:lumMod val="40000"/>
                    <a:lumOff val="60000"/>
                  </a:schemeClr>
                </a:solidFill>
              </a:rPr>
              <a:t>WHAT IS AN HUMAN EXPERIENCE?</a:t>
            </a:r>
          </a:p>
        </p:txBody>
      </p:sp>
      <p:pic>
        <p:nvPicPr>
          <p:cNvPr id="5" name="Picture 4" descr="A baby sitting on the ground&#10;&#10;Description automatically generated with low confidence">
            <a:extLst>
              <a:ext uri="{FF2B5EF4-FFF2-40B4-BE49-F238E27FC236}">
                <a16:creationId xmlns:a16="http://schemas.microsoft.com/office/drawing/2014/main" id="{113F363B-CD0F-43E3-A472-F8758F5601DC}"/>
              </a:ext>
            </a:extLst>
          </p:cNvPr>
          <p:cNvPicPr>
            <a:picLocks noChangeAspect="1"/>
          </p:cNvPicPr>
          <p:nvPr/>
        </p:nvPicPr>
        <p:blipFill rotWithShape="1">
          <a:blip r:embed="rId3">
            <a:extLst>
              <a:ext uri="{28A0092B-C50C-407E-A947-70E740481C1C}">
                <a14:useLocalDpi xmlns:a14="http://schemas.microsoft.com/office/drawing/2010/main" val="0"/>
              </a:ext>
            </a:extLst>
          </a:blip>
          <a:srcRect l="27820" r="27069" b="-1"/>
          <a:stretch/>
        </p:blipFill>
        <p:spPr>
          <a:xfrm>
            <a:off x="-1" y="10"/>
            <a:ext cx="4634680" cy="6857990"/>
          </a:xfrm>
          <a:prstGeom prst="rect">
            <a:avLst/>
          </a:prstGeom>
        </p:spPr>
      </p:pic>
      <p:sp>
        <p:nvSpPr>
          <p:cNvPr id="3" name="Content Placeholder 2">
            <a:extLst>
              <a:ext uri="{FF2B5EF4-FFF2-40B4-BE49-F238E27FC236}">
                <a16:creationId xmlns:a16="http://schemas.microsoft.com/office/drawing/2014/main" id="{AF57EE7E-BB08-4292-9640-3C790387F097}"/>
              </a:ext>
            </a:extLst>
          </p:cNvPr>
          <p:cNvSpPr>
            <a:spLocks noGrp="1"/>
          </p:cNvSpPr>
          <p:nvPr>
            <p:ph idx="1"/>
          </p:nvPr>
        </p:nvSpPr>
        <p:spPr>
          <a:xfrm>
            <a:off x="4924338" y="1820411"/>
            <a:ext cx="6459523" cy="4798503"/>
          </a:xfrm>
        </p:spPr>
        <p:txBody>
          <a:bodyPr>
            <a:normAutofit/>
          </a:bodyPr>
          <a:lstStyle/>
          <a:p>
            <a:pPr>
              <a:lnSpc>
                <a:spcPct val="90000"/>
              </a:lnSpc>
            </a:pPr>
            <a:r>
              <a:rPr lang="en-US" sz="1600" b="1" dirty="0"/>
              <a:t>We are </a:t>
            </a:r>
            <a:r>
              <a:rPr lang="en-US" sz="1600" b="1" dirty="0">
                <a:solidFill>
                  <a:srgbClr val="FFFF00"/>
                </a:solidFill>
              </a:rPr>
              <a:t>ENERGY BEINGS </a:t>
            </a:r>
            <a:r>
              <a:rPr lang="en-US" sz="1600" b="1" dirty="0"/>
              <a:t>having a human experience.</a:t>
            </a:r>
          </a:p>
          <a:p>
            <a:pPr>
              <a:lnSpc>
                <a:spcPct val="90000"/>
              </a:lnSpc>
            </a:pPr>
            <a:r>
              <a:rPr lang="en-US" sz="1600" b="1" dirty="0"/>
              <a:t>We have </a:t>
            </a:r>
            <a:r>
              <a:rPr lang="en-US" sz="1600" b="1" dirty="0">
                <a:solidFill>
                  <a:srgbClr val="FFFF00"/>
                </a:solidFill>
              </a:rPr>
              <a:t>DIVERSE EXPERIENCES </a:t>
            </a:r>
            <a:r>
              <a:rPr lang="en-US" sz="1600" b="1" dirty="0"/>
              <a:t>through our senses.</a:t>
            </a:r>
          </a:p>
          <a:p>
            <a:pPr>
              <a:lnSpc>
                <a:spcPct val="90000"/>
              </a:lnSpc>
            </a:pPr>
            <a:r>
              <a:rPr lang="en-US" sz="1600" b="1" dirty="0"/>
              <a:t>We generate </a:t>
            </a:r>
            <a:r>
              <a:rPr lang="en-US" sz="1600" b="1" dirty="0">
                <a:solidFill>
                  <a:srgbClr val="FFFF00"/>
                </a:solidFill>
              </a:rPr>
              <a:t>LIKES &amp; DISLIKES</a:t>
            </a:r>
            <a:r>
              <a:rPr lang="en-US" sz="1600" b="1" dirty="0"/>
              <a:t>.</a:t>
            </a:r>
          </a:p>
          <a:p>
            <a:pPr>
              <a:lnSpc>
                <a:spcPct val="90000"/>
              </a:lnSpc>
            </a:pPr>
            <a:r>
              <a:rPr lang="en-US" sz="1600" b="1" dirty="0"/>
              <a:t>Recognize the </a:t>
            </a:r>
            <a:r>
              <a:rPr lang="en-US" sz="1600" b="1" dirty="0">
                <a:solidFill>
                  <a:srgbClr val="FFFF00"/>
                </a:solidFill>
              </a:rPr>
              <a:t>CREATION</a:t>
            </a:r>
            <a:r>
              <a:rPr lang="en-US" sz="1600" b="1" dirty="0"/>
              <a:t> of belief systems, leading to limitations.</a:t>
            </a:r>
          </a:p>
          <a:p>
            <a:pPr>
              <a:lnSpc>
                <a:spcPct val="90000"/>
              </a:lnSpc>
            </a:pPr>
            <a:r>
              <a:rPr lang="en-US" sz="1600" b="1" dirty="0">
                <a:solidFill>
                  <a:srgbClr val="FFFF00"/>
                </a:solidFill>
              </a:rPr>
              <a:t>UTILIZE</a:t>
            </a:r>
            <a:r>
              <a:rPr lang="en-US" sz="1600" b="1" dirty="0"/>
              <a:t> emotions/feelings as a catalyst.</a:t>
            </a:r>
          </a:p>
          <a:p>
            <a:pPr>
              <a:lnSpc>
                <a:spcPct val="90000"/>
              </a:lnSpc>
            </a:pPr>
            <a:r>
              <a:rPr lang="en-US" sz="1600" b="1" dirty="0">
                <a:solidFill>
                  <a:srgbClr val="FFFF00"/>
                </a:solidFill>
              </a:rPr>
              <a:t>NOT</a:t>
            </a:r>
            <a:r>
              <a:rPr lang="en-US" sz="1600" b="1" dirty="0"/>
              <a:t> placing too much value on thought.</a:t>
            </a:r>
          </a:p>
          <a:p>
            <a:pPr>
              <a:lnSpc>
                <a:spcPct val="90000"/>
              </a:lnSpc>
            </a:pPr>
            <a:r>
              <a:rPr lang="en-US" sz="1600" b="1" dirty="0"/>
              <a:t>Example of relationship development…opening up of </a:t>
            </a:r>
            <a:r>
              <a:rPr lang="en-US" sz="1600" b="1" dirty="0">
                <a:solidFill>
                  <a:srgbClr val="FFFF00"/>
                </a:solidFill>
              </a:rPr>
              <a:t>NEW POSSIBILITIES</a:t>
            </a:r>
          </a:p>
          <a:p>
            <a:pPr>
              <a:lnSpc>
                <a:spcPct val="90000"/>
              </a:lnSpc>
            </a:pPr>
            <a:r>
              <a:rPr lang="en-US" sz="1600" b="1" dirty="0">
                <a:solidFill>
                  <a:srgbClr val="FFFF00"/>
                </a:solidFill>
              </a:rPr>
              <a:t>RECOGNIZE</a:t>
            </a:r>
            <a:r>
              <a:rPr lang="en-US" sz="1600" b="1" dirty="0"/>
              <a:t> our conditioning and sub-conscious programming.</a:t>
            </a:r>
          </a:p>
          <a:p>
            <a:pPr>
              <a:lnSpc>
                <a:spcPct val="90000"/>
              </a:lnSpc>
            </a:pPr>
            <a:r>
              <a:rPr lang="en-US" sz="1600" b="1" dirty="0"/>
              <a:t>Be </a:t>
            </a:r>
            <a:r>
              <a:rPr lang="en-US" sz="1600" b="1" dirty="0">
                <a:solidFill>
                  <a:srgbClr val="FFFF00"/>
                </a:solidFill>
              </a:rPr>
              <a:t>RECEPTIVE</a:t>
            </a:r>
            <a:r>
              <a:rPr lang="en-US" sz="1600" b="1" dirty="0"/>
              <a:t> and connect with the universal reality…going with the flow…</a:t>
            </a:r>
          </a:p>
          <a:p>
            <a:pPr>
              <a:lnSpc>
                <a:spcPct val="90000"/>
              </a:lnSpc>
            </a:pPr>
            <a:r>
              <a:rPr lang="en-US" sz="1600" b="1" dirty="0"/>
              <a:t>Imagine a life </a:t>
            </a:r>
            <a:r>
              <a:rPr lang="en-US" sz="1600" b="1" dirty="0">
                <a:solidFill>
                  <a:srgbClr val="FFFF00"/>
                </a:solidFill>
              </a:rPr>
              <a:t>WITHOUT</a:t>
            </a:r>
            <a:r>
              <a:rPr lang="en-US" sz="1600" b="1" dirty="0"/>
              <a:t> limited beliefs…</a:t>
            </a:r>
          </a:p>
          <a:p>
            <a:pPr>
              <a:lnSpc>
                <a:spcPct val="90000"/>
              </a:lnSpc>
            </a:pPr>
            <a:r>
              <a:rPr lang="en-US" sz="1600" b="1" dirty="0">
                <a:solidFill>
                  <a:srgbClr val="FFFF00"/>
                </a:solidFill>
              </a:rPr>
              <a:t>TRANSMUTATION</a:t>
            </a:r>
            <a:r>
              <a:rPr lang="en-US" sz="1600" b="1" dirty="0"/>
              <a:t> from limited to limitless mind…</a:t>
            </a:r>
          </a:p>
        </p:txBody>
      </p:sp>
    </p:spTree>
    <p:extLst>
      <p:ext uri="{BB962C8B-B14F-4D97-AF65-F5344CB8AC3E}">
        <p14:creationId xmlns:p14="http://schemas.microsoft.com/office/powerpoint/2010/main" val="2753184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16" name="Freeform 7">
            <a:extLst>
              <a:ext uri="{FF2B5EF4-FFF2-40B4-BE49-F238E27FC236}">
                <a16:creationId xmlns:a16="http://schemas.microsoft.com/office/drawing/2014/main" id="{119388EF-16AD-4007-9187-44574DDDE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DBC60B6-92FE-4CE7-866A-DEA9DB67C36D}"/>
              </a:ext>
            </a:extLst>
          </p:cNvPr>
          <p:cNvSpPr>
            <a:spLocks noGrp="1"/>
          </p:cNvSpPr>
          <p:nvPr>
            <p:ph type="title"/>
          </p:nvPr>
        </p:nvSpPr>
        <p:spPr>
          <a:xfrm>
            <a:off x="648930" y="629267"/>
            <a:ext cx="9252154" cy="1016654"/>
          </a:xfrm>
        </p:spPr>
        <p:txBody>
          <a:bodyPr>
            <a:normAutofit/>
          </a:bodyPr>
          <a:lstStyle/>
          <a:p>
            <a:pPr algn="ctr"/>
            <a:r>
              <a:rPr lang="en-US" b="1" dirty="0">
                <a:solidFill>
                  <a:schemeClr val="accent1">
                    <a:lumMod val="40000"/>
                    <a:lumOff val="60000"/>
                  </a:schemeClr>
                </a:solidFill>
              </a:rPr>
              <a:t>WHAT IS “EMOTIONAL BLINDING?”</a:t>
            </a:r>
          </a:p>
        </p:txBody>
      </p:sp>
      <p:sp>
        <p:nvSpPr>
          <p:cNvPr id="17" name="Rectangle 11">
            <a:extLst>
              <a:ext uri="{FF2B5EF4-FFF2-40B4-BE49-F238E27FC236}">
                <a16:creationId xmlns:a16="http://schemas.microsoft.com/office/drawing/2014/main" id="{2499B0BB-6CF4-4169-A017-72E278687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5">
            <a:extLst>
              <a:ext uri="{FF2B5EF4-FFF2-40B4-BE49-F238E27FC236}">
                <a16:creationId xmlns:a16="http://schemas.microsoft.com/office/drawing/2014/main" id="{814559DA-E155-4929-880D-F82FEEA74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5" name="Picture 4" descr="A picture containing clipart&#10;&#10;Description automatically generated">
            <a:extLst>
              <a:ext uri="{FF2B5EF4-FFF2-40B4-BE49-F238E27FC236}">
                <a16:creationId xmlns:a16="http://schemas.microsoft.com/office/drawing/2014/main" id="{2E5DD3C6-51F7-4BF7-B541-2281D9B94D4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4732" y="2696834"/>
            <a:ext cx="5451627" cy="3243717"/>
          </a:xfrm>
          <a:prstGeom prst="rect">
            <a:avLst/>
          </a:prstGeom>
          <a:effectLst/>
        </p:spPr>
      </p:pic>
      <p:sp>
        <p:nvSpPr>
          <p:cNvPr id="3" name="Content Placeholder 2">
            <a:extLst>
              <a:ext uri="{FF2B5EF4-FFF2-40B4-BE49-F238E27FC236}">
                <a16:creationId xmlns:a16="http://schemas.microsoft.com/office/drawing/2014/main" id="{BDB47BFF-8D94-4639-AAD2-15595D84D656}"/>
              </a:ext>
            </a:extLst>
          </p:cNvPr>
          <p:cNvSpPr>
            <a:spLocks noGrp="1"/>
          </p:cNvSpPr>
          <p:nvPr>
            <p:ph idx="1"/>
          </p:nvPr>
        </p:nvSpPr>
        <p:spPr>
          <a:xfrm>
            <a:off x="6350466" y="2402309"/>
            <a:ext cx="5662569" cy="4191438"/>
          </a:xfrm>
        </p:spPr>
        <p:txBody>
          <a:bodyPr>
            <a:normAutofit fontScale="92500" lnSpcReduction="20000"/>
          </a:bodyPr>
          <a:lstStyle/>
          <a:p>
            <a:pPr>
              <a:lnSpc>
                <a:spcPct val="90000"/>
              </a:lnSpc>
            </a:pPr>
            <a:r>
              <a:rPr lang="en-US" sz="1800" b="1" dirty="0">
                <a:solidFill>
                  <a:schemeClr val="bg1"/>
                </a:solidFill>
              </a:rPr>
              <a:t>Emotions can </a:t>
            </a:r>
            <a:r>
              <a:rPr lang="en-US" sz="1800" b="1" dirty="0">
                <a:solidFill>
                  <a:schemeClr val="bg1"/>
                </a:solidFill>
                <a:highlight>
                  <a:srgbClr val="FFFF00"/>
                </a:highlight>
              </a:rPr>
              <a:t>BLIND</a:t>
            </a:r>
            <a:r>
              <a:rPr lang="en-US" sz="1800" b="1" dirty="0">
                <a:solidFill>
                  <a:schemeClr val="bg1"/>
                </a:solidFill>
              </a:rPr>
              <a:t> us...  Emotions can also </a:t>
            </a:r>
            <a:r>
              <a:rPr lang="en-US" sz="1800" b="1" dirty="0">
                <a:solidFill>
                  <a:schemeClr val="bg1"/>
                </a:solidFill>
                <a:highlight>
                  <a:srgbClr val="FFFF00"/>
                </a:highlight>
              </a:rPr>
              <a:t>FREE</a:t>
            </a:r>
            <a:r>
              <a:rPr lang="en-US" sz="1800" b="1" dirty="0">
                <a:solidFill>
                  <a:schemeClr val="bg1"/>
                </a:solidFill>
              </a:rPr>
              <a:t> us… </a:t>
            </a:r>
          </a:p>
          <a:p>
            <a:pPr>
              <a:lnSpc>
                <a:spcPct val="90000"/>
              </a:lnSpc>
            </a:pPr>
            <a:r>
              <a:rPr lang="en-US" sz="1800" b="1" dirty="0">
                <a:solidFill>
                  <a:schemeClr val="bg1"/>
                </a:solidFill>
              </a:rPr>
              <a:t>See </a:t>
            </a:r>
            <a:r>
              <a:rPr lang="en-US" sz="1800" b="1" dirty="0">
                <a:solidFill>
                  <a:schemeClr val="bg1"/>
                </a:solidFill>
                <a:highlight>
                  <a:srgbClr val="FFFF00"/>
                </a:highlight>
              </a:rPr>
              <a:t>HOW</a:t>
            </a:r>
            <a:r>
              <a:rPr lang="en-US" sz="1800" b="1" dirty="0">
                <a:solidFill>
                  <a:schemeClr val="bg1"/>
                </a:solidFill>
              </a:rPr>
              <a:t> the mind works…emotions and feelings come from thoughts…</a:t>
            </a:r>
          </a:p>
          <a:p>
            <a:pPr>
              <a:lnSpc>
                <a:spcPct val="90000"/>
              </a:lnSpc>
            </a:pPr>
            <a:r>
              <a:rPr lang="en-US" sz="1800" b="1" dirty="0">
                <a:solidFill>
                  <a:schemeClr val="bg1"/>
                </a:solidFill>
              </a:rPr>
              <a:t>Create tools to be </a:t>
            </a:r>
            <a:r>
              <a:rPr lang="en-US" sz="1800" b="1" dirty="0">
                <a:solidFill>
                  <a:schemeClr val="bg1"/>
                </a:solidFill>
                <a:highlight>
                  <a:srgbClr val="FFFF00"/>
                </a:highlight>
              </a:rPr>
              <a:t>WATCHFUL</a:t>
            </a:r>
            <a:r>
              <a:rPr lang="en-US" sz="1800" b="1" dirty="0">
                <a:solidFill>
                  <a:schemeClr val="bg1"/>
                </a:solidFill>
              </a:rPr>
              <a:t> of our thoughts…do not increase unnecessary thoughts…</a:t>
            </a:r>
          </a:p>
          <a:p>
            <a:pPr>
              <a:lnSpc>
                <a:spcPct val="90000"/>
              </a:lnSpc>
            </a:pPr>
            <a:r>
              <a:rPr lang="en-US" sz="1800" b="1" dirty="0">
                <a:solidFill>
                  <a:schemeClr val="bg1"/>
                </a:solidFill>
              </a:rPr>
              <a:t>Being a </a:t>
            </a:r>
            <a:r>
              <a:rPr lang="en-US" sz="1800" b="1" dirty="0">
                <a:solidFill>
                  <a:schemeClr val="bg1"/>
                </a:solidFill>
                <a:highlight>
                  <a:srgbClr val="FFFF00"/>
                </a:highlight>
              </a:rPr>
              <a:t>WITNESS</a:t>
            </a:r>
            <a:r>
              <a:rPr lang="en-US" sz="1800" b="1" dirty="0">
                <a:solidFill>
                  <a:schemeClr val="bg1"/>
                </a:solidFill>
              </a:rPr>
              <a:t> to our thoughts again and again…</a:t>
            </a:r>
          </a:p>
          <a:p>
            <a:pPr>
              <a:lnSpc>
                <a:spcPct val="90000"/>
              </a:lnSpc>
            </a:pPr>
            <a:r>
              <a:rPr lang="en-US" sz="1800" b="1" dirty="0">
                <a:solidFill>
                  <a:schemeClr val="bg1"/>
                </a:solidFill>
              </a:rPr>
              <a:t>There is a “movie” running in the sub-conscious… Be watchful of the </a:t>
            </a:r>
            <a:r>
              <a:rPr lang="en-US" sz="1800" b="1" dirty="0">
                <a:solidFill>
                  <a:schemeClr val="bg1"/>
                </a:solidFill>
                <a:highlight>
                  <a:srgbClr val="FFFF00"/>
                </a:highlight>
              </a:rPr>
              <a:t>1</a:t>
            </a:r>
            <a:r>
              <a:rPr lang="en-US" sz="1800" b="1" baseline="30000" dirty="0">
                <a:solidFill>
                  <a:schemeClr val="bg1"/>
                </a:solidFill>
                <a:highlight>
                  <a:srgbClr val="FFFF00"/>
                </a:highlight>
              </a:rPr>
              <a:t>st</a:t>
            </a:r>
            <a:r>
              <a:rPr lang="en-US" sz="1800" b="1" dirty="0">
                <a:solidFill>
                  <a:schemeClr val="bg1"/>
                </a:solidFill>
                <a:highlight>
                  <a:srgbClr val="FFFF00"/>
                </a:highlight>
              </a:rPr>
              <a:t> THOUGHT </a:t>
            </a:r>
            <a:r>
              <a:rPr lang="en-US" sz="1800" b="1" dirty="0">
                <a:solidFill>
                  <a:schemeClr val="bg1"/>
                </a:solidFill>
              </a:rPr>
              <a:t>that comes through…</a:t>
            </a:r>
          </a:p>
          <a:p>
            <a:pPr>
              <a:lnSpc>
                <a:spcPct val="90000"/>
              </a:lnSpc>
            </a:pPr>
            <a:r>
              <a:rPr lang="en-US" sz="1800" b="1" dirty="0">
                <a:solidFill>
                  <a:schemeClr val="bg1"/>
                </a:solidFill>
                <a:highlight>
                  <a:srgbClr val="FFFF00"/>
                </a:highlight>
              </a:rPr>
              <a:t>WEAKENING</a:t>
            </a:r>
            <a:r>
              <a:rPr lang="en-US" sz="1800" b="1" dirty="0">
                <a:solidFill>
                  <a:schemeClr val="bg1"/>
                </a:solidFill>
              </a:rPr>
              <a:t> of sub-conscious programming…</a:t>
            </a:r>
          </a:p>
          <a:p>
            <a:pPr>
              <a:lnSpc>
                <a:spcPct val="90000"/>
              </a:lnSpc>
            </a:pPr>
            <a:r>
              <a:rPr lang="en-US" sz="1800" b="1" dirty="0">
                <a:solidFill>
                  <a:schemeClr val="bg1"/>
                </a:solidFill>
              </a:rPr>
              <a:t>There is an internal </a:t>
            </a:r>
            <a:r>
              <a:rPr lang="en-US" sz="1800" b="1" dirty="0">
                <a:solidFill>
                  <a:schemeClr val="bg1"/>
                </a:solidFill>
                <a:highlight>
                  <a:srgbClr val="FFFF00"/>
                </a:highlight>
              </a:rPr>
              <a:t>STRUCTURE</a:t>
            </a:r>
            <a:r>
              <a:rPr lang="en-US" sz="1800" b="1" dirty="0">
                <a:solidFill>
                  <a:schemeClr val="bg1"/>
                </a:solidFill>
              </a:rPr>
              <a:t> and </a:t>
            </a:r>
            <a:r>
              <a:rPr lang="en-US" sz="1800" b="1" dirty="0">
                <a:solidFill>
                  <a:schemeClr val="bg1"/>
                </a:solidFill>
                <a:highlight>
                  <a:srgbClr val="FFFF00"/>
                </a:highlight>
              </a:rPr>
              <a:t>FUNCTION</a:t>
            </a:r>
            <a:r>
              <a:rPr lang="en-US" sz="1800" b="1" dirty="0">
                <a:solidFill>
                  <a:schemeClr val="bg1"/>
                </a:solidFill>
              </a:rPr>
              <a:t> of one’s mind…</a:t>
            </a:r>
          </a:p>
          <a:p>
            <a:pPr>
              <a:lnSpc>
                <a:spcPct val="90000"/>
              </a:lnSpc>
            </a:pPr>
            <a:r>
              <a:rPr lang="en-US" sz="1800" b="1" dirty="0">
                <a:solidFill>
                  <a:schemeClr val="bg1"/>
                </a:solidFill>
              </a:rPr>
              <a:t>See how the </a:t>
            </a:r>
            <a:r>
              <a:rPr lang="en-US" sz="1800" b="1" dirty="0">
                <a:solidFill>
                  <a:schemeClr val="bg1"/>
                </a:solidFill>
                <a:highlight>
                  <a:srgbClr val="FFFF00"/>
                </a:highlight>
              </a:rPr>
              <a:t>MIND MOVIE </a:t>
            </a:r>
            <a:r>
              <a:rPr lang="en-US" sz="1800" b="1" dirty="0">
                <a:solidFill>
                  <a:schemeClr val="bg1"/>
                </a:solidFill>
              </a:rPr>
              <a:t>IS created internally…</a:t>
            </a:r>
          </a:p>
        </p:txBody>
      </p:sp>
    </p:spTree>
    <p:extLst>
      <p:ext uri="{BB962C8B-B14F-4D97-AF65-F5344CB8AC3E}">
        <p14:creationId xmlns:p14="http://schemas.microsoft.com/office/powerpoint/2010/main" val="1725387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text, vector graphics&#10;&#10;Description automatically generated">
            <a:extLst>
              <a:ext uri="{FF2B5EF4-FFF2-40B4-BE49-F238E27FC236}">
                <a16:creationId xmlns:a16="http://schemas.microsoft.com/office/drawing/2014/main" id="{F44439B7-C86C-4DC5-A997-E727BB297867}"/>
              </a:ext>
            </a:extLst>
          </p:cNvPr>
          <p:cNvPicPr>
            <a:picLocks noChangeAspect="1"/>
          </p:cNvPicPr>
          <p:nvPr/>
        </p:nvPicPr>
        <p:blipFill rotWithShape="1">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8014" b="6251"/>
          <a:stretch/>
        </p:blipFill>
        <p:spPr>
          <a:xfrm>
            <a:off x="20" y="2030"/>
            <a:ext cx="12191980" cy="6855970"/>
          </a:xfrm>
          <a:prstGeom prst="rect">
            <a:avLst/>
          </a:prstGeom>
        </p:spPr>
      </p:pic>
      <p:sp>
        <p:nvSpPr>
          <p:cNvPr id="18" name="Rectangle 17">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35F97C9-1CD9-4677-9E95-8D60322EDC7B}"/>
              </a:ext>
            </a:extLst>
          </p:cNvPr>
          <p:cNvSpPr>
            <a:spLocks noGrp="1"/>
          </p:cNvSpPr>
          <p:nvPr>
            <p:ph type="title"/>
          </p:nvPr>
        </p:nvSpPr>
        <p:spPr>
          <a:xfrm>
            <a:off x="913795" y="609600"/>
            <a:ext cx="10353761" cy="1326321"/>
          </a:xfrm>
        </p:spPr>
        <p:txBody>
          <a:bodyPr>
            <a:normAutofit/>
          </a:bodyPr>
          <a:lstStyle/>
          <a:p>
            <a:r>
              <a:rPr lang="en-US" sz="4400" dirty="0">
                <a:solidFill>
                  <a:srgbClr val="FFFF00"/>
                </a:solidFill>
              </a:rPr>
              <a:t>Types of identification</a:t>
            </a:r>
          </a:p>
        </p:txBody>
      </p:sp>
      <p:graphicFrame>
        <p:nvGraphicFramePr>
          <p:cNvPr id="13" name="Content Placeholder 2">
            <a:extLst>
              <a:ext uri="{FF2B5EF4-FFF2-40B4-BE49-F238E27FC236}">
                <a16:creationId xmlns:a16="http://schemas.microsoft.com/office/drawing/2014/main" id="{0D2EF5AD-6C66-4FAB-AC57-C10E3AE2B2E2}"/>
              </a:ext>
            </a:extLst>
          </p:cNvPr>
          <p:cNvGraphicFramePr>
            <a:graphicFrameLocks noGrp="1"/>
          </p:cNvGraphicFramePr>
          <p:nvPr>
            <p:ph idx="1"/>
            <p:extLst>
              <p:ext uri="{D42A27DB-BD31-4B8C-83A1-F6EECF244321}">
                <p14:modId xmlns:p14="http://schemas.microsoft.com/office/powerpoint/2010/main" val="1722525136"/>
              </p:ext>
            </p:extLst>
          </p:nvPr>
        </p:nvGraphicFramePr>
        <p:xfrm>
          <a:off x="913795" y="2096064"/>
          <a:ext cx="10353762" cy="36951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BE005490-3FFC-41E7-9212-091B77AB2CE8}"/>
              </a:ext>
            </a:extLst>
          </p:cNvPr>
          <p:cNvSpPr txBox="1"/>
          <p:nvPr/>
        </p:nvSpPr>
        <p:spPr>
          <a:xfrm>
            <a:off x="9580228" y="6669248"/>
            <a:ext cx="2611771" cy="200055"/>
          </a:xfrm>
          <a:prstGeom prst="rect">
            <a:avLst/>
          </a:prstGeom>
          <a:solidFill>
            <a:srgbClr val="000000"/>
          </a:solidFill>
        </p:spPr>
        <p:txBody>
          <a:bodyPr wrap="square" rtlCol="0">
            <a:spAutoFit/>
          </a:bodyPr>
          <a:lstStyle/>
          <a:p>
            <a:pPr algn="r">
              <a:spcAft>
                <a:spcPts val="600"/>
              </a:spcAft>
            </a:pPr>
            <a:r>
              <a:rPr lang="en-US" sz="700" dirty="0">
                <a:solidFill>
                  <a:srgbClr val="FFFFFF"/>
                </a:solidFill>
                <a:hlinkClick r:id="rId4" tooltip="https://theodi.org/article/exploring-good-common-principles-for-a-digital-identity-system/">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0"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650829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7A33D-5F9F-4110-BDDB-4F7D185B266F}"/>
              </a:ext>
            </a:extLst>
          </p:cNvPr>
          <p:cNvSpPr>
            <a:spLocks noGrp="1"/>
          </p:cNvSpPr>
          <p:nvPr>
            <p:ph type="title"/>
          </p:nvPr>
        </p:nvSpPr>
        <p:spPr>
          <a:xfrm>
            <a:off x="650669" y="234984"/>
            <a:ext cx="3330328" cy="1641986"/>
          </a:xfrm>
        </p:spPr>
        <p:txBody>
          <a:bodyPr>
            <a:normAutofit fontScale="90000"/>
          </a:bodyPr>
          <a:lstStyle/>
          <a:p>
            <a:pPr algn="ctr">
              <a:lnSpc>
                <a:spcPct val="90000"/>
              </a:lnSpc>
            </a:pPr>
            <a:r>
              <a:rPr lang="en-US" sz="2900" b="1" dirty="0">
                <a:solidFill>
                  <a:srgbClr val="00B0F0"/>
                </a:solidFill>
              </a:rPr>
              <a:t>CONSTRUCTIVE </a:t>
            </a:r>
            <a:br>
              <a:rPr lang="en-US" sz="2900" b="1" dirty="0">
                <a:solidFill>
                  <a:srgbClr val="00B0F0"/>
                </a:solidFill>
              </a:rPr>
            </a:br>
            <a:r>
              <a:rPr lang="en-US" sz="2900" b="1" dirty="0">
                <a:solidFill>
                  <a:srgbClr val="00B0F0"/>
                </a:solidFill>
              </a:rPr>
              <a:t>VS. </a:t>
            </a:r>
            <a:br>
              <a:rPr lang="en-US" sz="2900" b="1" dirty="0">
                <a:solidFill>
                  <a:srgbClr val="00B0F0"/>
                </a:solidFill>
              </a:rPr>
            </a:br>
            <a:r>
              <a:rPr lang="en-US" sz="2900" b="1" dirty="0">
                <a:solidFill>
                  <a:srgbClr val="00B0F0"/>
                </a:solidFill>
              </a:rPr>
              <a:t>DESTRUCTIVE PROGRAMMING</a:t>
            </a:r>
          </a:p>
        </p:txBody>
      </p:sp>
      <p:pic>
        <p:nvPicPr>
          <p:cNvPr id="8" name="Picture 7" descr="A picture containing invertebrate&#10;&#10;Description automatically generated">
            <a:extLst>
              <a:ext uri="{FF2B5EF4-FFF2-40B4-BE49-F238E27FC236}">
                <a16:creationId xmlns:a16="http://schemas.microsoft.com/office/drawing/2014/main" id="{C459C9C3-DF95-42F3-BFEB-654175FED2C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3" r="8045" b="2"/>
          <a:stretch/>
        </p:blipFill>
        <p:spPr>
          <a:xfrm>
            <a:off x="4634680" y="10"/>
            <a:ext cx="7560130" cy="6857990"/>
          </a:xfrm>
          <a:prstGeom prst="rect">
            <a:avLst/>
          </a:prstGeom>
        </p:spPr>
      </p:pic>
      <p:sp>
        <p:nvSpPr>
          <p:cNvPr id="32" name="Rectangle 31">
            <a:extLst>
              <a:ext uri="{FF2B5EF4-FFF2-40B4-BE49-F238E27FC236}">
                <a16:creationId xmlns:a16="http://schemas.microsoft.com/office/drawing/2014/main" id="{1F6D1B57-10C5-4A11-968D-5EF04F324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7" name="Content Placeholder 2">
            <a:extLst>
              <a:ext uri="{FF2B5EF4-FFF2-40B4-BE49-F238E27FC236}">
                <a16:creationId xmlns:a16="http://schemas.microsoft.com/office/drawing/2014/main" id="{A1443366-E0FB-435C-9D86-902C9819DEAF}"/>
              </a:ext>
            </a:extLst>
          </p:cNvPr>
          <p:cNvGraphicFramePr>
            <a:graphicFrameLocks noGrp="1"/>
          </p:cNvGraphicFramePr>
          <p:nvPr>
            <p:ph idx="1"/>
            <p:extLst>
              <p:ext uri="{D42A27DB-BD31-4B8C-83A1-F6EECF244321}">
                <p14:modId xmlns:p14="http://schemas.microsoft.com/office/powerpoint/2010/main" val="14863936"/>
              </p:ext>
            </p:extLst>
          </p:nvPr>
        </p:nvGraphicFramePr>
        <p:xfrm>
          <a:off x="650669" y="2438400"/>
          <a:ext cx="3330328" cy="3809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a:extLst>
              <a:ext uri="{FF2B5EF4-FFF2-40B4-BE49-F238E27FC236}">
                <a16:creationId xmlns:a16="http://schemas.microsoft.com/office/drawing/2014/main" id="{BEB24D58-28C5-407A-95B3-DE944DD2504D}"/>
              </a:ext>
            </a:extLst>
          </p:cNvPr>
          <p:cNvSpPr txBox="1"/>
          <p:nvPr/>
        </p:nvSpPr>
        <p:spPr>
          <a:xfrm>
            <a:off x="9344351" y="6657945"/>
            <a:ext cx="285045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itn.hms.harvard.edu/flash/2019/scientists-control-rats-movements-mind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043969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0ED3-431E-4E6A-BF07-4EEAB7F90968}"/>
              </a:ext>
            </a:extLst>
          </p:cNvPr>
          <p:cNvSpPr>
            <a:spLocks noGrp="1"/>
          </p:cNvSpPr>
          <p:nvPr>
            <p:ph type="title"/>
          </p:nvPr>
        </p:nvSpPr>
        <p:spPr>
          <a:xfrm>
            <a:off x="872455" y="275630"/>
            <a:ext cx="9187605" cy="915608"/>
          </a:xfrm>
        </p:spPr>
        <p:txBody>
          <a:bodyPr>
            <a:normAutofit/>
          </a:bodyPr>
          <a:lstStyle/>
          <a:p>
            <a:pPr algn="ctr">
              <a:lnSpc>
                <a:spcPct val="90000"/>
              </a:lnSpc>
            </a:pPr>
            <a:r>
              <a:rPr lang="en-US" sz="2400" b="1" dirty="0">
                <a:solidFill>
                  <a:srgbClr val="00B0F0"/>
                </a:solidFill>
              </a:rPr>
              <a:t>PERSONAL TRANSFORMATION IS </a:t>
            </a:r>
            <a:r>
              <a:rPr lang="en-US" sz="2400" b="1" dirty="0">
                <a:solidFill>
                  <a:srgbClr val="FFFF00"/>
                </a:solidFill>
              </a:rPr>
              <a:t>DEPENDENT</a:t>
            </a:r>
            <a:r>
              <a:rPr lang="en-US" sz="2400" b="1" dirty="0">
                <a:solidFill>
                  <a:srgbClr val="00B0F0"/>
                </a:solidFill>
              </a:rPr>
              <a:t> ON CONSTRUCTIVE PROGRAMMING</a:t>
            </a:r>
          </a:p>
        </p:txBody>
      </p:sp>
      <p:pic>
        <p:nvPicPr>
          <p:cNvPr id="5" name="Picture 4" descr="Text&#10;&#10;Description automatically generated">
            <a:extLst>
              <a:ext uri="{FF2B5EF4-FFF2-40B4-BE49-F238E27FC236}">
                <a16:creationId xmlns:a16="http://schemas.microsoft.com/office/drawing/2014/main" id="{EA710FD1-09AD-47F1-B964-76F14EF177A2}"/>
              </a:ext>
            </a:extLst>
          </p:cNvPr>
          <p:cNvPicPr>
            <a:picLocks noChangeAspect="1"/>
          </p:cNvPicPr>
          <p:nvPr/>
        </p:nvPicPr>
        <p:blipFill rotWithShape="1">
          <a:blip r:embed="rId3">
            <a:extLst>
              <a:ext uri="{28A0092B-C50C-407E-A947-70E740481C1C}">
                <a14:useLocalDpi xmlns:a14="http://schemas.microsoft.com/office/drawing/2010/main" val="0"/>
              </a:ext>
            </a:extLst>
          </a:blip>
          <a:srcRect l="2578" r="2260" b="2"/>
          <a:stretch/>
        </p:blipFill>
        <p:spPr>
          <a:xfrm>
            <a:off x="646532" y="1447799"/>
            <a:ext cx="6493910" cy="4572001"/>
          </a:xfrm>
          <a:prstGeom prst="rect">
            <a:avLst/>
          </a:prstGeom>
          <a:effectLst>
            <a:outerShdw blurRad="50800" dist="38100" dir="5400000" algn="t" rotWithShape="0">
              <a:prstClr val="black">
                <a:alpha val="43000"/>
              </a:prstClr>
            </a:outerShdw>
          </a:effectLst>
        </p:spPr>
      </p:pic>
      <p:sp>
        <p:nvSpPr>
          <p:cNvPr id="3" name="Content Placeholder 2">
            <a:extLst>
              <a:ext uri="{FF2B5EF4-FFF2-40B4-BE49-F238E27FC236}">
                <a16:creationId xmlns:a16="http://schemas.microsoft.com/office/drawing/2014/main" id="{A7F2E962-25BC-42A6-BD22-885F2A2146EE}"/>
              </a:ext>
            </a:extLst>
          </p:cNvPr>
          <p:cNvSpPr>
            <a:spLocks noGrp="1"/>
          </p:cNvSpPr>
          <p:nvPr>
            <p:ph idx="1"/>
          </p:nvPr>
        </p:nvSpPr>
        <p:spPr>
          <a:xfrm>
            <a:off x="7216748" y="1208017"/>
            <a:ext cx="4519449" cy="5461231"/>
          </a:xfrm>
        </p:spPr>
        <p:txBody>
          <a:bodyPr>
            <a:normAutofit/>
          </a:bodyPr>
          <a:lstStyle/>
          <a:p>
            <a:pPr>
              <a:lnSpc>
                <a:spcPct val="90000"/>
              </a:lnSpc>
            </a:pPr>
            <a:r>
              <a:rPr lang="en-US" sz="1600" b="1" dirty="0">
                <a:highlight>
                  <a:srgbClr val="0000FF"/>
                </a:highlight>
              </a:rPr>
              <a:t>Utilize</a:t>
            </a:r>
            <a:r>
              <a:rPr lang="en-US" sz="1600" b="1" dirty="0"/>
              <a:t> one’s conscious mind via visualization techniques</a:t>
            </a:r>
          </a:p>
          <a:p>
            <a:pPr>
              <a:lnSpc>
                <a:spcPct val="90000"/>
              </a:lnSpc>
            </a:pPr>
            <a:r>
              <a:rPr lang="en-US" sz="1600" b="1" dirty="0">
                <a:highlight>
                  <a:srgbClr val="0000FF"/>
                </a:highlight>
              </a:rPr>
              <a:t>Disconnecting</a:t>
            </a:r>
            <a:r>
              <a:rPr lang="en-US" sz="1600" b="1" dirty="0"/>
              <a:t> with one’s current identified personality</a:t>
            </a:r>
          </a:p>
          <a:p>
            <a:pPr>
              <a:lnSpc>
                <a:spcPct val="90000"/>
              </a:lnSpc>
            </a:pPr>
            <a:r>
              <a:rPr lang="en-US" sz="1600" b="1" dirty="0"/>
              <a:t>Going into a </a:t>
            </a:r>
            <a:r>
              <a:rPr lang="en-US" sz="1600" b="1" dirty="0">
                <a:highlight>
                  <a:srgbClr val="0000FF"/>
                </a:highlight>
              </a:rPr>
              <a:t>neutral field </a:t>
            </a:r>
            <a:r>
              <a:rPr lang="en-US" sz="1600" b="1" dirty="0"/>
              <a:t>to do the new programming…increase of inner wisdom is natural in this field…</a:t>
            </a:r>
          </a:p>
          <a:p>
            <a:pPr>
              <a:lnSpc>
                <a:spcPct val="90000"/>
              </a:lnSpc>
            </a:pPr>
            <a:r>
              <a:rPr lang="en-US" sz="1600" b="1" dirty="0"/>
              <a:t>Creation of </a:t>
            </a:r>
            <a:r>
              <a:rPr lang="en-US" sz="1600" b="1" dirty="0">
                <a:highlight>
                  <a:srgbClr val="0000FF"/>
                </a:highlight>
              </a:rPr>
              <a:t>new habits</a:t>
            </a:r>
            <a:r>
              <a:rPr lang="en-US" sz="1600" b="1" dirty="0"/>
              <a:t>…deliberately and consistently done…</a:t>
            </a:r>
          </a:p>
          <a:p>
            <a:pPr>
              <a:lnSpc>
                <a:spcPct val="90000"/>
              </a:lnSpc>
            </a:pPr>
            <a:r>
              <a:rPr lang="en-US" sz="1600" b="1" dirty="0"/>
              <a:t>Multiple </a:t>
            </a:r>
            <a:r>
              <a:rPr lang="en-US" sz="1600" b="1" dirty="0">
                <a:highlight>
                  <a:srgbClr val="0000FF"/>
                </a:highlight>
              </a:rPr>
              <a:t>tools</a:t>
            </a:r>
            <a:r>
              <a:rPr lang="en-US" sz="1600" b="1" dirty="0"/>
              <a:t> available to do the re-programming…</a:t>
            </a:r>
          </a:p>
          <a:p>
            <a:pPr>
              <a:lnSpc>
                <a:spcPct val="90000"/>
              </a:lnSpc>
            </a:pPr>
            <a:r>
              <a:rPr lang="en-US" sz="1600" b="1" dirty="0"/>
              <a:t>Release </a:t>
            </a:r>
            <a:r>
              <a:rPr lang="en-US" sz="1600" b="1" dirty="0">
                <a:highlight>
                  <a:srgbClr val="0000FF"/>
                </a:highlight>
              </a:rPr>
              <a:t>obstacles</a:t>
            </a:r>
            <a:r>
              <a:rPr lang="en-US" sz="1600" b="1" dirty="0"/>
              <a:t>…releasing sub-conscious issues…</a:t>
            </a:r>
          </a:p>
          <a:p>
            <a:pPr>
              <a:lnSpc>
                <a:spcPct val="90000"/>
              </a:lnSpc>
            </a:pPr>
            <a:r>
              <a:rPr lang="en-US" sz="1600" b="1" dirty="0"/>
              <a:t>Coffee table analogy…</a:t>
            </a:r>
          </a:p>
          <a:p>
            <a:pPr>
              <a:lnSpc>
                <a:spcPct val="90000"/>
              </a:lnSpc>
            </a:pPr>
            <a:r>
              <a:rPr lang="en-US" sz="1600" b="1" dirty="0">
                <a:highlight>
                  <a:srgbClr val="0000FF"/>
                </a:highlight>
              </a:rPr>
              <a:t>Increasing</a:t>
            </a:r>
            <a:r>
              <a:rPr lang="en-US" sz="1600" b="1" dirty="0"/>
              <a:t> mind-space…</a:t>
            </a:r>
          </a:p>
          <a:p>
            <a:pPr>
              <a:lnSpc>
                <a:spcPct val="90000"/>
              </a:lnSpc>
            </a:pPr>
            <a:r>
              <a:rPr lang="en-US" sz="1600" b="1" dirty="0"/>
              <a:t>Personal transformation </a:t>
            </a:r>
            <a:r>
              <a:rPr lang="en-US" sz="1600" b="1" dirty="0">
                <a:highlight>
                  <a:srgbClr val="0000FF"/>
                </a:highlight>
              </a:rPr>
              <a:t>leads</a:t>
            </a:r>
            <a:r>
              <a:rPr lang="en-US" sz="1600" b="1" dirty="0"/>
              <a:t> to self-mastery</a:t>
            </a:r>
          </a:p>
          <a:p>
            <a:pPr>
              <a:lnSpc>
                <a:spcPct val="90000"/>
              </a:lnSpc>
            </a:pPr>
            <a:r>
              <a:rPr lang="en-US" sz="1600" b="1" dirty="0"/>
              <a:t>Self-mastery </a:t>
            </a:r>
            <a:r>
              <a:rPr lang="en-US" sz="1600" b="1" dirty="0">
                <a:highlight>
                  <a:srgbClr val="0000FF"/>
                </a:highlight>
              </a:rPr>
              <a:t>leads</a:t>
            </a:r>
            <a:r>
              <a:rPr lang="en-US" sz="1600" b="1" dirty="0"/>
              <a:t> to personal transformation</a:t>
            </a:r>
          </a:p>
        </p:txBody>
      </p:sp>
    </p:spTree>
    <p:extLst>
      <p:ext uri="{BB962C8B-B14F-4D97-AF65-F5344CB8AC3E}">
        <p14:creationId xmlns:p14="http://schemas.microsoft.com/office/powerpoint/2010/main" val="1727903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F5A7-E4EC-4CF1-A09D-E6E7290699D5}"/>
              </a:ext>
            </a:extLst>
          </p:cNvPr>
          <p:cNvSpPr>
            <a:spLocks noGrp="1"/>
          </p:cNvSpPr>
          <p:nvPr>
            <p:ph type="title"/>
          </p:nvPr>
        </p:nvSpPr>
        <p:spPr>
          <a:xfrm>
            <a:off x="650668" y="629266"/>
            <a:ext cx="6249784" cy="1641986"/>
          </a:xfrm>
        </p:spPr>
        <p:txBody>
          <a:bodyPr>
            <a:normAutofit/>
          </a:bodyPr>
          <a:lstStyle/>
          <a:p>
            <a:pPr algn="ctr"/>
            <a:r>
              <a:rPr lang="en-US" dirty="0">
                <a:highlight>
                  <a:srgbClr val="800000"/>
                </a:highlight>
              </a:rPr>
              <a:t>HUMAN UPLIFTMENT</a:t>
            </a:r>
          </a:p>
        </p:txBody>
      </p:sp>
      <p:pic>
        <p:nvPicPr>
          <p:cNvPr id="5" name="Picture 4">
            <a:extLst>
              <a:ext uri="{FF2B5EF4-FFF2-40B4-BE49-F238E27FC236}">
                <a16:creationId xmlns:a16="http://schemas.microsoft.com/office/drawing/2014/main" id="{D41E0FE2-663B-4378-9C78-08A5C7320C86}"/>
              </a:ext>
            </a:extLst>
          </p:cNvPr>
          <p:cNvPicPr>
            <a:picLocks noChangeAspect="1"/>
          </p:cNvPicPr>
          <p:nvPr/>
        </p:nvPicPr>
        <p:blipFill rotWithShape="1">
          <a:blip r:embed="rId3">
            <a:extLst>
              <a:ext uri="{28A0092B-C50C-407E-A947-70E740481C1C}">
                <a14:useLocalDpi xmlns:a14="http://schemas.microsoft.com/office/drawing/2010/main" val="0"/>
              </a:ext>
            </a:extLst>
          </a:blip>
          <a:srcRect l="22427" r="32346" b="-1"/>
          <a:stretch/>
        </p:blipFill>
        <p:spPr>
          <a:xfrm>
            <a:off x="7548152" y="10"/>
            <a:ext cx="4646658" cy="6857990"/>
          </a:xfrm>
          <a:prstGeom prst="rect">
            <a:avLst/>
          </a:prstGeom>
        </p:spPr>
      </p:pic>
      <p:sp>
        <p:nvSpPr>
          <p:cNvPr id="10" name="Rectangle 9">
            <a:extLst>
              <a:ext uri="{FF2B5EF4-FFF2-40B4-BE49-F238E27FC236}">
                <a16:creationId xmlns:a16="http://schemas.microsoft.com/office/drawing/2014/main" id="{0D93D774-E48C-4FFC-816B-0C472273F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F44523C-8E35-4F96-9429-D8AFFBFFA3BE}"/>
              </a:ext>
            </a:extLst>
          </p:cNvPr>
          <p:cNvSpPr>
            <a:spLocks noGrp="1"/>
          </p:cNvSpPr>
          <p:nvPr>
            <p:ph idx="1"/>
          </p:nvPr>
        </p:nvSpPr>
        <p:spPr>
          <a:xfrm>
            <a:off x="650668" y="1736522"/>
            <a:ext cx="6249784" cy="4511878"/>
          </a:xfrm>
        </p:spPr>
        <p:txBody>
          <a:bodyPr>
            <a:normAutofit lnSpcReduction="10000"/>
          </a:bodyPr>
          <a:lstStyle/>
          <a:p>
            <a:pPr>
              <a:lnSpc>
                <a:spcPct val="90000"/>
              </a:lnSpc>
            </a:pPr>
            <a:r>
              <a:rPr lang="en-US" sz="1600" b="1" dirty="0"/>
              <a:t>Self-discovery </a:t>
            </a:r>
            <a:r>
              <a:rPr lang="en-US" sz="1600" b="1" dirty="0">
                <a:highlight>
                  <a:srgbClr val="800000"/>
                </a:highlight>
              </a:rPr>
              <a:t>leads</a:t>
            </a:r>
            <a:r>
              <a:rPr lang="en-US" sz="1600" b="1" dirty="0"/>
              <a:t> to self-mastery</a:t>
            </a:r>
          </a:p>
          <a:p>
            <a:pPr>
              <a:lnSpc>
                <a:spcPct val="90000"/>
              </a:lnSpc>
            </a:pPr>
            <a:r>
              <a:rPr lang="en-US" sz="1600" b="1" dirty="0"/>
              <a:t>Transcending the </a:t>
            </a:r>
            <a:r>
              <a:rPr lang="en-US" sz="1600" b="1" dirty="0">
                <a:highlight>
                  <a:srgbClr val="800000"/>
                </a:highlight>
              </a:rPr>
              <a:t>mind-body</a:t>
            </a:r>
            <a:r>
              <a:rPr lang="en-US" sz="1600" b="1" dirty="0"/>
              <a:t> complex</a:t>
            </a:r>
          </a:p>
          <a:p>
            <a:pPr>
              <a:lnSpc>
                <a:spcPct val="90000"/>
              </a:lnSpc>
            </a:pPr>
            <a:r>
              <a:rPr lang="en-US" sz="1600" b="1" dirty="0"/>
              <a:t>Society at large will be </a:t>
            </a:r>
            <a:r>
              <a:rPr lang="en-US" sz="1600" b="1" dirty="0">
                <a:highlight>
                  <a:srgbClr val="800000"/>
                </a:highlight>
              </a:rPr>
              <a:t>different</a:t>
            </a:r>
            <a:r>
              <a:rPr lang="en-US" sz="1600" b="1" dirty="0"/>
              <a:t> once individuals transform</a:t>
            </a:r>
          </a:p>
          <a:p>
            <a:pPr>
              <a:lnSpc>
                <a:spcPct val="90000"/>
              </a:lnSpc>
            </a:pPr>
            <a:r>
              <a:rPr lang="en-US" sz="1600" b="1" dirty="0"/>
              <a:t>The world around us is a </a:t>
            </a:r>
            <a:r>
              <a:rPr lang="en-US" sz="1600" b="1" dirty="0">
                <a:highlight>
                  <a:srgbClr val="800000"/>
                </a:highlight>
              </a:rPr>
              <a:t>reflection</a:t>
            </a:r>
            <a:r>
              <a:rPr lang="en-US" sz="1600" b="1" dirty="0"/>
              <a:t> of all of us</a:t>
            </a:r>
          </a:p>
          <a:p>
            <a:pPr>
              <a:lnSpc>
                <a:spcPct val="90000"/>
              </a:lnSpc>
            </a:pPr>
            <a:r>
              <a:rPr lang="en-US" sz="1600" b="1" dirty="0"/>
              <a:t>We </a:t>
            </a:r>
            <a:r>
              <a:rPr lang="en-US" sz="1600" b="1" dirty="0">
                <a:highlight>
                  <a:srgbClr val="800000"/>
                </a:highlight>
              </a:rPr>
              <a:t>differential</a:t>
            </a:r>
            <a:r>
              <a:rPr lang="en-US" sz="1600" b="1" dirty="0"/>
              <a:t> and </a:t>
            </a:r>
            <a:r>
              <a:rPr lang="en-US" sz="1600" b="1" dirty="0">
                <a:highlight>
                  <a:srgbClr val="800000"/>
                </a:highlight>
              </a:rPr>
              <a:t>compete</a:t>
            </a:r>
            <a:r>
              <a:rPr lang="en-US" sz="1600" b="1" dirty="0"/>
              <a:t> with each other and are in conflict with each other</a:t>
            </a:r>
          </a:p>
          <a:p>
            <a:pPr>
              <a:lnSpc>
                <a:spcPct val="90000"/>
              </a:lnSpc>
            </a:pPr>
            <a:r>
              <a:rPr lang="en-US" sz="1600" b="1" dirty="0"/>
              <a:t>Conflicts </a:t>
            </a:r>
            <a:r>
              <a:rPr lang="en-US" sz="1600" b="1" dirty="0">
                <a:highlight>
                  <a:srgbClr val="800000"/>
                </a:highlight>
              </a:rPr>
              <a:t>exist</a:t>
            </a:r>
            <a:r>
              <a:rPr lang="en-US" sz="1600" b="1" dirty="0"/>
              <a:t> at all levels: individuals, communities, nations, etc.</a:t>
            </a:r>
          </a:p>
          <a:p>
            <a:pPr>
              <a:lnSpc>
                <a:spcPct val="90000"/>
              </a:lnSpc>
            </a:pPr>
            <a:r>
              <a:rPr lang="en-US" sz="1600" b="1" dirty="0"/>
              <a:t>We do </a:t>
            </a:r>
            <a:r>
              <a:rPr lang="en-US" sz="1600" b="1" dirty="0">
                <a:highlight>
                  <a:srgbClr val="800000"/>
                </a:highlight>
              </a:rPr>
              <a:t>not</a:t>
            </a:r>
            <a:r>
              <a:rPr lang="en-US" sz="1600" b="1" dirty="0"/>
              <a:t> see togetherness when we look at human civilization in general</a:t>
            </a:r>
          </a:p>
          <a:p>
            <a:pPr>
              <a:lnSpc>
                <a:spcPct val="90000"/>
              </a:lnSpc>
            </a:pPr>
            <a:r>
              <a:rPr lang="en-US" sz="1600" b="1" dirty="0"/>
              <a:t>We </a:t>
            </a:r>
            <a:r>
              <a:rPr lang="en-US" sz="1600" b="1" dirty="0">
                <a:highlight>
                  <a:srgbClr val="800000"/>
                </a:highlight>
              </a:rPr>
              <a:t>differentiate</a:t>
            </a:r>
            <a:r>
              <a:rPr lang="en-US" sz="1600" b="1" dirty="0"/>
              <a:t> in many ways (community, groups, etc.)</a:t>
            </a:r>
          </a:p>
          <a:p>
            <a:pPr>
              <a:lnSpc>
                <a:spcPct val="90000"/>
              </a:lnSpc>
            </a:pPr>
            <a:r>
              <a:rPr lang="en-US" sz="1600" b="1" dirty="0"/>
              <a:t>Is it </a:t>
            </a:r>
            <a:r>
              <a:rPr lang="en-US" sz="1600" b="1" dirty="0">
                <a:highlight>
                  <a:srgbClr val="800000"/>
                </a:highlight>
              </a:rPr>
              <a:t>possible</a:t>
            </a:r>
            <a:r>
              <a:rPr lang="en-US" sz="1600" b="1" dirty="0"/>
              <a:t> to have a utopian society?</a:t>
            </a:r>
          </a:p>
          <a:p>
            <a:pPr>
              <a:lnSpc>
                <a:spcPct val="90000"/>
              </a:lnSpc>
            </a:pPr>
            <a:r>
              <a:rPr lang="en-US" sz="1600" b="1" dirty="0"/>
              <a:t>Creating a society filled with </a:t>
            </a:r>
            <a:r>
              <a:rPr lang="en-US" sz="1600" b="1" dirty="0">
                <a:highlight>
                  <a:srgbClr val="800000"/>
                </a:highlight>
              </a:rPr>
              <a:t>wisdom</a:t>
            </a:r>
          </a:p>
          <a:p>
            <a:pPr>
              <a:lnSpc>
                <a:spcPct val="90000"/>
              </a:lnSpc>
            </a:pPr>
            <a:r>
              <a:rPr lang="en-US" sz="1600" b="1" dirty="0"/>
              <a:t>Living in </a:t>
            </a:r>
            <a:r>
              <a:rPr lang="en-US" sz="1600" b="1" dirty="0">
                <a:highlight>
                  <a:srgbClr val="800000"/>
                </a:highlight>
              </a:rPr>
              <a:t>sync</a:t>
            </a:r>
            <a:r>
              <a:rPr lang="en-US" sz="1600" b="1" dirty="0"/>
              <a:t> with nature and each other</a:t>
            </a:r>
          </a:p>
          <a:p>
            <a:pPr>
              <a:lnSpc>
                <a:spcPct val="90000"/>
              </a:lnSpc>
            </a:pPr>
            <a:endParaRPr lang="en-US" sz="1600" b="1" dirty="0"/>
          </a:p>
          <a:p>
            <a:pPr>
              <a:lnSpc>
                <a:spcPct val="90000"/>
              </a:lnSpc>
            </a:pPr>
            <a:endParaRPr lang="en-US" sz="1600" b="1" dirty="0"/>
          </a:p>
        </p:txBody>
      </p:sp>
    </p:spTree>
    <p:extLst>
      <p:ext uri="{BB962C8B-B14F-4D97-AF65-F5344CB8AC3E}">
        <p14:creationId xmlns:p14="http://schemas.microsoft.com/office/powerpoint/2010/main" val="4103213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31C3C-9BB3-4E6C-BC4B-F8283EEB7DBD}"/>
              </a:ext>
            </a:extLst>
          </p:cNvPr>
          <p:cNvSpPr>
            <a:spLocks noGrp="1"/>
          </p:cNvSpPr>
          <p:nvPr>
            <p:ph type="title"/>
          </p:nvPr>
        </p:nvSpPr>
        <p:spPr>
          <a:xfrm>
            <a:off x="646111" y="452718"/>
            <a:ext cx="9404723" cy="1400530"/>
          </a:xfrm>
        </p:spPr>
        <p:txBody>
          <a:bodyPr>
            <a:normAutofit/>
          </a:bodyPr>
          <a:lstStyle/>
          <a:p>
            <a:pPr algn="ctr"/>
            <a:r>
              <a:rPr lang="en-US" b="1" dirty="0">
                <a:solidFill>
                  <a:srgbClr val="FFFF00"/>
                </a:solidFill>
              </a:rPr>
              <a:t>OUR UNIQUENESS &amp; HUMAN UPLIFTMENT</a:t>
            </a:r>
          </a:p>
        </p:txBody>
      </p:sp>
      <p:graphicFrame>
        <p:nvGraphicFramePr>
          <p:cNvPr id="5" name="Content Placeholder 2">
            <a:extLst>
              <a:ext uri="{FF2B5EF4-FFF2-40B4-BE49-F238E27FC236}">
                <a16:creationId xmlns:a16="http://schemas.microsoft.com/office/drawing/2014/main" id="{4D07C57E-26B7-466D-812F-BD28D93AAA3D}"/>
              </a:ext>
            </a:extLst>
          </p:cNvPr>
          <p:cNvGraphicFramePr>
            <a:graphicFrameLocks noGrp="1"/>
          </p:cNvGraphicFramePr>
          <p:nvPr>
            <p:ph idx="1"/>
            <p:extLst>
              <p:ext uri="{D42A27DB-BD31-4B8C-83A1-F6EECF244321}">
                <p14:modId xmlns:p14="http://schemas.microsoft.com/office/powerpoint/2010/main" val="78719040"/>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6827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32454A55-8D0E-4288-BA8C-0F28467A2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B1FCE437-443B-4B3C-9DB1-5EC8B4A10262}"/>
              </a:ext>
            </a:extLst>
          </p:cNvPr>
          <p:cNvSpPr>
            <a:spLocks noGrp="1"/>
          </p:cNvSpPr>
          <p:nvPr>
            <p:ph type="title"/>
          </p:nvPr>
        </p:nvSpPr>
        <p:spPr>
          <a:xfrm>
            <a:off x="883823" y="486285"/>
            <a:ext cx="9252154" cy="1016654"/>
          </a:xfrm>
        </p:spPr>
        <p:txBody>
          <a:bodyPr>
            <a:normAutofit/>
          </a:bodyPr>
          <a:lstStyle/>
          <a:p>
            <a:pPr algn="ctr"/>
            <a:r>
              <a:rPr lang="en-US" b="1" dirty="0">
                <a:solidFill>
                  <a:srgbClr val="FFFF00"/>
                </a:solidFill>
              </a:rPr>
              <a:t>CAUSES OF HUMAN SUFFERING</a:t>
            </a:r>
          </a:p>
        </p:txBody>
      </p:sp>
      <p:sp>
        <p:nvSpPr>
          <p:cNvPr id="16" name="Rectangle 11">
            <a:extLst>
              <a:ext uri="{FF2B5EF4-FFF2-40B4-BE49-F238E27FC236}">
                <a16:creationId xmlns:a16="http://schemas.microsoft.com/office/drawing/2014/main" id="{42BF945A-4452-4881-AF25-582DE1943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7BF02DAB-EEF0-487F-A106-B70843EA6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3" name="Content Placeholder 2">
            <a:extLst>
              <a:ext uri="{FF2B5EF4-FFF2-40B4-BE49-F238E27FC236}">
                <a16:creationId xmlns:a16="http://schemas.microsoft.com/office/drawing/2014/main" id="{C168F7F7-25C1-488B-B4BF-D65F632951B6}"/>
              </a:ext>
            </a:extLst>
          </p:cNvPr>
          <p:cNvSpPr>
            <a:spLocks noGrp="1"/>
          </p:cNvSpPr>
          <p:nvPr>
            <p:ph idx="1"/>
          </p:nvPr>
        </p:nvSpPr>
        <p:spPr>
          <a:xfrm>
            <a:off x="205033" y="2214694"/>
            <a:ext cx="5465925" cy="4512071"/>
          </a:xfrm>
        </p:spPr>
        <p:txBody>
          <a:bodyPr>
            <a:normAutofit/>
          </a:bodyPr>
          <a:lstStyle/>
          <a:p>
            <a:pPr>
              <a:lnSpc>
                <a:spcPct val="90000"/>
              </a:lnSpc>
            </a:pPr>
            <a:r>
              <a:rPr lang="en-US" sz="1600" b="1" dirty="0">
                <a:solidFill>
                  <a:schemeClr val="bg1"/>
                </a:solidFill>
              </a:rPr>
              <a:t>Human suffering is on many </a:t>
            </a:r>
            <a:r>
              <a:rPr lang="en-US" sz="1600" b="1" dirty="0">
                <a:solidFill>
                  <a:srgbClr val="7030A0"/>
                </a:solidFill>
              </a:rPr>
              <a:t>different levels</a:t>
            </a:r>
          </a:p>
          <a:p>
            <a:pPr>
              <a:lnSpc>
                <a:spcPct val="90000"/>
              </a:lnSpc>
            </a:pPr>
            <a:r>
              <a:rPr lang="en-US" sz="1600" b="1" dirty="0">
                <a:solidFill>
                  <a:schemeClr val="bg1"/>
                </a:solidFill>
              </a:rPr>
              <a:t>Suffering is mostly </a:t>
            </a:r>
            <a:r>
              <a:rPr lang="en-US" sz="1600" b="1" dirty="0">
                <a:solidFill>
                  <a:srgbClr val="7030A0"/>
                </a:solidFill>
              </a:rPr>
              <a:t>identification</a:t>
            </a:r>
            <a:r>
              <a:rPr lang="en-US" sz="1600" b="1" dirty="0">
                <a:solidFill>
                  <a:schemeClr val="bg1"/>
                </a:solidFill>
              </a:rPr>
              <a:t> with negativity</a:t>
            </a:r>
          </a:p>
          <a:p>
            <a:pPr>
              <a:lnSpc>
                <a:spcPct val="90000"/>
              </a:lnSpc>
            </a:pPr>
            <a:r>
              <a:rPr lang="en-US" sz="1600" b="1" dirty="0">
                <a:solidFill>
                  <a:srgbClr val="7030A0"/>
                </a:solidFill>
              </a:rPr>
              <a:t>Weakening</a:t>
            </a:r>
            <a:r>
              <a:rPr lang="en-US" sz="1600" b="1" dirty="0">
                <a:solidFill>
                  <a:schemeClr val="bg1"/>
                </a:solidFill>
              </a:rPr>
              <a:t> of immune system and the mind</a:t>
            </a:r>
          </a:p>
          <a:p>
            <a:pPr>
              <a:lnSpc>
                <a:spcPct val="90000"/>
              </a:lnSpc>
            </a:pPr>
            <a:r>
              <a:rPr lang="en-US" sz="1600" b="1" dirty="0">
                <a:solidFill>
                  <a:schemeClr val="bg1"/>
                </a:solidFill>
              </a:rPr>
              <a:t>Injection of </a:t>
            </a:r>
            <a:r>
              <a:rPr lang="en-US" sz="1600" b="1" dirty="0">
                <a:solidFill>
                  <a:srgbClr val="7030A0"/>
                </a:solidFill>
              </a:rPr>
              <a:t>toxins</a:t>
            </a:r>
          </a:p>
          <a:p>
            <a:pPr>
              <a:lnSpc>
                <a:spcPct val="90000"/>
              </a:lnSpc>
            </a:pPr>
            <a:r>
              <a:rPr lang="en-US" sz="1600" b="1" dirty="0">
                <a:solidFill>
                  <a:schemeClr val="bg1"/>
                </a:solidFill>
              </a:rPr>
              <a:t>Greed, profit, etc. </a:t>
            </a:r>
            <a:r>
              <a:rPr lang="en-US" sz="1600" b="1" dirty="0">
                <a:solidFill>
                  <a:srgbClr val="7030A0"/>
                </a:solidFill>
              </a:rPr>
              <a:t>damages</a:t>
            </a:r>
            <a:r>
              <a:rPr lang="en-US" sz="1600" b="1" dirty="0">
                <a:solidFill>
                  <a:schemeClr val="bg1"/>
                </a:solidFill>
              </a:rPr>
              <a:t> the mass population</a:t>
            </a:r>
          </a:p>
          <a:p>
            <a:pPr>
              <a:lnSpc>
                <a:spcPct val="90000"/>
              </a:lnSpc>
            </a:pPr>
            <a:r>
              <a:rPr lang="en-US" sz="1600" b="1" dirty="0">
                <a:solidFill>
                  <a:schemeClr val="bg1"/>
                </a:solidFill>
              </a:rPr>
              <a:t>All </a:t>
            </a:r>
            <a:r>
              <a:rPr lang="en-US" sz="1600" b="1" dirty="0">
                <a:solidFill>
                  <a:srgbClr val="7030A0"/>
                </a:solidFill>
              </a:rPr>
              <a:t>ideas</a:t>
            </a:r>
            <a:r>
              <a:rPr lang="en-US" sz="1600" b="1" dirty="0">
                <a:solidFill>
                  <a:schemeClr val="bg1"/>
                </a:solidFill>
              </a:rPr>
              <a:t> start in the mind: Recognize the root cause</a:t>
            </a:r>
          </a:p>
          <a:p>
            <a:pPr>
              <a:lnSpc>
                <a:spcPct val="90000"/>
              </a:lnSpc>
            </a:pPr>
            <a:r>
              <a:rPr lang="en-US" sz="1600" b="1" dirty="0">
                <a:solidFill>
                  <a:schemeClr val="bg1"/>
                </a:solidFill>
              </a:rPr>
              <a:t>Mind is the </a:t>
            </a:r>
            <a:r>
              <a:rPr lang="en-US" sz="1600" b="1" dirty="0">
                <a:solidFill>
                  <a:srgbClr val="7030A0"/>
                </a:solidFill>
              </a:rPr>
              <a:t>cause</a:t>
            </a:r>
            <a:r>
              <a:rPr lang="en-US" sz="1600" b="1" dirty="0">
                <a:solidFill>
                  <a:schemeClr val="bg1"/>
                </a:solidFill>
              </a:rPr>
              <a:t> of suffering </a:t>
            </a:r>
          </a:p>
          <a:p>
            <a:pPr>
              <a:lnSpc>
                <a:spcPct val="90000"/>
              </a:lnSpc>
            </a:pPr>
            <a:r>
              <a:rPr lang="en-US" sz="1600" b="1" dirty="0">
                <a:solidFill>
                  <a:schemeClr val="bg1"/>
                </a:solidFill>
              </a:rPr>
              <a:t>Material possessions are </a:t>
            </a:r>
            <a:r>
              <a:rPr lang="en-US" sz="1600" b="1" dirty="0">
                <a:solidFill>
                  <a:srgbClr val="7030A0"/>
                </a:solidFill>
              </a:rPr>
              <a:t>transient</a:t>
            </a:r>
            <a:r>
              <a:rPr lang="en-US" sz="1600" b="1" dirty="0">
                <a:solidFill>
                  <a:schemeClr val="bg1"/>
                </a:solidFill>
              </a:rPr>
              <a:t>... Reaching the SELF is most important </a:t>
            </a:r>
          </a:p>
          <a:p>
            <a:pPr>
              <a:lnSpc>
                <a:spcPct val="90000"/>
              </a:lnSpc>
            </a:pPr>
            <a:r>
              <a:rPr lang="en-US" sz="1600" b="1" dirty="0">
                <a:solidFill>
                  <a:schemeClr val="bg1"/>
                </a:solidFill>
              </a:rPr>
              <a:t>We need to </a:t>
            </a:r>
            <a:r>
              <a:rPr lang="en-US" sz="1600" b="1" dirty="0">
                <a:solidFill>
                  <a:srgbClr val="7030A0"/>
                </a:solidFill>
              </a:rPr>
              <a:t>spend time in reflection on </a:t>
            </a:r>
            <a:r>
              <a:rPr lang="en-US" sz="1600" b="1" dirty="0">
                <a:solidFill>
                  <a:schemeClr val="bg1"/>
                </a:solidFill>
              </a:rPr>
              <a:t>the human condition</a:t>
            </a:r>
          </a:p>
          <a:p>
            <a:pPr>
              <a:lnSpc>
                <a:spcPct val="90000"/>
              </a:lnSpc>
            </a:pPr>
            <a:r>
              <a:rPr lang="en-US" sz="1600" b="1" dirty="0">
                <a:solidFill>
                  <a:schemeClr val="bg1"/>
                </a:solidFill>
              </a:rPr>
              <a:t>We think we </a:t>
            </a:r>
            <a:r>
              <a:rPr lang="en-US" sz="1600" b="1" dirty="0">
                <a:solidFill>
                  <a:srgbClr val="7030A0"/>
                </a:solidFill>
              </a:rPr>
              <a:t>need</a:t>
            </a:r>
            <a:r>
              <a:rPr lang="en-US" sz="1600" b="1" dirty="0">
                <a:solidFill>
                  <a:schemeClr val="bg1"/>
                </a:solidFill>
              </a:rPr>
              <a:t> more than we </a:t>
            </a:r>
            <a:r>
              <a:rPr lang="en-US" sz="1600" b="1" dirty="0">
                <a:solidFill>
                  <a:srgbClr val="7030A0"/>
                </a:solidFill>
              </a:rPr>
              <a:t>actually need</a:t>
            </a:r>
          </a:p>
          <a:p>
            <a:pPr>
              <a:lnSpc>
                <a:spcPct val="90000"/>
              </a:lnSpc>
            </a:pPr>
            <a:endParaRPr lang="en-US" sz="1600" b="1" dirty="0">
              <a:solidFill>
                <a:schemeClr val="bg1"/>
              </a:solidFill>
            </a:endParaRPr>
          </a:p>
          <a:p>
            <a:pPr>
              <a:lnSpc>
                <a:spcPct val="90000"/>
              </a:lnSpc>
            </a:pPr>
            <a:endParaRPr lang="en-US" sz="1600" b="1" dirty="0">
              <a:solidFill>
                <a:schemeClr val="bg1"/>
              </a:solidFill>
            </a:endParaRPr>
          </a:p>
          <a:p>
            <a:pPr>
              <a:lnSpc>
                <a:spcPct val="90000"/>
              </a:lnSpc>
            </a:pPr>
            <a:endParaRPr lang="en-US" sz="1600" b="1" dirty="0">
              <a:solidFill>
                <a:schemeClr val="bg1"/>
              </a:solidFill>
            </a:endParaRPr>
          </a:p>
          <a:p>
            <a:pPr>
              <a:lnSpc>
                <a:spcPct val="90000"/>
              </a:lnSpc>
            </a:pPr>
            <a:endParaRPr lang="en-US" sz="1600" b="1" dirty="0">
              <a:solidFill>
                <a:schemeClr val="bg1"/>
              </a:solidFill>
            </a:endParaRPr>
          </a:p>
        </p:txBody>
      </p:sp>
      <p:pic>
        <p:nvPicPr>
          <p:cNvPr id="5" name="Picture 4" descr="A picture containing text&#10;&#10;Description automatically generated">
            <a:extLst>
              <a:ext uri="{FF2B5EF4-FFF2-40B4-BE49-F238E27FC236}">
                <a16:creationId xmlns:a16="http://schemas.microsoft.com/office/drawing/2014/main" id="{DF69C286-F8B5-4779-BB1F-0481453A4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502" y="1762067"/>
            <a:ext cx="6521042" cy="4890782"/>
          </a:xfrm>
          <a:prstGeom prst="rect">
            <a:avLst/>
          </a:prstGeom>
          <a:effectLst/>
        </p:spPr>
      </p:pic>
    </p:spTree>
    <p:extLst>
      <p:ext uri="{BB962C8B-B14F-4D97-AF65-F5344CB8AC3E}">
        <p14:creationId xmlns:p14="http://schemas.microsoft.com/office/powerpoint/2010/main" val="4046888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1B772D8-D84F-4A7E-8787-7E6AA1B137E1}"/>
              </a:ext>
            </a:extLst>
          </p:cNvPr>
          <p:cNvPicPr>
            <a:picLocks noChangeAspect="1"/>
          </p:cNvPicPr>
          <p:nvPr/>
        </p:nvPicPr>
        <p:blipFill rotWithShape="1">
          <a:blip r:embed="rId3">
            <a:duotone>
              <a:prstClr val="black"/>
              <a:schemeClr val="accent5">
                <a:tint val="45000"/>
                <a:satMod val="400000"/>
              </a:schemeClr>
            </a:duotone>
            <a:alphaModFix amt="15000"/>
            <a:extLst>
              <a:ext uri="{28A0092B-C50C-407E-A947-70E740481C1C}">
                <a14:useLocalDpi xmlns:a14="http://schemas.microsoft.com/office/drawing/2010/main" val="0"/>
              </a:ext>
            </a:extLst>
          </a:blip>
          <a:srcRect t="15194" b="5301"/>
          <a:stretch/>
        </p:blipFill>
        <p:spPr>
          <a:xfrm>
            <a:off x="20" y="10"/>
            <a:ext cx="12191980" cy="6857990"/>
          </a:xfrm>
          <a:prstGeom prst="rect">
            <a:avLst/>
          </a:prstGeom>
        </p:spPr>
      </p:pic>
      <p:sp>
        <p:nvSpPr>
          <p:cNvPr id="2" name="Title 1">
            <a:extLst>
              <a:ext uri="{FF2B5EF4-FFF2-40B4-BE49-F238E27FC236}">
                <a16:creationId xmlns:a16="http://schemas.microsoft.com/office/drawing/2014/main" id="{CE36EB9C-FD55-414F-AF72-2945B884B547}"/>
              </a:ext>
            </a:extLst>
          </p:cNvPr>
          <p:cNvSpPr>
            <a:spLocks noGrp="1"/>
          </p:cNvSpPr>
          <p:nvPr>
            <p:ph type="title"/>
          </p:nvPr>
        </p:nvSpPr>
        <p:spPr>
          <a:xfrm>
            <a:off x="822279" y="177835"/>
            <a:ext cx="9538125" cy="965165"/>
          </a:xfrm>
        </p:spPr>
        <p:txBody>
          <a:bodyPr>
            <a:normAutofit/>
          </a:bodyPr>
          <a:lstStyle/>
          <a:p>
            <a:pPr algn="ctr"/>
            <a:r>
              <a:rPr lang="en-US" sz="4000" b="1" u="sng" dirty="0">
                <a:solidFill>
                  <a:srgbClr val="FFFF00"/>
                </a:solidFill>
              </a:rPr>
              <a:t>PICTURE OF AN IDEAL SOCIETY</a:t>
            </a:r>
          </a:p>
        </p:txBody>
      </p:sp>
      <p:sp>
        <p:nvSpPr>
          <p:cNvPr id="10" name="Rectangle 9">
            <a:extLst>
              <a:ext uri="{FF2B5EF4-FFF2-40B4-BE49-F238E27FC236}">
                <a16:creationId xmlns:a16="http://schemas.microsoft.com/office/drawing/2014/main" id="{98AA0E06-14DE-4C1A-B11B-D05846A2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3D68050-A51D-47B3-8903-1951793AA7C5}"/>
              </a:ext>
            </a:extLst>
          </p:cNvPr>
          <p:cNvSpPr>
            <a:spLocks noGrp="1"/>
          </p:cNvSpPr>
          <p:nvPr>
            <p:ph idx="1"/>
          </p:nvPr>
        </p:nvSpPr>
        <p:spPr>
          <a:xfrm>
            <a:off x="520117" y="1283516"/>
            <a:ext cx="10788243" cy="5251508"/>
          </a:xfrm>
        </p:spPr>
        <p:txBody>
          <a:bodyPr anchor="ctr">
            <a:normAutofit/>
          </a:bodyPr>
          <a:lstStyle/>
          <a:p>
            <a:pPr>
              <a:lnSpc>
                <a:spcPct val="90000"/>
              </a:lnSpc>
            </a:pPr>
            <a:r>
              <a:rPr lang="en-US" sz="2400" b="1" dirty="0">
                <a:solidFill>
                  <a:srgbClr val="FFFF00"/>
                </a:solidFill>
              </a:rPr>
              <a:t>Sharing</a:t>
            </a:r>
            <a:r>
              <a:rPr lang="en-US" sz="2400" b="1" dirty="0"/>
              <a:t> within communities: assisting each other</a:t>
            </a:r>
          </a:p>
          <a:p>
            <a:pPr>
              <a:lnSpc>
                <a:spcPct val="90000"/>
              </a:lnSpc>
            </a:pPr>
            <a:r>
              <a:rPr lang="en-US" sz="2400" b="1" dirty="0"/>
              <a:t>Starting from </a:t>
            </a:r>
            <a:r>
              <a:rPr lang="en-US" sz="2400" b="1" dirty="0">
                <a:solidFill>
                  <a:srgbClr val="FFFF00"/>
                </a:solidFill>
              </a:rPr>
              <a:t>childhood</a:t>
            </a:r>
            <a:r>
              <a:rPr lang="en-US" sz="2400" b="1" dirty="0"/>
              <a:t>…determining ideal values…nurturing children’s talents</a:t>
            </a:r>
          </a:p>
          <a:p>
            <a:pPr>
              <a:lnSpc>
                <a:spcPct val="90000"/>
              </a:lnSpc>
            </a:pPr>
            <a:r>
              <a:rPr lang="en-US" sz="2400" b="1" dirty="0">
                <a:solidFill>
                  <a:srgbClr val="FFFF00"/>
                </a:solidFill>
              </a:rPr>
              <a:t>Encourage</a:t>
            </a:r>
            <a:r>
              <a:rPr lang="en-US" sz="2400" b="1" dirty="0"/>
              <a:t> each child…cultivate passion…</a:t>
            </a:r>
          </a:p>
          <a:p>
            <a:pPr>
              <a:lnSpc>
                <a:spcPct val="90000"/>
              </a:lnSpc>
            </a:pPr>
            <a:r>
              <a:rPr lang="en-US" sz="2400" b="1" dirty="0"/>
              <a:t>Working </a:t>
            </a:r>
            <a:r>
              <a:rPr lang="en-US" sz="2400" b="1" dirty="0">
                <a:solidFill>
                  <a:srgbClr val="FFFF00"/>
                </a:solidFill>
              </a:rPr>
              <a:t>together</a:t>
            </a:r>
            <a:r>
              <a:rPr lang="en-US" sz="2400" b="1" dirty="0"/>
              <a:t> in different areas… Everyone is taken care of</a:t>
            </a:r>
          </a:p>
          <a:p>
            <a:pPr>
              <a:lnSpc>
                <a:spcPct val="90000"/>
              </a:lnSpc>
            </a:pPr>
            <a:r>
              <a:rPr lang="en-US" sz="2400" b="1" dirty="0"/>
              <a:t>Emphasis on </a:t>
            </a:r>
            <a:r>
              <a:rPr lang="en-US" sz="2400" b="1" dirty="0">
                <a:solidFill>
                  <a:srgbClr val="FFFF00"/>
                </a:solidFill>
              </a:rPr>
              <a:t>collaboration</a:t>
            </a:r>
            <a:r>
              <a:rPr lang="en-US" sz="2400" b="1" dirty="0"/>
              <a:t>…working towards a greater cause</a:t>
            </a:r>
          </a:p>
          <a:p>
            <a:pPr>
              <a:lnSpc>
                <a:spcPct val="90000"/>
              </a:lnSpc>
            </a:pPr>
            <a:r>
              <a:rPr lang="en-US" sz="2400" b="1" dirty="0"/>
              <a:t>Generation of </a:t>
            </a:r>
            <a:r>
              <a:rPr lang="en-US" sz="2400" b="1" dirty="0">
                <a:solidFill>
                  <a:srgbClr val="FFFF00"/>
                </a:solidFill>
              </a:rPr>
              <a:t>creative</a:t>
            </a:r>
            <a:r>
              <a:rPr lang="en-US" sz="2400" b="1" dirty="0"/>
              <a:t> ideas</a:t>
            </a:r>
          </a:p>
          <a:p>
            <a:pPr>
              <a:lnSpc>
                <a:spcPct val="90000"/>
              </a:lnSpc>
            </a:pPr>
            <a:r>
              <a:rPr lang="en-US" sz="2400" b="1" dirty="0"/>
              <a:t>Modification/dismantling </a:t>
            </a:r>
            <a:r>
              <a:rPr lang="en-US" sz="2400" b="1" dirty="0">
                <a:solidFill>
                  <a:srgbClr val="FFFF00"/>
                </a:solidFill>
              </a:rPr>
              <a:t>certain belief systems </a:t>
            </a:r>
            <a:r>
              <a:rPr lang="en-US" sz="2400" b="1" dirty="0"/>
              <a:t>that are causing harm</a:t>
            </a:r>
          </a:p>
          <a:p>
            <a:pPr>
              <a:lnSpc>
                <a:spcPct val="90000"/>
              </a:lnSpc>
            </a:pPr>
            <a:r>
              <a:rPr lang="en-US" sz="2400" b="1" dirty="0"/>
              <a:t>People, many times, gravitate towards ideas that resonate with </a:t>
            </a:r>
            <a:r>
              <a:rPr lang="en-US" sz="2400" b="1" dirty="0">
                <a:solidFill>
                  <a:srgbClr val="FFFF00"/>
                </a:solidFill>
              </a:rPr>
              <a:t>ingrained belief systems</a:t>
            </a:r>
          </a:p>
          <a:p>
            <a:pPr>
              <a:lnSpc>
                <a:spcPct val="90000"/>
              </a:lnSpc>
            </a:pPr>
            <a:r>
              <a:rPr lang="en-US" sz="2400" b="1" u="sng" dirty="0"/>
              <a:t>Emergence</a:t>
            </a:r>
            <a:r>
              <a:rPr lang="en-US" sz="2400" b="1" dirty="0"/>
              <a:t> of the </a:t>
            </a:r>
            <a:r>
              <a:rPr lang="en-US" sz="2400" b="1" dirty="0">
                <a:solidFill>
                  <a:srgbClr val="FFFF00"/>
                </a:solidFill>
              </a:rPr>
              <a:t>REAL SELF </a:t>
            </a:r>
            <a:r>
              <a:rPr lang="en-US" sz="2400" b="1" dirty="0"/>
              <a:t>is truly transformative… </a:t>
            </a:r>
            <a:r>
              <a:rPr lang="en-US" sz="2400" b="1" u="sng" dirty="0"/>
              <a:t>work on yourself</a:t>
            </a:r>
          </a:p>
          <a:p>
            <a:pPr>
              <a:lnSpc>
                <a:spcPct val="90000"/>
              </a:lnSpc>
            </a:pPr>
            <a:endParaRPr lang="en-US" sz="2400" b="1" dirty="0"/>
          </a:p>
        </p:txBody>
      </p:sp>
    </p:spTree>
    <p:extLst>
      <p:ext uri="{BB962C8B-B14F-4D97-AF65-F5344CB8AC3E}">
        <p14:creationId xmlns:p14="http://schemas.microsoft.com/office/powerpoint/2010/main" val="803831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F855A-B60D-41CC-92D5-6045699CD0F3}"/>
              </a:ext>
            </a:extLst>
          </p:cNvPr>
          <p:cNvSpPr>
            <a:spLocks noGrp="1"/>
          </p:cNvSpPr>
          <p:nvPr>
            <p:ph type="title"/>
          </p:nvPr>
        </p:nvSpPr>
        <p:spPr>
          <a:xfrm>
            <a:off x="2552290" y="260060"/>
            <a:ext cx="6834220" cy="804567"/>
          </a:xfrm>
        </p:spPr>
        <p:txBody>
          <a:bodyPr>
            <a:normAutofit fontScale="90000"/>
          </a:bodyPr>
          <a:lstStyle/>
          <a:p>
            <a:pPr algn="ctr"/>
            <a:r>
              <a:rPr lang="en-US" b="1" u="sng" dirty="0">
                <a:solidFill>
                  <a:srgbClr val="FFC000"/>
                </a:solidFill>
              </a:rPr>
              <a:t>HUMAN NATURE &amp; ENERGY</a:t>
            </a:r>
          </a:p>
        </p:txBody>
      </p:sp>
      <p:sp>
        <p:nvSpPr>
          <p:cNvPr id="3" name="Content Placeholder 2">
            <a:extLst>
              <a:ext uri="{FF2B5EF4-FFF2-40B4-BE49-F238E27FC236}">
                <a16:creationId xmlns:a16="http://schemas.microsoft.com/office/drawing/2014/main" id="{2322056E-992B-4C06-8229-91CCB82252F2}"/>
              </a:ext>
            </a:extLst>
          </p:cNvPr>
          <p:cNvSpPr>
            <a:spLocks noGrp="1"/>
          </p:cNvSpPr>
          <p:nvPr>
            <p:ph idx="1"/>
          </p:nvPr>
        </p:nvSpPr>
        <p:spPr>
          <a:xfrm>
            <a:off x="231746" y="1191237"/>
            <a:ext cx="5219272" cy="5343787"/>
          </a:xfrm>
        </p:spPr>
        <p:txBody>
          <a:bodyPr>
            <a:normAutofit/>
          </a:bodyPr>
          <a:lstStyle/>
          <a:p>
            <a:pPr>
              <a:lnSpc>
                <a:spcPct val="90000"/>
              </a:lnSpc>
            </a:pPr>
            <a:r>
              <a:rPr lang="en-US" sz="1400" b="1" dirty="0"/>
              <a:t>Is human nature f</a:t>
            </a:r>
            <a:r>
              <a:rPr lang="en-US" sz="1400" b="1" dirty="0">
                <a:solidFill>
                  <a:srgbClr val="FFFF00"/>
                </a:solidFill>
              </a:rPr>
              <a:t>undamentally </a:t>
            </a:r>
            <a:r>
              <a:rPr lang="en-US" sz="1400" b="1" dirty="0"/>
              <a:t>egotistic?</a:t>
            </a:r>
          </a:p>
          <a:p>
            <a:pPr>
              <a:lnSpc>
                <a:spcPct val="90000"/>
              </a:lnSpc>
            </a:pPr>
            <a:r>
              <a:rPr lang="en-US" sz="1400" b="1" dirty="0"/>
              <a:t>Dr. Chetana’s </a:t>
            </a:r>
            <a:r>
              <a:rPr lang="en-US" sz="1400" b="1" dirty="0">
                <a:solidFill>
                  <a:srgbClr val="FFFF00"/>
                </a:solidFill>
              </a:rPr>
              <a:t>personal</a:t>
            </a:r>
            <a:r>
              <a:rPr lang="en-US" sz="1400" b="1" dirty="0"/>
              <a:t> experiences</a:t>
            </a:r>
          </a:p>
          <a:p>
            <a:pPr>
              <a:lnSpc>
                <a:spcPct val="90000"/>
              </a:lnSpc>
            </a:pPr>
            <a:r>
              <a:rPr lang="en-US" sz="1400" b="1" dirty="0"/>
              <a:t>Deep </a:t>
            </a:r>
            <a:r>
              <a:rPr lang="en-US" sz="1400" b="1" dirty="0">
                <a:solidFill>
                  <a:srgbClr val="FFFF00"/>
                </a:solidFill>
              </a:rPr>
              <a:t>rooted</a:t>
            </a:r>
            <a:r>
              <a:rPr lang="en-US" sz="1400" b="1" dirty="0"/>
              <a:t> instilling…</a:t>
            </a:r>
          </a:p>
          <a:p>
            <a:pPr>
              <a:lnSpc>
                <a:spcPct val="90000"/>
              </a:lnSpc>
            </a:pPr>
            <a:r>
              <a:rPr lang="en-US" sz="1400" b="1" dirty="0"/>
              <a:t>Moving out of </a:t>
            </a:r>
            <a:r>
              <a:rPr lang="en-US" sz="1400" b="1" dirty="0">
                <a:solidFill>
                  <a:srgbClr val="FFFF00"/>
                </a:solidFill>
              </a:rPr>
              <a:t>narrow</a:t>
            </a:r>
            <a:r>
              <a:rPr lang="en-US" sz="1400" b="1" dirty="0"/>
              <a:t> perspectives into expansive perspectives</a:t>
            </a:r>
          </a:p>
          <a:p>
            <a:pPr>
              <a:lnSpc>
                <a:spcPct val="90000"/>
              </a:lnSpc>
            </a:pPr>
            <a:r>
              <a:rPr lang="en-US" sz="1400" b="1" dirty="0">
                <a:solidFill>
                  <a:srgbClr val="FFFF00"/>
                </a:solidFill>
              </a:rPr>
              <a:t>True inner freedom </a:t>
            </a:r>
            <a:r>
              <a:rPr lang="en-US" sz="1400" b="1" dirty="0"/>
              <a:t>is necessary to discovery our actual human nature</a:t>
            </a:r>
          </a:p>
          <a:p>
            <a:pPr>
              <a:lnSpc>
                <a:spcPct val="90000"/>
              </a:lnSpc>
            </a:pPr>
            <a:r>
              <a:rPr lang="en-US" sz="1400" b="1" dirty="0"/>
              <a:t>Moving out of a “</a:t>
            </a:r>
            <a:r>
              <a:rPr lang="en-US" sz="1400" b="1" dirty="0">
                <a:solidFill>
                  <a:srgbClr val="FFFF00"/>
                </a:solidFill>
              </a:rPr>
              <a:t>miserly</a:t>
            </a:r>
            <a:r>
              <a:rPr lang="en-US" sz="1400" b="1" dirty="0"/>
              <a:t>” mindset from the inside…</a:t>
            </a:r>
          </a:p>
          <a:p>
            <a:pPr>
              <a:lnSpc>
                <a:spcPct val="90000"/>
              </a:lnSpc>
            </a:pPr>
            <a:r>
              <a:rPr lang="en-US" sz="1400" b="1" dirty="0">
                <a:solidFill>
                  <a:srgbClr val="FFFF00"/>
                </a:solidFill>
              </a:rPr>
              <a:t>Fear of loss </a:t>
            </a:r>
            <a:r>
              <a:rPr lang="en-US" sz="1400" b="1" dirty="0"/>
              <a:t>(part of one’s belief system)</a:t>
            </a:r>
          </a:p>
          <a:p>
            <a:pPr>
              <a:lnSpc>
                <a:spcPct val="90000"/>
              </a:lnSpc>
            </a:pPr>
            <a:r>
              <a:rPr lang="en-US" sz="1400" b="1" dirty="0"/>
              <a:t>Importance of </a:t>
            </a:r>
            <a:r>
              <a:rPr lang="en-US" sz="1400" b="1" dirty="0">
                <a:solidFill>
                  <a:srgbClr val="FFFF00"/>
                </a:solidFill>
              </a:rPr>
              <a:t>authenticity</a:t>
            </a:r>
          </a:p>
          <a:p>
            <a:pPr>
              <a:lnSpc>
                <a:spcPct val="90000"/>
              </a:lnSpc>
            </a:pPr>
            <a:r>
              <a:rPr lang="en-US" sz="1400" b="1" dirty="0">
                <a:solidFill>
                  <a:srgbClr val="FFFF00"/>
                </a:solidFill>
              </a:rPr>
              <a:t>Discovery</a:t>
            </a:r>
            <a:r>
              <a:rPr lang="en-US" sz="1400" b="1" dirty="0"/>
              <a:t> of one’s spiritual path</a:t>
            </a:r>
          </a:p>
          <a:p>
            <a:pPr>
              <a:lnSpc>
                <a:spcPct val="90000"/>
              </a:lnSpc>
            </a:pPr>
            <a:r>
              <a:rPr lang="en-US" sz="1400" b="1" dirty="0">
                <a:solidFill>
                  <a:srgbClr val="FFFF00"/>
                </a:solidFill>
              </a:rPr>
              <a:t>Release</a:t>
            </a:r>
            <a:r>
              <a:rPr lang="en-US" sz="1400" b="1" dirty="0"/>
              <a:t> of negative belief systems</a:t>
            </a:r>
          </a:p>
          <a:p>
            <a:pPr>
              <a:lnSpc>
                <a:spcPct val="90000"/>
              </a:lnSpc>
            </a:pPr>
            <a:r>
              <a:rPr lang="en-US" sz="1400" b="1" dirty="0"/>
              <a:t>Our </a:t>
            </a:r>
            <a:r>
              <a:rPr lang="en-US" sz="1400" b="1" dirty="0">
                <a:solidFill>
                  <a:srgbClr val="FFFF00"/>
                </a:solidFill>
              </a:rPr>
              <a:t>nature</a:t>
            </a:r>
            <a:r>
              <a:rPr lang="en-US" sz="1400" b="1" dirty="0"/>
              <a:t> is to connect with others</a:t>
            </a:r>
          </a:p>
          <a:p>
            <a:pPr>
              <a:lnSpc>
                <a:spcPct val="90000"/>
              </a:lnSpc>
            </a:pPr>
            <a:r>
              <a:rPr lang="en-US" sz="1400" b="1" dirty="0"/>
              <a:t>We are </a:t>
            </a:r>
            <a:r>
              <a:rPr lang="en-US" sz="1400" b="1" dirty="0">
                <a:solidFill>
                  <a:srgbClr val="FFFF00"/>
                </a:solidFill>
              </a:rPr>
              <a:t>energy</a:t>
            </a:r>
            <a:r>
              <a:rPr lang="en-US" sz="1400" b="1" dirty="0"/>
              <a:t> beings</a:t>
            </a:r>
          </a:p>
          <a:p>
            <a:pPr>
              <a:lnSpc>
                <a:spcPct val="90000"/>
              </a:lnSpc>
            </a:pPr>
            <a:r>
              <a:rPr lang="en-US" sz="1400" b="1" dirty="0"/>
              <a:t>Our </a:t>
            </a:r>
            <a:r>
              <a:rPr lang="en-US" sz="1400" b="1" dirty="0">
                <a:solidFill>
                  <a:srgbClr val="FFFF00"/>
                </a:solidFill>
              </a:rPr>
              <a:t>identities</a:t>
            </a:r>
            <a:r>
              <a:rPr lang="en-US" sz="1400" b="1" dirty="0"/>
              <a:t> have been acquired from the outside</a:t>
            </a:r>
          </a:p>
          <a:p>
            <a:pPr>
              <a:lnSpc>
                <a:spcPct val="90000"/>
              </a:lnSpc>
            </a:pPr>
            <a:r>
              <a:rPr lang="en-US" sz="1400" b="1" dirty="0"/>
              <a:t>Core of every human being is </a:t>
            </a:r>
            <a:r>
              <a:rPr lang="en-US" sz="1400" b="1" dirty="0">
                <a:solidFill>
                  <a:srgbClr val="FFFF00"/>
                </a:solidFill>
              </a:rPr>
              <a:t>love</a:t>
            </a:r>
          </a:p>
          <a:p>
            <a:pPr>
              <a:lnSpc>
                <a:spcPct val="90000"/>
              </a:lnSpc>
            </a:pPr>
            <a:r>
              <a:rPr lang="en-US" sz="1400" b="1" dirty="0">
                <a:solidFill>
                  <a:srgbClr val="FFFF00"/>
                </a:solidFill>
              </a:rPr>
              <a:t>Uniqueness &amp; Interconnection </a:t>
            </a:r>
          </a:p>
          <a:p>
            <a:pPr>
              <a:lnSpc>
                <a:spcPct val="90000"/>
              </a:lnSpc>
            </a:pPr>
            <a:endParaRPr lang="en-US" sz="1400" b="1" dirty="0"/>
          </a:p>
        </p:txBody>
      </p:sp>
      <p:pic>
        <p:nvPicPr>
          <p:cNvPr id="5" name="Picture 4" descr="Background pattern&#10;&#10;Description automatically generated">
            <a:extLst>
              <a:ext uri="{FF2B5EF4-FFF2-40B4-BE49-F238E27FC236}">
                <a16:creationId xmlns:a16="http://schemas.microsoft.com/office/drawing/2014/main" id="{95C0C023-3E31-4781-882B-F00D4C1B0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018" y="1509986"/>
            <a:ext cx="6509236" cy="410081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610321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6DBC0-24E9-4605-8DE1-384A7EC48FF2}"/>
              </a:ext>
            </a:extLst>
          </p:cNvPr>
          <p:cNvSpPr>
            <a:spLocks noGrp="1"/>
          </p:cNvSpPr>
          <p:nvPr>
            <p:ph type="title"/>
          </p:nvPr>
        </p:nvSpPr>
        <p:spPr>
          <a:xfrm>
            <a:off x="650668" y="629266"/>
            <a:ext cx="4802031" cy="1641986"/>
          </a:xfrm>
        </p:spPr>
        <p:txBody>
          <a:bodyPr>
            <a:normAutofit/>
          </a:bodyPr>
          <a:lstStyle/>
          <a:p>
            <a:pPr algn="ctr"/>
            <a:r>
              <a:rPr lang="en-US" b="1" dirty="0">
                <a:solidFill>
                  <a:srgbClr val="FFFF00"/>
                </a:solidFill>
              </a:rPr>
              <a:t>WE ARE ONE MASS OF ENERGY</a:t>
            </a:r>
          </a:p>
        </p:txBody>
      </p:sp>
      <p:pic>
        <p:nvPicPr>
          <p:cNvPr id="5" name="Picture 4" descr="A picture containing nature, sunset&#10;&#10;Description automatically generated">
            <a:extLst>
              <a:ext uri="{FF2B5EF4-FFF2-40B4-BE49-F238E27FC236}">
                <a16:creationId xmlns:a16="http://schemas.microsoft.com/office/drawing/2014/main" id="{B47D4614-701F-447C-B178-B13EEE2D2A8E}"/>
              </a:ext>
            </a:extLst>
          </p:cNvPr>
          <p:cNvPicPr>
            <a:picLocks noChangeAspect="1"/>
          </p:cNvPicPr>
          <p:nvPr/>
        </p:nvPicPr>
        <p:blipFill rotWithShape="1">
          <a:blip r:embed="rId3">
            <a:extLst>
              <a:ext uri="{28A0092B-C50C-407E-A947-70E740481C1C}">
                <a14:useLocalDpi xmlns:a14="http://schemas.microsoft.com/office/drawing/2010/main" val="0"/>
              </a:ext>
            </a:extLst>
          </a:blip>
          <a:srcRect l="40904"/>
          <a:stretch/>
        </p:blipFill>
        <p:spPr>
          <a:xfrm>
            <a:off x="6100398" y="10"/>
            <a:ext cx="6094412" cy="6857990"/>
          </a:xfrm>
          <a:prstGeom prst="rect">
            <a:avLst/>
          </a:prstGeom>
        </p:spPr>
      </p:pic>
      <p:sp>
        <p:nvSpPr>
          <p:cNvPr id="10" name="Rectangle 9">
            <a:extLst>
              <a:ext uri="{FF2B5EF4-FFF2-40B4-BE49-F238E27FC236}">
                <a16:creationId xmlns:a16="http://schemas.microsoft.com/office/drawing/2014/main" id="{7983E32D-6031-4B6D-99FC-8D0DB68DF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9145C68-1739-4FD5-925F-257FA6ACA75A}"/>
              </a:ext>
            </a:extLst>
          </p:cNvPr>
          <p:cNvSpPr>
            <a:spLocks noGrp="1"/>
          </p:cNvSpPr>
          <p:nvPr>
            <p:ph idx="1"/>
          </p:nvPr>
        </p:nvSpPr>
        <p:spPr>
          <a:xfrm>
            <a:off x="650668" y="2438400"/>
            <a:ext cx="4802031" cy="3809999"/>
          </a:xfrm>
        </p:spPr>
        <p:txBody>
          <a:bodyPr>
            <a:normAutofit/>
          </a:bodyPr>
          <a:lstStyle/>
          <a:p>
            <a:pPr>
              <a:lnSpc>
                <a:spcPct val="90000"/>
              </a:lnSpc>
            </a:pPr>
            <a:r>
              <a:rPr lang="en-US" sz="1600" b="1" dirty="0"/>
              <a:t>We are </a:t>
            </a:r>
            <a:r>
              <a:rPr lang="en-US" sz="1600" b="1" dirty="0">
                <a:solidFill>
                  <a:srgbClr val="FFFF00"/>
                </a:solidFill>
              </a:rPr>
              <a:t>all</a:t>
            </a:r>
            <a:r>
              <a:rPr lang="en-US" sz="1600" b="1" dirty="0"/>
              <a:t> part of an infinite mass of energy</a:t>
            </a:r>
          </a:p>
          <a:p>
            <a:pPr>
              <a:lnSpc>
                <a:spcPct val="90000"/>
              </a:lnSpc>
            </a:pPr>
            <a:r>
              <a:rPr lang="en-US" sz="1600" b="1" dirty="0"/>
              <a:t>Fighting with others </a:t>
            </a:r>
            <a:r>
              <a:rPr lang="en-US" sz="1600" b="1" dirty="0">
                <a:solidFill>
                  <a:srgbClr val="FFFF00"/>
                </a:solidFill>
              </a:rPr>
              <a:t>is</a:t>
            </a:r>
            <a:r>
              <a:rPr lang="en-US" sz="1600" b="1" dirty="0"/>
              <a:t> fighting with oneself</a:t>
            </a:r>
          </a:p>
          <a:p>
            <a:pPr>
              <a:lnSpc>
                <a:spcPct val="90000"/>
              </a:lnSpc>
            </a:pPr>
            <a:r>
              <a:rPr lang="en-US" sz="1600" b="1" dirty="0"/>
              <a:t>Working together </a:t>
            </a:r>
            <a:r>
              <a:rPr lang="en-US" sz="1600" b="1" dirty="0">
                <a:solidFill>
                  <a:srgbClr val="FFFF00"/>
                </a:solidFill>
              </a:rPr>
              <a:t>breads</a:t>
            </a:r>
            <a:r>
              <a:rPr lang="en-US" sz="1600" b="1" dirty="0"/>
              <a:t> unitive consciousness, creating a new reality</a:t>
            </a:r>
          </a:p>
          <a:p>
            <a:pPr>
              <a:lnSpc>
                <a:spcPct val="90000"/>
              </a:lnSpc>
            </a:pPr>
            <a:r>
              <a:rPr lang="en-US" sz="1600" b="1" dirty="0"/>
              <a:t>Dr. Chetana’s </a:t>
            </a:r>
            <a:r>
              <a:rPr lang="en-US" sz="1600" b="1" dirty="0">
                <a:solidFill>
                  <a:srgbClr val="FFFF00"/>
                </a:solidFill>
              </a:rPr>
              <a:t>personal</a:t>
            </a:r>
            <a:r>
              <a:rPr lang="en-US" sz="1600" b="1" dirty="0"/>
              <a:t> experience</a:t>
            </a:r>
          </a:p>
          <a:p>
            <a:pPr>
              <a:lnSpc>
                <a:spcPct val="90000"/>
              </a:lnSpc>
            </a:pPr>
            <a:r>
              <a:rPr lang="en-US" sz="1600" b="1" dirty="0">
                <a:solidFill>
                  <a:srgbClr val="FFFF00"/>
                </a:solidFill>
              </a:rPr>
              <a:t>Connecting</a:t>
            </a:r>
            <a:r>
              <a:rPr lang="en-US" sz="1600" b="1" dirty="0"/>
              <a:t> at the heart/spirit level: not focusing on other’s faults</a:t>
            </a:r>
          </a:p>
          <a:p>
            <a:pPr>
              <a:lnSpc>
                <a:spcPct val="90000"/>
              </a:lnSpc>
            </a:pPr>
            <a:r>
              <a:rPr lang="en-US" sz="1600" b="1" dirty="0">
                <a:solidFill>
                  <a:srgbClr val="FFFF00"/>
                </a:solidFill>
              </a:rPr>
              <a:t>Connectedness</a:t>
            </a:r>
            <a:r>
              <a:rPr lang="en-US" sz="1600" b="1" dirty="0"/>
              <a:t> give us a greater perspective</a:t>
            </a:r>
          </a:p>
          <a:p>
            <a:pPr>
              <a:lnSpc>
                <a:spcPct val="90000"/>
              </a:lnSpc>
            </a:pPr>
            <a:r>
              <a:rPr lang="en-US" sz="1600" b="1" dirty="0"/>
              <a:t>We </a:t>
            </a:r>
            <a:r>
              <a:rPr lang="en-US" sz="1600" b="1" dirty="0">
                <a:solidFill>
                  <a:srgbClr val="FFFF00"/>
                </a:solidFill>
              </a:rPr>
              <a:t>can</a:t>
            </a:r>
            <a:r>
              <a:rPr lang="en-US" sz="1600" b="1" dirty="0"/>
              <a:t> bring out the best in others</a:t>
            </a:r>
          </a:p>
          <a:p>
            <a:pPr>
              <a:lnSpc>
                <a:spcPct val="90000"/>
              </a:lnSpc>
            </a:pPr>
            <a:r>
              <a:rPr lang="en-US" sz="1600" b="1" dirty="0"/>
              <a:t>Helping others </a:t>
            </a:r>
            <a:r>
              <a:rPr lang="en-US" sz="1600" b="1" dirty="0">
                <a:solidFill>
                  <a:srgbClr val="FFFF00"/>
                </a:solidFill>
              </a:rPr>
              <a:t>release</a:t>
            </a:r>
            <a:r>
              <a:rPr lang="en-US" sz="1600" b="1" dirty="0"/>
              <a:t> their negativity</a:t>
            </a:r>
          </a:p>
          <a:p>
            <a:pPr>
              <a:lnSpc>
                <a:spcPct val="90000"/>
              </a:lnSpc>
            </a:pPr>
            <a:endParaRPr lang="en-US" sz="1600" b="1" dirty="0"/>
          </a:p>
          <a:p>
            <a:pPr>
              <a:lnSpc>
                <a:spcPct val="90000"/>
              </a:lnSpc>
            </a:pPr>
            <a:endParaRPr lang="en-US" sz="1600" b="1" dirty="0"/>
          </a:p>
        </p:txBody>
      </p:sp>
    </p:spTree>
    <p:extLst>
      <p:ext uri="{BB962C8B-B14F-4D97-AF65-F5344CB8AC3E}">
        <p14:creationId xmlns:p14="http://schemas.microsoft.com/office/powerpoint/2010/main" val="221097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453B1-9EC7-4C48-B878-AE46E558A5DF}"/>
              </a:ext>
            </a:extLst>
          </p:cNvPr>
          <p:cNvSpPr>
            <a:spLocks noGrp="1"/>
          </p:cNvSpPr>
          <p:nvPr>
            <p:ph type="title"/>
          </p:nvPr>
        </p:nvSpPr>
        <p:spPr>
          <a:xfrm>
            <a:off x="1166229" y="546607"/>
            <a:ext cx="9404723" cy="1400530"/>
          </a:xfrm>
        </p:spPr>
        <p:txBody>
          <a:bodyPr>
            <a:normAutofit/>
          </a:bodyPr>
          <a:lstStyle/>
          <a:p>
            <a:pPr algn="ctr"/>
            <a:r>
              <a:rPr lang="en-US" b="1" dirty="0">
                <a:solidFill>
                  <a:srgbClr val="FFFF00"/>
                </a:solidFill>
              </a:rPr>
              <a:t>BELIEF SYSTEMS &amp; HUMAN UPLIFTMENT</a:t>
            </a:r>
          </a:p>
        </p:txBody>
      </p:sp>
      <p:graphicFrame>
        <p:nvGraphicFramePr>
          <p:cNvPr id="5" name="Content Placeholder 2">
            <a:extLst>
              <a:ext uri="{FF2B5EF4-FFF2-40B4-BE49-F238E27FC236}">
                <a16:creationId xmlns:a16="http://schemas.microsoft.com/office/drawing/2014/main" id="{04F4B381-5F89-4F90-92A9-28BF6D74774A}"/>
              </a:ext>
            </a:extLst>
          </p:cNvPr>
          <p:cNvGraphicFramePr>
            <a:graphicFrameLocks noGrp="1"/>
          </p:cNvGraphicFramePr>
          <p:nvPr>
            <p:ph idx="1"/>
            <p:extLst>
              <p:ext uri="{D42A27DB-BD31-4B8C-83A1-F6EECF244321}">
                <p14:modId xmlns:p14="http://schemas.microsoft.com/office/powerpoint/2010/main" val="1253879144"/>
              </p:ext>
            </p:extLst>
          </p:nvPr>
        </p:nvGraphicFramePr>
        <p:xfrm>
          <a:off x="646111" y="1947137"/>
          <a:ext cx="10033074" cy="4265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7687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5F49-BC97-4615-AB85-67B0074AF470}"/>
              </a:ext>
            </a:extLst>
          </p:cNvPr>
          <p:cNvSpPr>
            <a:spLocks noGrp="1"/>
          </p:cNvSpPr>
          <p:nvPr>
            <p:ph type="title"/>
          </p:nvPr>
        </p:nvSpPr>
        <p:spPr>
          <a:xfrm>
            <a:off x="1295402" y="982132"/>
            <a:ext cx="9601196" cy="1303867"/>
          </a:xfrm>
        </p:spPr>
        <p:txBody>
          <a:bodyPr>
            <a:normAutofit/>
          </a:bodyPr>
          <a:lstStyle/>
          <a:p>
            <a:r>
              <a:rPr lang="en-US" b="1" dirty="0">
                <a:solidFill>
                  <a:srgbClr val="262626"/>
                </a:solidFill>
              </a:rPr>
              <a:t>HEALTHY BELIEF SYSTEMS</a:t>
            </a:r>
          </a:p>
        </p:txBody>
      </p:sp>
      <p:graphicFrame>
        <p:nvGraphicFramePr>
          <p:cNvPr id="5" name="Content Placeholder 2">
            <a:extLst>
              <a:ext uri="{FF2B5EF4-FFF2-40B4-BE49-F238E27FC236}">
                <a16:creationId xmlns:a16="http://schemas.microsoft.com/office/drawing/2014/main" id="{B568C1C1-639F-41B1-A631-8A3676046343}"/>
              </a:ext>
            </a:extLst>
          </p:cNvPr>
          <p:cNvGraphicFramePr>
            <a:graphicFrameLocks noGrp="1"/>
          </p:cNvGraphicFramePr>
          <p:nvPr>
            <p:ph idx="1"/>
            <p:extLst>
              <p:ext uri="{D42A27DB-BD31-4B8C-83A1-F6EECF244321}">
                <p14:modId xmlns:p14="http://schemas.microsoft.com/office/powerpoint/2010/main" val="819239551"/>
              </p:ext>
            </p:extLst>
          </p:nvPr>
        </p:nvGraphicFramePr>
        <p:xfrm>
          <a:off x="1140903" y="2684478"/>
          <a:ext cx="9907397" cy="3191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6040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0A0656-ACFC-4A1C-9F10-512F7A7CB7A8}"/>
              </a:ext>
            </a:extLst>
          </p:cNvPr>
          <p:cNvPicPr>
            <a:picLocks noChangeAspect="1"/>
          </p:cNvPicPr>
          <p:nvPr/>
        </p:nvPicPr>
        <p:blipFill rotWithShape="1">
          <a:blip r:embed="rId3"/>
          <a:srcRect t="2578" b="40620"/>
          <a:stretch/>
        </p:blipFill>
        <p:spPr>
          <a:xfrm>
            <a:off x="0" y="-2030"/>
            <a:ext cx="12191980" cy="6855970"/>
          </a:xfrm>
          <a:prstGeom prst="rect">
            <a:avLst/>
          </a:prstGeom>
        </p:spPr>
      </p:pic>
      <p:sp>
        <p:nvSpPr>
          <p:cNvPr id="37" name="Rectangle 36">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30000"/>
              <a:duotone>
                <a:prstClr val="black"/>
                <a:schemeClr val="accent3">
                  <a:tint val="45000"/>
                  <a:satMod val="400000"/>
                </a:schemeClr>
              </a:duotone>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FFE3F7-3907-4ACF-8CFA-E854F5692416}"/>
              </a:ext>
            </a:extLst>
          </p:cNvPr>
          <p:cNvSpPr>
            <a:spLocks noGrp="1"/>
          </p:cNvSpPr>
          <p:nvPr>
            <p:ph type="title"/>
          </p:nvPr>
        </p:nvSpPr>
        <p:spPr>
          <a:xfrm>
            <a:off x="1595259" y="898787"/>
            <a:ext cx="9001462" cy="2387600"/>
          </a:xfrm>
        </p:spPr>
        <p:txBody>
          <a:bodyPr vert="horz" lIns="91440" tIns="45720" rIns="91440" bIns="45720" rtlCol="0" anchor="b">
            <a:normAutofit/>
          </a:bodyPr>
          <a:lstStyle/>
          <a:p>
            <a:r>
              <a:rPr lang="en-US" sz="4800" dirty="0">
                <a:solidFill>
                  <a:srgbClr val="FFFF00"/>
                </a:solidFill>
              </a:rPr>
              <a:t>IS THERE SOMETHING MORE?</a:t>
            </a:r>
          </a:p>
        </p:txBody>
      </p:sp>
      <p:sp>
        <p:nvSpPr>
          <p:cNvPr id="3" name="Content Placeholder 2">
            <a:extLst>
              <a:ext uri="{FF2B5EF4-FFF2-40B4-BE49-F238E27FC236}">
                <a16:creationId xmlns:a16="http://schemas.microsoft.com/office/drawing/2014/main" id="{A0BD60FE-4A78-48D0-9665-C0D1DBC21532}"/>
              </a:ext>
            </a:extLst>
          </p:cNvPr>
          <p:cNvSpPr>
            <a:spLocks noGrp="1"/>
          </p:cNvSpPr>
          <p:nvPr>
            <p:ph idx="1"/>
          </p:nvPr>
        </p:nvSpPr>
        <p:spPr>
          <a:xfrm>
            <a:off x="1778971" y="4183144"/>
            <a:ext cx="9001462" cy="1655762"/>
          </a:xfrm>
        </p:spPr>
        <p:txBody>
          <a:bodyPr vert="horz" lIns="91440" tIns="45720" rIns="91440" bIns="45720" rtlCol="0">
            <a:normAutofit/>
          </a:bodyPr>
          <a:lstStyle/>
          <a:p>
            <a:pPr marL="0" indent="0" algn="ctr">
              <a:buNone/>
            </a:pPr>
            <a:r>
              <a:rPr lang="en-US" sz="2400" b="1" dirty="0">
                <a:solidFill>
                  <a:srgbClr val="FFFF00"/>
                </a:solidFill>
              </a:rPr>
              <a:t>WE NEED TO EXPLORE IF THERE IS SOMETHING MORE TO OUR BEING THAN THE TYPES OF IDENTIFICATION</a:t>
            </a:r>
          </a:p>
        </p:txBody>
      </p:sp>
    </p:spTree>
    <p:extLst>
      <p:ext uri="{BB962C8B-B14F-4D97-AF65-F5344CB8AC3E}">
        <p14:creationId xmlns:p14="http://schemas.microsoft.com/office/powerpoint/2010/main" val="12204516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6945-2A09-4749-8320-E0687D03FCB9}"/>
              </a:ext>
            </a:extLst>
          </p:cNvPr>
          <p:cNvSpPr>
            <a:spLocks noGrp="1"/>
          </p:cNvSpPr>
          <p:nvPr>
            <p:ph type="title"/>
          </p:nvPr>
        </p:nvSpPr>
        <p:spPr>
          <a:xfrm>
            <a:off x="1235977" y="712777"/>
            <a:ext cx="9404723" cy="923076"/>
          </a:xfrm>
        </p:spPr>
        <p:txBody>
          <a:bodyPr/>
          <a:lstStyle/>
          <a:p>
            <a:pPr algn="ctr"/>
            <a:r>
              <a:rPr lang="en-US" b="1" dirty="0">
                <a:solidFill>
                  <a:srgbClr val="FFFF00"/>
                </a:solidFill>
              </a:rPr>
              <a:t>GET IN TOUCH WITH ANGEL WING!</a:t>
            </a:r>
          </a:p>
        </p:txBody>
      </p:sp>
      <p:sp>
        <p:nvSpPr>
          <p:cNvPr id="3" name="Content Placeholder 2">
            <a:extLst>
              <a:ext uri="{FF2B5EF4-FFF2-40B4-BE49-F238E27FC236}">
                <a16:creationId xmlns:a16="http://schemas.microsoft.com/office/drawing/2014/main" id="{B2A15F10-898E-486D-A6DC-B767FD3569C9}"/>
              </a:ext>
            </a:extLst>
          </p:cNvPr>
          <p:cNvSpPr>
            <a:spLocks noGrp="1"/>
          </p:cNvSpPr>
          <p:nvPr>
            <p:ph idx="1"/>
          </p:nvPr>
        </p:nvSpPr>
        <p:spPr>
          <a:xfrm>
            <a:off x="847289" y="1375794"/>
            <a:ext cx="10108734" cy="5184397"/>
          </a:xfrm>
        </p:spPr>
        <p:txBody>
          <a:bodyPr>
            <a:normAutofit/>
          </a:bodyPr>
          <a:lstStyle/>
          <a:p>
            <a:pPr marL="0" indent="0" algn="ctr">
              <a:buNone/>
            </a:pPr>
            <a:br>
              <a:rPr lang="en-US" sz="1400" b="1" dirty="0"/>
            </a:br>
            <a:endParaRPr lang="en-US" sz="1400" b="1" dirty="0"/>
          </a:p>
          <a:p>
            <a:pPr marL="0" indent="0" algn="ctr">
              <a:buNone/>
            </a:pPr>
            <a:r>
              <a:rPr lang="en-US" b="1" u="sng" dirty="0">
                <a:solidFill>
                  <a:srgbClr val="FFFF00"/>
                </a:solidFill>
                <a:latin typeface="Arial Black" panose="020B0A04020102020204" pitchFamily="34" charset="0"/>
              </a:rPr>
              <a:t>CONTACT INFORMATION</a:t>
            </a:r>
          </a:p>
          <a:p>
            <a:pPr marL="0" indent="0" algn="ctr">
              <a:buNone/>
            </a:pPr>
            <a:r>
              <a:rPr lang="en-US" sz="1400" b="1" dirty="0">
                <a:latin typeface="Arial Black" panose="020B0A04020102020204" pitchFamily="34" charset="0"/>
              </a:rPr>
              <a:t>CHETANA KRIPALU, MD &amp; VOLUNTEERS</a:t>
            </a:r>
          </a:p>
          <a:p>
            <a:pPr marL="0" indent="0" algn="ctr">
              <a:buNone/>
            </a:pPr>
            <a:r>
              <a:rPr lang="en-US" sz="1400" b="1" dirty="0">
                <a:latin typeface="Arial Black" panose="020B0A04020102020204" pitchFamily="34" charset="0"/>
              </a:rPr>
              <a:t>https://theangelwing.com/</a:t>
            </a:r>
          </a:p>
          <a:p>
            <a:pPr marL="0" indent="0" algn="ctr">
              <a:buNone/>
            </a:pPr>
            <a:r>
              <a:rPr lang="en-US" sz="1400" b="1" dirty="0">
                <a:latin typeface="Arial Black" panose="020B0A04020102020204" pitchFamily="34" charset="0"/>
              </a:rPr>
              <a:t>E-MAIL:THEANGELWING19@GMAIL.COM</a:t>
            </a:r>
          </a:p>
          <a:p>
            <a:pPr marL="0" indent="0" algn="ctr">
              <a:buNone/>
            </a:pPr>
            <a:r>
              <a:rPr lang="en-US" sz="1400" b="1" dirty="0">
                <a:latin typeface="Arial Black" panose="020B0A04020102020204" pitchFamily="34" charset="0"/>
              </a:rPr>
              <a:t>PHONE: 302-283-9878</a:t>
            </a:r>
          </a:p>
          <a:p>
            <a:pPr marL="0" indent="0" algn="ctr">
              <a:buNone/>
            </a:pPr>
            <a:endParaRPr lang="en-US" sz="1400" b="1" dirty="0"/>
          </a:p>
          <a:p>
            <a:pPr marL="0" indent="0" algn="ctr">
              <a:buNone/>
            </a:pPr>
            <a:r>
              <a:rPr lang="en-US" sz="1400" b="1" u="sng" dirty="0"/>
              <a:t>ANGEL WING’ DISCLAIMER STATEMENT</a:t>
            </a:r>
          </a:p>
          <a:p>
            <a:pPr algn="just"/>
            <a:r>
              <a:rPr lang="en-US" sz="1400" b="1" dirty="0"/>
              <a:t>The Angel Wing, LLC program is NOT intended to provide diagnosis and/or treatment for any medical, psychiatric, psychological, sociological, economic, and/or financial problems, and participants are encouraged to contact their medical provider (or another such professional provider) if necessary.  Meditation techniques and ideas presented are solely for the purpose of providing tools that may be utilized by me to enhance overall wellbeing.  Additionally, any and all ideas presented by Angel Wing presenters are for my consideration only.  The practice of any meditation technique is totally voluntary.  There is no intention to promote and/or criticize any religious, spiritual, and/or meditative traditions.  If there are any difficulties faced by me while doing any meditation techniques, please contact Angel Wing and appropriate guidance will be provided.</a:t>
            </a:r>
          </a:p>
          <a:p>
            <a:endParaRPr lang="en-US" sz="1400" b="1" dirty="0"/>
          </a:p>
        </p:txBody>
      </p:sp>
    </p:spTree>
    <p:extLst>
      <p:ext uri="{BB962C8B-B14F-4D97-AF65-F5344CB8AC3E}">
        <p14:creationId xmlns:p14="http://schemas.microsoft.com/office/powerpoint/2010/main" val="3138301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D5DE0-7D82-491B-96CA-F29709D1FE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327AEF-38A5-4BA3-B193-32493ECFD5D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35632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2AB7F6-CE5B-4EDD-9D0E-998A81D38BEB}"/>
              </a:ext>
            </a:extLst>
          </p:cNvPr>
          <p:cNvPicPr>
            <a:picLocks noChangeAspect="1"/>
          </p:cNvPicPr>
          <p:nvPr/>
        </p:nvPicPr>
        <p:blipFill>
          <a:blip r:embed="rId2"/>
          <a:stretch>
            <a:fillRect/>
          </a:stretch>
        </p:blipFill>
        <p:spPr>
          <a:xfrm>
            <a:off x="4611495" y="1115367"/>
            <a:ext cx="2969009" cy="4627265"/>
          </a:xfrm>
          <a:prstGeom prst="rect">
            <a:avLst/>
          </a:prstGeom>
        </p:spPr>
      </p:pic>
      <p:pic>
        <p:nvPicPr>
          <p:cNvPr id="3" name="Picture 2">
            <a:extLst>
              <a:ext uri="{FF2B5EF4-FFF2-40B4-BE49-F238E27FC236}">
                <a16:creationId xmlns:a16="http://schemas.microsoft.com/office/drawing/2014/main" id="{50050B38-5E9D-4E93-BE49-56ADC889E7C6}"/>
              </a:ext>
            </a:extLst>
          </p:cNvPr>
          <p:cNvPicPr>
            <a:picLocks noChangeAspect="1"/>
          </p:cNvPicPr>
          <p:nvPr/>
        </p:nvPicPr>
        <p:blipFill>
          <a:blip r:embed="rId3"/>
          <a:stretch>
            <a:fillRect/>
          </a:stretch>
        </p:blipFill>
        <p:spPr>
          <a:xfrm>
            <a:off x="3777579" y="6047977"/>
            <a:ext cx="6096528" cy="231668"/>
          </a:xfrm>
          <a:prstGeom prst="rect">
            <a:avLst/>
          </a:prstGeom>
        </p:spPr>
      </p:pic>
    </p:spTree>
    <p:extLst>
      <p:ext uri="{BB962C8B-B14F-4D97-AF65-F5344CB8AC3E}">
        <p14:creationId xmlns:p14="http://schemas.microsoft.com/office/powerpoint/2010/main" val="1552053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0DCC-D790-407A-8BDA-395BBA543802}"/>
              </a:ext>
            </a:extLst>
          </p:cNvPr>
          <p:cNvSpPr>
            <a:spLocks noGrp="1"/>
          </p:cNvSpPr>
          <p:nvPr>
            <p:ph type="title"/>
          </p:nvPr>
        </p:nvSpPr>
        <p:spPr>
          <a:xfrm>
            <a:off x="714478" y="247619"/>
            <a:ext cx="9634480" cy="1400530"/>
          </a:xfrm>
        </p:spPr>
        <p:txBody>
          <a:bodyPr>
            <a:normAutofit/>
          </a:bodyPr>
          <a:lstStyle/>
          <a:p>
            <a:pPr algn="ctr"/>
            <a:r>
              <a:rPr lang="en-US" b="1" dirty="0"/>
              <a:t>WHAT ARE THE OBSTACLES &amp; BLOCKS TO KNOWING OUR REAL SELF?</a:t>
            </a:r>
          </a:p>
        </p:txBody>
      </p:sp>
      <p:sp>
        <p:nvSpPr>
          <p:cNvPr id="6" name="Content Placeholder 5">
            <a:extLst>
              <a:ext uri="{FF2B5EF4-FFF2-40B4-BE49-F238E27FC236}">
                <a16:creationId xmlns:a16="http://schemas.microsoft.com/office/drawing/2014/main" id="{F0CB7717-D5F7-4313-ACC9-54428DAA4C70}"/>
              </a:ext>
            </a:extLst>
          </p:cNvPr>
          <p:cNvSpPr>
            <a:spLocks noGrp="1"/>
          </p:cNvSpPr>
          <p:nvPr>
            <p:ph idx="1"/>
          </p:nvPr>
        </p:nvSpPr>
        <p:spPr>
          <a:xfrm>
            <a:off x="799141" y="1853248"/>
            <a:ext cx="10353762" cy="2682289"/>
          </a:xfrm>
        </p:spPr>
        <p:txBody>
          <a:bodyPr/>
          <a:lstStyle/>
          <a:p>
            <a:pPr algn="ctr"/>
            <a:r>
              <a:rPr lang="en-US" b="1" dirty="0"/>
              <a:t>FALSE IDENTIFICATION WITH LIFE’S EXPERIENCES &amp; CIRCUMSTANCES</a:t>
            </a:r>
          </a:p>
          <a:p>
            <a:pPr algn="ctr"/>
            <a:r>
              <a:rPr lang="en-US" b="1" dirty="0"/>
              <a:t>AM I THE SUM OF MY EXPERIENCES? </a:t>
            </a:r>
          </a:p>
          <a:p>
            <a:pPr marL="0" indent="0" algn="ctr">
              <a:buNone/>
            </a:pPr>
            <a:r>
              <a:rPr lang="en-US" b="1" dirty="0"/>
              <a:t>	(RELATIVELY TRUE, BUT IS IT ABSOLUTELY TURE?)</a:t>
            </a:r>
          </a:p>
          <a:p>
            <a:pPr algn="ctr"/>
            <a:r>
              <a:rPr lang="en-US" b="1" dirty="0"/>
              <a:t>DISCOVERY OF THE </a:t>
            </a:r>
            <a:r>
              <a:rPr lang="en-US" sz="2400" b="1" dirty="0">
                <a:solidFill>
                  <a:srgbClr val="FFFF00"/>
                </a:solidFill>
              </a:rPr>
              <a:t>REAL SELF</a:t>
            </a:r>
            <a:endParaRPr lang="en-US" b="1" dirty="0">
              <a:solidFill>
                <a:srgbClr val="FFFF00"/>
              </a:solidFill>
            </a:endParaRPr>
          </a:p>
          <a:p>
            <a:pPr algn="ctr"/>
            <a:r>
              <a:rPr lang="en-US" b="1" dirty="0"/>
              <a:t>WHAT IS THE </a:t>
            </a:r>
            <a:r>
              <a:rPr lang="en-US" sz="2400" b="1" dirty="0">
                <a:solidFill>
                  <a:srgbClr val="FFFF00"/>
                </a:solidFill>
              </a:rPr>
              <a:t>REAL SELF</a:t>
            </a:r>
            <a:r>
              <a:rPr lang="en-US" b="1" dirty="0"/>
              <a:t>???</a:t>
            </a:r>
          </a:p>
        </p:txBody>
      </p:sp>
      <p:sp>
        <p:nvSpPr>
          <p:cNvPr id="10" name="Rectangle 9">
            <a:extLst>
              <a:ext uri="{FF2B5EF4-FFF2-40B4-BE49-F238E27FC236}">
                <a16:creationId xmlns:a16="http://schemas.microsoft.com/office/drawing/2014/main" id="{563C8AB1-367F-4703-9117-21FFE9ABB011}"/>
              </a:ext>
            </a:extLst>
          </p:cNvPr>
          <p:cNvSpPr/>
          <p:nvPr/>
        </p:nvSpPr>
        <p:spPr>
          <a:xfrm>
            <a:off x="2337045" y="4394583"/>
            <a:ext cx="7430798" cy="1754326"/>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QUIET THE MIND AND </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SOUL WITH SPEAK</a:t>
            </a:r>
          </a:p>
        </p:txBody>
      </p:sp>
    </p:spTree>
    <p:extLst>
      <p:ext uri="{BB962C8B-B14F-4D97-AF65-F5344CB8AC3E}">
        <p14:creationId xmlns:p14="http://schemas.microsoft.com/office/powerpoint/2010/main" val="3754151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4B587-7B60-4738-A9D3-0E91511C8C4A}"/>
              </a:ext>
            </a:extLst>
          </p:cNvPr>
          <p:cNvSpPr>
            <a:spLocks noGrp="1"/>
          </p:cNvSpPr>
          <p:nvPr>
            <p:ph type="title"/>
          </p:nvPr>
        </p:nvSpPr>
        <p:spPr>
          <a:xfrm>
            <a:off x="6311061" y="609600"/>
            <a:ext cx="5693585" cy="1326321"/>
          </a:xfrm>
        </p:spPr>
        <p:txBody>
          <a:bodyPr>
            <a:normAutofit fontScale="90000"/>
          </a:bodyPr>
          <a:lstStyle/>
          <a:p>
            <a:r>
              <a:rPr lang="en-US" sz="3200" dirty="0">
                <a:solidFill>
                  <a:schemeClr val="accent4">
                    <a:lumMod val="40000"/>
                    <a:lumOff val="60000"/>
                  </a:schemeClr>
                </a:solidFill>
              </a:rPr>
              <a:t>OVERCOMING LIMITATIONS AND </a:t>
            </a:r>
            <a:r>
              <a:rPr lang="en-US" sz="3200" u="sng" dirty="0">
                <a:solidFill>
                  <a:schemeClr val="accent4">
                    <a:lumMod val="40000"/>
                    <a:lumOff val="60000"/>
                  </a:schemeClr>
                </a:solidFill>
              </a:rPr>
              <a:t>DISCOVERING</a:t>
            </a:r>
            <a:r>
              <a:rPr lang="en-US" sz="3200" dirty="0">
                <a:solidFill>
                  <a:schemeClr val="accent4">
                    <a:lumMod val="40000"/>
                    <a:lumOff val="60000"/>
                  </a:schemeClr>
                </a:solidFill>
              </a:rPr>
              <a:t> THE REAL SELF</a:t>
            </a:r>
          </a:p>
        </p:txBody>
      </p:sp>
      <p:sp>
        <p:nvSpPr>
          <p:cNvPr id="22" name="Rectangle 21">
            <a:extLst>
              <a:ext uri="{FF2B5EF4-FFF2-40B4-BE49-F238E27FC236}">
                <a16:creationId xmlns:a16="http://schemas.microsoft.com/office/drawing/2014/main" id="{7FBC4875-DB6D-4EE2-9DDB-211000451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5229225" cy="5391150"/>
          </a:xfrm>
          <a:prstGeom prst="rect">
            <a:avLst/>
          </a:prstGeom>
          <a:solidFill>
            <a:schemeClr val="tx1"/>
          </a:solid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hand holding a light bulb&#10;&#10;Description automatically generated with low confidence">
            <a:extLst>
              <a:ext uri="{FF2B5EF4-FFF2-40B4-BE49-F238E27FC236}">
                <a16:creationId xmlns:a16="http://schemas.microsoft.com/office/drawing/2014/main" id="{D1229065-0428-43C7-884B-73E3A5856A09}"/>
              </a:ext>
            </a:extLst>
          </p:cNvPr>
          <p:cNvPicPr>
            <a:picLocks noChangeAspect="1"/>
          </p:cNvPicPr>
          <p:nvPr/>
        </p:nvPicPr>
        <p:blipFill rotWithShape="1">
          <a:blip r:embed="rId3">
            <a:extLst>
              <a:ext uri="{28A0092B-C50C-407E-A947-70E740481C1C}">
                <a14:useLocalDpi xmlns:a14="http://schemas.microsoft.com/office/drawing/2010/main" val="0"/>
              </a:ext>
            </a:extLst>
          </a:blip>
          <a:srcRect l="15028" r="20785" b="-2"/>
          <a:stretch/>
        </p:blipFill>
        <p:spPr>
          <a:xfrm>
            <a:off x="1141857" y="1114868"/>
            <a:ext cx="4450460" cy="4628265"/>
          </a:xfrm>
          <a:prstGeom prst="rect">
            <a:avLst/>
          </a:prstGeom>
        </p:spPr>
      </p:pic>
      <p:sp>
        <p:nvSpPr>
          <p:cNvPr id="24" name="Rectangle 23">
            <a:extLst>
              <a:ext uri="{FF2B5EF4-FFF2-40B4-BE49-F238E27FC236}">
                <a16:creationId xmlns:a16="http://schemas.microsoft.com/office/drawing/2014/main" id="{97B3A8C4-2A9E-4595-91F9-179B47C58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496" y="799817"/>
            <a:ext cx="5109182" cy="5258367"/>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206B8B5-8066-4265-A42F-6B76F1FD396F}"/>
              </a:ext>
            </a:extLst>
          </p:cNvPr>
          <p:cNvSpPr>
            <a:spLocks noGrp="1"/>
          </p:cNvSpPr>
          <p:nvPr>
            <p:ph idx="1"/>
          </p:nvPr>
        </p:nvSpPr>
        <p:spPr>
          <a:xfrm>
            <a:off x="6465354" y="2205195"/>
            <a:ext cx="5384997" cy="4152336"/>
          </a:xfrm>
        </p:spPr>
        <p:txBody>
          <a:bodyPr>
            <a:normAutofit/>
          </a:bodyPr>
          <a:lstStyle/>
          <a:p>
            <a:pPr marL="0" indent="0" algn="ctr">
              <a:buNone/>
            </a:pPr>
            <a:r>
              <a:rPr lang="en-US" sz="2400" b="1" u="sng" dirty="0">
                <a:latin typeface="Amasis MT Pro Black" panose="02040A04050005020304" pitchFamily="18" charset="0"/>
              </a:rPr>
              <a:t>ROLE OF RESPONSIBILITY</a:t>
            </a:r>
          </a:p>
          <a:p>
            <a:pPr algn="ctr"/>
            <a:r>
              <a:rPr lang="en-US" b="1" dirty="0">
                <a:solidFill>
                  <a:srgbClr val="FFFF00"/>
                </a:solidFill>
              </a:rPr>
              <a:t>100% RESPONSIBILITY OF STAYING IN STEADINESS</a:t>
            </a:r>
          </a:p>
          <a:p>
            <a:pPr algn="ctr"/>
            <a:r>
              <a:rPr lang="en-US" b="1" dirty="0">
                <a:solidFill>
                  <a:srgbClr val="FFFF00"/>
                </a:solidFill>
              </a:rPr>
              <a:t>SELF-CREATED STEADINESS</a:t>
            </a:r>
          </a:p>
          <a:p>
            <a:pPr algn="ctr"/>
            <a:r>
              <a:rPr lang="en-US" b="1" dirty="0">
                <a:solidFill>
                  <a:srgbClr val="FFFF00"/>
                </a:solidFill>
              </a:rPr>
              <a:t>ANCHORING ONESELF IN SELF-CREATED STEADINESS</a:t>
            </a:r>
          </a:p>
          <a:p>
            <a:pPr algn="ctr"/>
            <a:r>
              <a:rPr lang="en-US" b="1" dirty="0">
                <a:solidFill>
                  <a:srgbClr val="FFFF00"/>
                </a:solidFill>
              </a:rPr>
              <a:t>RESULT: BETTER DAILY FUNCTIONING</a:t>
            </a:r>
          </a:p>
        </p:txBody>
      </p:sp>
    </p:spTree>
    <p:extLst>
      <p:ext uri="{BB962C8B-B14F-4D97-AF65-F5344CB8AC3E}">
        <p14:creationId xmlns:p14="http://schemas.microsoft.com/office/powerpoint/2010/main" val="4294915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7" name="Picture 6" descr="A picture containing metalware&#10;&#10;Description automatically generated">
            <a:extLst>
              <a:ext uri="{FF2B5EF4-FFF2-40B4-BE49-F238E27FC236}">
                <a16:creationId xmlns:a16="http://schemas.microsoft.com/office/drawing/2014/main" id="{B9C7102D-6114-44A8-9027-F4977AFEB4B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15"/>
          <a:stretch/>
        </p:blipFill>
        <p:spPr>
          <a:xfrm>
            <a:off x="20" y="-2030"/>
            <a:ext cx="12191980" cy="6855970"/>
          </a:xfrm>
          <a:prstGeom prst="rect">
            <a:avLst/>
          </a:prstGeom>
        </p:spPr>
      </p:pic>
      <p:sp>
        <p:nvSpPr>
          <p:cNvPr id="12" name="Rectangle 11">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30000"/>
              <a:duotone>
                <a:prstClr val="black"/>
                <a:schemeClr val="accent3">
                  <a:tint val="45000"/>
                  <a:satMod val="400000"/>
                </a:schemeClr>
              </a:duotone>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C10D53-209A-4105-A4C7-15142B656435}"/>
              </a:ext>
            </a:extLst>
          </p:cNvPr>
          <p:cNvSpPr>
            <a:spLocks noGrp="1"/>
          </p:cNvSpPr>
          <p:nvPr>
            <p:ph type="title"/>
          </p:nvPr>
        </p:nvSpPr>
        <p:spPr>
          <a:xfrm>
            <a:off x="1595269" y="401167"/>
            <a:ext cx="9001462" cy="1073728"/>
          </a:xfrm>
        </p:spPr>
        <p:txBody>
          <a:bodyPr vert="horz" lIns="91440" tIns="45720" rIns="91440" bIns="45720" rtlCol="0" anchor="b">
            <a:normAutofit/>
          </a:bodyPr>
          <a:lstStyle/>
          <a:p>
            <a:r>
              <a:rPr lang="en-US" sz="4800" dirty="0">
                <a:solidFill>
                  <a:srgbClr val="FFFF00"/>
                </a:solidFill>
              </a:rPr>
              <a:t>TOOLS</a:t>
            </a:r>
          </a:p>
        </p:txBody>
      </p:sp>
      <p:sp>
        <p:nvSpPr>
          <p:cNvPr id="3" name="Content Placeholder 2">
            <a:extLst>
              <a:ext uri="{FF2B5EF4-FFF2-40B4-BE49-F238E27FC236}">
                <a16:creationId xmlns:a16="http://schemas.microsoft.com/office/drawing/2014/main" id="{4009D315-FE1D-457A-82F4-CF67D78BEA74}"/>
              </a:ext>
            </a:extLst>
          </p:cNvPr>
          <p:cNvSpPr>
            <a:spLocks noGrp="1"/>
          </p:cNvSpPr>
          <p:nvPr>
            <p:ph idx="1"/>
          </p:nvPr>
        </p:nvSpPr>
        <p:spPr>
          <a:xfrm>
            <a:off x="1191828" y="2293527"/>
            <a:ext cx="9001462" cy="718121"/>
          </a:xfrm>
        </p:spPr>
        <p:txBody>
          <a:bodyPr vert="horz" lIns="91440" tIns="45720" rIns="91440" bIns="45720" rtlCol="0">
            <a:normAutofit/>
          </a:bodyPr>
          <a:lstStyle/>
          <a:p>
            <a:pPr marL="0" indent="0" algn="ctr">
              <a:buNone/>
            </a:pPr>
            <a:r>
              <a:rPr lang="en-US" sz="2400" b="1" dirty="0">
                <a:solidFill>
                  <a:srgbClr val="FFFF00"/>
                </a:solidFill>
              </a:rPr>
              <a:t>UTILIZE ANGEL WING’S 30-DAY WORKBOOK</a:t>
            </a:r>
          </a:p>
        </p:txBody>
      </p:sp>
    </p:spTree>
    <p:extLst>
      <p:ext uri="{BB962C8B-B14F-4D97-AF65-F5344CB8AC3E}">
        <p14:creationId xmlns:p14="http://schemas.microsoft.com/office/powerpoint/2010/main" val="94445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7878-014D-47BC-A769-6AB64038A6B2}"/>
              </a:ext>
            </a:extLst>
          </p:cNvPr>
          <p:cNvSpPr>
            <a:spLocks noGrp="1"/>
          </p:cNvSpPr>
          <p:nvPr>
            <p:ph type="title"/>
          </p:nvPr>
        </p:nvSpPr>
        <p:spPr>
          <a:xfrm>
            <a:off x="752475" y="609600"/>
            <a:ext cx="3643150" cy="5603310"/>
          </a:xfrm>
        </p:spPr>
        <p:txBody>
          <a:bodyPr>
            <a:normAutofit/>
          </a:bodyPr>
          <a:lstStyle/>
          <a:p>
            <a:r>
              <a:rPr lang="en-US" dirty="0"/>
              <a:t>HEALING POWER</a:t>
            </a:r>
          </a:p>
        </p:txBody>
      </p:sp>
      <p:graphicFrame>
        <p:nvGraphicFramePr>
          <p:cNvPr id="5" name="Content Placeholder 2">
            <a:extLst>
              <a:ext uri="{FF2B5EF4-FFF2-40B4-BE49-F238E27FC236}">
                <a16:creationId xmlns:a16="http://schemas.microsoft.com/office/drawing/2014/main" id="{50CFF80D-0D9C-428A-AAC6-31E54E474505}"/>
              </a:ext>
            </a:extLst>
          </p:cNvPr>
          <p:cNvGraphicFramePr>
            <a:graphicFrameLocks noGrp="1"/>
          </p:cNvGraphicFramePr>
          <p:nvPr>
            <p:ph idx="1"/>
            <p:extLst>
              <p:ext uri="{D42A27DB-BD31-4B8C-83A1-F6EECF244321}">
                <p14:modId xmlns:p14="http://schemas.microsoft.com/office/powerpoint/2010/main" val="3378326437"/>
              </p:ext>
            </p:extLst>
          </p:nvPr>
        </p:nvGraphicFramePr>
        <p:xfrm>
          <a:off x="4711959" y="603380"/>
          <a:ext cx="6727566" cy="58098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63789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4.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2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6.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TM04033921[[fn=Damask]]</Template>
  <TotalTime>38239</TotalTime>
  <Words>4088</Words>
  <Application>Microsoft Office PowerPoint</Application>
  <PresentationFormat>Widescreen</PresentationFormat>
  <Paragraphs>483</Paragraphs>
  <Slides>52</Slides>
  <Notes>0</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52</vt:i4>
      </vt:variant>
    </vt:vector>
  </HeadingPairs>
  <TitlesOfParts>
    <vt:vector size="69" baseType="lpstr">
      <vt:lpstr>Amasis MT Pro Black</vt:lpstr>
      <vt:lpstr>Arial</vt:lpstr>
      <vt:lpstr>Arial Black</vt:lpstr>
      <vt:lpstr>Bookman Old Style</vt:lpstr>
      <vt:lpstr>Calibri</vt:lpstr>
      <vt:lpstr>Century Gothic</vt:lpstr>
      <vt:lpstr>Garamond</vt:lpstr>
      <vt:lpstr>Gill Sans MT</vt:lpstr>
      <vt:lpstr>Rockwell</vt:lpstr>
      <vt:lpstr>Wingdings 2</vt:lpstr>
      <vt:lpstr>Wingdings 3</vt:lpstr>
      <vt:lpstr>Damask</vt:lpstr>
      <vt:lpstr>Dividend</vt:lpstr>
      <vt:lpstr>Ion</vt:lpstr>
      <vt:lpstr>1_Ion</vt:lpstr>
      <vt:lpstr>2_Ion</vt:lpstr>
      <vt:lpstr>Organic</vt:lpstr>
      <vt:lpstr>FOUNDATIONS OF ANGEL WING   (SELF-MASTERY—PERSONAL TRANSFORMATION – HUMAN UPLIFTMENT)</vt:lpstr>
      <vt:lpstr>WHAT IS THE “SELF?”</vt:lpstr>
      <vt:lpstr>explore how you are identifying yourself</vt:lpstr>
      <vt:lpstr>Types of identification</vt:lpstr>
      <vt:lpstr>IS THERE SOMETHING MORE?</vt:lpstr>
      <vt:lpstr>WHAT ARE THE OBSTACLES &amp; BLOCKS TO KNOWING OUR REAL SELF?</vt:lpstr>
      <vt:lpstr>OVERCOMING LIMITATIONS AND DISCOVERING THE REAL SELF</vt:lpstr>
      <vt:lpstr>TOOLS</vt:lpstr>
      <vt:lpstr>HEALING POWER</vt:lpstr>
      <vt:lpstr>INCREASED AWARENESS OF ONE’S OWN DIFFICULTIES</vt:lpstr>
      <vt:lpstr>Go beyond false layers</vt:lpstr>
      <vt:lpstr>The first discovery is:  the mind is not the self</vt:lpstr>
      <vt:lpstr>THE BODY FOLLOWS  THE MIND</vt:lpstr>
      <vt:lpstr>OBSERVING WITHOUT CHOICE  (CHOICELESS AWARENESS)</vt:lpstr>
      <vt:lpstr>MEDITATION ASSISTS IN GOING BEYOND THE FLUX OF THE MIND</vt:lpstr>
      <vt:lpstr>A STATE OF FREEDOM </vt:lpstr>
      <vt:lpstr>WHAT ARE MAJOR DIFFICULTIES IN ACHIEVING SELF-MASTERY</vt:lpstr>
      <vt:lpstr>SUB-CONSCIOUS PROGRAMMING</vt:lpstr>
      <vt:lpstr>WHAT TO DO WHEN ONE IS TRIGGERED?</vt:lpstr>
      <vt:lpstr>HOW DO WE HANDLE CONFLICTS?</vt:lpstr>
      <vt:lpstr>Is it possible to master the trigger?</vt:lpstr>
      <vt:lpstr>WHAT IS THE “STRUCTURE &amp; FUNCTION” OF THE MIND?</vt:lpstr>
      <vt:lpstr>WHAT IS IDENTIFICATION OF THE MIND?</vt:lpstr>
      <vt:lpstr>THE POWER OF VISUALIZATION</vt:lpstr>
      <vt:lpstr>HOW DOES SELF-MASTERY HELP WITH ADDICTIONS, TRAUMAS, DEPRESSION, SUICIDAL IDEATION ETC.?</vt:lpstr>
      <vt:lpstr>IS SELF-MASTERY A STATE OF JOY OR CYCLICAL PLEASURE AND PAIN?</vt:lpstr>
      <vt:lpstr>WHAT IS PERSONAL TRANSFORMATION?</vt:lpstr>
      <vt:lpstr>CHANGE VS. TRANSFORMATION</vt:lpstr>
      <vt:lpstr>WHAT IS THE “TRUE SELF?”</vt:lpstr>
      <vt:lpstr>WHAT IS MASTERY OF THE MIND?</vt:lpstr>
      <vt:lpstr>THE MIND IS A PRICELESS INHERITANCE</vt:lpstr>
      <vt:lpstr>EXPLORING THE BOUNDLESS REACHES OF THE MIND</vt:lpstr>
      <vt:lpstr>WHY ARE WE STUCK WITH LIMITATIONS OF THE MIND?</vt:lpstr>
      <vt:lpstr>HOW TO USE MIND POWER WISELY FOR THE BENEFIT OF ALL?</vt:lpstr>
      <vt:lpstr>WHAT IS MEANT BY: A FELT UNITY &amp; INTERCONNECTION</vt:lpstr>
      <vt:lpstr>EXPANDING ONESELF TO HELP OTHERS</vt:lpstr>
      <vt:lpstr>HOW DOES EXPANSION OCCUR?</vt:lpstr>
      <vt:lpstr>WHAT IS AN HUMAN EXPERIENCE?</vt:lpstr>
      <vt:lpstr>WHAT IS “EMOTIONAL BLINDING?”</vt:lpstr>
      <vt:lpstr>CONSTRUCTIVE  VS.  DESTRUCTIVE PROGRAMMING</vt:lpstr>
      <vt:lpstr>PERSONAL TRANSFORMATION IS DEPENDENT ON CONSTRUCTIVE PROGRAMMING</vt:lpstr>
      <vt:lpstr>HUMAN UPLIFTMENT</vt:lpstr>
      <vt:lpstr>OUR UNIQUENESS &amp; HUMAN UPLIFTMENT</vt:lpstr>
      <vt:lpstr>CAUSES OF HUMAN SUFFERING</vt:lpstr>
      <vt:lpstr>PICTURE OF AN IDEAL SOCIETY</vt:lpstr>
      <vt:lpstr>HUMAN NATURE &amp; ENERGY</vt:lpstr>
      <vt:lpstr>WE ARE ONE MASS OF ENERGY</vt:lpstr>
      <vt:lpstr>BELIEF SYSTEMS &amp; HUMAN UPLIFTMENT</vt:lpstr>
      <vt:lpstr>HEALTHY BELIEF SYSTEMS</vt:lpstr>
      <vt:lpstr>GET IN TOUCH WITH ANGEL WING!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FOUNDATIONS OF ANGEL WING   (SELF-MASTERY—PERSONAL TRANSFORMATION – HUMAN UPLIFTMENT)</dc:title>
  <dc:creator>Sachin Karnik</dc:creator>
  <cp:lastModifiedBy>Sachin Karnik</cp:lastModifiedBy>
  <cp:revision>25</cp:revision>
  <dcterms:created xsi:type="dcterms:W3CDTF">2021-11-20T11:22:34Z</dcterms:created>
  <dcterms:modified xsi:type="dcterms:W3CDTF">2022-05-30T12:13:48Z</dcterms:modified>
</cp:coreProperties>
</file>