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45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1FB6736-2B9D-4F71-A71F-8826C3A70E6B}" type="datetimeFigureOut">
              <a:rPr lang="en-US" smtClean="0"/>
              <a:pPr/>
              <a:t>4/9/2013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BF1F676-B769-46E8-9EAE-103EF0E473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FB6736-2B9D-4F71-A71F-8826C3A70E6B}" type="datetimeFigureOut">
              <a:rPr lang="en-US" smtClean="0"/>
              <a:pPr/>
              <a:t>4/9/2013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F1F676-B769-46E8-9EAE-103EF0E473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FB6736-2B9D-4F71-A71F-8826C3A70E6B}" type="datetimeFigureOut">
              <a:rPr lang="en-US" smtClean="0"/>
              <a:pPr/>
              <a:t>4/9/2013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F1F676-B769-46E8-9EAE-103EF0E473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FB6736-2B9D-4F71-A71F-8826C3A70E6B}" type="datetimeFigureOut">
              <a:rPr lang="en-US" smtClean="0"/>
              <a:pPr/>
              <a:t>4/9/2013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F1F676-B769-46E8-9EAE-103EF0E473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1FB6736-2B9D-4F71-A71F-8826C3A70E6B}" type="datetimeFigureOut">
              <a:rPr lang="en-US" smtClean="0"/>
              <a:pPr/>
              <a:t>4/9/2013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BF1F676-B769-46E8-9EAE-103EF0E473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FB6736-2B9D-4F71-A71F-8826C3A70E6B}" type="datetimeFigureOut">
              <a:rPr lang="en-US" smtClean="0"/>
              <a:pPr/>
              <a:t>4/9/2013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BF1F676-B769-46E8-9EAE-103EF0E473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FB6736-2B9D-4F71-A71F-8826C3A70E6B}" type="datetimeFigureOut">
              <a:rPr lang="en-US" smtClean="0"/>
              <a:pPr/>
              <a:t>4/9/2013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BF1F676-B769-46E8-9EAE-103EF0E473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FB6736-2B9D-4F71-A71F-8826C3A70E6B}" type="datetimeFigureOut">
              <a:rPr lang="en-US" smtClean="0"/>
              <a:pPr/>
              <a:t>4/9/2013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F1F676-B769-46E8-9EAE-103EF0E473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FB6736-2B9D-4F71-A71F-8826C3A70E6B}" type="datetimeFigureOut">
              <a:rPr lang="en-US" smtClean="0"/>
              <a:pPr/>
              <a:t>4/9/2013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F1F676-B769-46E8-9EAE-103EF0E473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1FB6736-2B9D-4F71-A71F-8826C3A70E6B}" type="datetimeFigureOut">
              <a:rPr lang="en-US" smtClean="0"/>
              <a:pPr/>
              <a:t>4/9/2013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BF1F676-B769-46E8-9EAE-103EF0E473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1FB6736-2B9D-4F71-A71F-8826C3A70E6B}" type="datetimeFigureOut">
              <a:rPr lang="en-US" smtClean="0"/>
              <a:pPr/>
              <a:t>4/9/2013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BF1F676-B769-46E8-9EAE-103EF0E473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D1FB6736-2B9D-4F71-A71F-8826C3A70E6B}" type="datetimeFigureOut">
              <a:rPr lang="en-US" smtClean="0"/>
              <a:pPr/>
              <a:t>4/9/2013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ABF1F676-B769-46E8-9EAE-103EF0E473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199"/>
            <a:ext cx="8229600" cy="4191317"/>
          </a:xfrm>
        </p:spPr>
        <p:txBody>
          <a:bodyPr/>
          <a:lstStyle/>
          <a:p>
            <a:r>
              <a:rPr lang="en-US" sz="4000" dirty="0" smtClean="0">
                <a:solidFill>
                  <a:srgbClr val="FFC000"/>
                </a:solidFill>
              </a:rPr>
              <a:t>Contractors Panel – 2013</a:t>
            </a:r>
          </a:p>
          <a:p>
            <a:r>
              <a:rPr lang="en-US" dirty="0" smtClean="0"/>
              <a:t>Mike Deering – Cumberland Paving</a:t>
            </a:r>
          </a:p>
          <a:p>
            <a:r>
              <a:rPr lang="en-US" dirty="0" smtClean="0"/>
              <a:t>Steve MacKenzie – Ocean Contractors</a:t>
            </a:r>
          </a:p>
          <a:p>
            <a:r>
              <a:rPr lang="en-US" dirty="0" smtClean="0"/>
              <a:t>Bruce </a:t>
            </a:r>
            <a:r>
              <a:rPr lang="en-US" dirty="0" err="1" smtClean="0"/>
              <a:t>ColBorne</a:t>
            </a:r>
            <a:r>
              <a:rPr lang="en-US" dirty="0" smtClean="0"/>
              <a:t> – HRM</a:t>
            </a:r>
          </a:p>
          <a:p>
            <a:r>
              <a:rPr lang="en-US" dirty="0" smtClean="0"/>
              <a:t>Jamie Chisholm – NSTIR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4" name="Picture 2" descr="E:\top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229600" cy="1447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81400"/>
            <a:ext cx="8229600" cy="2544763"/>
          </a:xfrm>
        </p:spPr>
        <p:txBody>
          <a:bodyPr/>
          <a:lstStyle/>
          <a:p>
            <a:r>
              <a:rPr lang="en-US" dirty="0" smtClean="0"/>
              <a:t>Do You Need a Specs Change ???</a:t>
            </a:r>
          </a:p>
          <a:p>
            <a:r>
              <a:rPr lang="en-US" dirty="0" smtClean="0"/>
              <a:t>Or</a:t>
            </a:r>
          </a:p>
          <a:p>
            <a:r>
              <a:rPr lang="en-US" dirty="0" smtClean="0"/>
              <a:t>We Have Good Specs Now !!!</a:t>
            </a:r>
            <a:endParaRPr lang="en-US" dirty="0"/>
          </a:p>
        </p:txBody>
      </p:sp>
      <p:pic>
        <p:nvPicPr>
          <p:cNvPr id="4" name="Picture 2" descr="E:\top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229600" cy="151638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09600" y="2133600"/>
            <a:ext cx="8153400" cy="707886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st="29997" dir="5400000" sy="-100000" algn="bl" rotWithShape="0"/>
                </a:effectLst>
              </a:rPr>
              <a:t>Quality Management- QC/QA</a:t>
            </a:r>
            <a:endParaRPr lang="en-US" sz="4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5000" endA="50" endPos="85000" dist="29997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1673</TotalTime>
  <Words>39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Foundry</vt:lpstr>
      <vt:lpstr>Slide 1</vt:lpstr>
      <vt:lpstr>Slide 2</vt:lpstr>
    </vt:vector>
  </TitlesOfParts>
  <Company>ZMRKPSCCM01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Management</dc:title>
  <dc:creator>mdeering</dc:creator>
  <cp:lastModifiedBy>mdeering</cp:lastModifiedBy>
  <cp:revision>59</cp:revision>
  <dcterms:created xsi:type="dcterms:W3CDTF">2013-04-08T13:21:23Z</dcterms:created>
  <dcterms:modified xsi:type="dcterms:W3CDTF">2013-04-09T17:20:40Z</dcterms:modified>
</cp:coreProperties>
</file>