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83" r:id="rId3"/>
    <p:sldId id="290" r:id="rId4"/>
    <p:sldId id="299" r:id="rId5"/>
    <p:sldId id="298" r:id="rId6"/>
    <p:sldId id="261" r:id="rId7"/>
    <p:sldId id="303" r:id="rId8"/>
    <p:sldId id="314" r:id="rId9"/>
    <p:sldId id="302" r:id="rId10"/>
    <p:sldId id="306" r:id="rId11"/>
    <p:sldId id="309" r:id="rId12"/>
    <p:sldId id="304" r:id="rId13"/>
    <p:sldId id="307" r:id="rId14"/>
    <p:sldId id="308" r:id="rId15"/>
    <p:sldId id="310" r:id="rId16"/>
    <p:sldId id="311" r:id="rId17"/>
    <p:sldId id="313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C2B"/>
    <a:srgbClr val="3F701A"/>
    <a:srgbClr val="13772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509D3-33D2-465E-8CEB-0D5290BA523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BF38E-583B-4054-85F5-76F77ECEE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9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F38E-583B-4054-85F5-76F77ECEEA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F38E-583B-4054-85F5-76F77ECEEA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F38E-583B-4054-85F5-76F77ECEEA4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A925-9E31-4705-90B6-1BBF29582A92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7359-D542-447B-864F-CBBA68810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A925-9E31-4705-90B6-1BBF29582A92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7359-D542-447B-864F-CBBA68810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A925-9E31-4705-90B6-1BBF29582A92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7359-D542-447B-864F-CBBA68810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A925-9E31-4705-90B6-1BBF29582A92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7359-D542-447B-864F-CBBA68810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A925-9E31-4705-90B6-1BBF29582A92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7359-D542-447B-864F-CBBA68810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A925-9E31-4705-90B6-1BBF29582A92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7359-D542-447B-864F-CBBA68810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A925-9E31-4705-90B6-1BBF29582A92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7359-D542-447B-864F-CBBA68810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A925-9E31-4705-90B6-1BBF29582A92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7359-D542-447B-864F-CBBA68810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A925-9E31-4705-90B6-1BBF29582A92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7359-D542-447B-864F-CBBA68810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A925-9E31-4705-90B6-1BBF29582A92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7359-D542-447B-864F-CBBA68810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A925-9E31-4705-90B6-1BBF29582A92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7359-D542-447B-864F-CBBA68810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1A925-9E31-4705-90B6-1BBF29582A92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D7359-D542-447B-864F-CBBA68810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7769"/>
            <a:ext cx="1357313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0" y="5805376"/>
            <a:ext cx="9144000" cy="1008000"/>
            <a:chOff x="0" y="5661360"/>
            <a:chExt cx="9144000" cy="1008000"/>
          </a:xfrm>
        </p:grpSpPr>
        <p:pic>
          <p:nvPicPr>
            <p:cNvPr id="35" name="Picture 10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5661360"/>
              <a:ext cx="4644008" cy="10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1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44008" y="5661360"/>
              <a:ext cx="4499992" cy="10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8" name="Straight Connector 37"/>
          <p:cNvCxnSpPr/>
          <p:nvPr/>
        </p:nvCxnSpPr>
        <p:spPr>
          <a:xfrm>
            <a:off x="4644008" y="2132856"/>
            <a:ext cx="0" cy="194421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88024" y="2276872"/>
            <a:ext cx="316835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latin typeface="Segoe UI Light" pitchFamily="34" charset="0"/>
              </a:rPr>
              <a:t>An innovative approach to </a:t>
            </a:r>
            <a:r>
              <a:rPr lang="en-US" sz="3200" b="1" dirty="0" err="1" smtClean="0">
                <a:latin typeface="Segoe UI Light" pitchFamily="34" charset="0"/>
              </a:rPr>
              <a:t>antistrips</a:t>
            </a:r>
            <a:endParaRPr lang="en-US" sz="3200" b="1" dirty="0">
              <a:latin typeface="Segoe UI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168" y="2660719"/>
            <a:ext cx="3497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Organo-Silane</a:t>
            </a:r>
            <a:r>
              <a:rPr lang="en-US" sz="3600" b="1" dirty="0" smtClean="0"/>
              <a:t> Nanotechnology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059832" y="2276872"/>
            <a:ext cx="2736304" cy="24395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3141" y="6687696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1548680" y="620688"/>
            <a:ext cx="1210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Organo</a:t>
            </a:r>
            <a:r>
              <a:rPr lang="en-US" sz="3600" b="1" u="sng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u="sng" dirty="0" err="1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Silane</a:t>
            </a:r>
            <a:r>
              <a:rPr lang="en-US" sz="3600" b="1" u="sng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 Benefits- Heat Stable </a:t>
            </a:r>
            <a:endParaRPr lang="en-US" sz="3600" b="1" u="sng" dirty="0">
              <a:solidFill>
                <a:srgbClr val="1E6C2B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4" name="Straight Connector 663"/>
          <p:cNvCxnSpPr/>
          <p:nvPr/>
        </p:nvCxnSpPr>
        <p:spPr>
          <a:xfrm flipV="1">
            <a:off x="4386434" y="3038763"/>
            <a:ext cx="211382" cy="1547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/>
          <p:cNvCxnSpPr/>
          <p:nvPr/>
        </p:nvCxnSpPr>
        <p:spPr>
          <a:xfrm>
            <a:off x="4353096" y="2894747"/>
            <a:ext cx="244720" cy="9721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/>
          <p:cNvCxnSpPr/>
          <p:nvPr/>
        </p:nvCxnSpPr>
        <p:spPr>
          <a:xfrm flipH="1">
            <a:off x="4433584" y="3365913"/>
            <a:ext cx="169111" cy="10489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/>
          <p:cNvCxnSpPr/>
          <p:nvPr/>
        </p:nvCxnSpPr>
        <p:spPr>
          <a:xfrm flipH="1">
            <a:off x="4541511" y="3018220"/>
            <a:ext cx="86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Straight Connector 668"/>
          <p:cNvCxnSpPr/>
          <p:nvPr/>
        </p:nvCxnSpPr>
        <p:spPr>
          <a:xfrm>
            <a:off x="4382421" y="3278186"/>
            <a:ext cx="215395" cy="4860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0" name="TextBox 16"/>
          <p:cNvSpPr txBox="1">
            <a:spLocks noChangeArrowheads="1"/>
          </p:cNvSpPr>
          <p:nvPr/>
        </p:nvSpPr>
        <p:spPr bwMode="auto">
          <a:xfrm>
            <a:off x="4175631" y="3487996"/>
            <a:ext cx="4270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>
                <a:solidFill>
                  <a:srgbClr val="FFC000"/>
                </a:solidFill>
              </a:rPr>
              <a:t>SI</a:t>
            </a:r>
          </a:p>
        </p:txBody>
      </p:sp>
      <p:cxnSp>
        <p:nvCxnSpPr>
          <p:cNvPr id="671" name="Straight Connector 670"/>
          <p:cNvCxnSpPr/>
          <p:nvPr/>
        </p:nvCxnSpPr>
        <p:spPr>
          <a:xfrm>
            <a:off x="4453800" y="3686835"/>
            <a:ext cx="157828" cy="5805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2" name="TextBox 19"/>
          <p:cNvSpPr txBox="1">
            <a:spLocks noChangeArrowheads="1"/>
          </p:cNvSpPr>
          <p:nvPr/>
        </p:nvSpPr>
        <p:spPr bwMode="auto">
          <a:xfrm>
            <a:off x="4597816" y="3656638"/>
            <a:ext cx="3342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rgbClr val="FFC000"/>
                </a:solidFill>
              </a:rPr>
              <a:t>O</a:t>
            </a:r>
          </a:p>
        </p:txBody>
      </p:sp>
      <p:cxnSp>
        <p:nvCxnSpPr>
          <p:cNvPr id="673" name="Straight Connector 672"/>
          <p:cNvCxnSpPr/>
          <p:nvPr/>
        </p:nvCxnSpPr>
        <p:spPr>
          <a:xfrm>
            <a:off x="4381792" y="3676704"/>
            <a:ext cx="0" cy="8213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TextBox 26"/>
          <p:cNvSpPr txBox="1">
            <a:spLocks noChangeArrowheads="1"/>
          </p:cNvSpPr>
          <p:nvPr/>
        </p:nvSpPr>
        <p:spPr bwMode="auto">
          <a:xfrm>
            <a:off x="4237776" y="3758843"/>
            <a:ext cx="3342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675" name="TextBox 40"/>
          <p:cNvSpPr txBox="1">
            <a:spLocks noChangeArrowheads="1"/>
          </p:cNvSpPr>
          <p:nvPr/>
        </p:nvSpPr>
        <p:spPr bwMode="auto">
          <a:xfrm>
            <a:off x="3903552" y="3686835"/>
            <a:ext cx="3342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rgbClr val="FFC000"/>
                </a:solidFill>
              </a:rPr>
              <a:t>O</a:t>
            </a:r>
          </a:p>
        </p:txBody>
      </p:sp>
      <p:cxnSp>
        <p:nvCxnSpPr>
          <p:cNvPr id="676" name="Straight Connector 675"/>
          <p:cNvCxnSpPr/>
          <p:nvPr/>
        </p:nvCxnSpPr>
        <p:spPr>
          <a:xfrm flipV="1">
            <a:off x="4107800" y="3638643"/>
            <a:ext cx="129976" cy="1202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47884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Stable in liquid asphalt storage for a </a:t>
            </a:r>
            <a:r>
              <a:rPr lang="en-US" sz="3200" dirty="0" smtClean="0"/>
              <a:t>weeks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30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69361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78280" y="692696"/>
            <a:ext cx="8104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Organo</a:t>
            </a:r>
            <a:r>
              <a:rPr lang="en-US" sz="3600" b="1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dirty="0" err="1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Silane</a:t>
            </a:r>
            <a:r>
              <a:rPr lang="en-US" sz="3600" b="1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 Benefits-</a:t>
            </a:r>
            <a:r>
              <a:rPr lang="en-US" sz="3600" b="1" u="sng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 Environmentally Friendly </a:t>
            </a:r>
            <a:endParaRPr lang="en-US" sz="3600" b="1" u="sng" dirty="0">
              <a:solidFill>
                <a:srgbClr val="1E6C2B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2429014"/>
            <a:ext cx="810946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No odor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Non corrosive (pH 6.5-8.0)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Inflammable (flash point 80 degrees C)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No placarding required (non hazardous)</a:t>
            </a:r>
          </a:p>
          <a:p>
            <a:pPr marL="342900" indent="-342900">
              <a:spcAft>
                <a:spcPts val="1800"/>
              </a:spcAft>
            </a:pPr>
            <a:endParaRPr lang="en-US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69361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0034" y="692696"/>
            <a:ext cx="8104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Other Benefits to </a:t>
            </a:r>
            <a:r>
              <a:rPr lang="en-US" sz="3600" b="1" dirty="0" err="1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Organo</a:t>
            </a:r>
            <a:r>
              <a:rPr lang="en-US" sz="3600" b="1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dirty="0" err="1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Silane</a:t>
            </a:r>
            <a:r>
              <a:rPr lang="en-US" sz="3600" b="1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u="sng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Nanotechnology </a:t>
            </a:r>
            <a:endParaRPr lang="en-US" sz="3600" b="1" u="sng" dirty="0">
              <a:solidFill>
                <a:srgbClr val="1E6C2B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2060848"/>
            <a:ext cx="8109461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At higher dosages (0.1-0.2%) other performance features are demonstrated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Coating Aid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Equipment cleanliness and lower maintenance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Mix flow/transfers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Mix workability/compaction aid</a:t>
            </a:r>
          </a:p>
          <a:p>
            <a:pPr>
              <a:spcAft>
                <a:spcPts val="1800"/>
              </a:spcAft>
            </a:pPr>
            <a:endParaRPr lang="en-US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69361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0034" y="692696"/>
            <a:ext cx="810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Benefits- Coating Aid</a:t>
            </a:r>
            <a:endParaRPr lang="en-US" sz="3600" b="1" u="sng" dirty="0">
              <a:solidFill>
                <a:srgbClr val="1E6C2B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1699929"/>
            <a:ext cx="810946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As the </a:t>
            </a:r>
            <a:r>
              <a:rPr lang="en-US" sz="2800" dirty="0" err="1" smtClean="0">
                <a:latin typeface="Segoe UI" pitchFamily="34" charset="0"/>
                <a:cs typeface="Segoe UI" pitchFamily="34" charset="0"/>
              </a:rPr>
              <a:t>organosilanes</a:t>
            </a: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 react to aggregate surfaces all sizes and mineralogy of aggregates appear the same to the asphalt- speeds up and makes uniform coating of aggregate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100% coating even with high RAP/RAS blends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Blacker/glossier appearing mixes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Maintains the coating/black color under traffic conditions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2800" dirty="0" smtClean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spcAft>
                <a:spcPts val="1800"/>
              </a:spcAft>
            </a:pPr>
            <a:endParaRPr lang="en-US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69361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0034" y="838453"/>
            <a:ext cx="810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Benefits- Equipment Cleanliness</a:t>
            </a:r>
            <a:endParaRPr lang="en-US" sz="3600" b="1" u="sng" dirty="0">
              <a:solidFill>
                <a:srgbClr val="1E6C2B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7704" y="1972285"/>
            <a:ext cx="684076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Reduces adhesion to metal surfaces</a:t>
            </a:r>
          </a:p>
          <a:p>
            <a:pPr>
              <a:spcAft>
                <a:spcPts val="1800"/>
              </a:spcAft>
            </a:pPr>
            <a:endParaRPr lang="en-US" sz="2800" dirty="0" smtClean="0">
              <a:latin typeface="Segoe UI" pitchFamily="34" charset="0"/>
              <a:cs typeface="Segoe UI" pitchFamily="34" charset="0"/>
            </a:endParaRP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Drum flights not coated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Elevator lifting stakes cleaner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Paver cleaner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2800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69361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0034" y="838453"/>
            <a:ext cx="810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Benefits- Mix Flow and Transfers</a:t>
            </a:r>
            <a:endParaRPr lang="en-US" sz="3600" b="1" u="sng" dirty="0">
              <a:solidFill>
                <a:srgbClr val="1E6C2B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7704" y="1972285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Mix flows more smoothly and more homogeneous during transfers</a:t>
            </a:r>
          </a:p>
          <a:p>
            <a:pPr>
              <a:spcAft>
                <a:spcPts val="1800"/>
              </a:spcAft>
            </a:pPr>
            <a:endParaRPr lang="en-US" sz="2800" dirty="0" smtClean="0">
              <a:latin typeface="Segoe UI" pitchFamily="34" charset="0"/>
              <a:cs typeface="Segoe UI" pitchFamily="34" charset="0"/>
            </a:endParaRP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Smoother transfer of mix into paver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Reduced “fat spots” for SMA/open graded mixes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2800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69361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0034" y="692696"/>
            <a:ext cx="8104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Benefits- </a:t>
            </a:r>
            <a:r>
              <a:rPr lang="en-US" sz="3600" b="1" dirty="0" err="1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Workabililty</a:t>
            </a:r>
            <a:r>
              <a:rPr lang="en-US" sz="3600" b="1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/Compaction Aid</a:t>
            </a:r>
            <a:endParaRPr lang="en-US" sz="3600" b="1" dirty="0">
              <a:solidFill>
                <a:srgbClr val="1E6C2B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9632" y="2062584"/>
            <a:ext cx="684076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err="1" smtClean="0">
                <a:latin typeface="Segoe UI" pitchFamily="34" charset="0"/>
                <a:cs typeface="Segoe UI" pitchFamily="34" charset="0"/>
              </a:rPr>
              <a:t>Organosilanes</a:t>
            </a: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also works </a:t>
            </a: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on the surface of the asphalt coating to improve workability and compaction</a:t>
            </a:r>
            <a:endParaRPr lang="en-US" sz="2800" dirty="0">
              <a:latin typeface="Segoe UI" pitchFamily="34" charset="0"/>
              <a:cs typeface="Segoe UI" pitchFamily="34" charset="0"/>
            </a:endParaRP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Improved hand work time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Aids </a:t>
            </a: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compaction: valuable for </a:t>
            </a:r>
            <a:r>
              <a:rPr lang="en-US" sz="2800" dirty="0" smtClean="0">
                <a:latin typeface="Segoe UI" pitchFamily="34" charset="0"/>
                <a:cs typeface="Segoe UI" pitchFamily="34" charset="0"/>
              </a:rPr>
              <a:t>long hauls, paver delays, or late/early season work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2800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69361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36512" y="836712"/>
            <a:ext cx="9282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Summary: </a:t>
            </a:r>
            <a:r>
              <a:rPr lang="en-IN" sz="4000" dirty="0" smtClean="0">
                <a:solidFill>
                  <a:srgbClr val="1E6C2B"/>
                </a:solidFill>
              </a:rPr>
              <a:t>Green </a:t>
            </a:r>
            <a:r>
              <a:rPr lang="en-IN" sz="4000" dirty="0">
                <a:solidFill>
                  <a:srgbClr val="1E6C2B"/>
                </a:solidFill>
              </a:rPr>
              <a:t>Roads </a:t>
            </a:r>
            <a:r>
              <a:rPr lang="en-IN" sz="4000" dirty="0">
                <a:solidFill>
                  <a:srgbClr val="1E6C2B"/>
                </a:solidFill>
                <a:sym typeface="Wingdings" pitchFamily="2" charset="2"/>
              </a:rPr>
              <a:t> </a:t>
            </a:r>
            <a:r>
              <a:rPr lang="en-IN" sz="4000" dirty="0" err="1">
                <a:solidFill>
                  <a:srgbClr val="1E6C2B"/>
                </a:solidFill>
                <a:sym typeface="Wingdings" pitchFamily="2" charset="2"/>
              </a:rPr>
              <a:t>Organo-Silanes</a:t>
            </a:r>
            <a:endParaRPr lang="en-US" sz="4000" dirty="0">
              <a:solidFill>
                <a:srgbClr val="1E6C2B"/>
              </a:solidFill>
            </a:endParaRPr>
          </a:p>
          <a:p>
            <a:endParaRPr lang="en-US" sz="4000" b="1" dirty="0">
              <a:solidFill>
                <a:srgbClr val="1E6C2B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36" y="184482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Normal dosage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/>
              <a:t>Efficient- low dosage for </a:t>
            </a:r>
            <a:r>
              <a:rPr lang="en-IN" sz="2400" dirty="0" err="1" smtClean="0"/>
              <a:t>antistrip</a:t>
            </a:r>
            <a:endParaRPr lang="en-IN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/>
              <a:t>Chemical bond to aggregate surface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/>
              <a:t>Heat stable- long storage life in AC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/>
              <a:t>Environmentally friendly- no </a:t>
            </a:r>
            <a:r>
              <a:rPr lang="en-IN" sz="2400" dirty="0" err="1" smtClean="0"/>
              <a:t>odor</a:t>
            </a:r>
            <a:r>
              <a:rPr lang="en-IN" sz="2400" dirty="0" smtClean="0"/>
              <a:t>, non-corrosive, non-flammable, no placarding </a:t>
            </a:r>
          </a:p>
          <a:p>
            <a:r>
              <a:rPr lang="en-IN" sz="2400" dirty="0" smtClean="0"/>
              <a:t>Higher dosage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/>
              <a:t>Coating aid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/>
              <a:t>Equipment cleanliness/lower maintenance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/>
              <a:t>Mix/flow transfers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/>
              <a:t>Workability/Compaction Aid</a:t>
            </a:r>
          </a:p>
          <a:p>
            <a:pPr marL="342900" indent="-342900">
              <a:buFont typeface="Arial" pitchFamily="34" charset="0"/>
              <a:buChar char="•"/>
            </a:pP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4516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769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7769"/>
            <a:ext cx="1357313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Larry Larson\AppData\Local\Microsoft\Windows\Temporary Internet Files\Content.Outlook\Z5P490YZ\la 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8656" y="93769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arry Larson\AppData\Local\Microsoft\Windows\Temporary Internet Files\Content.Outlook\Z5P490YZ\la 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4019" y="92383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87720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52971" y="600660"/>
            <a:ext cx="3730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Stripping</a:t>
            </a:r>
            <a:r>
              <a:rPr lang="en-US" sz="4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Effect</a:t>
            </a:r>
            <a:endParaRPr lang="en-US" sz="40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09"/>
          <p:cNvGrpSpPr>
            <a:grpSpLocks/>
          </p:cNvGrpSpPr>
          <p:nvPr/>
        </p:nvGrpSpPr>
        <p:grpSpPr bwMode="auto">
          <a:xfrm>
            <a:off x="714348" y="1844824"/>
            <a:ext cx="8270871" cy="1893888"/>
            <a:chOff x="527" y="1041"/>
            <a:chExt cx="5210" cy="1193"/>
          </a:xfrm>
        </p:grpSpPr>
        <p:grpSp>
          <p:nvGrpSpPr>
            <p:cNvPr id="3" name="Group 1"/>
            <p:cNvGrpSpPr>
              <a:grpSpLocks noChangeAspect="1"/>
            </p:cNvGrpSpPr>
            <p:nvPr/>
          </p:nvGrpSpPr>
          <p:grpSpPr bwMode="auto">
            <a:xfrm>
              <a:off x="527" y="1041"/>
              <a:ext cx="4273" cy="923"/>
              <a:chOff x="1440" y="6770"/>
              <a:chExt cx="8460" cy="1828"/>
            </a:xfrm>
          </p:grpSpPr>
          <p:sp>
            <p:nvSpPr>
              <p:cNvPr id="56" name="AutoShape 165"/>
              <p:cNvSpPr>
                <a:spLocks noChangeAspect="1" noChangeArrowheads="1" noTextEdit="1"/>
              </p:cNvSpPr>
              <p:nvPr/>
            </p:nvSpPr>
            <p:spPr bwMode="auto">
              <a:xfrm>
                <a:off x="1440" y="6770"/>
                <a:ext cx="8460" cy="1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Rectangle 418"/>
              <p:cNvSpPr>
                <a:spLocks noChangeArrowheads="1"/>
              </p:cNvSpPr>
              <p:nvPr/>
            </p:nvSpPr>
            <p:spPr bwMode="auto">
              <a:xfrm>
                <a:off x="3054" y="7392"/>
                <a:ext cx="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59" name="Rectangle 419"/>
              <p:cNvSpPr>
                <a:spLocks noChangeArrowheads="1"/>
              </p:cNvSpPr>
              <p:nvPr/>
            </p:nvSpPr>
            <p:spPr bwMode="auto">
              <a:xfrm>
                <a:off x="3514" y="7184"/>
                <a:ext cx="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62" name="Rectangle 420"/>
              <p:cNvSpPr>
                <a:spLocks noChangeArrowheads="1"/>
              </p:cNvSpPr>
              <p:nvPr/>
            </p:nvSpPr>
            <p:spPr bwMode="auto">
              <a:xfrm>
                <a:off x="3637" y="7184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65" name="Line 421"/>
              <p:cNvSpPr>
                <a:spLocks noChangeShapeType="1"/>
              </p:cNvSpPr>
              <p:nvPr/>
            </p:nvSpPr>
            <p:spPr bwMode="auto">
              <a:xfrm flipV="1">
                <a:off x="3212" y="7307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422"/>
              <p:cNvSpPr>
                <a:spLocks noChangeArrowheads="1"/>
              </p:cNvSpPr>
              <p:nvPr/>
            </p:nvSpPr>
            <p:spPr bwMode="auto">
              <a:xfrm>
                <a:off x="4004" y="7392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70" name="Line 423"/>
              <p:cNvSpPr>
                <a:spLocks noChangeShapeType="1"/>
              </p:cNvSpPr>
              <p:nvPr/>
            </p:nvSpPr>
            <p:spPr bwMode="auto">
              <a:xfrm>
                <a:off x="3716" y="7311"/>
                <a:ext cx="273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424"/>
              <p:cNvSpPr>
                <a:spLocks noChangeArrowheads="1"/>
              </p:cNvSpPr>
              <p:nvPr/>
            </p:nvSpPr>
            <p:spPr bwMode="auto">
              <a:xfrm>
                <a:off x="4464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78" name="Rectangle 425"/>
              <p:cNvSpPr>
                <a:spLocks noChangeArrowheads="1"/>
              </p:cNvSpPr>
              <p:nvPr/>
            </p:nvSpPr>
            <p:spPr bwMode="auto">
              <a:xfrm>
                <a:off x="4587" y="718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0" name="Line 426"/>
              <p:cNvSpPr>
                <a:spLocks noChangeShapeType="1"/>
              </p:cNvSpPr>
              <p:nvPr/>
            </p:nvSpPr>
            <p:spPr bwMode="auto">
              <a:xfrm flipV="1">
                <a:off x="4162" y="7307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427"/>
              <p:cNvSpPr>
                <a:spLocks noChangeArrowheads="1"/>
              </p:cNvSpPr>
              <p:nvPr/>
            </p:nvSpPr>
            <p:spPr bwMode="auto">
              <a:xfrm>
                <a:off x="4954" y="7392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3" name="Line 428"/>
              <p:cNvSpPr>
                <a:spLocks noChangeShapeType="1"/>
              </p:cNvSpPr>
              <p:nvPr/>
            </p:nvSpPr>
            <p:spPr bwMode="auto">
              <a:xfrm>
                <a:off x="4668" y="7311"/>
                <a:ext cx="271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429"/>
              <p:cNvSpPr>
                <a:spLocks noChangeArrowheads="1"/>
              </p:cNvSpPr>
              <p:nvPr/>
            </p:nvSpPr>
            <p:spPr bwMode="auto">
              <a:xfrm>
                <a:off x="5416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1" name="Rectangle 430"/>
              <p:cNvSpPr>
                <a:spLocks noChangeArrowheads="1"/>
              </p:cNvSpPr>
              <p:nvPr/>
            </p:nvSpPr>
            <p:spPr bwMode="auto">
              <a:xfrm>
                <a:off x="5537" y="718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2" name="Line 431"/>
              <p:cNvSpPr>
                <a:spLocks noChangeShapeType="1"/>
              </p:cNvSpPr>
              <p:nvPr/>
            </p:nvSpPr>
            <p:spPr bwMode="auto">
              <a:xfrm flipV="1">
                <a:off x="5113" y="7307"/>
                <a:ext cx="281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Rectangle 432"/>
              <p:cNvSpPr>
                <a:spLocks noChangeArrowheads="1"/>
              </p:cNvSpPr>
              <p:nvPr/>
            </p:nvSpPr>
            <p:spPr bwMode="auto">
              <a:xfrm>
                <a:off x="5907" y="7392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4" name="Line 433"/>
              <p:cNvSpPr>
                <a:spLocks noChangeShapeType="1"/>
              </p:cNvSpPr>
              <p:nvPr/>
            </p:nvSpPr>
            <p:spPr bwMode="auto">
              <a:xfrm>
                <a:off x="5617" y="7311"/>
                <a:ext cx="272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434"/>
              <p:cNvSpPr>
                <a:spLocks noChangeArrowheads="1"/>
              </p:cNvSpPr>
              <p:nvPr/>
            </p:nvSpPr>
            <p:spPr bwMode="auto">
              <a:xfrm>
                <a:off x="6365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6" name="Rectangle 435"/>
              <p:cNvSpPr>
                <a:spLocks noChangeArrowheads="1"/>
              </p:cNvSpPr>
              <p:nvPr/>
            </p:nvSpPr>
            <p:spPr bwMode="auto">
              <a:xfrm>
                <a:off x="6486" y="7184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7" name="Line 436"/>
              <p:cNvSpPr>
                <a:spLocks noChangeShapeType="1"/>
              </p:cNvSpPr>
              <p:nvPr/>
            </p:nvSpPr>
            <p:spPr bwMode="auto">
              <a:xfrm flipV="1">
                <a:off x="6063" y="7307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Rectangle 437"/>
              <p:cNvSpPr>
                <a:spLocks noChangeArrowheads="1"/>
              </p:cNvSpPr>
              <p:nvPr/>
            </p:nvSpPr>
            <p:spPr bwMode="auto">
              <a:xfrm>
                <a:off x="6857" y="7392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9" name="Line 438"/>
              <p:cNvSpPr>
                <a:spLocks noChangeShapeType="1"/>
              </p:cNvSpPr>
              <p:nvPr/>
            </p:nvSpPr>
            <p:spPr bwMode="auto">
              <a:xfrm>
                <a:off x="6567" y="7311"/>
                <a:ext cx="273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439"/>
              <p:cNvSpPr>
                <a:spLocks noChangeArrowheads="1"/>
              </p:cNvSpPr>
              <p:nvPr/>
            </p:nvSpPr>
            <p:spPr bwMode="auto">
              <a:xfrm>
                <a:off x="7315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11" name="Rectangle 440"/>
              <p:cNvSpPr>
                <a:spLocks noChangeArrowheads="1"/>
              </p:cNvSpPr>
              <p:nvPr/>
            </p:nvSpPr>
            <p:spPr bwMode="auto">
              <a:xfrm>
                <a:off x="7438" y="718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12" name="Line 441"/>
              <p:cNvSpPr>
                <a:spLocks noChangeShapeType="1"/>
              </p:cNvSpPr>
              <p:nvPr/>
            </p:nvSpPr>
            <p:spPr bwMode="auto">
              <a:xfrm flipV="1">
                <a:off x="7012" y="7307"/>
                <a:ext cx="281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442"/>
              <p:cNvSpPr>
                <a:spLocks noChangeArrowheads="1"/>
              </p:cNvSpPr>
              <p:nvPr/>
            </p:nvSpPr>
            <p:spPr bwMode="auto">
              <a:xfrm>
                <a:off x="7804" y="7392"/>
                <a:ext cx="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14" name="Line 443"/>
              <p:cNvSpPr>
                <a:spLocks noChangeShapeType="1"/>
              </p:cNvSpPr>
              <p:nvPr/>
            </p:nvSpPr>
            <p:spPr bwMode="auto">
              <a:xfrm>
                <a:off x="7517" y="7311"/>
                <a:ext cx="273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Rectangle 444"/>
              <p:cNvSpPr>
                <a:spLocks noChangeArrowheads="1"/>
              </p:cNvSpPr>
              <p:nvPr/>
            </p:nvSpPr>
            <p:spPr bwMode="auto">
              <a:xfrm>
                <a:off x="8266" y="7184"/>
                <a:ext cx="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16" name="Rectangle 445"/>
              <p:cNvSpPr>
                <a:spLocks noChangeArrowheads="1"/>
              </p:cNvSpPr>
              <p:nvPr/>
            </p:nvSpPr>
            <p:spPr bwMode="auto">
              <a:xfrm>
                <a:off x="8389" y="7184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17" name="Line 446"/>
              <p:cNvSpPr>
                <a:spLocks noChangeShapeType="1"/>
              </p:cNvSpPr>
              <p:nvPr/>
            </p:nvSpPr>
            <p:spPr bwMode="auto">
              <a:xfrm flipV="1">
                <a:off x="7962" y="7307"/>
                <a:ext cx="282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447"/>
              <p:cNvSpPr>
                <a:spLocks noChangeArrowheads="1"/>
              </p:cNvSpPr>
              <p:nvPr/>
            </p:nvSpPr>
            <p:spPr bwMode="auto">
              <a:xfrm>
                <a:off x="8754" y="7392"/>
                <a:ext cx="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19" name="Line 448"/>
              <p:cNvSpPr>
                <a:spLocks noChangeShapeType="1"/>
              </p:cNvSpPr>
              <p:nvPr/>
            </p:nvSpPr>
            <p:spPr bwMode="auto">
              <a:xfrm>
                <a:off x="8468" y="7311"/>
                <a:ext cx="271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 449"/>
              <p:cNvSpPr>
                <a:spLocks noChangeArrowheads="1"/>
              </p:cNvSpPr>
              <p:nvPr/>
            </p:nvSpPr>
            <p:spPr bwMode="auto">
              <a:xfrm>
                <a:off x="9216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21" name="Rectangle 450"/>
              <p:cNvSpPr>
                <a:spLocks noChangeArrowheads="1"/>
              </p:cNvSpPr>
              <p:nvPr/>
            </p:nvSpPr>
            <p:spPr bwMode="auto">
              <a:xfrm>
                <a:off x="9339" y="718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22" name="Line 451"/>
              <p:cNvSpPr>
                <a:spLocks noChangeShapeType="1"/>
              </p:cNvSpPr>
              <p:nvPr/>
            </p:nvSpPr>
            <p:spPr bwMode="auto">
              <a:xfrm flipV="1">
                <a:off x="8914" y="7307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452"/>
              <p:cNvSpPr>
                <a:spLocks noChangeArrowheads="1"/>
              </p:cNvSpPr>
              <p:nvPr/>
            </p:nvSpPr>
            <p:spPr bwMode="auto">
              <a:xfrm>
                <a:off x="9707" y="7392"/>
                <a:ext cx="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24" name="Line 453"/>
              <p:cNvSpPr>
                <a:spLocks noChangeShapeType="1"/>
              </p:cNvSpPr>
              <p:nvPr/>
            </p:nvSpPr>
            <p:spPr bwMode="auto">
              <a:xfrm>
                <a:off x="9418" y="7311"/>
                <a:ext cx="271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454"/>
              <p:cNvSpPr>
                <a:spLocks noChangeArrowheads="1"/>
              </p:cNvSpPr>
              <p:nvPr/>
            </p:nvSpPr>
            <p:spPr bwMode="auto">
              <a:xfrm>
                <a:off x="3531" y="7599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26" name="Line 455"/>
              <p:cNvSpPr>
                <a:spLocks noChangeShapeType="1"/>
              </p:cNvSpPr>
              <p:nvPr/>
            </p:nvSpPr>
            <p:spPr bwMode="auto">
              <a:xfrm>
                <a:off x="3602" y="7344"/>
                <a:ext cx="2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456"/>
              <p:cNvSpPr>
                <a:spLocks noChangeArrowheads="1"/>
              </p:cNvSpPr>
              <p:nvPr/>
            </p:nvSpPr>
            <p:spPr bwMode="auto">
              <a:xfrm>
                <a:off x="3929" y="789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28" name="Rectangle 457"/>
              <p:cNvSpPr>
                <a:spLocks noChangeArrowheads="1"/>
              </p:cNvSpPr>
              <p:nvPr/>
            </p:nvSpPr>
            <p:spPr bwMode="auto">
              <a:xfrm>
                <a:off x="4050" y="789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29" name="Line 458"/>
              <p:cNvSpPr>
                <a:spLocks noChangeShapeType="1"/>
              </p:cNvSpPr>
              <p:nvPr/>
            </p:nvSpPr>
            <p:spPr bwMode="auto">
              <a:xfrm>
                <a:off x="3678" y="7733"/>
                <a:ext cx="240" cy="1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459"/>
              <p:cNvSpPr>
                <a:spLocks noChangeArrowheads="1"/>
              </p:cNvSpPr>
              <p:nvPr/>
            </p:nvSpPr>
            <p:spPr bwMode="auto">
              <a:xfrm>
                <a:off x="3645" y="8253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31" name="Line 460"/>
              <p:cNvSpPr>
                <a:spLocks noChangeShapeType="1"/>
              </p:cNvSpPr>
              <p:nvPr/>
            </p:nvSpPr>
            <p:spPr bwMode="auto">
              <a:xfrm flipH="1">
                <a:off x="3766" y="8042"/>
                <a:ext cx="170" cy="22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461"/>
              <p:cNvSpPr>
                <a:spLocks noChangeArrowheads="1"/>
              </p:cNvSpPr>
              <p:nvPr/>
            </p:nvSpPr>
            <p:spPr bwMode="auto">
              <a:xfrm>
                <a:off x="4481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33" name="Rectangle 462"/>
              <p:cNvSpPr>
                <a:spLocks noChangeArrowheads="1"/>
              </p:cNvSpPr>
              <p:nvPr/>
            </p:nvSpPr>
            <p:spPr bwMode="auto">
              <a:xfrm>
                <a:off x="4624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34" name="Line 463"/>
              <p:cNvSpPr>
                <a:spLocks noChangeShapeType="1"/>
              </p:cNvSpPr>
              <p:nvPr/>
            </p:nvSpPr>
            <p:spPr bwMode="auto">
              <a:xfrm flipV="1">
                <a:off x="4552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464"/>
              <p:cNvSpPr>
                <a:spLocks noChangeShapeType="1"/>
              </p:cNvSpPr>
              <p:nvPr/>
            </p:nvSpPr>
            <p:spPr bwMode="auto">
              <a:xfrm flipV="1">
                <a:off x="4552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465"/>
              <p:cNvSpPr>
                <a:spLocks noChangeArrowheads="1"/>
              </p:cNvSpPr>
              <p:nvPr/>
            </p:nvSpPr>
            <p:spPr bwMode="auto">
              <a:xfrm>
                <a:off x="3531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37" name="Rectangle 466"/>
              <p:cNvSpPr>
                <a:spLocks noChangeArrowheads="1"/>
              </p:cNvSpPr>
              <p:nvPr/>
            </p:nvSpPr>
            <p:spPr bwMode="auto">
              <a:xfrm>
                <a:off x="3672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38" name="Line 467"/>
              <p:cNvSpPr>
                <a:spLocks noChangeShapeType="1"/>
              </p:cNvSpPr>
              <p:nvPr/>
            </p:nvSpPr>
            <p:spPr bwMode="auto">
              <a:xfrm flipV="1">
                <a:off x="3602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68"/>
              <p:cNvSpPr>
                <a:spLocks noChangeShapeType="1"/>
              </p:cNvSpPr>
              <p:nvPr/>
            </p:nvSpPr>
            <p:spPr bwMode="auto">
              <a:xfrm flipV="1">
                <a:off x="3602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Rectangle 469"/>
              <p:cNvSpPr>
                <a:spLocks noChangeArrowheads="1"/>
              </p:cNvSpPr>
              <p:nvPr/>
            </p:nvSpPr>
            <p:spPr bwMode="auto">
              <a:xfrm>
                <a:off x="4620" y="7586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41" name="Line 470"/>
              <p:cNvSpPr>
                <a:spLocks noChangeShapeType="1"/>
              </p:cNvSpPr>
              <p:nvPr/>
            </p:nvSpPr>
            <p:spPr bwMode="auto">
              <a:xfrm>
                <a:off x="4583" y="7348"/>
                <a:ext cx="85" cy="2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Rectangle 471"/>
              <p:cNvSpPr>
                <a:spLocks noChangeArrowheads="1"/>
              </p:cNvSpPr>
              <p:nvPr/>
            </p:nvSpPr>
            <p:spPr bwMode="auto">
              <a:xfrm>
                <a:off x="4464" y="7986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43" name="Rectangle 472"/>
              <p:cNvSpPr>
                <a:spLocks noChangeArrowheads="1"/>
              </p:cNvSpPr>
              <p:nvPr/>
            </p:nvSpPr>
            <p:spPr bwMode="auto">
              <a:xfrm>
                <a:off x="4587" y="7986"/>
                <a:ext cx="49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44" name="Line 473"/>
              <p:cNvSpPr>
                <a:spLocks noChangeShapeType="1"/>
              </p:cNvSpPr>
              <p:nvPr/>
            </p:nvSpPr>
            <p:spPr bwMode="auto">
              <a:xfrm flipH="1">
                <a:off x="4581" y="7742"/>
                <a:ext cx="83" cy="2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Rectangle 474"/>
              <p:cNvSpPr>
                <a:spLocks noChangeArrowheads="1"/>
              </p:cNvSpPr>
              <p:nvPr/>
            </p:nvSpPr>
            <p:spPr bwMode="auto">
              <a:xfrm>
                <a:off x="4620" y="838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46" name="Line 475"/>
              <p:cNvSpPr>
                <a:spLocks noChangeShapeType="1"/>
              </p:cNvSpPr>
              <p:nvPr/>
            </p:nvSpPr>
            <p:spPr bwMode="auto">
              <a:xfrm>
                <a:off x="4583" y="8149"/>
                <a:ext cx="85" cy="2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Rectangle 476"/>
              <p:cNvSpPr>
                <a:spLocks noChangeArrowheads="1"/>
              </p:cNvSpPr>
              <p:nvPr/>
            </p:nvSpPr>
            <p:spPr bwMode="auto">
              <a:xfrm>
                <a:off x="5430" y="7599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48" name="Line 477"/>
              <p:cNvSpPr>
                <a:spLocks noChangeShapeType="1"/>
              </p:cNvSpPr>
              <p:nvPr/>
            </p:nvSpPr>
            <p:spPr bwMode="auto">
              <a:xfrm>
                <a:off x="5500" y="7344"/>
                <a:ext cx="2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Rectangle 478"/>
              <p:cNvSpPr>
                <a:spLocks noChangeArrowheads="1"/>
              </p:cNvSpPr>
              <p:nvPr/>
            </p:nvSpPr>
            <p:spPr bwMode="auto">
              <a:xfrm>
                <a:off x="5716" y="7960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50" name="Rectangle 479"/>
              <p:cNvSpPr>
                <a:spLocks noChangeArrowheads="1"/>
              </p:cNvSpPr>
              <p:nvPr/>
            </p:nvSpPr>
            <p:spPr bwMode="auto">
              <a:xfrm>
                <a:off x="5837" y="7960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51" name="Line 480"/>
              <p:cNvSpPr>
                <a:spLocks noChangeShapeType="1"/>
              </p:cNvSpPr>
              <p:nvPr/>
            </p:nvSpPr>
            <p:spPr bwMode="auto">
              <a:xfrm>
                <a:off x="5555" y="7745"/>
                <a:ext cx="169" cy="22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Rectangle 481"/>
              <p:cNvSpPr>
                <a:spLocks noChangeArrowheads="1"/>
              </p:cNvSpPr>
              <p:nvPr/>
            </p:nvSpPr>
            <p:spPr bwMode="auto">
              <a:xfrm>
                <a:off x="5430" y="8319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53" name="Line 482"/>
              <p:cNvSpPr>
                <a:spLocks noChangeShapeType="1"/>
              </p:cNvSpPr>
              <p:nvPr/>
            </p:nvSpPr>
            <p:spPr bwMode="auto">
              <a:xfrm flipH="1">
                <a:off x="5551" y="8107"/>
                <a:ext cx="171" cy="2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483"/>
              <p:cNvSpPr>
                <a:spLocks noChangeArrowheads="1"/>
              </p:cNvSpPr>
              <p:nvPr/>
            </p:nvSpPr>
            <p:spPr bwMode="auto">
              <a:xfrm>
                <a:off x="6380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 dirty="0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155" name="Rectangle 484"/>
              <p:cNvSpPr>
                <a:spLocks noChangeArrowheads="1"/>
              </p:cNvSpPr>
              <p:nvPr/>
            </p:nvSpPr>
            <p:spPr bwMode="auto">
              <a:xfrm>
                <a:off x="6523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56" name="Line 485"/>
              <p:cNvSpPr>
                <a:spLocks noChangeShapeType="1"/>
              </p:cNvSpPr>
              <p:nvPr/>
            </p:nvSpPr>
            <p:spPr bwMode="auto">
              <a:xfrm flipV="1">
                <a:off x="6451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486"/>
              <p:cNvSpPr>
                <a:spLocks noChangeShapeType="1"/>
              </p:cNvSpPr>
              <p:nvPr/>
            </p:nvSpPr>
            <p:spPr bwMode="auto">
              <a:xfrm flipV="1">
                <a:off x="6451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Rectangle 487"/>
              <p:cNvSpPr>
                <a:spLocks noChangeArrowheads="1"/>
              </p:cNvSpPr>
              <p:nvPr/>
            </p:nvSpPr>
            <p:spPr bwMode="auto">
              <a:xfrm>
                <a:off x="6380" y="7599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59" name="Line 488"/>
              <p:cNvSpPr>
                <a:spLocks noChangeShapeType="1"/>
              </p:cNvSpPr>
              <p:nvPr/>
            </p:nvSpPr>
            <p:spPr bwMode="auto">
              <a:xfrm>
                <a:off x="6451" y="7344"/>
                <a:ext cx="2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Rectangle 489"/>
              <p:cNvSpPr>
                <a:spLocks noChangeArrowheads="1"/>
              </p:cNvSpPr>
              <p:nvPr/>
            </p:nvSpPr>
            <p:spPr bwMode="auto">
              <a:xfrm>
                <a:off x="6640" y="7960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61" name="Rectangle 490"/>
              <p:cNvSpPr>
                <a:spLocks noChangeArrowheads="1"/>
              </p:cNvSpPr>
              <p:nvPr/>
            </p:nvSpPr>
            <p:spPr bwMode="auto">
              <a:xfrm>
                <a:off x="6759" y="7960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62" name="Line 491"/>
              <p:cNvSpPr>
                <a:spLocks noChangeShapeType="1"/>
              </p:cNvSpPr>
              <p:nvPr/>
            </p:nvSpPr>
            <p:spPr bwMode="auto">
              <a:xfrm>
                <a:off x="6506" y="7745"/>
                <a:ext cx="162" cy="21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Rectangle 492"/>
              <p:cNvSpPr>
                <a:spLocks noChangeArrowheads="1"/>
              </p:cNvSpPr>
              <p:nvPr/>
            </p:nvSpPr>
            <p:spPr bwMode="auto">
              <a:xfrm>
                <a:off x="6380" y="8319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 dirty="0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164" name="Line 493"/>
              <p:cNvSpPr>
                <a:spLocks noChangeShapeType="1"/>
              </p:cNvSpPr>
              <p:nvPr/>
            </p:nvSpPr>
            <p:spPr bwMode="auto">
              <a:xfrm flipH="1">
                <a:off x="6501" y="8116"/>
                <a:ext cx="165" cy="21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Rectangle 494"/>
              <p:cNvSpPr>
                <a:spLocks noChangeArrowheads="1"/>
              </p:cNvSpPr>
              <p:nvPr/>
            </p:nvSpPr>
            <p:spPr bwMode="auto">
              <a:xfrm>
                <a:off x="3370" y="7894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66" name="Line 495"/>
              <p:cNvSpPr>
                <a:spLocks noChangeShapeType="1"/>
              </p:cNvSpPr>
              <p:nvPr/>
            </p:nvSpPr>
            <p:spPr bwMode="auto">
              <a:xfrm flipH="1">
                <a:off x="3538" y="7971"/>
                <a:ext cx="361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496"/>
              <p:cNvSpPr>
                <a:spLocks noChangeShapeType="1"/>
              </p:cNvSpPr>
              <p:nvPr/>
            </p:nvSpPr>
            <p:spPr bwMode="auto">
              <a:xfrm flipV="1">
                <a:off x="4101" y="7568"/>
                <a:ext cx="114" cy="33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Rectangle 497"/>
              <p:cNvSpPr>
                <a:spLocks noChangeArrowheads="1"/>
              </p:cNvSpPr>
              <p:nvPr/>
            </p:nvSpPr>
            <p:spPr bwMode="auto">
              <a:xfrm>
                <a:off x="5029" y="7986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69" name="Line 498"/>
              <p:cNvSpPr>
                <a:spLocks noChangeShapeType="1"/>
              </p:cNvSpPr>
              <p:nvPr/>
            </p:nvSpPr>
            <p:spPr bwMode="auto">
              <a:xfrm>
                <a:off x="4660" y="8063"/>
                <a:ext cx="34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Rectangle 499"/>
              <p:cNvSpPr>
                <a:spLocks noChangeArrowheads="1"/>
              </p:cNvSpPr>
              <p:nvPr/>
            </p:nvSpPr>
            <p:spPr bwMode="auto">
              <a:xfrm>
                <a:off x="4004" y="8193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71" name="Line 500"/>
              <p:cNvSpPr>
                <a:spLocks noChangeShapeType="1"/>
              </p:cNvSpPr>
              <p:nvPr/>
            </p:nvSpPr>
            <p:spPr bwMode="auto">
              <a:xfrm flipH="1">
                <a:off x="4162" y="8110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501"/>
              <p:cNvSpPr>
                <a:spLocks noChangeShapeType="1"/>
              </p:cNvSpPr>
              <p:nvPr/>
            </p:nvSpPr>
            <p:spPr bwMode="auto">
              <a:xfrm flipV="1">
                <a:off x="5801" y="7634"/>
                <a:ext cx="119" cy="3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502"/>
              <p:cNvSpPr>
                <a:spLocks noChangeShapeType="1"/>
              </p:cNvSpPr>
              <p:nvPr/>
            </p:nvSpPr>
            <p:spPr bwMode="auto">
              <a:xfrm flipH="1" flipV="1">
                <a:off x="5298" y="7826"/>
                <a:ext cx="394" cy="17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Rectangle 503"/>
              <p:cNvSpPr>
                <a:spLocks noChangeArrowheads="1"/>
              </p:cNvSpPr>
              <p:nvPr/>
            </p:nvSpPr>
            <p:spPr bwMode="auto">
              <a:xfrm>
                <a:off x="7132" y="816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75" name="Line 504"/>
              <p:cNvSpPr>
                <a:spLocks noChangeShapeType="1"/>
              </p:cNvSpPr>
              <p:nvPr/>
            </p:nvSpPr>
            <p:spPr bwMode="auto">
              <a:xfrm>
                <a:off x="6842" y="8086"/>
                <a:ext cx="271" cy="11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Rectangle 505"/>
              <p:cNvSpPr>
                <a:spLocks noChangeArrowheads="1"/>
              </p:cNvSpPr>
              <p:nvPr/>
            </p:nvSpPr>
            <p:spPr bwMode="auto">
              <a:xfrm>
                <a:off x="6107" y="796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77" name="Line 506"/>
              <p:cNvSpPr>
                <a:spLocks noChangeShapeType="1"/>
              </p:cNvSpPr>
              <p:nvPr/>
            </p:nvSpPr>
            <p:spPr bwMode="auto">
              <a:xfrm flipH="1">
                <a:off x="6275" y="8037"/>
                <a:ext cx="334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507"/>
              <p:cNvSpPr>
                <a:spLocks noChangeArrowheads="1"/>
              </p:cNvSpPr>
              <p:nvPr/>
            </p:nvSpPr>
            <p:spPr bwMode="auto">
              <a:xfrm>
                <a:off x="7331" y="7599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79" name="Line 508"/>
              <p:cNvSpPr>
                <a:spLocks noChangeShapeType="1"/>
              </p:cNvSpPr>
              <p:nvPr/>
            </p:nvSpPr>
            <p:spPr bwMode="auto">
              <a:xfrm>
                <a:off x="7403" y="7344"/>
                <a:ext cx="2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Rectangle 509"/>
              <p:cNvSpPr>
                <a:spLocks noChangeArrowheads="1"/>
              </p:cNvSpPr>
              <p:nvPr/>
            </p:nvSpPr>
            <p:spPr bwMode="auto">
              <a:xfrm>
                <a:off x="7729" y="789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81" name="Rectangle 510"/>
              <p:cNvSpPr>
                <a:spLocks noChangeArrowheads="1"/>
              </p:cNvSpPr>
              <p:nvPr/>
            </p:nvSpPr>
            <p:spPr bwMode="auto">
              <a:xfrm>
                <a:off x="7850" y="7894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82" name="Line 511"/>
              <p:cNvSpPr>
                <a:spLocks noChangeShapeType="1"/>
              </p:cNvSpPr>
              <p:nvPr/>
            </p:nvSpPr>
            <p:spPr bwMode="auto">
              <a:xfrm>
                <a:off x="7478" y="7733"/>
                <a:ext cx="240" cy="1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Rectangle 512"/>
              <p:cNvSpPr>
                <a:spLocks noChangeArrowheads="1"/>
              </p:cNvSpPr>
              <p:nvPr/>
            </p:nvSpPr>
            <p:spPr bwMode="auto">
              <a:xfrm>
                <a:off x="7577" y="8295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84" name="Line 513"/>
              <p:cNvSpPr>
                <a:spLocks noChangeShapeType="1"/>
              </p:cNvSpPr>
              <p:nvPr/>
            </p:nvSpPr>
            <p:spPr bwMode="auto">
              <a:xfrm flipH="1">
                <a:off x="7672" y="8050"/>
                <a:ext cx="90" cy="24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Rectangle 514"/>
              <p:cNvSpPr>
                <a:spLocks noChangeArrowheads="1"/>
              </p:cNvSpPr>
              <p:nvPr/>
            </p:nvSpPr>
            <p:spPr bwMode="auto">
              <a:xfrm>
                <a:off x="7331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86" name="Rectangle 515"/>
              <p:cNvSpPr>
                <a:spLocks noChangeArrowheads="1"/>
              </p:cNvSpPr>
              <p:nvPr/>
            </p:nvSpPr>
            <p:spPr bwMode="auto">
              <a:xfrm>
                <a:off x="7473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87" name="Line 516"/>
              <p:cNvSpPr>
                <a:spLocks noChangeShapeType="1"/>
              </p:cNvSpPr>
              <p:nvPr/>
            </p:nvSpPr>
            <p:spPr bwMode="auto">
              <a:xfrm flipV="1">
                <a:off x="7403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517"/>
              <p:cNvSpPr>
                <a:spLocks noChangeShapeType="1"/>
              </p:cNvSpPr>
              <p:nvPr/>
            </p:nvSpPr>
            <p:spPr bwMode="auto">
              <a:xfrm flipV="1">
                <a:off x="7403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Rectangle 518"/>
              <p:cNvSpPr>
                <a:spLocks noChangeArrowheads="1"/>
              </p:cNvSpPr>
              <p:nvPr/>
            </p:nvSpPr>
            <p:spPr bwMode="auto">
              <a:xfrm>
                <a:off x="8281" y="7599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90" name="Line 519"/>
              <p:cNvSpPr>
                <a:spLocks noChangeShapeType="1"/>
              </p:cNvSpPr>
              <p:nvPr/>
            </p:nvSpPr>
            <p:spPr bwMode="auto">
              <a:xfrm>
                <a:off x="8353" y="7344"/>
                <a:ext cx="1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Rectangle 520"/>
              <p:cNvSpPr>
                <a:spLocks noChangeArrowheads="1"/>
              </p:cNvSpPr>
              <p:nvPr/>
            </p:nvSpPr>
            <p:spPr bwMode="auto">
              <a:xfrm>
                <a:off x="8567" y="7960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92" name="Rectangle 521"/>
              <p:cNvSpPr>
                <a:spLocks noChangeArrowheads="1"/>
              </p:cNvSpPr>
              <p:nvPr/>
            </p:nvSpPr>
            <p:spPr bwMode="auto">
              <a:xfrm>
                <a:off x="8690" y="7960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93" name="Line 522"/>
              <p:cNvSpPr>
                <a:spLocks noChangeShapeType="1"/>
              </p:cNvSpPr>
              <p:nvPr/>
            </p:nvSpPr>
            <p:spPr bwMode="auto">
              <a:xfrm>
                <a:off x="8406" y="7745"/>
                <a:ext cx="168" cy="22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Rectangle 523"/>
              <p:cNvSpPr>
                <a:spLocks noChangeArrowheads="1"/>
              </p:cNvSpPr>
              <p:nvPr/>
            </p:nvSpPr>
            <p:spPr bwMode="auto">
              <a:xfrm>
                <a:off x="8167" y="8253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95" name="Line 524"/>
              <p:cNvSpPr>
                <a:spLocks noChangeShapeType="1"/>
              </p:cNvSpPr>
              <p:nvPr/>
            </p:nvSpPr>
            <p:spPr bwMode="auto">
              <a:xfrm flipH="1">
                <a:off x="8309" y="8094"/>
                <a:ext cx="243" cy="1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Rectangle 525"/>
              <p:cNvSpPr>
                <a:spLocks noChangeArrowheads="1"/>
              </p:cNvSpPr>
              <p:nvPr/>
            </p:nvSpPr>
            <p:spPr bwMode="auto">
              <a:xfrm>
                <a:off x="9231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97" name="Rectangle 526"/>
              <p:cNvSpPr>
                <a:spLocks noChangeArrowheads="1"/>
              </p:cNvSpPr>
              <p:nvPr/>
            </p:nvSpPr>
            <p:spPr bwMode="auto">
              <a:xfrm>
                <a:off x="9374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98" name="Line 527"/>
              <p:cNvSpPr>
                <a:spLocks noChangeShapeType="1"/>
              </p:cNvSpPr>
              <p:nvPr/>
            </p:nvSpPr>
            <p:spPr bwMode="auto">
              <a:xfrm flipV="1">
                <a:off x="9304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528"/>
              <p:cNvSpPr>
                <a:spLocks noChangeShapeType="1"/>
              </p:cNvSpPr>
              <p:nvPr/>
            </p:nvSpPr>
            <p:spPr bwMode="auto">
              <a:xfrm flipV="1">
                <a:off x="9304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Rectangle 529"/>
              <p:cNvSpPr>
                <a:spLocks noChangeArrowheads="1"/>
              </p:cNvSpPr>
              <p:nvPr/>
            </p:nvSpPr>
            <p:spPr bwMode="auto">
              <a:xfrm>
                <a:off x="9374" y="7586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201" name="Line 530"/>
              <p:cNvSpPr>
                <a:spLocks noChangeShapeType="1"/>
              </p:cNvSpPr>
              <p:nvPr/>
            </p:nvSpPr>
            <p:spPr bwMode="auto">
              <a:xfrm>
                <a:off x="9333" y="7348"/>
                <a:ext cx="85" cy="2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Rectangle 531"/>
              <p:cNvSpPr>
                <a:spLocks noChangeArrowheads="1"/>
              </p:cNvSpPr>
              <p:nvPr/>
            </p:nvSpPr>
            <p:spPr bwMode="auto">
              <a:xfrm>
                <a:off x="9084" y="7947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203" name="Rectangle 532"/>
              <p:cNvSpPr>
                <a:spLocks noChangeArrowheads="1"/>
              </p:cNvSpPr>
              <p:nvPr/>
            </p:nvSpPr>
            <p:spPr bwMode="auto">
              <a:xfrm>
                <a:off x="9205" y="7947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204" name="Line 533"/>
              <p:cNvSpPr>
                <a:spLocks noChangeShapeType="1"/>
              </p:cNvSpPr>
              <p:nvPr/>
            </p:nvSpPr>
            <p:spPr bwMode="auto">
              <a:xfrm flipH="1">
                <a:off x="9233" y="7733"/>
                <a:ext cx="155" cy="20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Rectangle 534"/>
              <p:cNvSpPr>
                <a:spLocks noChangeArrowheads="1"/>
              </p:cNvSpPr>
              <p:nvPr/>
            </p:nvSpPr>
            <p:spPr bwMode="auto">
              <a:xfrm>
                <a:off x="9240" y="834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206" name="Line 535"/>
              <p:cNvSpPr>
                <a:spLocks noChangeShapeType="1"/>
              </p:cNvSpPr>
              <p:nvPr/>
            </p:nvSpPr>
            <p:spPr bwMode="auto">
              <a:xfrm>
                <a:off x="9200" y="8110"/>
                <a:ext cx="86" cy="23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536"/>
              <p:cNvSpPr>
                <a:spLocks noChangeShapeType="1"/>
              </p:cNvSpPr>
              <p:nvPr/>
            </p:nvSpPr>
            <p:spPr bwMode="auto">
              <a:xfrm>
                <a:off x="9277" y="8022"/>
                <a:ext cx="443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537"/>
              <p:cNvSpPr>
                <a:spLocks noChangeShapeType="1"/>
              </p:cNvSpPr>
              <p:nvPr/>
            </p:nvSpPr>
            <p:spPr bwMode="auto">
              <a:xfrm flipH="1">
                <a:off x="8893" y="8101"/>
                <a:ext cx="215" cy="28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538"/>
              <p:cNvSpPr>
                <a:spLocks noChangeShapeType="1"/>
              </p:cNvSpPr>
              <p:nvPr/>
            </p:nvSpPr>
            <p:spPr bwMode="auto">
              <a:xfrm flipV="1">
                <a:off x="8694" y="7676"/>
                <a:ext cx="209" cy="27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539"/>
              <p:cNvSpPr>
                <a:spLocks noChangeShapeType="1"/>
              </p:cNvSpPr>
              <p:nvPr/>
            </p:nvSpPr>
            <p:spPr bwMode="auto">
              <a:xfrm flipH="1" flipV="1">
                <a:off x="8094" y="7927"/>
                <a:ext cx="444" cy="9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540"/>
              <p:cNvSpPr>
                <a:spLocks noChangeShapeType="1"/>
              </p:cNvSpPr>
              <p:nvPr/>
            </p:nvSpPr>
            <p:spPr bwMode="auto">
              <a:xfrm flipV="1">
                <a:off x="7815" y="7568"/>
                <a:ext cx="120" cy="33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541"/>
              <p:cNvSpPr>
                <a:spLocks noChangeShapeType="1"/>
              </p:cNvSpPr>
              <p:nvPr/>
            </p:nvSpPr>
            <p:spPr bwMode="auto">
              <a:xfrm flipH="1">
                <a:off x="7258" y="7989"/>
                <a:ext cx="440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Rectangle 542"/>
              <p:cNvSpPr>
                <a:spLocks noChangeArrowheads="1"/>
              </p:cNvSpPr>
              <p:nvPr/>
            </p:nvSpPr>
            <p:spPr bwMode="auto">
              <a:xfrm>
                <a:off x="8281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214" name="Rectangle 543"/>
              <p:cNvSpPr>
                <a:spLocks noChangeArrowheads="1"/>
              </p:cNvSpPr>
              <p:nvPr/>
            </p:nvSpPr>
            <p:spPr bwMode="auto">
              <a:xfrm>
                <a:off x="8424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215" name="Line 544"/>
              <p:cNvSpPr>
                <a:spLocks noChangeShapeType="1"/>
              </p:cNvSpPr>
              <p:nvPr/>
            </p:nvSpPr>
            <p:spPr bwMode="auto">
              <a:xfrm flipV="1">
                <a:off x="8353" y="6928"/>
                <a:ext cx="1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545"/>
              <p:cNvSpPr>
                <a:spLocks noChangeShapeType="1"/>
              </p:cNvSpPr>
              <p:nvPr/>
            </p:nvSpPr>
            <p:spPr bwMode="auto">
              <a:xfrm flipV="1">
                <a:off x="8353" y="7098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546"/>
              <p:cNvSpPr>
                <a:spLocks noChangeShapeType="1"/>
              </p:cNvSpPr>
              <p:nvPr/>
            </p:nvSpPr>
            <p:spPr bwMode="auto">
              <a:xfrm flipH="1">
                <a:off x="3322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547"/>
              <p:cNvSpPr>
                <a:spLocks/>
              </p:cNvSpPr>
              <p:nvPr/>
            </p:nvSpPr>
            <p:spPr bwMode="auto">
              <a:xfrm>
                <a:off x="3316" y="7016"/>
                <a:ext cx="550" cy="55"/>
              </a:xfrm>
              <a:custGeom>
                <a:avLst/>
                <a:gdLst>
                  <a:gd name="T0" fmla="*/ 2147483647 w 300"/>
                  <a:gd name="T1" fmla="*/ 0 h 60"/>
                  <a:gd name="T2" fmla="*/ 2147483647 w 300"/>
                  <a:gd name="T3" fmla="*/ 17981776 h 60"/>
                  <a:gd name="T4" fmla="*/ 2147483647 w 300"/>
                  <a:gd name="T5" fmla="*/ 17981776 h 60"/>
                  <a:gd name="T6" fmla="*/ 0 w 300"/>
                  <a:gd name="T7" fmla="*/ 17981776 h 60"/>
                  <a:gd name="T8" fmla="*/ 0 w 300"/>
                  <a:gd name="T9" fmla="*/ 17981776 h 60"/>
                  <a:gd name="T10" fmla="*/ 0 w 300"/>
                  <a:gd name="T11" fmla="*/ 0 h 60"/>
                  <a:gd name="T12" fmla="*/ 2147483647 w 300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0"/>
                  <a:gd name="T22" fmla="*/ 0 h 60"/>
                  <a:gd name="T23" fmla="*/ 300 w 30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0" h="60">
                    <a:moveTo>
                      <a:pt x="300" y="0"/>
                    </a:moveTo>
                    <a:lnTo>
                      <a:pt x="300" y="31"/>
                    </a:lnTo>
                    <a:lnTo>
                      <a:pt x="300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19" name="Line 548"/>
              <p:cNvSpPr>
                <a:spLocks noChangeShapeType="1"/>
              </p:cNvSpPr>
              <p:nvPr/>
            </p:nvSpPr>
            <p:spPr bwMode="auto">
              <a:xfrm flipH="1">
                <a:off x="3870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549"/>
              <p:cNvSpPr>
                <a:spLocks/>
              </p:cNvSpPr>
              <p:nvPr/>
            </p:nvSpPr>
            <p:spPr bwMode="auto">
              <a:xfrm>
                <a:off x="3866" y="7016"/>
                <a:ext cx="549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21" name="Line 550"/>
              <p:cNvSpPr>
                <a:spLocks noChangeShapeType="1"/>
              </p:cNvSpPr>
              <p:nvPr/>
            </p:nvSpPr>
            <p:spPr bwMode="auto">
              <a:xfrm flipH="1">
                <a:off x="4418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551"/>
              <p:cNvSpPr>
                <a:spLocks/>
              </p:cNvSpPr>
              <p:nvPr/>
            </p:nvSpPr>
            <p:spPr bwMode="auto">
              <a:xfrm>
                <a:off x="4415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23" name="Line 552"/>
              <p:cNvSpPr>
                <a:spLocks noChangeShapeType="1"/>
              </p:cNvSpPr>
              <p:nvPr/>
            </p:nvSpPr>
            <p:spPr bwMode="auto">
              <a:xfrm flipH="1">
                <a:off x="4968" y="7045"/>
                <a:ext cx="484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553"/>
              <p:cNvSpPr>
                <a:spLocks/>
              </p:cNvSpPr>
              <p:nvPr/>
            </p:nvSpPr>
            <p:spPr bwMode="auto">
              <a:xfrm>
                <a:off x="4963" y="7016"/>
                <a:ext cx="491" cy="55"/>
              </a:xfrm>
              <a:custGeom>
                <a:avLst/>
                <a:gdLst>
                  <a:gd name="T0" fmla="*/ 0 w 268"/>
                  <a:gd name="T1" fmla="*/ 17981776 h 60"/>
                  <a:gd name="T2" fmla="*/ 0 w 268"/>
                  <a:gd name="T3" fmla="*/ 17981776 h 60"/>
                  <a:gd name="T4" fmla="*/ 0 w 268"/>
                  <a:gd name="T5" fmla="*/ 0 h 60"/>
                  <a:gd name="T6" fmla="*/ 2147483647 w 268"/>
                  <a:gd name="T7" fmla="*/ 0 h 60"/>
                  <a:gd name="T8" fmla="*/ 2147483647 w 268"/>
                  <a:gd name="T9" fmla="*/ 17981776 h 60"/>
                  <a:gd name="T10" fmla="*/ 0 w 268"/>
                  <a:gd name="T11" fmla="*/ 17981776 h 60"/>
                  <a:gd name="T12" fmla="*/ 0 w 268"/>
                  <a:gd name="T13" fmla="*/ 17981776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"/>
                  <a:gd name="T22" fmla="*/ 0 h 60"/>
                  <a:gd name="T23" fmla="*/ 268 w 268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" h="60">
                    <a:moveTo>
                      <a:pt x="0" y="60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25" name="Line 554"/>
              <p:cNvSpPr>
                <a:spLocks noChangeShapeType="1"/>
              </p:cNvSpPr>
              <p:nvPr/>
            </p:nvSpPr>
            <p:spPr bwMode="auto">
              <a:xfrm flipH="1">
                <a:off x="5551" y="7045"/>
                <a:ext cx="506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555"/>
              <p:cNvSpPr>
                <a:spLocks/>
              </p:cNvSpPr>
              <p:nvPr/>
            </p:nvSpPr>
            <p:spPr bwMode="auto">
              <a:xfrm>
                <a:off x="5548" y="7016"/>
                <a:ext cx="513" cy="55"/>
              </a:xfrm>
              <a:custGeom>
                <a:avLst/>
                <a:gdLst>
                  <a:gd name="T0" fmla="*/ 2147483647 w 280"/>
                  <a:gd name="T1" fmla="*/ 0 h 60"/>
                  <a:gd name="T2" fmla="*/ 2147483647 w 280"/>
                  <a:gd name="T3" fmla="*/ 17981776 h 60"/>
                  <a:gd name="T4" fmla="*/ 2147483647 w 280"/>
                  <a:gd name="T5" fmla="*/ 17981776 h 60"/>
                  <a:gd name="T6" fmla="*/ 0 w 280"/>
                  <a:gd name="T7" fmla="*/ 17981776 h 60"/>
                  <a:gd name="T8" fmla="*/ 0 w 280"/>
                  <a:gd name="T9" fmla="*/ 0 h 60"/>
                  <a:gd name="T10" fmla="*/ 2147483647 w 280"/>
                  <a:gd name="T11" fmla="*/ 0 h 60"/>
                  <a:gd name="T12" fmla="*/ 2147483647 w 280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0"/>
                  <a:gd name="T22" fmla="*/ 0 h 60"/>
                  <a:gd name="T23" fmla="*/ 280 w 28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0" h="60">
                    <a:moveTo>
                      <a:pt x="280" y="0"/>
                    </a:moveTo>
                    <a:lnTo>
                      <a:pt x="280" y="31"/>
                    </a:lnTo>
                    <a:lnTo>
                      <a:pt x="280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27" name="Line 556"/>
              <p:cNvSpPr>
                <a:spLocks noChangeShapeType="1"/>
              </p:cNvSpPr>
              <p:nvPr/>
            </p:nvSpPr>
            <p:spPr bwMode="auto">
              <a:xfrm flipH="1">
                <a:off x="6065" y="7045"/>
                <a:ext cx="542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557"/>
              <p:cNvSpPr>
                <a:spLocks/>
              </p:cNvSpPr>
              <p:nvPr/>
            </p:nvSpPr>
            <p:spPr bwMode="auto">
              <a:xfrm>
                <a:off x="6061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29" name="Line 558"/>
              <p:cNvSpPr>
                <a:spLocks noChangeShapeType="1"/>
              </p:cNvSpPr>
              <p:nvPr/>
            </p:nvSpPr>
            <p:spPr bwMode="auto">
              <a:xfrm flipH="1">
                <a:off x="6613" y="7045"/>
                <a:ext cx="542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559"/>
              <p:cNvSpPr>
                <a:spLocks/>
              </p:cNvSpPr>
              <p:nvPr/>
            </p:nvSpPr>
            <p:spPr bwMode="auto">
              <a:xfrm>
                <a:off x="6609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31" name="Line 560"/>
              <p:cNvSpPr>
                <a:spLocks noChangeShapeType="1"/>
              </p:cNvSpPr>
              <p:nvPr/>
            </p:nvSpPr>
            <p:spPr bwMode="auto">
              <a:xfrm flipH="1">
                <a:off x="7161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561"/>
              <p:cNvSpPr>
                <a:spLocks/>
              </p:cNvSpPr>
              <p:nvPr/>
            </p:nvSpPr>
            <p:spPr bwMode="auto">
              <a:xfrm>
                <a:off x="7157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33" name="Line 562"/>
              <p:cNvSpPr>
                <a:spLocks noChangeShapeType="1"/>
              </p:cNvSpPr>
              <p:nvPr/>
            </p:nvSpPr>
            <p:spPr bwMode="auto">
              <a:xfrm flipH="1">
                <a:off x="7711" y="7045"/>
                <a:ext cx="541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563"/>
              <p:cNvSpPr>
                <a:spLocks/>
              </p:cNvSpPr>
              <p:nvPr/>
            </p:nvSpPr>
            <p:spPr bwMode="auto">
              <a:xfrm>
                <a:off x="7705" y="7016"/>
                <a:ext cx="550" cy="55"/>
              </a:xfrm>
              <a:custGeom>
                <a:avLst/>
                <a:gdLst>
                  <a:gd name="T0" fmla="*/ 2147483647 w 300"/>
                  <a:gd name="T1" fmla="*/ 0 h 60"/>
                  <a:gd name="T2" fmla="*/ 2147483647 w 300"/>
                  <a:gd name="T3" fmla="*/ 17981776 h 60"/>
                  <a:gd name="T4" fmla="*/ 2147483647 w 300"/>
                  <a:gd name="T5" fmla="*/ 17981776 h 60"/>
                  <a:gd name="T6" fmla="*/ 0 w 300"/>
                  <a:gd name="T7" fmla="*/ 17981776 h 60"/>
                  <a:gd name="T8" fmla="*/ 0 w 300"/>
                  <a:gd name="T9" fmla="*/ 17981776 h 60"/>
                  <a:gd name="T10" fmla="*/ 0 w 300"/>
                  <a:gd name="T11" fmla="*/ 0 h 60"/>
                  <a:gd name="T12" fmla="*/ 2147483647 w 300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0"/>
                  <a:gd name="T22" fmla="*/ 0 h 60"/>
                  <a:gd name="T23" fmla="*/ 300 w 30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0" h="60">
                    <a:moveTo>
                      <a:pt x="300" y="0"/>
                    </a:moveTo>
                    <a:lnTo>
                      <a:pt x="300" y="31"/>
                    </a:lnTo>
                    <a:lnTo>
                      <a:pt x="300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35" name="Line 564"/>
              <p:cNvSpPr>
                <a:spLocks noChangeShapeType="1"/>
              </p:cNvSpPr>
              <p:nvPr/>
            </p:nvSpPr>
            <p:spPr bwMode="auto">
              <a:xfrm flipH="1">
                <a:off x="8259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565"/>
              <p:cNvSpPr>
                <a:spLocks/>
              </p:cNvSpPr>
              <p:nvPr/>
            </p:nvSpPr>
            <p:spPr bwMode="auto">
              <a:xfrm>
                <a:off x="8255" y="7016"/>
                <a:ext cx="549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37" name="Line 566"/>
              <p:cNvSpPr>
                <a:spLocks noChangeShapeType="1"/>
              </p:cNvSpPr>
              <p:nvPr/>
            </p:nvSpPr>
            <p:spPr bwMode="auto">
              <a:xfrm flipH="1">
                <a:off x="8807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567"/>
              <p:cNvSpPr>
                <a:spLocks/>
              </p:cNvSpPr>
              <p:nvPr/>
            </p:nvSpPr>
            <p:spPr bwMode="auto">
              <a:xfrm>
                <a:off x="8804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39" name="Line 568"/>
              <p:cNvSpPr>
                <a:spLocks noChangeShapeType="1"/>
              </p:cNvSpPr>
              <p:nvPr/>
            </p:nvSpPr>
            <p:spPr bwMode="auto">
              <a:xfrm flipH="1">
                <a:off x="9355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569"/>
              <p:cNvSpPr>
                <a:spLocks/>
              </p:cNvSpPr>
              <p:nvPr/>
            </p:nvSpPr>
            <p:spPr bwMode="auto">
              <a:xfrm>
                <a:off x="9352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0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0 h 60"/>
                  <a:gd name="T10" fmla="*/ 2147483647 w 299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9"/>
                  <a:gd name="T19" fmla="*/ 0 h 60"/>
                  <a:gd name="T20" fmla="*/ 299 w 29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9" h="60">
                    <a:moveTo>
                      <a:pt x="299" y="0"/>
                    </a:move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41" name="Line 570"/>
              <p:cNvSpPr>
                <a:spLocks noChangeShapeType="1"/>
              </p:cNvSpPr>
              <p:nvPr/>
            </p:nvSpPr>
            <p:spPr bwMode="auto">
              <a:xfrm>
                <a:off x="2774" y="7045"/>
                <a:ext cx="541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571"/>
              <p:cNvSpPr>
                <a:spLocks/>
              </p:cNvSpPr>
              <p:nvPr/>
            </p:nvSpPr>
            <p:spPr bwMode="auto">
              <a:xfrm>
                <a:off x="2768" y="7016"/>
                <a:ext cx="548" cy="55"/>
              </a:xfrm>
              <a:custGeom>
                <a:avLst/>
                <a:gdLst>
                  <a:gd name="T0" fmla="*/ 0 w 299"/>
                  <a:gd name="T1" fmla="*/ 17981776 h 60"/>
                  <a:gd name="T2" fmla="*/ 0 w 299"/>
                  <a:gd name="T3" fmla="*/ 0 h 60"/>
                  <a:gd name="T4" fmla="*/ 2147483647 w 299"/>
                  <a:gd name="T5" fmla="*/ 0 h 60"/>
                  <a:gd name="T6" fmla="*/ 2147483647 w 299"/>
                  <a:gd name="T7" fmla="*/ 17981776 h 60"/>
                  <a:gd name="T8" fmla="*/ 2147483647 w 299"/>
                  <a:gd name="T9" fmla="*/ 17981776 h 60"/>
                  <a:gd name="T10" fmla="*/ 0 w 299"/>
                  <a:gd name="T11" fmla="*/ 17981776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9"/>
                  <a:gd name="T19" fmla="*/ 0 h 60"/>
                  <a:gd name="T20" fmla="*/ 299 w 29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9" h="60">
                    <a:moveTo>
                      <a:pt x="0" y="60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43" name="Freeform 572"/>
              <p:cNvSpPr>
                <a:spLocks/>
              </p:cNvSpPr>
              <p:nvPr/>
            </p:nvSpPr>
            <p:spPr bwMode="auto">
              <a:xfrm>
                <a:off x="2433" y="7051"/>
                <a:ext cx="333" cy="181"/>
              </a:xfrm>
              <a:custGeom>
                <a:avLst/>
                <a:gdLst>
                  <a:gd name="T0" fmla="*/ 2147483647 w 182"/>
                  <a:gd name="T1" fmla="*/ 0 h 198"/>
                  <a:gd name="T2" fmla="*/ 2147483647 w 182"/>
                  <a:gd name="T3" fmla="*/ 15795108 h 198"/>
                  <a:gd name="T4" fmla="*/ 2147483647 w 182"/>
                  <a:gd name="T5" fmla="*/ 15795108 h 198"/>
                  <a:gd name="T6" fmla="*/ 0 w 182"/>
                  <a:gd name="T7" fmla="*/ 15795108 h 198"/>
                  <a:gd name="T8" fmla="*/ 2147483647 w 182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8"/>
                  <a:gd name="T17" fmla="*/ 182 w 18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8">
                    <a:moveTo>
                      <a:pt x="182" y="0"/>
                    </a:moveTo>
                    <a:lnTo>
                      <a:pt x="47" y="198"/>
                    </a:lnTo>
                    <a:lnTo>
                      <a:pt x="43" y="120"/>
                    </a:lnTo>
                    <a:lnTo>
                      <a:pt x="0" y="7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44" name="Line 573"/>
              <p:cNvSpPr>
                <a:spLocks noChangeShapeType="1"/>
              </p:cNvSpPr>
              <p:nvPr/>
            </p:nvSpPr>
            <p:spPr bwMode="auto">
              <a:xfrm flipH="1">
                <a:off x="2332" y="7162"/>
                <a:ext cx="176" cy="76"/>
              </a:xfrm>
              <a:prstGeom prst="line">
                <a:avLst/>
              </a:prstGeom>
              <a:noFill/>
              <a:ln w="165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Rectangle 575"/>
              <p:cNvSpPr>
                <a:spLocks noChangeArrowheads="1"/>
              </p:cNvSpPr>
              <p:nvPr/>
            </p:nvSpPr>
            <p:spPr bwMode="auto">
              <a:xfrm>
                <a:off x="5430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246" name="Rectangle 576"/>
              <p:cNvSpPr>
                <a:spLocks noChangeArrowheads="1"/>
              </p:cNvSpPr>
              <p:nvPr/>
            </p:nvSpPr>
            <p:spPr bwMode="auto">
              <a:xfrm>
                <a:off x="5573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247" name="Line 577"/>
              <p:cNvSpPr>
                <a:spLocks noChangeShapeType="1"/>
              </p:cNvSpPr>
              <p:nvPr/>
            </p:nvSpPr>
            <p:spPr bwMode="auto">
              <a:xfrm flipV="1">
                <a:off x="5500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578"/>
              <p:cNvSpPr>
                <a:spLocks noChangeShapeType="1"/>
              </p:cNvSpPr>
              <p:nvPr/>
            </p:nvSpPr>
            <p:spPr bwMode="auto">
              <a:xfrm flipV="1">
                <a:off x="5500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579"/>
              <p:cNvSpPr>
                <a:spLocks noChangeShapeType="1"/>
              </p:cNvSpPr>
              <p:nvPr/>
            </p:nvSpPr>
            <p:spPr bwMode="auto">
              <a:xfrm flipH="1" flipV="1">
                <a:off x="5284" y="7032"/>
                <a:ext cx="225" cy="13"/>
              </a:xfrm>
              <a:prstGeom prst="line">
                <a:avLst/>
              </a:prstGeom>
              <a:noFill/>
              <a:ln w="165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580"/>
              <p:cNvSpPr>
                <a:spLocks/>
              </p:cNvSpPr>
              <p:nvPr/>
            </p:nvSpPr>
            <p:spPr bwMode="auto">
              <a:xfrm>
                <a:off x="5276" y="7007"/>
                <a:ext cx="239" cy="64"/>
              </a:xfrm>
              <a:custGeom>
                <a:avLst/>
                <a:gdLst>
                  <a:gd name="T0" fmla="*/ 2147483647 w 130"/>
                  <a:gd name="T1" fmla="*/ 15912624 h 70"/>
                  <a:gd name="T2" fmla="*/ 2147483647 w 130"/>
                  <a:gd name="T3" fmla="*/ 15912624 h 70"/>
                  <a:gd name="T4" fmla="*/ 2147483647 w 130"/>
                  <a:gd name="T5" fmla="*/ 15912624 h 70"/>
                  <a:gd name="T6" fmla="*/ 0 w 130"/>
                  <a:gd name="T7" fmla="*/ 15912624 h 70"/>
                  <a:gd name="T8" fmla="*/ 2147483647 w 130"/>
                  <a:gd name="T9" fmla="*/ 0 h 70"/>
                  <a:gd name="T10" fmla="*/ 2147483647 w 130"/>
                  <a:gd name="T11" fmla="*/ 15912624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70"/>
                  <a:gd name="T20" fmla="*/ 130 w 130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70">
                    <a:moveTo>
                      <a:pt x="130" y="10"/>
                    </a:moveTo>
                    <a:lnTo>
                      <a:pt x="128" y="41"/>
                    </a:lnTo>
                    <a:lnTo>
                      <a:pt x="127" y="70"/>
                    </a:lnTo>
                    <a:lnTo>
                      <a:pt x="0" y="59"/>
                    </a:lnTo>
                    <a:lnTo>
                      <a:pt x="3" y="0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51" name="Text Box 585"/>
              <p:cNvSpPr txBox="1">
                <a:spLocks noChangeArrowheads="1"/>
              </p:cNvSpPr>
              <p:nvPr/>
            </p:nvSpPr>
            <p:spPr bwMode="auto">
              <a:xfrm>
                <a:off x="1440" y="7310"/>
                <a:ext cx="16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6751" tIns="33376" rIns="66751" bIns="33376"/>
              <a:lstStyle/>
              <a:p>
                <a:pPr eaLnBrk="0" hangingPunct="0"/>
                <a:r>
                  <a:rPr lang="en-GB" sz="1600" b="1" dirty="0">
                    <a:solidFill>
                      <a:srgbClr val="333333"/>
                    </a:solidFill>
                    <a:latin typeface="Cambria" pitchFamily="18" charset="0"/>
                    <a:cs typeface="Times New Roman" pitchFamily="18" charset="0"/>
                  </a:rPr>
                  <a:t>Particle surface</a:t>
                </a:r>
                <a:endParaRPr lang="en-GB" sz="1600" b="1" dirty="0">
                  <a:cs typeface="Arial" charset="0"/>
                </a:endParaRPr>
              </a:p>
            </p:txBody>
          </p:sp>
        </p:grpSp>
        <p:sp>
          <p:nvSpPr>
            <p:cNvPr id="54" name="Rectangle 166"/>
            <p:cNvSpPr>
              <a:spLocks noChangeArrowheads="1"/>
            </p:cNvSpPr>
            <p:nvPr/>
          </p:nvSpPr>
          <p:spPr bwMode="auto">
            <a:xfrm>
              <a:off x="4830" y="1298"/>
              <a:ext cx="907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r>
                <a:rPr lang="en-GB" sz="1400" b="1" dirty="0">
                  <a:latin typeface="Cambria" pitchFamily="18" charset="0"/>
                  <a:ea typeface="Times New Roman" pitchFamily="18" charset="0"/>
                  <a:cs typeface="Segoe UI" pitchFamily="34" charset="0"/>
                </a:rPr>
                <a:t>-OH groups make surface very hydrophilic (water loving)</a:t>
              </a:r>
              <a:endParaRPr lang="en-US" sz="1000" b="1" dirty="0">
                <a:latin typeface="Cambria" pitchFamily="18" charset="0"/>
                <a:cs typeface="Segoe UI" pitchFamily="34" charset="0"/>
              </a:endParaRPr>
            </a:p>
            <a:p>
              <a:pPr eaLnBrk="0" hangingPunct="0">
                <a:defRPr/>
              </a:pPr>
              <a:endParaRPr lang="en-US" sz="28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675"/>
            <p:cNvSpPr>
              <a:spLocks noChangeArrowheads="1"/>
            </p:cNvSpPr>
            <p:nvPr/>
          </p:nvSpPr>
          <p:spPr bwMode="auto">
            <a:xfrm>
              <a:off x="1427" y="1994"/>
              <a:ext cx="3072" cy="2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tabLst>
                  <a:tab pos="1995488" algn="l"/>
                </a:tabLst>
              </a:pPr>
              <a:r>
                <a:rPr lang="en-GB" sz="2000" b="1" dirty="0">
                  <a:latin typeface="Calibri" pitchFamily="34" charset="0"/>
                  <a:cs typeface="Times New Roman" pitchFamily="18" charset="0"/>
                </a:rPr>
                <a:t>Untreated Stone / dust/ </a:t>
              </a:r>
              <a:r>
                <a:rPr lang="en-GB" sz="2000" b="1" dirty="0" smtClean="0">
                  <a:latin typeface="Calibri" pitchFamily="34" charset="0"/>
                  <a:cs typeface="Times New Roman" pitchFamily="18" charset="0"/>
                </a:rPr>
                <a:t>dirt</a:t>
              </a:r>
              <a:r>
                <a:rPr lang="en-GB" sz="2000" b="1" dirty="0">
                  <a:latin typeface="Calibri" pitchFamily="34" charset="0"/>
                  <a:cs typeface="Times New Roman" pitchFamily="18" charset="0"/>
                </a:rPr>
                <a:t>/ </a:t>
              </a:r>
              <a:r>
                <a:rPr lang="en-GB" sz="2000" b="1" dirty="0" smtClean="0">
                  <a:latin typeface="Calibri" pitchFamily="34" charset="0"/>
                  <a:cs typeface="Times New Roman" pitchFamily="18" charset="0"/>
                </a:rPr>
                <a:t>aggregates </a:t>
              </a:r>
              <a:endParaRPr lang="en-US" sz="2000" dirty="0">
                <a:latin typeface="Calibri" pitchFamily="34" charset="0"/>
                <a:cs typeface="Arial" charset="0"/>
              </a:endParaRPr>
            </a:p>
            <a:p>
              <a:pPr algn="ctr" eaLnBrk="0" hangingPunct="0">
                <a:tabLst>
                  <a:tab pos="1995488" algn="l"/>
                </a:tabLst>
              </a:pPr>
              <a:endParaRPr lang="en-US" sz="2000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480781" y="1628800"/>
            <a:ext cx="6045227" cy="2285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67944" y="1321023"/>
            <a:ext cx="1691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itchFamily="18" charset="0"/>
              </a:rPr>
              <a:t>Asphalt Coating</a:t>
            </a:r>
            <a:endParaRPr lang="en-US" sz="1400" b="1" dirty="0">
              <a:latin typeface="Cambria" pitchFamily="18" charset="0"/>
            </a:endParaRPr>
          </a:p>
        </p:txBody>
      </p:sp>
      <p:grpSp>
        <p:nvGrpSpPr>
          <p:cNvPr id="855" name="Group 609"/>
          <p:cNvGrpSpPr>
            <a:grpSpLocks/>
          </p:cNvGrpSpPr>
          <p:nvPr/>
        </p:nvGrpSpPr>
        <p:grpSpPr bwMode="auto">
          <a:xfrm>
            <a:off x="827584" y="4986486"/>
            <a:ext cx="8270871" cy="1466850"/>
            <a:chOff x="527" y="1040"/>
            <a:chExt cx="5210" cy="924"/>
          </a:xfrm>
        </p:grpSpPr>
        <p:grpSp>
          <p:nvGrpSpPr>
            <p:cNvPr id="856" name="Group 1"/>
            <p:cNvGrpSpPr>
              <a:grpSpLocks noChangeAspect="1"/>
            </p:cNvGrpSpPr>
            <p:nvPr/>
          </p:nvGrpSpPr>
          <p:grpSpPr bwMode="auto">
            <a:xfrm>
              <a:off x="527" y="1041"/>
              <a:ext cx="4273" cy="923"/>
              <a:chOff x="1440" y="6770"/>
              <a:chExt cx="8460" cy="1828"/>
            </a:xfrm>
          </p:grpSpPr>
          <p:sp>
            <p:nvSpPr>
              <p:cNvPr id="859" name="AutoShape 165"/>
              <p:cNvSpPr>
                <a:spLocks noChangeAspect="1" noChangeArrowheads="1" noTextEdit="1"/>
              </p:cNvSpPr>
              <p:nvPr/>
            </p:nvSpPr>
            <p:spPr bwMode="auto">
              <a:xfrm>
                <a:off x="1440" y="6770"/>
                <a:ext cx="8460" cy="1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Rectangle 418"/>
              <p:cNvSpPr>
                <a:spLocks noChangeArrowheads="1"/>
              </p:cNvSpPr>
              <p:nvPr/>
            </p:nvSpPr>
            <p:spPr bwMode="auto">
              <a:xfrm>
                <a:off x="3054" y="7392"/>
                <a:ext cx="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61" name="Rectangle 419"/>
              <p:cNvSpPr>
                <a:spLocks noChangeArrowheads="1"/>
              </p:cNvSpPr>
              <p:nvPr/>
            </p:nvSpPr>
            <p:spPr bwMode="auto">
              <a:xfrm>
                <a:off x="3514" y="7184"/>
                <a:ext cx="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62" name="Rectangle 420"/>
              <p:cNvSpPr>
                <a:spLocks noChangeArrowheads="1"/>
              </p:cNvSpPr>
              <p:nvPr/>
            </p:nvSpPr>
            <p:spPr bwMode="auto">
              <a:xfrm>
                <a:off x="3637" y="7184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63" name="Line 421"/>
              <p:cNvSpPr>
                <a:spLocks noChangeShapeType="1"/>
              </p:cNvSpPr>
              <p:nvPr/>
            </p:nvSpPr>
            <p:spPr bwMode="auto">
              <a:xfrm flipV="1">
                <a:off x="3212" y="7307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Rectangle 422"/>
              <p:cNvSpPr>
                <a:spLocks noChangeArrowheads="1"/>
              </p:cNvSpPr>
              <p:nvPr/>
            </p:nvSpPr>
            <p:spPr bwMode="auto">
              <a:xfrm>
                <a:off x="4004" y="7392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65" name="Line 423"/>
              <p:cNvSpPr>
                <a:spLocks noChangeShapeType="1"/>
              </p:cNvSpPr>
              <p:nvPr/>
            </p:nvSpPr>
            <p:spPr bwMode="auto">
              <a:xfrm>
                <a:off x="3716" y="7311"/>
                <a:ext cx="273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Rectangle 424"/>
              <p:cNvSpPr>
                <a:spLocks noChangeArrowheads="1"/>
              </p:cNvSpPr>
              <p:nvPr/>
            </p:nvSpPr>
            <p:spPr bwMode="auto">
              <a:xfrm>
                <a:off x="4464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67" name="Rectangle 425"/>
              <p:cNvSpPr>
                <a:spLocks noChangeArrowheads="1"/>
              </p:cNvSpPr>
              <p:nvPr/>
            </p:nvSpPr>
            <p:spPr bwMode="auto">
              <a:xfrm>
                <a:off x="4587" y="718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68" name="Line 426"/>
              <p:cNvSpPr>
                <a:spLocks noChangeShapeType="1"/>
              </p:cNvSpPr>
              <p:nvPr/>
            </p:nvSpPr>
            <p:spPr bwMode="auto">
              <a:xfrm flipV="1">
                <a:off x="4162" y="7307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Rectangle 427"/>
              <p:cNvSpPr>
                <a:spLocks noChangeArrowheads="1"/>
              </p:cNvSpPr>
              <p:nvPr/>
            </p:nvSpPr>
            <p:spPr bwMode="auto">
              <a:xfrm>
                <a:off x="4954" y="7392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70" name="Line 428"/>
              <p:cNvSpPr>
                <a:spLocks noChangeShapeType="1"/>
              </p:cNvSpPr>
              <p:nvPr/>
            </p:nvSpPr>
            <p:spPr bwMode="auto">
              <a:xfrm>
                <a:off x="4668" y="7311"/>
                <a:ext cx="271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Rectangle 429"/>
              <p:cNvSpPr>
                <a:spLocks noChangeArrowheads="1"/>
              </p:cNvSpPr>
              <p:nvPr/>
            </p:nvSpPr>
            <p:spPr bwMode="auto">
              <a:xfrm>
                <a:off x="5416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72" name="Rectangle 430"/>
              <p:cNvSpPr>
                <a:spLocks noChangeArrowheads="1"/>
              </p:cNvSpPr>
              <p:nvPr/>
            </p:nvSpPr>
            <p:spPr bwMode="auto">
              <a:xfrm>
                <a:off x="5537" y="718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73" name="Line 431"/>
              <p:cNvSpPr>
                <a:spLocks noChangeShapeType="1"/>
              </p:cNvSpPr>
              <p:nvPr/>
            </p:nvSpPr>
            <p:spPr bwMode="auto">
              <a:xfrm flipV="1">
                <a:off x="5113" y="7307"/>
                <a:ext cx="281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Rectangle 432"/>
              <p:cNvSpPr>
                <a:spLocks noChangeArrowheads="1"/>
              </p:cNvSpPr>
              <p:nvPr/>
            </p:nvSpPr>
            <p:spPr bwMode="auto">
              <a:xfrm>
                <a:off x="5907" y="7392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75" name="Line 433"/>
              <p:cNvSpPr>
                <a:spLocks noChangeShapeType="1"/>
              </p:cNvSpPr>
              <p:nvPr/>
            </p:nvSpPr>
            <p:spPr bwMode="auto">
              <a:xfrm>
                <a:off x="5617" y="7311"/>
                <a:ext cx="272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Rectangle 434"/>
              <p:cNvSpPr>
                <a:spLocks noChangeArrowheads="1"/>
              </p:cNvSpPr>
              <p:nvPr/>
            </p:nvSpPr>
            <p:spPr bwMode="auto">
              <a:xfrm>
                <a:off x="6365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77" name="Rectangle 435"/>
              <p:cNvSpPr>
                <a:spLocks noChangeArrowheads="1"/>
              </p:cNvSpPr>
              <p:nvPr/>
            </p:nvSpPr>
            <p:spPr bwMode="auto">
              <a:xfrm>
                <a:off x="6486" y="7184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78" name="Line 436"/>
              <p:cNvSpPr>
                <a:spLocks noChangeShapeType="1"/>
              </p:cNvSpPr>
              <p:nvPr/>
            </p:nvSpPr>
            <p:spPr bwMode="auto">
              <a:xfrm flipV="1">
                <a:off x="6063" y="7307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Rectangle 437"/>
              <p:cNvSpPr>
                <a:spLocks noChangeArrowheads="1"/>
              </p:cNvSpPr>
              <p:nvPr/>
            </p:nvSpPr>
            <p:spPr bwMode="auto">
              <a:xfrm>
                <a:off x="6857" y="7392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80" name="Line 438"/>
              <p:cNvSpPr>
                <a:spLocks noChangeShapeType="1"/>
              </p:cNvSpPr>
              <p:nvPr/>
            </p:nvSpPr>
            <p:spPr bwMode="auto">
              <a:xfrm>
                <a:off x="6567" y="7311"/>
                <a:ext cx="273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Rectangle 439"/>
              <p:cNvSpPr>
                <a:spLocks noChangeArrowheads="1"/>
              </p:cNvSpPr>
              <p:nvPr/>
            </p:nvSpPr>
            <p:spPr bwMode="auto">
              <a:xfrm>
                <a:off x="7315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82" name="Rectangle 440"/>
              <p:cNvSpPr>
                <a:spLocks noChangeArrowheads="1"/>
              </p:cNvSpPr>
              <p:nvPr/>
            </p:nvSpPr>
            <p:spPr bwMode="auto">
              <a:xfrm>
                <a:off x="7438" y="718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83" name="Line 441"/>
              <p:cNvSpPr>
                <a:spLocks noChangeShapeType="1"/>
              </p:cNvSpPr>
              <p:nvPr/>
            </p:nvSpPr>
            <p:spPr bwMode="auto">
              <a:xfrm flipV="1">
                <a:off x="7012" y="7307"/>
                <a:ext cx="281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Rectangle 442"/>
              <p:cNvSpPr>
                <a:spLocks noChangeArrowheads="1"/>
              </p:cNvSpPr>
              <p:nvPr/>
            </p:nvSpPr>
            <p:spPr bwMode="auto">
              <a:xfrm>
                <a:off x="7804" y="7392"/>
                <a:ext cx="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85" name="Line 443"/>
              <p:cNvSpPr>
                <a:spLocks noChangeShapeType="1"/>
              </p:cNvSpPr>
              <p:nvPr/>
            </p:nvSpPr>
            <p:spPr bwMode="auto">
              <a:xfrm>
                <a:off x="7517" y="7311"/>
                <a:ext cx="273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Rectangle 444"/>
              <p:cNvSpPr>
                <a:spLocks noChangeArrowheads="1"/>
              </p:cNvSpPr>
              <p:nvPr/>
            </p:nvSpPr>
            <p:spPr bwMode="auto">
              <a:xfrm>
                <a:off x="8266" y="7184"/>
                <a:ext cx="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87" name="Rectangle 445"/>
              <p:cNvSpPr>
                <a:spLocks noChangeArrowheads="1"/>
              </p:cNvSpPr>
              <p:nvPr/>
            </p:nvSpPr>
            <p:spPr bwMode="auto">
              <a:xfrm>
                <a:off x="8389" y="7184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88" name="Line 446"/>
              <p:cNvSpPr>
                <a:spLocks noChangeShapeType="1"/>
              </p:cNvSpPr>
              <p:nvPr/>
            </p:nvSpPr>
            <p:spPr bwMode="auto">
              <a:xfrm flipV="1">
                <a:off x="7962" y="7307"/>
                <a:ext cx="282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Rectangle 447"/>
              <p:cNvSpPr>
                <a:spLocks noChangeArrowheads="1"/>
              </p:cNvSpPr>
              <p:nvPr/>
            </p:nvSpPr>
            <p:spPr bwMode="auto">
              <a:xfrm>
                <a:off x="8754" y="7392"/>
                <a:ext cx="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90" name="Line 448"/>
              <p:cNvSpPr>
                <a:spLocks noChangeShapeType="1"/>
              </p:cNvSpPr>
              <p:nvPr/>
            </p:nvSpPr>
            <p:spPr bwMode="auto">
              <a:xfrm>
                <a:off x="8468" y="7311"/>
                <a:ext cx="271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Rectangle 449"/>
              <p:cNvSpPr>
                <a:spLocks noChangeArrowheads="1"/>
              </p:cNvSpPr>
              <p:nvPr/>
            </p:nvSpPr>
            <p:spPr bwMode="auto">
              <a:xfrm>
                <a:off x="9216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92" name="Rectangle 450"/>
              <p:cNvSpPr>
                <a:spLocks noChangeArrowheads="1"/>
              </p:cNvSpPr>
              <p:nvPr/>
            </p:nvSpPr>
            <p:spPr bwMode="auto">
              <a:xfrm>
                <a:off x="9339" y="718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93" name="Line 451"/>
              <p:cNvSpPr>
                <a:spLocks noChangeShapeType="1"/>
              </p:cNvSpPr>
              <p:nvPr/>
            </p:nvSpPr>
            <p:spPr bwMode="auto">
              <a:xfrm flipV="1">
                <a:off x="8914" y="7307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Rectangle 452"/>
              <p:cNvSpPr>
                <a:spLocks noChangeArrowheads="1"/>
              </p:cNvSpPr>
              <p:nvPr/>
            </p:nvSpPr>
            <p:spPr bwMode="auto">
              <a:xfrm>
                <a:off x="9707" y="7392"/>
                <a:ext cx="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95" name="Line 453"/>
              <p:cNvSpPr>
                <a:spLocks noChangeShapeType="1"/>
              </p:cNvSpPr>
              <p:nvPr/>
            </p:nvSpPr>
            <p:spPr bwMode="auto">
              <a:xfrm>
                <a:off x="9418" y="7311"/>
                <a:ext cx="271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Rectangle 454"/>
              <p:cNvSpPr>
                <a:spLocks noChangeArrowheads="1"/>
              </p:cNvSpPr>
              <p:nvPr/>
            </p:nvSpPr>
            <p:spPr bwMode="auto">
              <a:xfrm>
                <a:off x="3531" y="7599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97" name="Line 455"/>
              <p:cNvSpPr>
                <a:spLocks noChangeShapeType="1"/>
              </p:cNvSpPr>
              <p:nvPr/>
            </p:nvSpPr>
            <p:spPr bwMode="auto">
              <a:xfrm>
                <a:off x="3602" y="7344"/>
                <a:ext cx="2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Rectangle 456"/>
              <p:cNvSpPr>
                <a:spLocks noChangeArrowheads="1"/>
              </p:cNvSpPr>
              <p:nvPr/>
            </p:nvSpPr>
            <p:spPr bwMode="auto">
              <a:xfrm>
                <a:off x="3929" y="789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99" name="Rectangle 457"/>
              <p:cNvSpPr>
                <a:spLocks noChangeArrowheads="1"/>
              </p:cNvSpPr>
              <p:nvPr/>
            </p:nvSpPr>
            <p:spPr bwMode="auto">
              <a:xfrm>
                <a:off x="4050" y="789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00" name="Line 458"/>
              <p:cNvSpPr>
                <a:spLocks noChangeShapeType="1"/>
              </p:cNvSpPr>
              <p:nvPr/>
            </p:nvSpPr>
            <p:spPr bwMode="auto">
              <a:xfrm>
                <a:off x="3678" y="7733"/>
                <a:ext cx="240" cy="1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Rectangle 459"/>
              <p:cNvSpPr>
                <a:spLocks noChangeArrowheads="1"/>
              </p:cNvSpPr>
              <p:nvPr/>
            </p:nvSpPr>
            <p:spPr bwMode="auto">
              <a:xfrm>
                <a:off x="3645" y="8253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02" name="Line 460"/>
              <p:cNvSpPr>
                <a:spLocks noChangeShapeType="1"/>
              </p:cNvSpPr>
              <p:nvPr/>
            </p:nvSpPr>
            <p:spPr bwMode="auto">
              <a:xfrm flipH="1">
                <a:off x="3766" y="8042"/>
                <a:ext cx="170" cy="22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Rectangle 461"/>
              <p:cNvSpPr>
                <a:spLocks noChangeArrowheads="1"/>
              </p:cNvSpPr>
              <p:nvPr/>
            </p:nvSpPr>
            <p:spPr bwMode="auto">
              <a:xfrm>
                <a:off x="4481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04" name="Rectangle 462"/>
              <p:cNvSpPr>
                <a:spLocks noChangeArrowheads="1"/>
              </p:cNvSpPr>
              <p:nvPr/>
            </p:nvSpPr>
            <p:spPr bwMode="auto">
              <a:xfrm>
                <a:off x="4624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05" name="Line 463"/>
              <p:cNvSpPr>
                <a:spLocks noChangeShapeType="1"/>
              </p:cNvSpPr>
              <p:nvPr/>
            </p:nvSpPr>
            <p:spPr bwMode="auto">
              <a:xfrm flipV="1">
                <a:off x="4552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Line 464"/>
              <p:cNvSpPr>
                <a:spLocks noChangeShapeType="1"/>
              </p:cNvSpPr>
              <p:nvPr/>
            </p:nvSpPr>
            <p:spPr bwMode="auto">
              <a:xfrm flipV="1">
                <a:off x="4552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Rectangle 465"/>
              <p:cNvSpPr>
                <a:spLocks noChangeArrowheads="1"/>
              </p:cNvSpPr>
              <p:nvPr/>
            </p:nvSpPr>
            <p:spPr bwMode="auto">
              <a:xfrm>
                <a:off x="3531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08" name="Rectangle 466"/>
              <p:cNvSpPr>
                <a:spLocks noChangeArrowheads="1"/>
              </p:cNvSpPr>
              <p:nvPr/>
            </p:nvSpPr>
            <p:spPr bwMode="auto">
              <a:xfrm>
                <a:off x="3672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09" name="Line 467"/>
              <p:cNvSpPr>
                <a:spLocks noChangeShapeType="1"/>
              </p:cNvSpPr>
              <p:nvPr/>
            </p:nvSpPr>
            <p:spPr bwMode="auto">
              <a:xfrm flipV="1">
                <a:off x="3602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Line 468"/>
              <p:cNvSpPr>
                <a:spLocks noChangeShapeType="1"/>
              </p:cNvSpPr>
              <p:nvPr/>
            </p:nvSpPr>
            <p:spPr bwMode="auto">
              <a:xfrm flipV="1">
                <a:off x="3602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Rectangle 469"/>
              <p:cNvSpPr>
                <a:spLocks noChangeArrowheads="1"/>
              </p:cNvSpPr>
              <p:nvPr/>
            </p:nvSpPr>
            <p:spPr bwMode="auto">
              <a:xfrm>
                <a:off x="4620" y="7586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12" name="Line 470"/>
              <p:cNvSpPr>
                <a:spLocks noChangeShapeType="1"/>
              </p:cNvSpPr>
              <p:nvPr/>
            </p:nvSpPr>
            <p:spPr bwMode="auto">
              <a:xfrm>
                <a:off x="4583" y="7348"/>
                <a:ext cx="85" cy="2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Rectangle 471"/>
              <p:cNvSpPr>
                <a:spLocks noChangeArrowheads="1"/>
              </p:cNvSpPr>
              <p:nvPr/>
            </p:nvSpPr>
            <p:spPr bwMode="auto">
              <a:xfrm>
                <a:off x="4464" y="7986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14" name="Rectangle 472"/>
              <p:cNvSpPr>
                <a:spLocks noChangeArrowheads="1"/>
              </p:cNvSpPr>
              <p:nvPr/>
            </p:nvSpPr>
            <p:spPr bwMode="auto">
              <a:xfrm>
                <a:off x="4587" y="7986"/>
                <a:ext cx="49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15" name="Line 473"/>
              <p:cNvSpPr>
                <a:spLocks noChangeShapeType="1"/>
              </p:cNvSpPr>
              <p:nvPr/>
            </p:nvSpPr>
            <p:spPr bwMode="auto">
              <a:xfrm flipH="1">
                <a:off x="4581" y="7742"/>
                <a:ext cx="83" cy="2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Rectangle 474"/>
              <p:cNvSpPr>
                <a:spLocks noChangeArrowheads="1"/>
              </p:cNvSpPr>
              <p:nvPr/>
            </p:nvSpPr>
            <p:spPr bwMode="auto">
              <a:xfrm>
                <a:off x="4620" y="838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17" name="Line 475"/>
              <p:cNvSpPr>
                <a:spLocks noChangeShapeType="1"/>
              </p:cNvSpPr>
              <p:nvPr/>
            </p:nvSpPr>
            <p:spPr bwMode="auto">
              <a:xfrm>
                <a:off x="4583" y="8149"/>
                <a:ext cx="85" cy="2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Rectangle 476"/>
              <p:cNvSpPr>
                <a:spLocks noChangeArrowheads="1"/>
              </p:cNvSpPr>
              <p:nvPr/>
            </p:nvSpPr>
            <p:spPr bwMode="auto">
              <a:xfrm>
                <a:off x="5430" y="7599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19" name="Line 477"/>
              <p:cNvSpPr>
                <a:spLocks noChangeShapeType="1"/>
              </p:cNvSpPr>
              <p:nvPr/>
            </p:nvSpPr>
            <p:spPr bwMode="auto">
              <a:xfrm>
                <a:off x="5500" y="7344"/>
                <a:ext cx="2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Rectangle 478"/>
              <p:cNvSpPr>
                <a:spLocks noChangeArrowheads="1"/>
              </p:cNvSpPr>
              <p:nvPr/>
            </p:nvSpPr>
            <p:spPr bwMode="auto">
              <a:xfrm>
                <a:off x="5716" y="7960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21" name="Rectangle 479"/>
              <p:cNvSpPr>
                <a:spLocks noChangeArrowheads="1"/>
              </p:cNvSpPr>
              <p:nvPr/>
            </p:nvSpPr>
            <p:spPr bwMode="auto">
              <a:xfrm>
                <a:off x="5837" y="7960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22" name="Line 480"/>
              <p:cNvSpPr>
                <a:spLocks noChangeShapeType="1"/>
              </p:cNvSpPr>
              <p:nvPr/>
            </p:nvSpPr>
            <p:spPr bwMode="auto">
              <a:xfrm>
                <a:off x="5555" y="7745"/>
                <a:ext cx="169" cy="22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Rectangle 481"/>
              <p:cNvSpPr>
                <a:spLocks noChangeArrowheads="1"/>
              </p:cNvSpPr>
              <p:nvPr/>
            </p:nvSpPr>
            <p:spPr bwMode="auto">
              <a:xfrm>
                <a:off x="5430" y="8319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 dirty="0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924" name="Line 482"/>
              <p:cNvSpPr>
                <a:spLocks noChangeShapeType="1"/>
              </p:cNvSpPr>
              <p:nvPr/>
            </p:nvSpPr>
            <p:spPr bwMode="auto">
              <a:xfrm flipH="1">
                <a:off x="5551" y="8107"/>
                <a:ext cx="171" cy="2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Rectangle 483"/>
              <p:cNvSpPr>
                <a:spLocks noChangeArrowheads="1"/>
              </p:cNvSpPr>
              <p:nvPr/>
            </p:nvSpPr>
            <p:spPr bwMode="auto">
              <a:xfrm>
                <a:off x="6380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 dirty="0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926" name="Rectangle 484"/>
              <p:cNvSpPr>
                <a:spLocks noChangeArrowheads="1"/>
              </p:cNvSpPr>
              <p:nvPr/>
            </p:nvSpPr>
            <p:spPr bwMode="auto">
              <a:xfrm>
                <a:off x="6523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27" name="Line 485"/>
              <p:cNvSpPr>
                <a:spLocks noChangeShapeType="1"/>
              </p:cNvSpPr>
              <p:nvPr/>
            </p:nvSpPr>
            <p:spPr bwMode="auto">
              <a:xfrm flipV="1">
                <a:off x="6451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Line 486"/>
              <p:cNvSpPr>
                <a:spLocks noChangeShapeType="1"/>
              </p:cNvSpPr>
              <p:nvPr/>
            </p:nvSpPr>
            <p:spPr bwMode="auto">
              <a:xfrm flipV="1">
                <a:off x="6451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Rectangle 487"/>
              <p:cNvSpPr>
                <a:spLocks noChangeArrowheads="1"/>
              </p:cNvSpPr>
              <p:nvPr/>
            </p:nvSpPr>
            <p:spPr bwMode="auto">
              <a:xfrm>
                <a:off x="6380" y="7599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30" name="Line 488"/>
              <p:cNvSpPr>
                <a:spLocks noChangeShapeType="1"/>
              </p:cNvSpPr>
              <p:nvPr/>
            </p:nvSpPr>
            <p:spPr bwMode="auto">
              <a:xfrm>
                <a:off x="6451" y="7344"/>
                <a:ext cx="2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Rectangle 489"/>
              <p:cNvSpPr>
                <a:spLocks noChangeArrowheads="1"/>
              </p:cNvSpPr>
              <p:nvPr/>
            </p:nvSpPr>
            <p:spPr bwMode="auto">
              <a:xfrm>
                <a:off x="6640" y="7960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32" name="Rectangle 490"/>
              <p:cNvSpPr>
                <a:spLocks noChangeArrowheads="1"/>
              </p:cNvSpPr>
              <p:nvPr/>
            </p:nvSpPr>
            <p:spPr bwMode="auto">
              <a:xfrm>
                <a:off x="6759" y="7960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33" name="Line 491"/>
              <p:cNvSpPr>
                <a:spLocks noChangeShapeType="1"/>
              </p:cNvSpPr>
              <p:nvPr/>
            </p:nvSpPr>
            <p:spPr bwMode="auto">
              <a:xfrm>
                <a:off x="6506" y="7745"/>
                <a:ext cx="162" cy="21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Rectangle 492"/>
              <p:cNvSpPr>
                <a:spLocks noChangeArrowheads="1"/>
              </p:cNvSpPr>
              <p:nvPr/>
            </p:nvSpPr>
            <p:spPr bwMode="auto">
              <a:xfrm>
                <a:off x="6380" y="8319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 dirty="0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935" name="Line 493"/>
              <p:cNvSpPr>
                <a:spLocks noChangeShapeType="1"/>
              </p:cNvSpPr>
              <p:nvPr/>
            </p:nvSpPr>
            <p:spPr bwMode="auto">
              <a:xfrm flipH="1">
                <a:off x="6501" y="8116"/>
                <a:ext cx="165" cy="21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Rectangle 494"/>
              <p:cNvSpPr>
                <a:spLocks noChangeArrowheads="1"/>
              </p:cNvSpPr>
              <p:nvPr/>
            </p:nvSpPr>
            <p:spPr bwMode="auto">
              <a:xfrm>
                <a:off x="3370" y="7894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37" name="Line 495"/>
              <p:cNvSpPr>
                <a:spLocks noChangeShapeType="1"/>
              </p:cNvSpPr>
              <p:nvPr/>
            </p:nvSpPr>
            <p:spPr bwMode="auto">
              <a:xfrm flipH="1">
                <a:off x="3538" y="7971"/>
                <a:ext cx="361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Line 496"/>
              <p:cNvSpPr>
                <a:spLocks noChangeShapeType="1"/>
              </p:cNvSpPr>
              <p:nvPr/>
            </p:nvSpPr>
            <p:spPr bwMode="auto">
              <a:xfrm flipV="1">
                <a:off x="4101" y="7568"/>
                <a:ext cx="114" cy="33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Rectangle 497"/>
              <p:cNvSpPr>
                <a:spLocks noChangeArrowheads="1"/>
              </p:cNvSpPr>
              <p:nvPr/>
            </p:nvSpPr>
            <p:spPr bwMode="auto">
              <a:xfrm>
                <a:off x="5029" y="7986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40" name="Line 498"/>
              <p:cNvSpPr>
                <a:spLocks noChangeShapeType="1"/>
              </p:cNvSpPr>
              <p:nvPr/>
            </p:nvSpPr>
            <p:spPr bwMode="auto">
              <a:xfrm>
                <a:off x="4660" y="8063"/>
                <a:ext cx="34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Rectangle 499"/>
              <p:cNvSpPr>
                <a:spLocks noChangeArrowheads="1"/>
              </p:cNvSpPr>
              <p:nvPr/>
            </p:nvSpPr>
            <p:spPr bwMode="auto">
              <a:xfrm>
                <a:off x="4004" y="8193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42" name="Line 500"/>
              <p:cNvSpPr>
                <a:spLocks noChangeShapeType="1"/>
              </p:cNvSpPr>
              <p:nvPr/>
            </p:nvSpPr>
            <p:spPr bwMode="auto">
              <a:xfrm flipH="1">
                <a:off x="4162" y="8110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Line 501"/>
              <p:cNvSpPr>
                <a:spLocks noChangeShapeType="1"/>
              </p:cNvSpPr>
              <p:nvPr/>
            </p:nvSpPr>
            <p:spPr bwMode="auto">
              <a:xfrm flipV="1">
                <a:off x="5801" y="7634"/>
                <a:ext cx="119" cy="3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Line 502"/>
              <p:cNvSpPr>
                <a:spLocks noChangeShapeType="1"/>
              </p:cNvSpPr>
              <p:nvPr/>
            </p:nvSpPr>
            <p:spPr bwMode="auto">
              <a:xfrm flipH="1" flipV="1">
                <a:off x="5298" y="7826"/>
                <a:ext cx="394" cy="17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Rectangle 503"/>
              <p:cNvSpPr>
                <a:spLocks noChangeArrowheads="1"/>
              </p:cNvSpPr>
              <p:nvPr/>
            </p:nvSpPr>
            <p:spPr bwMode="auto">
              <a:xfrm>
                <a:off x="7132" y="816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46" name="Line 504"/>
              <p:cNvSpPr>
                <a:spLocks noChangeShapeType="1"/>
              </p:cNvSpPr>
              <p:nvPr/>
            </p:nvSpPr>
            <p:spPr bwMode="auto">
              <a:xfrm>
                <a:off x="6842" y="8086"/>
                <a:ext cx="271" cy="11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Rectangle 505"/>
              <p:cNvSpPr>
                <a:spLocks noChangeArrowheads="1"/>
              </p:cNvSpPr>
              <p:nvPr/>
            </p:nvSpPr>
            <p:spPr bwMode="auto">
              <a:xfrm>
                <a:off x="6107" y="796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48" name="Line 506"/>
              <p:cNvSpPr>
                <a:spLocks noChangeShapeType="1"/>
              </p:cNvSpPr>
              <p:nvPr/>
            </p:nvSpPr>
            <p:spPr bwMode="auto">
              <a:xfrm flipH="1">
                <a:off x="6275" y="8037"/>
                <a:ext cx="334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Rectangle 507"/>
              <p:cNvSpPr>
                <a:spLocks noChangeArrowheads="1"/>
              </p:cNvSpPr>
              <p:nvPr/>
            </p:nvSpPr>
            <p:spPr bwMode="auto">
              <a:xfrm>
                <a:off x="7331" y="7599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50" name="Line 508"/>
              <p:cNvSpPr>
                <a:spLocks noChangeShapeType="1"/>
              </p:cNvSpPr>
              <p:nvPr/>
            </p:nvSpPr>
            <p:spPr bwMode="auto">
              <a:xfrm>
                <a:off x="7403" y="7344"/>
                <a:ext cx="2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Rectangle 509"/>
              <p:cNvSpPr>
                <a:spLocks noChangeArrowheads="1"/>
              </p:cNvSpPr>
              <p:nvPr/>
            </p:nvSpPr>
            <p:spPr bwMode="auto">
              <a:xfrm>
                <a:off x="7729" y="789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52" name="Rectangle 510"/>
              <p:cNvSpPr>
                <a:spLocks noChangeArrowheads="1"/>
              </p:cNvSpPr>
              <p:nvPr/>
            </p:nvSpPr>
            <p:spPr bwMode="auto">
              <a:xfrm>
                <a:off x="7850" y="7894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53" name="Line 511"/>
              <p:cNvSpPr>
                <a:spLocks noChangeShapeType="1"/>
              </p:cNvSpPr>
              <p:nvPr/>
            </p:nvSpPr>
            <p:spPr bwMode="auto">
              <a:xfrm>
                <a:off x="7478" y="7733"/>
                <a:ext cx="240" cy="1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Rectangle 512"/>
              <p:cNvSpPr>
                <a:spLocks noChangeArrowheads="1"/>
              </p:cNvSpPr>
              <p:nvPr/>
            </p:nvSpPr>
            <p:spPr bwMode="auto">
              <a:xfrm>
                <a:off x="7577" y="8295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55" name="Line 513"/>
              <p:cNvSpPr>
                <a:spLocks noChangeShapeType="1"/>
              </p:cNvSpPr>
              <p:nvPr/>
            </p:nvSpPr>
            <p:spPr bwMode="auto">
              <a:xfrm flipH="1">
                <a:off x="7672" y="8050"/>
                <a:ext cx="90" cy="24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Rectangle 514"/>
              <p:cNvSpPr>
                <a:spLocks noChangeArrowheads="1"/>
              </p:cNvSpPr>
              <p:nvPr/>
            </p:nvSpPr>
            <p:spPr bwMode="auto">
              <a:xfrm>
                <a:off x="7331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57" name="Rectangle 515"/>
              <p:cNvSpPr>
                <a:spLocks noChangeArrowheads="1"/>
              </p:cNvSpPr>
              <p:nvPr/>
            </p:nvSpPr>
            <p:spPr bwMode="auto">
              <a:xfrm>
                <a:off x="7473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58" name="Line 516"/>
              <p:cNvSpPr>
                <a:spLocks noChangeShapeType="1"/>
              </p:cNvSpPr>
              <p:nvPr/>
            </p:nvSpPr>
            <p:spPr bwMode="auto">
              <a:xfrm flipV="1">
                <a:off x="7403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Line 517"/>
              <p:cNvSpPr>
                <a:spLocks noChangeShapeType="1"/>
              </p:cNvSpPr>
              <p:nvPr/>
            </p:nvSpPr>
            <p:spPr bwMode="auto">
              <a:xfrm flipV="1">
                <a:off x="7403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Rectangle 518"/>
              <p:cNvSpPr>
                <a:spLocks noChangeArrowheads="1"/>
              </p:cNvSpPr>
              <p:nvPr/>
            </p:nvSpPr>
            <p:spPr bwMode="auto">
              <a:xfrm>
                <a:off x="8281" y="7599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61" name="Line 519"/>
              <p:cNvSpPr>
                <a:spLocks noChangeShapeType="1"/>
              </p:cNvSpPr>
              <p:nvPr/>
            </p:nvSpPr>
            <p:spPr bwMode="auto">
              <a:xfrm>
                <a:off x="8353" y="7344"/>
                <a:ext cx="1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Rectangle 520"/>
              <p:cNvSpPr>
                <a:spLocks noChangeArrowheads="1"/>
              </p:cNvSpPr>
              <p:nvPr/>
            </p:nvSpPr>
            <p:spPr bwMode="auto">
              <a:xfrm>
                <a:off x="8567" y="7960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63" name="Rectangle 521"/>
              <p:cNvSpPr>
                <a:spLocks noChangeArrowheads="1"/>
              </p:cNvSpPr>
              <p:nvPr/>
            </p:nvSpPr>
            <p:spPr bwMode="auto">
              <a:xfrm>
                <a:off x="8690" y="7960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64" name="Line 522"/>
              <p:cNvSpPr>
                <a:spLocks noChangeShapeType="1"/>
              </p:cNvSpPr>
              <p:nvPr/>
            </p:nvSpPr>
            <p:spPr bwMode="auto">
              <a:xfrm>
                <a:off x="8406" y="7745"/>
                <a:ext cx="168" cy="22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Rectangle 523"/>
              <p:cNvSpPr>
                <a:spLocks noChangeArrowheads="1"/>
              </p:cNvSpPr>
              <p:nvPr/>
            </p:nvSpPr>
            <p:spPr bwMode="auto">
              <a:xfrm>
                <a:off x="8167" y="8253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66" name="Line 524"/>
              <p:cNvSpPr>
                <a:spLocks noChangeShapeType="1"/>
              </p:cNvSpPr>
              <p:nvPr/>
            </p:nvSpPr>
            <p:spPr bwMode="auto">
              <a:xfrm flipH="1">
                <a:off x="8309" y="8094"/>
                <a:ext cx="243" cy="1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Rectangle 525"/>
              <p:cNvSpPr>
                <a:spLocks noChangeArrowheads="1"/>
              </p:cNvSpPr>
              <p:nvPr/>
            </p:nvSpPr>
            <p:spPr bwMode="auto">
              <a:xfrm>
                <a:off x="9231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68" name="Rectangle 526"/>
              <p:cNvSpPr>
                <a:spLocks noChangeArrowheads="1"/>
              </p:cNvSpPr>
              <p:nvPr/>
            </p:nvSpPr>
            <p:spPr bwMode="auto">
              <a:xfrm>
                <a:off x="9374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69" name="Line 527"/>
              <p:cNvSpPr>
                <a:spLocks noChangeShapeType="1"/>
              </p:cNvSpPr>
              <p:nvPr/>
            </p:nvSpPr>
            <p:spPr bwMode="auto">
              <a:xfrm flipV="1">
                <a:off x="9304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Line 528"/>
              <p:cNvSpPr>
                <a:spLocks noChangeShapeType="1"/>
              </p:cNvSpPr>
              <p:nvPr/>
            </p:nvSpPr>
            <p:spPr bwMode="auto">
              <a:xfrm flipV="1">
                <a:off x="9304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Rectangle 529"/>
              <p:cNvSpPr>
                <a:spLocks noChangeArrowheads="1"/>
              </p:cNvSpPr>
              <p:nvPr/>
            </p:nvSpPr>
            <p:spPr bwMode="auto">
              <a:xfrm>
                <a:off x="9374" y="7586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72" name="Line 530"/>
              <p:cNvSpPr>
                <a:spLocks noChangeShapeType="1"/>
              </p:cNvSpPr>
              <p:nvPr/>
            </p:nvSpPr>
            <p:spPr bwMode="auto">
              <a:xfrm>
                <a:off x="9333" y="7348"/>
                <a:ext cx="85" cy="2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Rectangle 531"/>
              <p:cNvSpPr>
                <a:spLocks noChangeArrowheads="1"/>
              </p:cNvSpPr>
              <p:nvPr/>
            </p:nvSpPr>
            <p:spPr bwMode="auto">
              <a:xfrm>
                <a:off x="9084" y="7947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74" name="Rectangle 532"/>
              <p:cNvSpPr>
                <a:spLocks noChangeArrowheads="1"/>
              </p:cNvSpPr>
              <p:nvPr/>
            </p:nvSpPr>
            <p:spPr bwMode="auto">
              <a:xfrm>
                <a:off x="9205" y="7947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75" name="Line 533"/>
              <p:cNvSpPr>
                <a:spLocks noChangeShapeType="1"/>
              </p:cNvSpPr>
              <p:nvPr/>
            </p:nvSpPr>
            <p:spPr bwMode="auto">
              <a:xfrm flipH="1">
                <a:off x="9233" y="7733"/>
                <a:ext cx="155" cy="20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Rectangle 534"/>
              <p:cNvSpPr>
                <a:spLocks noChangeArrowheads="1"/>
              </p:cNvSpPr>
              <p:nvPr/>
            </p:nvSpPr>
            <p:spPr bwMode="auto">
              <a:xfrm>
                <a:off x="9240" y="834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77" name="Line 535"/>
              <p:cNvSpPr>
                <a:spLocks noChangeShapeType="1"/>
              </p:cNvSpPr>
              <p:nvPr/>
            </p:nvSpPr>
            <p:spPr bwMode="auto">
              <a:xfrm>
                <a:off x="9200" y="8110"/>
                <a:ext cx="86" cy="23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Line 536"/>
              <p:cNvSpPr>
                <a:spLocks noChangeShapeType="1"/>
              </p:cNvSpPr>
              <p:nvPr/>
            </p:nvSpPr>
            <p:spPr bwMode="auto">
              <a:xfrm>
                <a:off x="9277" y="8022"/>
                <a:ext cx="443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Line 537"/>
              <p:cNvSpPr>
                <a:spLocks noChangeShapeType="1"/>
              </p:cNvSpPr>
              <p:nvPr/>
            </p:nvSpPr>
            <p:spPr bwMode="auto">
              <a:xfrm flipH="1">
                <a:off x="8893" y="8101"/>
                <a:ext cx="215" cy="28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Line 538"/>
              <p:cNvSpPr>
                <a:spLocks noChangeShapeType="1"/>
              </p:cNvSpPr>
              <p:nvPr/>
            </p:nvSpPr>
            <p:spPr bwMode="auto">
              <a:xfrm flipV="1">
                <a:off x="8694" y="7676"/>
                <a:ext cx="209" cy="27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Line 539"/>
              <p:cNvSpPr>
                <a:spLocks noChangeShapeType="1"/>
              </p:cNvSpPr>
              <p:nvPr/>
            </p:nvSpPr>
            <p:spPr bwMode="auto">
              <a:xfrm flipH="1" flipV="1">
                <a:off x="8094" y="7927"/>
                <a:ext cx="444" cy="9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Line 540"/>
              <p:cNvSpPr>
                <a:spLocks noChangeShapeType="1"/>
              </p:cNvSpPr>
              <p:nvPr/>
            </p:nvSpPr>
            <p:spPr bwMode="auto">
              <a:xfrm flipV="1">
                <a:off x="7815" y="7568"/>
                <a:ext cx="120" cy="33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Line 541"/>
              <p:cNvSpPr>
                <a:spLocks noChangeShapeType="1"/>
              </p:cNvSpPr>
              <p:nvPr/>
            </p:nvSpPr>
            <p:spPr bwMode="auto">
              <a:xfrm flipH="1">
                <a:off x="7258" y="7989"/>
                <a:ext cx="440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Rectangle 542"/>
              <p:cNvSpPr>
                <a:spLocks noChangeArrowheads="1"/>
              </p:cNvSpPr>
              <p:nvPr/>
            </p:nvSpPr>
            <p:spPr bwMode="auto">
              <a:xfrm>
                <a:off x="8281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85" name="Rectangle 543"/>
              <p:cNvSpPr>
                <a:spLocks noChangeArrowheads="1"/>
              </p:cNvSpPr>
              <p:nvPr/>
            </p:nvSpPr>
            <p:spPr bwMode="auto">
              <a:xfrm>
                <a:off x="8424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86" name="Line 544"/>
              <p:cNvSpPr>
                <a:spLocks noChangeShapeType="1"/>
              </p:cNvSpPr>
              <p:nvPr/>
            </p:nvSpPr>
            <p:spPr bwMode="auto">
              <a:xfrm flipV="1">
                <a:off x="8353" y="6928"/>
                <a:ext cx="1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Line 545"/>
              <p:cNvSpPr>
                <a:spLocks noChangeShapeType="1"/>
              </p:cNvSpPr>
              <p:nvPr/>
            </p:nvSpPr>
            <p:spPr bwMode="auto">
              <a:xfrm flipV="1">
                <a:off x="8353" y="7098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Line 546"/>
              <p:cNvSpPr>
                <a:spLocks noChangeShapeType="1"/>
              </p:cNvSpPr>
              <p:nvPr/>
            </p:nvSpPr>
            <p:spPr bwMode="auto">
              <a:xfrm flipH="1">
                <a:off x="3322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547"/>
              <p:cNvSpPr>
                <a:spLocks/>
              </p:cNvSpPr>
              <p:nvPr/>
            </p:nvSpPr>
            <p:spPr bwMode="auto">
              <a:xfrm>
                <a:off x="3316" y="7016"/>
                <a:ext cx="550" cy="55"/>
              </a:xfrm>
              <a:custGeom>
                <a:avLst/>
                <a:gdLst>
                  <a:gd name="T0" fmla="*/ 2147483647 w 300"/>
                  <a:gd name="T1" fmla="*/ 0 h 60"/>
                  <a:gd name="T2" fmla="*/ 2147483647 w 300"/>
                  <a:gd name="T3" fmla="*/ 17981776 h 60"/>
                  <a:gd name="T4" fmla="*/ 2147483647 w 300"/>
                  <a:gd name="T5" fmla="*/ 17981776 h 60"/>
                  <a:gd name="T6" fmla="*/ 0 w 300"/>
                  <a:gd name="T7" fmla="*/ 17981776 h 60"/>
                  <a:gd name="T8" fmla="*/ 0 w 300"/>
                  <a:gd name="T9" fmla="*/ 17981776 h 60"/>
                  <a:gd name="T10" fmla="*/ 0 w 300"/>
                  <a:gd name="T11" fmla="*/ 0 h 60"/>
                  <a:gd name="T12" fmla="*/ 2147483647 w 300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0"/>
                  <a:gd name="T22" fmla="*/ 0 h 60"/>
                  <a:gd name="T23" fmla="*/ 300 w 30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0" h="60">
                    <a:moveTo>
                      <a:pt x="300" y="0"/>
                    </a:moveTo>
                    <a:lnTo>
                      <a:pt x="300" y="31"/>
                    </a:lnTo>
                    <a:lnTo>
                      <a:pt x="300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990" name="Line 548"/>
              <p:cNvSpPr>
                <a:spLocks noChangeShapeType="1"/>
              </p:cNvSpPr>
              <p:nvPr/>
            </p:nvSpPr>
            <p:spPr bwMode="auto">
              <a:xfrm flipH="1">
                <a:off x="3870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549"/>
              <p:cNvSpPr>
                <a:spLocks/>
              </p:cNvSpPr>
              <p:nvPr/>
            </p:nvSpPr>
            <p:spPr bwMode="auto">
              <a:xfrm>
                <a:off x="3866" y="7016"/>
                <a:ext cx="549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992" name="Line 550"/>
              <p:cNvSpPr>
                <a:spLocks noChangeShapeType="1"/>
              </p:cNvSpPr>
              <p:nvPr/>
            </p:nvSpPr>
            <p:spPr bwMode="auto">
              <a:xfrm flipH="1">
                <a:off x="4418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551"/>
              <p:cNvSpPr>
                <a:spLocks/>
              </p:cNvSpPr>
              <p:nvPr/>
            </p:nvSpPr>
            <p:spPr bwMode="auto">
              <a:xfrm>
                <a:off x="4415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994" name="Line 552"/>
              <p:cNvSpPr>
                <a:spLocks noChangeShapeType="1"/>
              </p:cNvSpPr>
              <p:nvPr/>
            </p:nvSpPr>
            <p:spPr bwMode="auto">
              <a:xfrm flipH="1">
                <a:off x="4968" y="7045"/>
                <a:ext cx="484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553"/>
              <p:cNvSpPr>
                <a:spLocks/>
              </p:cNvSpPr>
              <p:nvPr/>
            </p:nvSpPr>
            <p:spPr bwMode="auto">
              <a:xfrm>
                <a:off x="4963" y="7016"/>
                <a:ext cx="491" cy="55"/>
              </a:xfrm>
              <a:custGeom>
                <a:avLst/>
                <a:gdLst>
                  <a:gd name="T0" fmla="*/ 0 w 268"/>
                  <a:gd name="T1" fmla="*/ 17981776 h 60"/>
                  <a:gd name="T2" fmla="*/ 0 w 268"/>
                  <a:gd name="T3" fmla="*/ 17981776 h 60"/>
                  <a:gd name="T4" fmla="*/ 0 w 268"/>
                  <a:gd name="T5" fmla="*/ 0 h 60"/>
                  <a:gd name="T6" fmla="*/ 2147483647 w 268"/>
                  <a:gd name="T7" fmla="*/ 0 h 60"/>
                  <a:gd name="T8" fmla="*/ 2147483647 w 268"/>
                  <a:gd name="T9" fmla="*/ 17981776 h 60"/>
                  <a:gd name="T10" fmla="*/ 0 w 268"/>
                  <a:gd name="T11" fmla="*/ 17981776 h 60"/>
                  <a:gd name="T12" fmla="*/ 0 w 268"/>
                  <a:gd name="T13" fmla="*/ 17981776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"/>
                  <a:gd name="T22" fmla="*/ 0 h 60"/>
                  <a:gd name="T23" fmla="*/ 268 w 268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" h="60">
                    <a:moveTo>
                      <a:pt x="0" y="60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996" name="Line 554"/>
              <p:cNvSpPr>
                <a:spLocks noChangeShapeType="1"/>
              </p:cNvSpPr>
              <p:nvPr/>
            </p:nvSpPr>
            <p:spPr bwMode="auto">
              <a:xfrm flipH="1">
                <a:off x="5551" y="7045"/>
                <a:ext cx="506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555"/>
              <p:cNvSpPr>
                <a:spLocks/>
              </p:cNvSpPr>
              <p:nvPr/>
            </p:nvSpPr>
            <p:spPr bwMode="auto">
              <a:xfrm>
                <a:off x="5548" y="7016"/>
                <a:ext cx="513" cy="55"/>
              </a:xfrm>
              <a:custGeom>
                <a:avLst/>
                <a:gdLst>
                  <a:gd name="T0" fmla="*/ 2147483647 w 280"/>
                  <a:gd name="T1" fmla="*/ 0 h 60"/>
                  <a:gd name="T2" fmla="*/ 2147483647 w 280"/>
                  <a:gd name="T3" fmla="*/ 17981776 h 60"/>
                  <a:gd name="T4" fmla="*/ 2147483647 w 280"/>
                  <a:gd name="T5" fmla="*/ 17981776 h 60"/>
                  <a:gd name="T6" fmla="*/ 0 w 280"/>
                  <a:gd name="T7" fmla="*/ 17981776 h 60"/>
                  <a:gd name="T8" fmla="*/ 0 w 280"/>
                  <a:gd name="T9" fmla="*/ 0 h 60"/>
                  <a:gd name="T10" fmla="*/ 2147483647 w 280"/>
                  <a:gd name="T11" fmla="*/ 0 h 60"/>
                  <a:gd name="T12" fmla="*/ 2147483647 w 280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0"/>
                  <a:gd name="T22" fmla="*/ 0 h 60"/>
                  <a:gd name="T23" fmla="*/ 280 w 28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0" h="60">
                    <a:moveTo>
                      <a:pt x="280" y="0"/>
                    </a:moveTo>
                    <a:lnTo>
                      <a:pt x="280" y="31"/>
                    </a:lnTo>
                    <a:lnTo>
                      <a:pt x="280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998" name="Line 556"/>
              <p:cNvSpPr>
                <a:spLocks noChangeShapeType="1"/>
              </p:cNvSpPr>
              <p:nvPr/>
            </p:nvSpPr>
            <p:spPr bwMode="auto">
              <a:xfrm flipH="1">
                <a:off x="6065" y="7045"/>
                <a:ext cx="542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557"/>
              <p:cNvSpPr>
                <a:spLocks/>
              </p:cNvSpPr>
              <p:nvPr/>
            </p:nvSpPr>
            <p:spPr bwMode="auto">
              <a:xfrm>
                <a:off x="6061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000" name="Line 558"/>
              <p:cNvSpPr>
                <a:spLocks noChangeShapeType="1"/>
              </p:cNvSpPr>
              <p:nvPr/>
            </p:nvSpPr>
            <p:spPr bwMode="auto">
              <a:xfrm flipH="1">
                <a:off x="6613" y="7045"/>
                <a:ext cx="542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559"/>
              <p:cNvSpPr>
                <a:spLocks/>
              </p:cNvSpPr>
              <p:nvPr/>
            </p:nvSpPr>
            <p:spPr bwMode="auto">
              <a:xfrm>
                <a:off x="6609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002" name="Line 560"/>
              <p:cNvSpPr>
                <a:spLocks noChangeShapeType="1"/>
              </p:cNvSpPr>
              <p:nvPr/>
            </p:nvSpPr>
            <p:spPr bwMode="auto">
              <a:xfrm flipH="1">
                <a:off x="7161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561"/>
              <p:cNvSpPr>
                <a:spLocks/>
              </p:cNvSpPr>
              <p:nvPr/>
            </p:nvSpPr>
            <p:spPr bwMode="auto">
              <a:xfrm>
                <a:off x="7157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004" name="Line 562"/>
              <p:cNvSpPr>
                <a:spLocks noChangeShapeType="1"/>
              </p:cNvSpPr>
              <p:nvPr/>
            </p:nvSpPr>
            <p:spPr bwMode="auto">
              <a:xfrm flipH="1">
                <a:off x="7711" y="7045"/>
                <a:ext cx="541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563"/>
              <p:cNvSpPr>
                <a:spLocks/>
              </p:cNvSpPr>
              <p:nvPr/>
            </p:nvSpPr>
            <p:spPr bwMode="auto">
              <a:xfrm>
                <a:off x="7705" y="7016"/>
                <a:ext cx="550" cy="55"/>
              </a:xfrm>
              <a:custGeom>
                <a:avLst/>
                <a:gdLst>
                  <a:gd name="T0" fmla="*/ 2147483647 w 300"/>
                  <a:gd name="T1" fmla="*/ 0 h 60"/>
                  <a:gd name="T2" fmla="*/ 2147483647 w 300"/>
                  <a:gd name="T3" fmla="*/ 17981776 h 60"/>
                  <a:gd name="T4" fmla="*/ 2147483647 w 300"/>
                  <a:gd name="T5" fmla="*/ 17981776 h 60"/>
                  <a:gd name="T6" fmla="*/ 0 w 300"/>
                  <a:gd name="T7" fmla="*/ 17981776 h 60"/>
                  <a:gd name="T8" fmla="*/ 0 w 300"/>
                  <a:gd name="T9" fmla="*/ 17981776 h 60"/>
                  <a:gd name="T10" fmla="*/ 0 w 300"/>
                  <a:gd name="T11" fmla="*/ 0 h 60"/>
                  <a:gd name="T12" fmla="*/ 2147483647 w 300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0"/>
                  <a:gd name="T22" fmla="*/ 0 h 60"/>
                  <a:gd name="T23" fmla="*/ 300 w 30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0" h="60">
                    <a:moveTo>
                      <a:pt x="300" y="0"/>
                    </a:moveTo>
                    <a:lnTo>
                      <a:pt x="300" y="31"/>
                    </a:lnTo>
                    <a:lnTo>
                      <a:pt x="300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006" name="Line 564"/>
              <p:cNvSpPr>
                <a:spLocks noChangeShapeType="1"/>
              </p:cNvSpPr>
              <p:nvPr/>
            </p:nvSpPr>
            <p:spPr bwMode="auto">
              <a:xfrm flipH="1">
                <a:off x="8259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565"/>
              <p:cNvSpPr>
                <a:spLocks/>
              </p:cNvSpPr>
              <p:nvPr/>
            </p:nvSpPr>
            <p:spPr bwMode="auto">
              <a:xfrm>
                <a:off x="8255" y="7016"/>
                <a:ext cx="549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008" name="Line 566"/>
              <p:cNvSpPr>
                <a:spLocks noChangeShapeType="1"/>
              </p:cNvSpPr>
              <p:nvPr/>
            </p:nvSpPr>
            <p:spPr bwMode="auto">
              <a:xfrm flipH="1">
                <a:off x="8807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567"/>
              <p:cNvSpPr>
                <a:spLocks/>
              </p:cNvSpPr>
              <p:nvPr/>
            </p:nvSpPr>
            <p:spPr bwMode="auto">
              <a:xfrm>
                <a:off x="8804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010" name="Line 568"/>
              <p:cNvSpPr>
                <a:spLocks noChangeShapeType="1"/>
              </p:cNvSpPr>
              <p:nvPr/>
            </p:nvSpPr>
            <p:spPr bwMode="auto">
              <a:xfrm flipH="1">
                <a:off x="9355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569"/>
              <p:cNvSpPr>
                <a:spLocks/>
              </p:cNvSpPr>
              <p:nvPr/>
            </p:nvSpPr>
            <p:spPr bwMode="auto">
              <a:xfrm>
                <a:off x="9352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0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0 h 60"/>
                  <a:gd name="T10" fmla="*/ 2147483647 w 299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9"/>
                  <a:gd name="T19" fmla="*/ 0 h 60"/>
                  <a:gd name="T20" fmla="*/ 299 w 29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9" h="60">
                    <a:moveTo>
                      <a:pt x="299" y="0"/>
                    </a:move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012" name="Line 570"/>
              <p:cNvSpPr>
                <a:spLocks noChangeShapeType="1"/>
              </p:cNvSpPr>
              <p:nvPr/>
            </p:nvSpPr>
            <p:spPr bwMode="auto">
              <a:xfrm>
                <a:off x="2774" y="7045"/>
                <a:ext cx="541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571"/>
              <p:cNvSpPr>
                <a:spLocks/>
              </p:cNvSpPr>
              <p:nvPr/>
            </p:nvSpPr>
            <p:spPr bwMode="auto">
              <a:xfrm>
                <a:off x="2768" y="7016"/>
                <a:ext cx="548" cy="55"/>
              </a:xfrm>
              <a:custGeom>
                <a:avLst/>
                <a:gdLst>
                  <a:gd name="T0" fmla="*/ 0 w 299"/>
                  <a:gd name="T1" fmla="*/ 17981776 h 60"/>
                  <a:gd name="T2" fmla="*/ 0 w 299"/>
                  <a:gd name="T3" fmla="*/ 0 h 60"/>
                  <a:gd name="T4" fmla="*/ 2147483647 w 299"/>
                  <a:gd name="T5" fmla="*/ 0 h 60"/>
                  <a:gd name="T6" fmla="*/ 2147483647 w 299"/>
                  <a:gd name="T7" fmla="*/ 17981776 h 60"/>
                  <a:gd name="T8" fmla="*/ 2147483647 w 299"/>
                  <a:gd name="T9" fmla="*/ 17981776 h 60"/>
                  <a:gd name="T10" fmla="*/ 0 w 299"/>
                  <a:gd name="T11" fmla="*/ 17981776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9"/>
                  <a:gd name="T19" fmla="*/ 0 h 60"/>
                  <a:gd name="T20" fmla="*/ 299 w 29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9" h="60">
                    <a:moveTo>
                      <a:pt x="0" y="60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014" name="Freeform 572"/>
              <p:cNvSpPr>
                <a:spLocks/>
              </p:cNvSpPr>
              <p:nvPr/>
            </p:nvSpPr>
            <p:spPr bwMode="auto">
              <a:xfrm>
                <a:off x="2433" y="7051"/>
                <a:ext cx="333" cy="181"/>
              </a:xfrm>
              <a:custGeom>
                <a:avLst/>
                <a:gdLst>
                  <a:gd name="T0" fmla="*/ 2147483647 w 182"/>
                  <a:gd name="T1" fmla="*/ 0 h 198"/>
                  <a:gd name="T2" fmla="*/ 2147483647 w 182"/>
                  <a:gd name="T3" fmla="*/ 15795108 h 198"/>
                  <a:gd name="T4" fmla="*/ 2147483647 w 182"/>
                  <a:gd name="T5" fmla="*/ 15795108 h 198"/>
                  <a:gd name="T6" fmla="*/ 0 w 182"/>
                  <a:gd name="T7" fmla="*/ 15795108 h 198"/>
                  <a:gd name="T8" fmla="*/ 2147483647 w 182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8"/>
                  <a:gd name="T17" fmla="*/ 182 w 18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8">
                    <a:moveTo>
                      <a:pt x="182" y="0"/>
                    </a:moveTo>
                    <a:lnTo>
                      <a:pt x="47" y="198"/>
                    </a:lnTo>
                    <a:lnTo>
                      <a:pt x="43" y="120"/>
                    </a:lnTo>
                    <a:lnTo>
                      <a:pt x="0" y="7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015" name="Line 573"/>
              <p:cNvSpPr>
                <a:spLocks noChangeShapeType="1"/>
              </p:cNvSpPr>
              <p:nvPr/>
            </p:nvSpPr>
            <p:spPr bwMode="auto">
              <a:xfrm flipH="1">
                <a:off x="2332" y="7162"/>
                <a:ext cx="176" cy="76"/>
              </a:xfrm>
              <a:prstGeom prst="line">
                <a:avLst/>
              </a:prstGeom>
              <a:noFill/>
              <a:ln w="165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Rectangle 575"/>
              <p:cNvSpPr>
                <a:spLocks noChangeArrowheads="1"/>
              </p:cNvSpPr>
              <p:nvPr/>
            </p:nvSpPr>
            <p:spPr bwMode="auto">
              <a:xfrm>
                <a:off x="5430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 dirty="0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1017" name="Rectangle 576"/>
              <p:cNvSpPr>
                <a:spLocks noChangeArrowheads="1"/>
              </p:cNvSpPr>
              <p:nvPr/>
            </p:nvSpPr>
            <p:spPr bwMode="auto">
              <a:xfrm>
                <a:off x="5573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18" name="Line 577"/>
              <p:cNvSpPr>
                <a:spLocks noChangeShapeType="1"/>
              </p:cNvSpPr>
              <p:nvPr/>
            </p:nvSpPr>
            <p:spPr bwMode="auto">
              <a:xfrm flipV="1">
                <a:off x="5500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Line 578"/>
              <p:cNvSpPr>
                <a:spLocks noChangeShapeType="1"/>
              </p:cNvSpPr>
              <p:nvPr/>
            </p:nvSpPr>
            <p:spPr bwMode="auto">
              <a:xfrm flipV="1">
                <a:off x="5500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Line 579"/>
              <p:cNvSpPr>
                <a:spLocks noChangeShapeType="1"/>
              </p:cNvSpPr>
              <p:nvPr/>
            </p:nvSpPr>
            <p:spPr bwMode="auto">
              <a:xfrm flipH="1" flipV="1">
                <a:off x="5284" y="7032"/>
                <a:ext cx="225" cy="13"/>
              </a:xfrm>
              <a:prstGeom prst="line">
                <a:avLst/>
              </a:prstGeom>
              <a:noFill/>
              <a:ln w="165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580"/>
              <p:cNvSpPr>
                <a:spLocks/>
              </p:cNvSpPr>
              <p:nvPr/>
            </p:nvSpPr>
            <p:spPr bwMode="auto">
              <a:xfrm>
                <a:off x="5276" y="7007"/>
                <a:ext cx="239" cy="64"/>
              </a:xfrm>
              <a:custGeom>
                <a:avLst/>
                <a:gdLst>
                  <a:gd name="T0" fmla="*/ 2147483647 w 130"/>
                  <a:gd name="T1" fmla="*/ 15912624 h 70"/>
                  <a:gd name="T2" fmla="*/ 2147483647 w 130"/>
                  <a:gd name="T3" fmla="*/ 15912624 h 70"/>
                  <a:gd name="T4" fmla="*/ 2147483647 w 130"/>
                  <a:gd name="T5" fmla="*/ 15912624 h 70"/>
                  <a:gd name="T6" fmla="*/ 0 w 130"/>
                  <a:gd name="T7" fmla="*/ 15912624 h 70"/>
                  <a:gd name="T8" fmla="*/ 2147483647 w 130"/>
                  <a:gd name="T9" fmla="*/ 0 h 70"/>
                  <a:gd name="T10" fmla="*/ 2147483647 w 130"/>
                  <a:gd name="T11" fmla="*/ 15912624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70"/>
                  <a:gd name="T20" fmla="*/ 130 w 130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70">
                    <a:moveTo>
                      <a:pt x="130" y="10"/>
                    </a:moveTo>
                    <a:lnTo>
                      <a:pt x="128" y="41"/>
                    </a:lnTo>
                    <a:lnTo>
                      <a:pt x="127" y="70"/>
                    </a:lnTo>
                    <a:lnTo>
                      <a:pt x="0" y="59"/>
                    </a:lnTo>
                    <a:lnTo>
                      <a:pt x="3" y="0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022" name="Text Box 585"/>
              <p:cNvSpPr txBox="1">
                <a:spLocks noChangeArrowheads="1"/>
              </p:cNvSpPr>
              <p:nvPr/>
            </p:nvSpPr>
            <p:spPr bwMode="auto">
              <a:xfrm>
                <a:off x="1440" y="7310"/>
                <a:ext cx="16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6751" tIns="33376" rIns="66751" bIns="33376"/>
              <a:lstStyle/>
              <a:p>
                <a:pPr eaLnBrk="0" hangingPunct="0"/>
                <a:r>
                  <a:rPr lang="en-GB" sz="1600" b="1" dirty="0">
                    <a:solidFill>
                      <a:srgbClr val="333333"/>
                    </a:solidFill>
                    <a:latin typeface="Cambria" pitchFamily="18" charset="0"/>
                    <a:cs typeface="Times New Roman" pitchFamily="18" charset="0"/>
                  </a:rPr>
                  <a:t>Particle surface</a:t>
                </a:r>
                <a:endParaRPr lang="en-GB" sz="1600" b="1" dirty="0">
                  <a:cs typeface="Arial" charset="0"/>
                </a:endParaRPr>
              </a:p>
            </p:txBody>
          </p:sp>
        </p:grpSp>
        <p:sp>
          <p:nvSpPr>
            <p:cNvPr id="857" name="Rectangle 166"/>
            <p:cNvSpPr>
              <a:spLocks noChangeArrowheads="1"/>
            </p:cNvSpPr>
            <p:nvPr/>
          </p:nvSpPr>
          <p:spPr bwMode="auto">
            <a:xfrm>
              <a:off x="4830" y="1040"/>
              <a:ext cx="907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r>
                <a:rPr lang="en-US" sz="1400" b="1" dirty="0" smtClean="0">
                  <a:latin typeface="Cambria" pitchFamily="18" charset="0"/>
                  <a:ea typeface="Times New Roman" pitchFamily="18" charset="0"/>
                  <a:cs typeface="Segoe UI" pitchFamily="34" charset="0"/>
                </a:rPr>
                <a:t>Water seeps onto aggregate surface changing the charge </a:t>
              </a:r>
              <a:endParaRPr lang="en-US" sz="1000" b="1" dirty="0">
                <a:latin typeface="Cambria" pitchFamily="18" charset="0"/>
                <a:cs typeface="Segoe UI" pitchFamily="34" charset="0"/>
              </a:endParaRPr>
            </a:p>
            <a:p>
              <a:pPr eaLnBrk="0" hangingPunct="0">
                <a:defRPr/>
              </a:pPr>
              <a:endParaRPr lang="en-US" sz="2800" dirty="0"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36374" y="4437112"/>
            <a:ext cx="5669658" cy="563519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Rectangle 1022"/>
          <p:cNvSpPr/>
          <p:nvPr/>
        </p:nvSpPr>
        <p:spPr>
          <a:xfrm>
            <a:off x="1767377" y="3919953"/>
            <a:ext cx="6045227" cy="5171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7704" y="443711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    </a:t>
            </a:r>
            <a:r>
              <a:rPr lang="en-US" dirty="0" err="1" smtClean="0"/>
              <a:t>O</a:t>
            </a:r>
            <a:endParaRPr lang="en-US" dirty="0" smtClean="0"/>
          </a:p>
          <a:p>
            <a:pPr algn="ctr"/>
            <a:r>
              <a:rPr lang="en-US" dirty="0"/>
              <a:t>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95735" y="4725143"/>
            <a:ext cx="54946" cy="996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flipH="1">
            <a:off x="2411759" y="4725143"/>
            <a:ext cx="36638" cy="996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79711" y="4506986"/>
            <a:ext cx="116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2540385" y="4509119"/>
            <a:ext cx="1163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382"/>
          <p:cNvSpPr txBox="1"/>
          <p:nvPr/>
        </p:nvSpPr>
        <p:spPr>
          <a:xfrm>
            <a:off x="2699792" y="444098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    </a:t>
            </a:r>
            <a:r>
              <a:rPr lang="en-US" dirty="0" err="1" smtClean="0"/>
              <a:t>O</a:t>
            </a:r>
            <a:endParaRPr lang="en-US" dirty="0" smtClean="0"/>
          </a:p>
          <a:p>
            <a:pPr algn="ctr"/>
            <a:r>
              <a:rPr lang="en-US" dirty="0"/>
              <a:t>H</a:t>
            </a:r>
          </a:p>
        </p:txBody>
      </p:sp>
      <p:cxnSp>
        <p:nvCxnSpPr>
          <p:cNvPr id="384" name="Straight Connector 383"/>
          <p:cNvCxnSpPr/>
          <p:nvPr/>
        </p:nvCxnSpPr>
        <p:spPr>
          <a:xfrm>
            <a:off x="2987823" y="4729018"/>
            <a:ext cx="54946" cy="996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flipH="1">
            <a:off x="3203847" y="4729018"/>
            <a:ext cx="36638" cy="996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2771799" y="4510861"/>
            <a:ext cx="116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3332473" y="4512994"/>
            <a:ext cx="1163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TextBox 387"/>
          <p:cNvSpPr txBox="1"/>
          <p:nvPr/>
        </p:nvSpPr>
        <p:spPr>
          <a:xfrm>
            <a:off x="3635896" y="443711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    </a:t>
            </a:r>
            <a:r>
              <a:rPr lang="en-US" dirty="0" err="1" smtClean="0"/>
              <a:t>O</a:t>
            </a:r>
            <a:endParaRPr lang="en-US" dirty="0" smtClean="0"/>
          </a:p>
          <a:p>
            <a:pPr algn="ctr"/>
            <a:r>
              <a:rPr lang="en-US" dirty="0"/>
              <a:t>H</a:t>
            </a:r>
          </a:p>
        </p:txBody>
      </p:sp>
      <p:cxnSp>
        <p:nvCxnSpPr>
          <p:cNvPr id="389" name="Straight Connector 388"/>
          <p:cNvCxnSpPr/>
          <p:nvPr/>
        </p:nvCxnSpPr>
        <p:spPr>
          <a:xfrm>
            <a:off x="3923927" y="4725143"/>
            <a:ext cx="54946" cy="996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 flipH="1">
            <a:off x="4139951" y="4725143"/>
            <a:ext cx="36638" cy="996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3635896" y="4509120"/>
            <a:ext cx="116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4268577" y="4509119"/>
            <a:ext cx="1163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/>
          <p:cNvSpPr txBox="1"/>
          <p:nvPr/>
        </p:nvSpPr>
        <p:spPr>
          <a:xfrm>
            <a:off x="4427984" y="443711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    </a:t>
            </a:r>
            <a:r>
              <a:rPr lang="en-US" dirty="0" err="1" smtClean="0"/>
              <a:t>O</a:t>
            </a:r>
            <a:endParaRPr lang="en-US" dirty="0" smtClean="0"/>
          </a:p>
          <a:p>
            <a:pPr algn="ctr"/>
            <a:r>
              <a:rPr lang="en-US" dirty="0"/>
              <a:t>H</a:t>
            </a:r>
          </a:p>
        </p:txBody>
      </p:sp>
      <p:cxnSp>
        <p:nvCxnSpPr>
          <p:cNvPr id="394" name="Straight Connector 393"/>
          <p:cNvCxnSpPr/>
          <p:nvPr/>
        </p:nvCxnSpPr>
        <p:spPr>
          <a:xfrm>
            <a:off x="4716015" y="4725143"/>
            <a:ext cx="54946" cy="996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 flipH="1">
            <a:off x="4932039" y="4725143"/>
            <a:ext cx="36638" cy="996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4427984" y="4509120"/>
            <a:ext cx="116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5060665" y="4509119"/>
            <a:ext cx="1163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5132673" y="4509119"/>
            <a:ext cx="1163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TextBox 398"/>
          <p:cNvSpPr txBox="1"/>
          <p:nvPr/>
        </p:nvSpPr>
        <p:spPr>
          <a:xfrm>
            <a:off x="5292080" y="443711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    </a:t>
            </a:r>
            <a:r>
              <a:rPr lang="en-US" dirty="0" err="1" smtClean="0"/>
              <a:t>O</a:t>
            </a:r>
            <a:endParaRPr lang="en-US" dirty="0" smtClean="0"/>
          </a:p>
          <a:p>
            <a:pPr algn="ctr"/>
            <a:r>
              <a:rPr lang="en-US" dirty="0"/>
              <a:t>H</a:t>
            </a:r>
          </a:p>
        </p:txBody>
      </p:sp>
      <p:cxnSp>
        <p:nvCxnSpPr>
          <p:cNvPr id="400" name="Straight Connector 399"/>
          <p:cNvCxnSpPr/>
          <p:nvPr/>
        </p:nvCxnSpPr>
        <p:spPr>
          <a:xfrm>
            <a:off x="5580111" y="4725143"/>
            <a:ext cx="54946" cy="996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 flipH="1">
            <a:off x="5796135" y="4725143"/>
            <a:ext cx="36638" cy="996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5292080" y="4509120"/>
            <a:ext cx="116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5924761" y="4509119"/>
            <a:ext cx="1163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6068777" y="4509119"/>
            <a:ext cx="1163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TextBox 404"/>
          <p:cNvSpPr txBox="1"/>
          <p:nvPr/>
        </p:nvSpPr>
        <p:spPr>
          <a:xfrm>
            <a:off x="6228184" y="443711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    </a:t>
            </a:r>
            <a:r>
              <a:rPr lang="en-US" dirty="0" err="1" smtClean="0"/>
              <a:t>O</a:t>
            </a:r>
            <a:endParaRPr lang="en-US" dirty="0" smtClean="0"/>
          </a:p>
          <a:p>
            <a:pPr algn="ctr"/>
            <a:r>
              <a:rPr lang="en-US" dirty="0"/>
              <a:t>H</a:t>
            </a:r>
          </a:p>
        </p:txBody>
      </p:sp>
      <p:cxnSp>
        <p:nvCxnSpPr>
          <p:cNvPr id="406" name="Straight Connector 405"/>
          <p:cNvCxnSpPr/>
          <p:nvPr/>
        </p:nvCxnSpPr>
        <p:spPr>
          <a:xfrm>
            <a:off x="6516215" y="4725143"/>
            <a:ext cx="54946" cy="996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H="1">
            <a:off x="6732239" y="4725143"/>
            <a:ext cx="36638" cy="9969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6228184" y="4509120"/>
            <a:ext cx="116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6860865" y="4509119"/>
            <a:ext cx="1163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69361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67544" y="764704"/>
            <a:ext cx="833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latin typeface="Segoe UI" pitchFamily="34" charset="0"/>
                <a:cs typeface="Segoe UI" pitchFamily="34" charset="0"/>
              </a:rPr>
              <a:t>How do conventional </a:t>
            </a:r>
            <a:r>
              <a:rPr lang="en-US" sz="3600" b="1" u="sng" dirty="0" err="1" smtClean="0">
                <a:latin typeface="Segoe UI" pitchFamily="34" charset="0"/>
                <a:cs typeface="Segoe UI" pitchFamily="34" charset="0"/>
              </a:rPr>
              <a:t>antistrips</a:t>
            </a:r>
            <a:r>
              <a:rPr lang="en-US" sz="3600" b="1" u="sng" dirty="0" smtClean="0">
                <a:latin typeface="Segoe UI" pitchFamily="34" charset="0"/>
                <a:cs typeface="Segoe UI" pitchFamily="34" charset="0"/>
              </a:rPr>
              <a:t> work?</a:t>
            </a:r>
            <a:endParaRPr lang="en-US" sz="3600" b="1" u="sng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57663" y="20515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Association- Hydrogen bonding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499992" y="2996952"/>
            <a:ext cx="0" cy="33123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11560" y="2001719"/>
            <a:ext cx="3456384" cy="491177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Improves “wetting” of asphalt to aggregate surface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609"/>
          <p:cNvGrpSpPr>
            <a:grpSpLocks/>
          </p:cNvGrpSpPr>
          <p:nvPr/>
        </p:nvGrpSpPr>
        <p:grpSpPr bwMode="auto">
          <a:xfrm>
            <a:off x="387727" y="3000654"/>
            <a:ext cx="3752156" cy="1812849"/>
            <a:chOff x="527" y="1041"/>
            <a:chExt cx="4936" cy="1457"/>
          </a:xfrm>
        </p:grpSpPr>
        <p:grpSp>
          <p:nvGrpSpPr>
            <p:cNvPr id="31" name="Group 1"/>
            <p:cNvGrpSpPr>
              <a:grpSpLocks noChangeAspect="1"/>
            </p:cNvGrpSpPr>
            <p:nvPr/>
          </p:nvGrpSpPr>
          <p:grpSpPr bwMode="auto">
            <a:xfrm>
              <a:off x="527" y="1041"/>
              <a:ext cx="4273" cy="923"/>
              <a:chOff x="1440" y="6770"/>
              <a:chExt cx="8460" cy="1828"/>
            </a:xfrm>
          </p:grpSpPr>
          <p:sp>
            <p:nvSpPr>
              <p:cNvPr id="41" name="AutoShape 165"/>
              <p:cNvSpPr>
                <a:spLocks noChangeAspect="1" noChangeArrowheads="1" noTextEdit="1"/>
              </p:cNvSpPr>
              <p:nvPr/>
            </p:nvSpPr>
            <p:spPr bwMode="auto">
              <a:xfrm>
                <a:off x="1440" y="6770"/>
                <a:ext cx="8460" cy="1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418"/>
              <p:cNvSpPr>
                <a:spLocks noChangeArrowheads="1"/>
              </p:cNvSpPr>
              <p:nvPr/>
            </p:nvSpPr>
            <p:spPr bwMode="auto">
              <a:xfrm>
                <a:off x="3054" y="7392"/>
                <a:ext cx="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43" name="Rectangle 419"/>
              <p:cNvSpPr>
                <a:spLocks noChangeArrowheads="1"/>
              </p:cNvSpPr>
              <p:nvPr/>
            </p:nvSpPr>
            <p:spPr bwMode="auto">
              <a:xfrm>
                <a:off x="3514" y="7184"/>
                <a:ext cx="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44" name="Rectangle 420"/>
              <p:cNvSpPr>
                <a:spLocks noChangeArrowheads="1"/>
              </p:cNvSpPr>
              <p:nvPr/>
            </p:nvSpPr>
            <p:spPr bwMode="auto">
              <a:xfrm>
                <a:off x="3637" y="7184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45" name="Line 421"/>
              <p:cNvSpPr>
                <a:spLocks noChangeShapeType="1"/>
              </p:cNvSpPr>
              <p:nvPr/>
            </p:nvSpPr>
            <p:spPr bwMode="auto">
              <a:xfrm flipV="1">
                <a:off x="3212" y="7307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422"/>
              <p:cNvSpPr>
                <a:spLocks noChangeArrowheads="1"/>
              </p:cNvSpPr>
              <p:nvPr/>
            </p:nvSpPr>
            <p:spPr bwMode="auto">
              <a:xfrm>
                <a:off x="4004" y="7392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47" name="Line 423"/>
              <p:cNvSpPr>
                <a:spLocks noChangeShapeType="1"/>
              </p:cNvSpPr>
              <p:nvPr/>
            </p:nvSpPr>
            <p:spPr bwMode="auto">
              <a:xfrm>
                <a:off x="3716" y="7311"/>
                <a:ext cx="273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424"/>
              <p:cNvSpPr>
                <a:spLocks noChangeArrowheads="1"/>
              </p:cNvSpPr>
              <p:nvPr/>
            </p:nvSpPr>
            <p:spPr bwMode="auto">
              <a:xfrm>
                <a:off x="4464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51" name="Rectangle 425"/>
              <p:cNvSpPr>
                <a:spLocks noChangeArrowheads="1"/>
              </p:cNvSpPr>
              <p:nvPr/>
            </p:nvSpPr>
            <p:spPr bwMode="auto">
              <a:xfrm>
                <a:off x="4587" y="718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52" name="Line 426"/>
              <p:cNvSpPr>
                <a:spLocks noChangeShapeType="1"/>
              </p:cNvSpPr>
              <p:nvPr/>
            </p:nvSpPr>
            <p:spPr bwMode="auto">
              <a:xfrm flipV="1">
                <a:off x="4162" y="7307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427"/>
              <p:cNvSpPr>
                <a:spLocks noChangeArrowheads="1"/>
              </p:cNvSpPr>
              <p:nvPr/>
            </p:nvSpPr>
            <p:spPr bwMode="auto">
              <a:xfrm>
                <a:off x="4954" y="7392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55" name="Line 428"/>
              <p:cNvSpPr>
                <a:spLocks noChangeShapeType="1"/>
              </p:cNvSpPr>
              <p:nvPr/>
            </p:nvSpPr>
            <p:spPr bwMode="auto">
              <a:xfrm>
                <a:off x="4668" y="7311"/>
                <a:ext cx="271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429"/>
              <p:cNvSpPr>
                <a:spLocks noChangeArrowheads="1"/>
              </p:cNvSpPr>
              <p:nvPr/>
            </p:nvSpPr>
            <p:spPr bwMode="auto">
              <a:xfrm>
                <a:off x="5416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 dirty="0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57" name="Rectangle 430"/>
              <p:cNvSpPr>
                <a:spLocks noChangeArrowheads="1"/>
              </p:cNvSpPr>
              <p:nvPr/>
            </p:nvSpPr>
            <p:spPr bwMode="auto">
              <a:xfrm>
                <a:off x="5537" y="718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58" name="Line 431"/>
              <p:cNvSpPr>
                <a:spLocks noChangeShapeType="1"/>
              </p:cNvSpPr>
              <p:nvPr/>
            </p:nvSpPr>
            <p:spPr bwMode="auto">
              <a:xfrm flipV="1">
                <a:off x="5113" y="7307"/>
                <a:ext cx="281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432"/>
              <p:cNvSpPr>
                <a:spLocks noChangeArrowheads="1"/>
              </p:cNvSpPr>
              <p:nvPr/>
            </p:nvSpPr>
            <p:spPr bwMode="auto">
              <a:xfrm>
                <a:off x="5907" y="7392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60" name="Line 433"/>
              <p:cNvSpPr>
                <a:spLocks noChangeShapeType="1"/>
              </p:cNvSpPr>
              <p:nvPr/>
            </p:nvSpPr>
            <p:spPr bwMode="auto">
              <a:xfrm>
                <a:off x="5617" y="7311"/>
                <a:ext cx="272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434"/>
              <p:cNvSpPr>
                <a:spLocks noChangeArrowheads="1"/>
              </p:cNvSpPr>
              <p:nvPr/>
            </p:nvSpPr>
            <p:spPr bwMode="auto">
              <a:xfrm>
                <a:off x="6365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63" name="Rectangle 435"/>
              <p:cNvSpPr>
                <a:spLocks noChangeArrowheads="1"/>
              </p:cNvSpPr>
              <p:nvPr/>
            </p:nvSpPr>
            <p:spPr bwMode="auto">
              <a:xfrm>
                <a:off x="6486" y="7184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64" name="Line 436"/>
              <p:cNvSpPr>
                <a:spLocks noChangeShapeType="1"/>
              </p:cNvSpPr>
              <p:nvPr/>
            </p:nvSpPr>
            <p:spPr bwMode="auto">
              <a:xfrm flipV="1">
                <a:off x="6063" y="7307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437"/>
              <p:cNvSpPr>
                <a:spLocks noChangeArrowheads="1"/>
              </p:cNvSpPr>
              <p:nvPr/>
            </p:nvSpPr>
            <p:spPr bwMode="auto">
              <a:xfrm>
                <a:off x="6857" y="7392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66" name="Line 438"/>
              <p:cNvSpPr>
                <a:spLocks noChangeShapeType="1"/>
              </p:cNvSpPr>
              <p:nvPr/>
            </p:nvSpPr>
            <p:spPr bwMode="auto">
              <a:xfrm>
                <a:off x="6567" y="7311"/>
                <a:ext cx="273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439"/>
              <p:cNvSpPr>
                <a:spLocks noChangeArrowheads="1"/>
              </p:cNvSpPr>
              <p:nvPr/>
            </p:nvSpPr>
            <p:spPr bwMode="auto">
              <a:xfrm>
                <a:off x="7315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68" name="Rectangle 440"/>
              <p:cNvSpPr>
                <a:spLocks noChangeArrowheads="1"/>
              </p:cNvSpPr>
              <p:nvPr/>
            </p:nvSpPr>
            <p:spPr bwMode="auto">
              <a:xfrm>
                <a:off x="7438" y="718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69" name="Line 441"/>
              <p:cNvSpPr>
                <a:spLocks noChangeShapeType="1"/>
              </p:cNvSpPr>
              <p:nvPr/>
            </p:nvSpPr>
            <p:spPr bwMode="auto">
              <a:xfrm flipV="1">
                <a:off x="7012" y="7307"/>
                <a:ext cx="281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442"/>
              <p:cNvSpPr>
                <a:spLocks noChangeArrowheads="1"/>
              </p:cNvSpPr>
              <p:nvPr/>
            </p:nvSpPr>
            <p:spPr bwMode="auto">
              <a:xfrm>
                <a:off x="7804" y="7392"/>
                <a:ext cx="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71" name="Line 443"/>
              <p:cNvSpPr>
                <a:spLocks noChangeShapeType="1"/>
              </p:cNvSpPr>
              <p:nvPr/>
            </p:nvSpPr>
            <p:spPr bwMode="auto">
              <a:xfrm>
                <a:off x="7517" y="7311"/>
                <a:ext cx="273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444"/>
              <p:cNvSpPr>
                <a:spLocks noChangeArrowheads="1"/>
              </p:cNvSpPr>
              <p:nvPr/>
            </p:nvSpPr>
            <p:spPr bwMode="auto">
              <a:xfrm>
                <a:off x="8266" y="7184"/>
                <a:ext cx="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73" name="Rectangle 445"/>
              <p:cNvSpPr>
                <a:spLocks noChangeArrowheads="1"/>
              </p:cNvSpPr>
              <p:nvPr/>
            </p:nvSpPr>
            <p:spPr bwMode="auto">
              <a:xfrm>
                <a:off x="8389" y="7184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74" name="Line 446"/>
              <p:cNvSpPr>
                <a:spLocks noChangeShapeType="1"/>
              </p:cNvSpPr>
              <p:nvPr/>
            </p:nvSpPr>
            <p:spPr bwMode="auto">
              <a:xfrm flipV="1">
                <a:off x="7962" y="7307"/>
                <a:ext cx="282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447"/>
              <p:cNvSpPr>
                <a:spLocks noChangeArrowheads="1"/>
              </p:cNvSpPr>
              <p:nvPr/>
            </p:nvSpPr>
            <p:spPr bwMode="auto">
              <a:xfrm>
                <a:off x="8754" y="7392"/>
                <a:ext cx="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76" name="Line 448"/>
              <p:cNvSpPr>
                <a:spLocks noChangeShapeType="1"/>
              </p:cNvSpPr>
              <p:nvPr/>
            </p:nvSpPr>
            <p:spPr bwMode="auto">
              <a:xfrm>
                <a:off x="8468" y="7311"/>
                <a:ext cx="271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Rectangle 449"/>
              <p:cNvSpPr>
                <a:spLocks noChangeArrowheads="1"/>
              </p:cNvSpPr>
              <p:nvPr/>
            </p:nvSpPr>
            <p:spPr bwMode="auto">
              <a:xfrm>
                <a:off x="9216" y="718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78" name="Rectangle 450"/>
              <p:cNvSpPr>
                <a:spLocks noChangeArrowheads="1"/>
              </p:cNvSpPr>
              <p:nvPr/>
            </p:nvSpPr>
            <p:spPr bwMode="auto">
              <a:xfrm>
                <a:off x="9339" y="718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79" name="Line 451"/>
              <p:cNvSpPr>
                <a:spLocks noChangeShapeType="1"/>
              </p:cNvSpPr>
              <p:nvPr/>
            </p:nvSpPr>
            <p:spPr bwMode="auto">
              <a:xfrm flipV="1">
                <a:off x="8914" y="7307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452"/>
              <p:cNvSpPr>
                <a:spLocks noChangeArrowheads="1"/>
              </p:cNvSpPr>
              <p:nvPr/>
            </p:nvSpPr>
            <p:spPr bwMode="auto">
              <a:xfrm>
                <a:off x="9707" y="7392"/>
                <a:ext cx="13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1" name="Line 453"/>
              <p:cNvSpPr>
                <a:spLocks noChangeShapeType="1"/>
              </p:cNvSpPr>
              <p:nvPr/>
            </p:nvSpPr>
            <p:spPr bwMode="auto">
              <a:xfrm>
                <a:off x="9418" y="7311"/>
                <a:ext cx="271" cy="11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454"/>
              <p:cNvSpPr>
                <a:spLocks noChangeArrowheads="1"/>
              </p:cNvSpPr>
              <p:nvPr/>
            </p:nvSpPr>
            <p:spPr bwMode="auto">
              <a:xfrm>
                <a:off x="3531" y="7599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3" name="Line 455"/>
              <p:cNvSpPr>
                <a:spLocks noChangeShapeType="1"/>
              </p:cNvSpPr>
              <p:nvPr/>
            </p:nvSpPr>
            <p:spPr bwMode="auto">
              <a:xfrm>
                <a:off x="3602" y="7344"/>
                <a:ext cx="2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Rectangle 456"/>
              <p:cNvSpPr>
                <a:spLocks noChangeArrowheads="1"/>
              </p:cNvSpPr>
              <p:nvPr/>
            </p:nvSpPr>
            <p:spPr bwMode="auto">
              <a:xfrm>
                <a:off x="3929" y="789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5" name="Rectangle 457"/>
              <p:cNvSpPr>
                <a:spLocks noChangeArrowheads="1"/>
              </p:cNvSpPr>
              <p:nvPr/>
            </p:nvSpPr>
            <p:spPr bwMode="auto">
              <a:xfrm>
                <a:off x="4050" y="7894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6" name="Line 458"/>
              <p:cNvSpPr>
                <a:spLocks noChangeShapeType="1"/>
              </p:cNvSpPr>
              <p:nvPr/>
            </p:nvSpPr>
            <p:spPr bwMode="auto">
              <a:xfrm>
                <a:off x="3678" y="7733"/>
                <a:ext cx="240" cy="1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Rectangle 459"/>
              <p:cNvSpPr>
                <a:spLocks noChangeArrowheads="1"/>
              </p:cNvSpPr>
              <p:nvPr/>
            </p:nvSpPr>
            <p:spPr bwMode="auto">
              <a:xfrm>
                <a:off x="3645" y="8253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88" name="Line 460"/>
              <p:cNvSpPr>
                <a:spLocks noChangeShapeType="1"/>
              </p:cNvSpPr>
              <p:nvPr/>
            </p:nvSpPr>
            <p:spPr bwMode="auto">
              <a:xfrm flipH="1">
                <a:off x="3766" y="8042"/>
                <a:ext cx="170" cy="22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Rectangle 461"/>
              <p:cNvSpPr>
                <a:spLocks noChangeArrowheads="1"/>
              </p:cNvSpPr>
              <p:nvPr/>
            </p:nvSpPr>
            <p:spPr bwMode="auto">
              <a:xfrm>
                <a:off x="4481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0" name="Rectangle 462"/>
              <p:cNvSpPr>
                <a:spLocks noChangeArrowheads="1"/>
              </p:cNvSpPr>
              <p:nvPr/>
            </p:nvSpPr>
            <p:spPr bwMode="auto">
              <a:xfrm>
                <a:off x="4624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1" name="Line 463"/>
              <p:cNvSpPr>
                <a:spLocks noChangeShapeType="1"/>
              </p:cNvSpPr>
              <p:nvPr/>
            </p:nvSpPr>
            <p:spPr bwMode="auto">
              <a:xfrm flipV="1">
                <a:off x="4552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464"/>
              <p:cNvSpPr>
                <a:spLocks noChangeShapeType="1"/>
              </p:cNvSpPr>
              <p:nvPr/>
            </p:nvSpPr>
            <p:spPr bwMode="auto">
              <a:xfrm flipV="1">
                <a:off x="4552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465"/>
              <p:cNvSpPr>
                <a:spLocks noChangeArrowheads="1"/>
              </p:cNvSpPr>
              <p:nvPr/>
            </p:nvSpPr>
            <p:spPr bwMode="auto">
              <a:xfrm>
                <a:off x="3531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4" name="Rectangle 466"/>
              <p:cNvSpPr>
                <a:spLocks noChangeArrowheads="1"/>
              </p:cNvSpPr>
              <p:nvPr/>
            </p:nvSpPr>
            <p:spPr bwMode="auto">
              <a:xfrm>
                <a:off x="3672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5" name="Line 467"/>
              <p:cNvSpPr>
                <a:spLocks noChangeShapeType="1"/>
              </p:cNvSpPr>
              <p:nvPr/>
            </p:nvSpPr>
            <p:spPr bwMode="auto">
              <a:xfrm flipV="1">
                <a:off x="3602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468"/>
              <p:cNvSpPr>
                <a:spLocks noChangeShapeType="1"/>
              </p:cNvSpPr>
              <p:nvPr/>
            </p:nvSpPr>
            <p:spPr bwMode="auto">
              <a:xfrm flipV="1">
                <a:off x="3602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469"/>
              <p:cNvSpPr>
                <a:spLocks noChangeArrowheads="1"/>
              </p:cNvSpPr>
              <p:nvPr/>
            </p:nvSpPr>
            <p:spPr bwMode="auto">
              <a:xfrm>
                <a:off x="4620" y="7586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98" name="Line 470"/>
              <p:cNvSpPr>
                <a:spLocks noChangeShapeType="1"/>
              </p:cNvSpPr>
              <p:nvPr/>
            </p:nvSpPr>
            <p:spPr bwMode="auto">
              <a:xfrm>
                <a:off x="4583" y="7348"/>
                <a:ext cx="85" cy="2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471"/>
              <p:cNvSpPr>
                <a:spLocks noChangeArrowheads="1"/>
              </p:cNvSpPr>
              <p:nvPr/>
            </p:nvSpPr>
            <p:spPr bwMode="auto">
              <a:xfrm>
                <a:off x="4464" y="7986"/>
                <a:ext cx="9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0" name="Rectangle 472"/>
              <p:cNvSpPr>
                <a:spLocks noChangeArrowheads="1"/>
              </p:cNvSpPr>
              <p:nvPr/>
            </p:nvSpPr>
            <p:spPr bwMode="auto">
              <a:xfrm>
                <a:off x="4587" y="7986"/>
                <a:ext cx="49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1" name="Line 473"/>
              <p:cNvSpPr>
                <a:spLocks noChangeShapeType="1"/>
              </p:cNvSpPr>
              <p:nvPr/>
            </p:nvSpPr>
            <p:spPr bwMode="auto">
              <a:xfrm flipH="1">
                <a:off x="4581" y="7742"/>
                <a:ext cx="83" cy="2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Rectangle 474"/>
              <p:cNvSpPr>
                <a:spLocks noChangeArrowheads="1"/>
              </p:cNvSpPr>
              <p:nvPr/>
            </p:nvSpPr>
            <p:spPr bwMode="auto">
              <a:xfrm>
                <a:off x="4620" y="838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3" name="Line 475"/>
              <p:cNvSpPr>
                <a:spLocks noChangeShapeType="1"/>
              </p:cNvSpPr>
              <p:nvPr/>
            </p:nvSpPr>
            <p:spPr bwMode="auto">
              <a:xfrm>
                <a:off x="4583" y="8149"/>
                <a:ext cx="85" cy="24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Rectangle 476"/>
              <p:cNvSpPr>
                <a:spLocks noChangeArrowheads="1"/>
              </p:cNvSpPr>
              <p:nvPr/>
            </p:nvSpPr>
            <p:spPr bwMode="auto">
              <a:xfrm>
                <a:off x="5430" y="7599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5" name="Line 477"/>
              <p:cNvSpPr>
                <a:spLocks noChangeShapeType="1"/>
              </p:cNvSpPr>
              <p:nvPr/>
            </p:nvSpPr>
            <p:spPr bwMode="auto">
              <a:xfrm>
                <a:off x="5500" y="7344"/>
                <a:ext cx="2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478"/>
              <p:cNvSpPr>
                <a:spLocks noChangeArrowheads="1"/>
              </p:cNvSpPr>
              <p:nvPr/>
            </p:nvSpPr>
            <p:spPr bwMode="auto">
              <a:xfrm>
                <a:off x="5716" y="7960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7" name="Rectangle 479"/>
              <p:cNvSpPr>
                <a:spLocks noChangeArrowheads="1"/>
              </p:cNvSpPr>
              <p:nvPr/>
            </p:nvSpPr>
            <p:spPr bwMode="auto">
              <a:xfrm>
                <a:off x="5837" y="7960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08" name="Line 480"/>
              <p:cNvSpPr>
                <a:spLocks noChangeShapeType="1"/>
              </p:cNvSpPr>
              <p:nvPr/>
            </p:nvSpPr>
            <p:spPr bwMode="auto">
              <a:xfrm>
                <a:off x="5555" y="7745"/>
                <a:ext cx="169" cy="22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Rectangle 481"/>
              <p:cNvSpPr>
                <a:spLocks noChangeArrowheads="1"/>
              </p:cNvSpPr>
              <p:nvPr/>
            </p:nvSpPr>
            <p:spPr bwMode="auto">
              <a:xfrm>
                <a:off x="5430" y="8319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10" name="Line 482"/>
              <p:cNvSpPr>
                <a:spLocks noChangeShapeType="1"/>
              </p:cNvSpPr>
              <p:nvPr/>
            </p:nvSpPr>
            <p:spPr bwMode="auto">
              <a:xfrm flipH="1">
                <a:off x="5551" y="8107"/>
                <a:ext cx="171" cy="22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Rectangle 483"/>
              <p:cNvSpPr>
                <a:spLocks noChangeArrowheads="1"/>
              </p:cNvSpPr>
              <p:nvPr/>
            </p:nvSpPr>
            <p:spPr bwMode="auto">
              <a:xfrm>
                <a:off x="6380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 dirty="0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112" name="Rectangle 484"/>
              <p:cNvSpPr>
                <a:spLocks noChangeArrowheads="1"/>
              </p:cNvSpPr>
              <p:nvPr/>
            </p:nvSpPr>
            <p:spPr bwMode="auto">
              <a:xfrm>
                <a:off x="6523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13" name="Line 485"/>
              <p:cNvSpPr>
                <a:spLocks noChangeShapeType="1"/>
              </p:cNvSpPr>
              <p:nvPr/>
            </p:nvSpPr>
            <p:spPr bwMode="auto">
              <a:xfrm flipV="1">
                <a:off x="6451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486"/>
              <p:cNvSpPr>
                <a:spLocks noChangeShapeType="1"/>
              </p:cNvSpPr>
              <p:nvPr/>
            </p:nvSpPr>
            <p:spPr bwMode="auto">
              <a:xfrm flipV="1">
                <a:off x="6451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Rectangle 487"/>
              <p:cNvSpPr>
                <a:spLocks noChangeArrowheads="1"/>
              </p:cNvSpPr>
              <p:nvPr/>
            </p:nvSpPr>
            <p:spPr bwMode="auto">
              <a:xfrm>
                <a:off x="6380" y="7599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16" name="Line 488"/>
              <p:cNvSpPr>
                <a:spLocks noChangeShapeType="1"/>
              </p:cNvSpPr>
              <p:nvPr/>
            </p:nvSpPr>
            <p:spPr bwMode="auto">
              <a:xfrm>
                <a:off x="6451" y="7344"/>
                <a:ext cx="2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Rectangle 489"/>
              <p:cNvSpPr>
                <a:spLocks noChangeArrowheads="1"/>
              </p:cNvSpPr>
              <p:nvPr/>
            </p:nvSpPr>
            <p:spPr bwMode="auto">
              <a:xfrm>
                <a:off x="6640" y="7960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18" name="Rectangle 490"/>
              <p:cNvSpPr>
                <a:spLocks noChangeArrowheads="1"/>
              </p:cNvSpPr>
              <p:nvPr/>
            </p:nvSpPr>
            <p:spPr bwMode="auto">
              <a:xfrm>
                <a:off x="6759" y="7960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19" name="Line 491"/>
              <p:cNvSpPr>
                <a:spLocks noChangeShapeType="1"/>
              </p:cNvSpPr>
              <p:nvPr/>
            </p:nvSpPr>
            <p:spPr bwMode="auto">
              <a:xfrm>
                <a:off x="6506" y="7745"/>
                <a:ext cx="162" cy="21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 492"/>
              <p:cNvSpPr>
                <a:spLocks noChangeArrowheads="1"/>
              </p:cNvSpPr>
              <p:nvPr/>
            </p:nvSpPr>
            <p:spPr bwMode="auto">
              <a:xfrm>
                <a:off x="6380" y="8319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 dirty="0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121" name="Line 493"/>
              <p:cNvSpPr>
                <a:spLocks noChangeShapeType="1"/>
              </p:cNvSpPr>
              <p:nvPr/>
            </p:nvSpPr>
            <p:spPr bwMode="auto">
              <a:xfrm flipH="1">
                <a:off x="6501" y="8116"/>
                <a:ext cx="165" cy="21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494"/>
              <p:cNvSpPr>
                <a:spLocks noChangeArrowheads="1"/>
              </p:cNvSpPr>
              <p:nvPr/>
            </p:nvSpPr>
            <p:spPr bwMode="auto">
              <a:xfrm>
                <a:off x="3370" y="7894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23" name="Line 495"/>
              <p:cNvSpPr>
                <a:spLocks noChangeShapeType="1"/>
              </p:cNvSpPr>
              <p:nvPr/>
            </p:nvSpPr>
            <p:spPr bwMode="auto">
              <a:xfrm flipH="1">
                <a:off x="3538" y="7971"/>
                <a:ext cx="361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496"/>
              <p:cNvSpPr>
                <a:spLocks noChangeShapeType="1"/>
              </p:cNvSpPr>
              <p:nvPr/>
            </p:nvSpPr>
            <p:spPr bwMode="auto">
              <a:xfrm flipV="1">
                <a:off x="4101" y="7568"/>
                <a:ext cx="114" cy="33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497"/>
              <p:cNvSpPr>
                <a:spLocks noChangeArrowheads="1"/>
              </p:cNvSpPr>
              <p:nvPr/>
            </p:nvSpPr>
            <p:spPr bwMode="auto">
              <a:xfrm>
                <a:off x="5029" y="7986"/>
                <a:ext cx="137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 dirty="0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126" name="Line 498"/>
              <p:cNvSpPr>
                <a:spLocks noChangeShapeType="1"/>
              </p:cNvSpPr>
              <p:nvPr/>
            </p:nvSpPr>
            <p:spPr bwMode="auto">
              <a:xfrm>
                <a:off x="4660" y="8063"/>
                <a:ext cx="34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499"/>
              <p:cNvSpPr>
                <a:spLocks noChangeArrowheads="1"/>
              </p:cNvSpPr>
              <p:nvPr/>
            </p:nvSpPr>
            <p:spPr bwMode="auto">
              <a:xfrm>
                <a:off x="4004" y="8193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28" name="Line 500"/>
              <p:cNvSpPr>
                <a:spLocks noChangeShapeType="1"/>
              </p:cNvSpPr>
              <p:nvPr/>
            </p:nvSpPr>
            <p:spPr bwMode="auto">
              <a:xfrm flipH="1">
                <a:off x="4162" y="8110"/>
                <a:ext cx="280" cy="12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501"/>
              <p:cNvSpPr>
                <a:spLocks noChangeShapeType="1"/>
              </p:cNvSpPr>
              <p:nvPr/>
            </p:nvSpPr>
            <p:spPr bwMode="auto">
              <a:xfrm flipV="1">
                <a:off x="5801" y="7634"/>
                <a:ext cx="119" cy="3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502"/>
              <p:cNvSpPr>
                <a:spLocks noChangeShapeType="1"/>
              </p:cNvSpPr>
              <p:nvPr/>
            </p:nvSpPr>
            <p:spPr bwMode="auto">
              <a:xfrm flipH="1" flipV="1">
                <a:off x="5298" y="7826"/>
                <a:ext cx="394" cy="17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Rectangle 503"/>
              <p:cNvSpPr>
                <a:spLocks noChangeArrowheads="1"/>
              </p:cNvSpPr>
              <p:nvPr/>
            </p:nvSpPr>
            <p:spPr bwMode="auto">
              <a:xfrm>
                <a:off x="7132" y="816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32" name="Line 504"/>
              <p:cNvSpPr>
                <a:spLocks noChangeShapeType="1"/>
              </p:cNvSpPr>
              <p:nvPr/>
            </p:nvSpPr>
            <p:spPr bwMode="auto">
              <a:xfrm>
                <a:off x="6842" y="8086"/>
                <a:ext cx="271" cy="11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Rectangle 505"/>
              <p:cNvSpPr>
                <a:spLocks noChangeArrowheads="1"/>
              </p:cNvSpPr>
              <p:nvPr/>
            </p:nvSpPr>
            <p:spPr bwMode="auto">
              <a:xfrm>
                <a:off x="6107" y="796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34" name="Line 506"/>
              <p:cNvSpPr>
                <a:spLocks noChangeShapeType="1"/>
              </p:cNvSpPr>
              <p:nvPr/>
            </p:nvSpPr>
            <p:spPr bwMode="auto">
              <a:xfrm flipH="1">
                <a:off x="6275" y="8037"/>
                <a:ext cx="334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Rectangle 507"/>
              <p:cNvSpPr>
                <a:spLocks noChangeArrowheads="1"/>
              </p:cNvSpPr>
              <p:nvPr/>
            </p:nvSpPr>
            <p:spPr bwMode="auto">
              <a:xfrm>
                <a:off x="7331" y="7599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36" name="Line 508"/>
              <p:cNvSpPr>
                <a:spLocks noChangeShapeType="1"/>
              </p:cNvSpPr>
              <p:nvPr/>
            </p:nvSpPr>
            <p:spPr bwMode="auto">
              <a:xfrm>
                <a:off x="7403" y="7344"/>
                <a:ext cx="2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Rectangle 509"/>
              <p:cNvSpPr>
                <a:spLocks noChangeArrowheads="1"/>
              </p:cNvSpPr>
              <p:nvPr/>
            </p:nvSpPr>
            <p:spPr bwMode="auto">
              <a:xfrm>
                <a:off x="7729" y="789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38" name="Rectangle 510"/>
              <p:cNvSpPr>
                <a:spLocks noChangeArrowheads="1"/>
              </p:cNvSpPr>
              <p:nvPr/>
            </p:nvSpPr>
            <p:spPr bwMode="auto">
              <a:xfrm>
                <a:off x="7850" y="7894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39" name="Line 511"/>
              <p:cNvSpPr>
                <a:spLocks noChangeShapeType="1"/>
              </p:cNvSpPr>
              <p:nvPr/>
            </p:nvSpPr>
            <p:spPr bwMode="auto">
              <a:xfrm>
                <a:off x="7478" y="7733"/>
                <a:ext cx="240" cy="1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Rectangle 512"/>
              <p:cNvSpPr>
                <a:spLocks noChangeArrowheads="1"/>
              </p:cNvSpPr>
              <p:nvPr/>
            </p:nvSpPr>
            <p:spPr bwMode="auto">
              <a:xfrm>
                <a:off x="7577" y="8295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41" name="Line 513"/>
              <p:cNvSpPr>
                <a:spLocks noChangeShapeType="1"/>
              </p:cNvSpPr>
              <p:nvPr/>
            </p:nvSpPr>
            <p:spPr bwMode="auto">
              <a:xfrm flipH="1">
                <a:off x="7672" y="8050"/>
                <a:ext cx="90" cy="24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Rectangle 514"/>
              <p:cNvSpPr>
                <a:spLocks noChangeArrowheads="1"/>
              </p:cNvSpPr>
              <p:nvPr/>
            </p:nvSpPr>
            <p:spPr bwMode="auto">
              <a:xfrm>
                <a:off x="7331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43" name="Rectangle 515"/>
              <p:cNvSpPr>
                <a:spLocks noChangeArrowheads="1"/>
              </p:cNvSpPr>
              <p:nvPr/>
            </p:nvSpPr>
            <p:spPr bwMode="auto">
              <a:xfrm>
                <a:off x="7473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44" name="Line 516"/>
              <p:cNvSpPr>
                <a:spLocks noChangeShapeType="1"/>
              </p:cNvSpPr>
              <p:nvPr/>
            </p:nvSpPr>
            <p:spPr bwMode="auto">
              <a:xfrm flipV="1">
                <a:off x="7403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17"/>
              <p:cNvSpPr>
                <a:spLocks noChangeShapeType="1"/>
              </p:cNvSpPr>
              <p:nvPr/>
            </p:nvSpPr>
            <p:spPr bwMode="auto">
              <a:xfrm flipV="1">
                <a:off x="7403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Rectangle 518"/>
              <p:cNvSpPr>
                <a:spLocks noChangeArrowheads="1"/>
              </p:cNvSpPr>
              <p:nvPr/>
            </p:nvSpPr>
            <p:spPr bwMode="auto">
              <a:xfrm>
                <a:off x="8281" y="7599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47" name="Line 519"/>
              <p:cNvSpPr>
                <a:spLocks noChangeShapeType="1"/>
              </p:cNvSpPr>
              <p:nvPr/>
            </p:nvSpPr>
            <p:spPr bwMode="auto">
              <a:xfrm>
                <a:off x="8353" y="7344"/>
                <a:ext cx="1" cy="25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Rectangle 520"/>
              <p:cNvSpPr>
                <a:spLocks noChangeArrowheads="1"/>
              </p:cNvSpPr>
              <p:nvPr/>
            </p:nvSpPr>
            <p:spPr bwMode="auto">
              <a:xfrm>
                <a:off x="8567" y="7960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49" name="Rectangle 521"/>
              <p:cNvSpPr>
                <a:spLocks noChangeArrowheads="1"/>
              </p:cNvSpPr>
              <p:nvPr/>
            </p:nvSpPr>
            <p:spPr bwMode="auto">
              <a:xfrm>
                <a:off x="8690" y="7960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50" name="Line 522"/>
              <p:cNvSpPr>
                <a:spLocks noChangeShapeType="1"/>
              </p:cNvSpPr>
              <p:nvPr/>
            </p:nvSpPr>
            <p:spPr bwMode="auto">
              <a:xfrm>
                <a:off x="8406" y="7745"/>
                <a:ext cx="168" cy="22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Rectangle 523"/>
              <p:cNvSpPr>
                <a:spLocks noChangeArrowheads="1"/>
              </p:cNvSpPr>
              <p:nvPr/>
            </p:nvSpPr>
            <p:spPr bwMode="auto">
              <a:xfrm>
                <a:off x="8167" y="8253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 dirty="0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 dirty="0">
                  <a:cs typeface="Arial" charset="0"/>
                </a:endParaRPr>
              </a:p>
            </p:txBody>
          </p:sp>
          <p:sp>
            <p:nvSpPr>
              <p:cNvPr id="152" name="Line 524"/>
              <p:cNvSpPr>
                <a:spLocks noChangeShapeType="1"/>
              </p:cNvSpPr>
              <p:nvPr/>
            </p:nvSpPr>
            <p:spPr bwMode="auto">
              <a:xfrm flipH="1">
                <a:off x="8309" y="8094"/>
                <a:ext cx="243" cy="1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Rectangle 525"/>
              <p:cNvSpPr>
                <a:spLocks noChangeArrowheads="1"/>
              </p:cNvSpPr>
              <p:nvPr/>
            </p:nvSpPr>
            <p:spPr bwMode="auto">
              <a:xfrm>
                <a:off x="9231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54" name="Rectangle 526"/>
              <p:cNvSpPr>
                <a:spLocks noChangeArrowheads="1"/>
              </p:cNvSpPr>
              <p:nvPr/>
            </p:nvSpPr>
            <p:spPr bwMode="auto">
              <a:xfrm>
                <a:off x="9374" y="6770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55" name="Line 527"/>
              <p:cNvSpPr>
                <a:spLocks noChangeShapeType="1"/>
              </p:cNvSpPr>
              <p:nvPr/>
            </p:nvSpPr>
            <p:spPr bwMode="auto">
              <a:xfrm flipV="1">
                <a:off x="9304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528"/>
              <p:cNvSpPr>
                <a:spLocks noChangeShapeType="1"/>
              </p:cNvSpPr>
              <p:nvPr/>
            </p:nvSpPr>
            <p:spPr bwMode="auto">
              <a:xfrm flipV="1">
                <a:off x="9304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Rectangle 529"/>
              <p:cNvSpPr>
                <a:spLocks noChangeArrowheads="1"/>
              </p:cNvSpPr>
              <p:nvPr/>
            </p:nvSpPr>
            <p:spPr bwMode="auto">
              <a:xfrm>
                <a:off x="9374" y="7586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58" name="Line 530"/>
              <p:cNvSpPr>
                <a:spLocks noChangeShapeType="1"/>
              </p:cNvSpPr>
              <p:nvPr/>
            </p:nvSpPr>
            <p:spPr bwMode="auto">
              <a:xfrm>
                <a:off x="9333" y="7348"/>
                <a:ext cx="85" cy="2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Rectangle 531"/>
              <p:cNvSpPr>
                <a:spLocks noChangeArrowheads="1"/>
              </p:cNvSpPr>
              <p:nvPr/>
            </p:nvSpPr>
            <p:spPr bwMode="auto">
              <a:xfrm>
                <a:off x="9084" y="7947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S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60" name="Rectangle 532"/>
              <p:cNvSpPr>
                <a:spLocks noChangeArrowheads="1"/>
              </p:cNvSpPr>
              <p:nvPr/>
            </p:nvSpPr>
            <p:spPr bwMode="auto">
              <a:xfrm>
                <a:off x="9205" y="7947"/>
                <a:ext cx="5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61" name="Line 533"/>
              <p:cNvSpPr>
                <a:spLocks noChangeShapeType="1"/>
              </p:cNvSpPr>
              <p:nvPr/>
            </p:nvSpPr>
            <p:spPr bwMode="auto">
              <a:xfrm flipH="1">
                <a:off x="9233" y="7733"/>
                <a:ext cx="155" cy="20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Rectangle 534"/>
              <p:cNvSpPr>
                <a:spLocks noChangeArrowheads="1"/>
              </p:cNvSpPr>
              <p:nvPr/>
            </p:nvSpPr>
            <p:spPr bwMode="auto">
              <a:xfrm>
                <a:off x="9240" y="8347"/>
                <a:ext cx="13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63" name="Line 535"/>
              <p:cNvSpPr>
                <a:spLocks noChangeShapeType="1"/>
              </p:cNvSpPr>
              <p:nvPr/>
            </p:nvSpPr>
            <p:spPr bwMode="auto">
              <a:xfrm>
                <a:off x="9200" y="8110"/>
                <a:ext cx="86" cy="23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536"/>
              <p:cNvSpPr>
                <a:spLocks noChangeShapeType="1"/>
              </p:cNvSpPr>
              <p:nvPr/>
            </p:nvSpPr>
            <p:spPr bwMode="auto">
              <a:xfrm>
                <a:off x="9277" y="8022"/>
                <a:ext cx="443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537"/>
              <p:cNvSpPr>
                <a:spLocks noChangeShapeType="1"/>
              </p:cNvSpPr>
              <p:nvPr/>
            </p:nvSpPr>
            <p:spPr bwMode="auto">
              <a:xfrm flipH="1">
                <a:off x="8893" y="8101"/>
                <a:ext cx="215" cy="28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538"/>
              <p:cNvSpPr>
                <a:spLocks noChangeShapeType="1"/>
              </p:cNvSpPr>
              <p:nvPr/>
            </p:nvSpPr>
            <p:spPr bwMode="auto">
              <a:xfrm flipV="1">
                <a:off x="8694" y="7676"/>
                <a:ext cx="209" cy="27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539"/>
              <p:cNvSpPr>
                <a:spLocks noChangeShapeType="1"/>
              </p:cNvSpPr>
              <p:nvPr/>
            </p:nvSpPr>
            <p:spPr bwMode="auto">
              <a:xfrm flipH="1" flipV="1">
                <a:off x="8094" y="7927"/>
                <a:ext cx="444" cy="9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540"/>
              <p:cNvSpPr>
                <a:spLocks noChangeShapeType="1"/>
              </p:cNvSpPr>
              <p:nvPr/>
            </p:nvSpPr>
            <p:spPr bwMode="auto">
              <a:xfrm flipV="1">
                <a:off x="7815" y="7568"/>
                <a:ext cx="120" cy="33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541"/>
              <p:cNvSpPr>
                <a:spLocks noChangeShapeType="1"/>
              </p:cNvSpPr>
              <p:nvPr/>
            </p:nvSpPr>
            <p:spPr bwMode="auto">
              <a:xfrm flipH="1">
                <a:off x="7258" y="7989"/>
                <a:ext cx="440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Rectangle 542"/>
              <p:cNvSpPr>
                <a:spLocks noChangeArrowheads="1"/>
              </p:cNvSpPr>
              <p:nvPr/>
            </p:nvSpPr>
            <p:spPr bwMode="auto">
              <a:xfrm>
                <a:off x="8281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71" name="Rectangle 543"/>
              <p:cNvSpPr>
                <a:spLocks noChangeArrowheads="1"/>
              </p:cNvSpPr>
              <p:nvPr/>
            </p:nvSpPr>
            <p:spPr bwMode="auto">
              <a:xfrm>
                <a:off x="8424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172" name="Line 544"/>
              <p:cNvSpPr>
                <a:spLocks noChangeShapeType="1"/>
              </p:cNvSpPr>
              <p:nvPr/>
            </p:nvSpPr>
            <p:spPr bwMode="auto">
              <a:xfrm flipV="1">
                <a:off x="8353" y="6928"/>
                <a:ext cx="1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545"/>
              <p:cNvSpPr>
                <a:spLocks noChangeShapeType="1"/>
              </p:cNvSpPr>
              <p:nvPr/>
            </p:nvSpPr>
            <p:spPr bwMode="auto">
              <a:xfrm flipV="1">
                <a:off x="8353" y="7098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546"/>
              <p:cNvSpPr>
                <a:spLocks noChangeShapeType="1"/>
              </p:cNvSpPr>
              <p:nvPr/>
            </p:nvSpPr>
            <p:spPr bwMode="auto">
              <a:xfrm flipH="1">
                <a:off x="3322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547"/>
              <p:cNvSpPr>
                <a:spLocks/>
              </p:cNvSpPr>
              <p:nvPr/>
            </p:nvSpPr>
            <p:spPr bwMode="auto">
              <a:xfrm>
                <a:off x="3316" y="7016"/>
                <a:ext cx="550" cy="55"/>
              </a:xfrm>
              <a:custGeom>
                <a:avLst/>
                <a:gdLst>
                  <a:gd name="T0" fmla="*/ 2147483647 w 300"/>
                  <a:gd name="T1" fmla="*/ 0 h 60"/>
                  <a:gd name="T2" fmla="*/ 2147483647 w 300"/>
                  <a:gd name="T3" fmla="*/ 17981776 h 60"/>
                  <a:gd name="T4" fmla="*/ 2147483647 w 300"/>
                  <a:gd name="T5" fmla="*/ 17981776 h 60"/>
                  <a:gd name="T6" fmla="*/ 0 w 300"/>
                  <a:gd name="T7" fmla="*/ 17981776 h 60"/>
                  <a:gd name="T8" fmla="*/ 0 w 300"/>
                  <a:gd name="T9" fmla="*/ 17981776 h 60"/>
                  <a:gd name="T10" fmla="*/ 0 w 300"/>
                  <a:gd name="T11" fmla="*/ 0 h 60"/>
                  <a:gd name="T12" fmla="*/ 2147483647 w 300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0"/>
                  <a:gd name="T22" fmla="*/ 0 h 60"/>
                  <a:gd name="T23" fmla="*/ 300 w 30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0" h="60">
                    <a:moveTo>
                      <a:pt x="300" y="0"/>
                    </a:moveTo>
                    <a:lnTo>
                      <a:pt x="300" y="31"/>
                    </a:lnTo>
                    <a:lnTo>
                      <a:pt x="300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76" name="Line 548"/>
              <p:cNvSpPr>
                <a:spLocks noChangeShapeType="1"/>
              </p:cNvSpPr>
              <p:nvPr/>
            </p:nvSpPr>
            <p:spPr bwMode="auto">
              <a:xfrm flipH="1">
                <a:off x="3870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549"/>
              <p:cNvSpPr>
                <a:spLocks/>
              </p:cNvSpPr>
              <p:nvPr/>
            </p:nvSpPr>
            <p:spPr bwMode="auto">
              <a:xfrm>
                <a:off x="3866" y="7016"/>
                <a:ext cx="549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78" name="Line 550"/>
              <p:cNvSpPr>
                <a:spLocks noChangeShapeType="1"/>
              </p:cNvSpPr>
              <p:nvPr/>
            </p:nvSpPr>
            <p:spPr bwMode="auto">
              <a:xfrm flipH="1">
                <a:off x="4418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551"/>
              <p:cNvSpPr>
                <a:spLocks/>
              </p:cNvSpPr>
              <p:nvPr/>
            </p:nvSpPr>
            <p:spPr bwMode="auto">
              <a:xfrm>
                <a:off x="4415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80" name="Line 552"/>
              <p:cNvSpPr>
                <a:spLocks noChangeShapeType="1"/>
              </p:cNvSpPr>
              <p:nvPr/>
            </p:nvSpPr>
            <p:spPr bwMode="auto">
              <a:xfrm flipH="1">
                <a:off x="4968" y="7045"/>
                <a:ext cx="484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553"/>
              <p:cNvSpPr>
                <a:spLocks/>
              </p:cNvSpPr>
              <p:nvPr/>
            </p:nvSpPr>
            <p:spPr bwMode="auto">
              <a:xfrm>
                <a:off x="4963" y="7016"/>
                <a:ext cx="491" cy="55"/>
              </a:xfrm>
              <a:custGeom>
                <a:avLst/>
                <a:gdLst>
                  <a:gd name="T0" fmla="*/ 0 w 268"/>
                  <a:gd name="T1" fmla="*/ 17981776 h 60"/>
                  <a:gd name="T2" fmla="*/ 0 w 268"/>
                  <a:gd name="T3" fmla="*/ 17981776 h 60"/>
                  <a:gd name="T4" fmla="*/ 0 w 268"/>
                  <a:gd name="T5" fmla="*/ 0 h 60"/>
                  <a:gd name="T6" fmla="*/ 2147483647 w 268"/>
                  <a:gd name="T7" fmla="*/ 0 h 60"/>
                  <a:gd name="T8" fmla="*/ 2147483647 w 268"/>
                  <a:gd name="T9" fmla="*/ 17981776 h 60"/>
                  <a:gd name="T10" fmla="*/ 0 w 268"/>
                  <a:gd name="T11" fmla="*/ 17981776 h 60"/>
                  <a:gd name="T12" fmla="*/ 0 w 268"/>
                  <a:gd name="T13" fmla="*/ 17981776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"/>
                  <a:gd name="T22" fmla="*/ 0 h 60"/>
                  <a:gd name="T23" fmla="*/ 268 w 268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" h="60">
                    <a:moveTo>
                      <a:pt x="0" y="60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82" name="Line 554"/>
              <p:cNvSpPr>
                <a:spLocks noChangeShapeType="1"/>
              </p:cNvSpPr>
              <p:nvPr/>
            </p:nvSpPr>
            <p:spPr bwMode="auto">
              <a:xfrm flipH="1">
                <a:off x="5551" y="7045"/>
                <a:ext cx="506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555"/>
              <p:cNvSpPr>
                <a:spLocks/>
              </p:cNvSpPr>
              <p:nvPr/>
            </p:nvSpPr>
            <p:spPr bwMode="auto">
              <a:xfrm>
                <a:off x="5548" y="7016"/>
                <a:ext cx="513" cy="55"/>
              </a:xfrm>
              <a:custGeom>
                <a:avLst/>
                <a:gdLst>
                  <a:gd name="T0" fmla="*/ 2147483647 w 280"/>
                  <a:gd name="T1" fmla="*/ 0 h 60"/>
                  <a:gd name="T2" fmla="*/ 2147483647 w 280"/>
                  <a:gd name="T3" fmla="*/ 17981776 h 60"/>
                  <a:gd name="T4" fmla="*/ 2147483647 w 280"/>
                  <a:gd name="T5" fmla="*/ 17981776 h 60"/>
                  <a:gd name="T6" fmla="*/ 0 w 280"/>
                  <a:gd name="T7" fmla="*/ 17981776 h 60"/>
                  <a:gd name="T8" fmla="*/ 0 w 280"/>
                  <a:gd name="T9" fmla="*/ 0 h 60"/>
                  <a:gd name="T10" fmla="*/ 2147483647 w 280"/>
                  <a:gd name="T11" fmla="*/ 0 h 60"/>
                  <a:gd name="T12" fmla="*/ 2147483647 w 280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0"/>
                  <a:gd name="T22" fmla="*/ 0 h 60"/>
                  <a:gd name="T23" fmla="*/ 280 w 28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0" h="60">
                    <a:moveTo>
                      <a:pt x="280" y="0"/>
                    </a:moveTo>
                    <a:lnTo>
                      <a:pt x="280" y="31"/>
                    </a:lnTo>
                    <a:lnTo>
                      <a:pt x="280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84" name="Line 556"/>
              <p:cNvSpPr>
                <a:spLocks noChangeShapeType="1"/>
              </p:cNvSpPr>
              <p:nvPr/>
            </p:nvSpPr>
            <p:spPr bwMode="auto">
              <a:xfrm flipH="1">
                <a:off x="6065" y="7045"/>
                <a:ext cx="542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557"/>
              <p:cNvSpPr>
                <a:spLocks/>
              </p:cNvSpPr>
              <p:nvPr/>
            </p:nvSpPr>
            <p:spPr bwMode="auto">
              <a:xfrm>
                <a:off x="6061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86" name="Line 558"/>
              <p:cNvSpPr>
                <a:spLocks noChangeShapeType="1"/>
              </p:cNvSpPr>
              <p:nvPr/>
            </p:nvSpPr>
            <p:spPr bwMode="auto">
              <a:xfrm flipH="1">
                <a:off x="6613" y="7045"/>
                <a:ext cx="542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559"/>
              <p:cNvSpPr>
                <a:spLocks/>
              </p:cNvSpPr>
              <p:nvPr/>
            </p:nvSpPr>
            <p:spPr bwMode="auto">
              <a:xfrm>
                <a:off x="6609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88" name="Line 560"/>
              <p:cNvSpPr>
                <a:spLocks noChangeShapeType="1"/>
              </p:cNvSpPr>
              <p:nvPr/>
            </p:nvSpPr>
            <p:spPr bwMode="auto">
              <a:xfrm flipH="1">
                <a:off x="7161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561"/>
              <p:cNvSpPr>
                <a:spLocks/>
              </p:cNvSpPr>
              <p:nvPr/>
            </p:nvSpPr>
            <p:spPr bwMode="auto">
              <a:xfrm>
                <a:off x="7157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90" name="Line 562"/>
              <p:cNvSpPr>
                <a:spLocks noChangeShapeType="1"/>
              </p:cNvSpPr>
              <p:nvPr/>
            </p:nvSpPr>
            <p:spPr bwMode="auto">
              <a:xfrm flipH="1">
                <a:off x="7711" y="7045"/>
                <a:ext cx="541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563"/>
              <p:cNvSpPr>
                <a:spLocks/>
              </p:cNvSpPr>
              <p:nvPr/>
            </p:nvSpPr>
            <p:spPr bwMode="auto">
              <a:xfrm>
                <a:off x="7705" y="7016"/>
                <a:ext cx="550" cy="55"/>
              </a:xfrm>
              <a:custGeom>
                <a:avLst/>
                <a:gdLst>
                  <a:gd name="T0" fmla="*/ 2147483647 w 300"/>
                  <a:gd name="T1" fmla="*/ 0 h 60"/>
                  <a:gd name="T2" fmla="*/ 2147483647 w 300"/>
                  <a:gd name="T3" fmla="*/ 17981776 h 60"/>
                  <a:gd name="T4" fmla="*/ 2147483647 w 300"/>
                  <a:gd name="T5" fmla="*/ 17981776 h 60"/>
                  <a:gd name="T6" fmla="*/ 0 w 300"/>
                  <a:gd name="T7" fmla="*/ 17981776 h 60"/>
                  <a:gd name="T8" fmla="*/ 0 w 300"/>
                  <a:gd name="T9" fmla="*/ 17981776 h 60"/>
                  <a:gd name="T10" fmla="*/ 0 w 300"/>
                  <a:gd name="T11" fmla="*/ 0 h 60"/>
                  <a:gd name="T12" fmla="*/ 2147483647 w 300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0"/>
                  <a:gd name="T22" fmla="*/ 0 h 60"/>
                  <a:gd name="T23" fmla="*/ 300 w 30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0" h="60">
                    <a:moveTo>
                      <a:pt x="300" y="0"/>
                    </a:moveTo>
                    <a:lnTo>
                      <a:pt x="300" y="31"/>
                    </a:lnTo>
                    <a:lnTo>
                      <a:pt x="300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92" name="Line 564"/>
              <p:cNvSpPr>
                <a:spLocks noChangeShapeType="1"/>
              </p:cNvSpPr>
              <p:nvPr/>
            </p:nvSpPr>
            <p:spPr bwMode="auto">
              <a:xfrm flipH="1">
                <a:off x="8259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565"/>
              <p:cNvSpPr>
                <a:spLocks/>
              </p:cNvSpPr>
              <p:nvPr/>
            </p:nvSpPr>
            <p:spPr bwMode="auto">
              <a:xfrm>
                <a:off x="8255" y="7016"/>
                <a:ext cx="549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94" name="Line 566"/>
              <p:cNvSpPr>
                <a:spLocks noChangeShapeType="1"/>
              </p:cNvSpPr>
              <p:nvPr/>
            </p:nvSpPr>
            <p:spPr bwMode="auto">
              <a:xfrm flipH="1">
                <a:off x="8807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567"/>
              <p:cNvSpPr>
                <a:spLocks/>
              </p:cNvSpPr>
              <p:nvPr/>
            </p:nvSpPr>
            <p:spPr bwMode="auto">
              <a:xfrm>
                <a:off x="8804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2147483647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17981776 h 60"/>
                  <a:gd name="T10" fmla="*/ 0 w 299"/>
                  <a:gd name="T11" fmla="*/ 0 h 60"/>
                  <a:gd name="T12" fmla="*/ 2147483647 w 29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9"/>
                  <a:gd name="T22" fmla="*/ 0 h 60"/>
                  <a:gd name="T23" fmla="*/ 299 w 29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9" h="60">
                    <a:moveTo>
                      <a:pt x="299" y="0"/>
                    </a:move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96" name="Line 568"/>
              <p:cNvSpPr>
                <a:spLocks noChangeShapeType="1"/>
              </p:cNvSpPr>
              <p:nvPr/>
            </p:nvSpPr>
            <p:spPr bwMode="auto">
              <a:xfrm flipH="1">
                <a:off x="9355" y="7045"/>
                <a:ext cx="543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569"/>
              <p:cNvSpPr>
                <a:spLocks/>
              </p:cNvSpPr>
              <p:nvPr/>
            </p:nvSpPr>
            <p:spPr bwMode="auto">
              <a:xfrm>
                <a:off x="9352" y="7016"/>
                <a:ext cx="548" cy="55"/>
              </a:xfrm>
              <a:custGeom>
                <a:avLst/>
                <a:gdLst>
                  <a:gd name="T0" fmla="*/ 2147483647 w 299"/>
                  <a:gd name="T1" fmla="*/ 0 h 60"/>
                  <a:gd name="T2" fmla="*/ 2147483647 w 299"/>
                  <a:gd name="T3" fmla="*/ 17981776 h 60"/>
                  <a:gd name="T4" fmla="*/ 0 w 299"/>
                  <a:gd name="T5" fmla="*/ 17981776 h 60"/>
                  <a:gd name="T6" fmla="*/ 0 w 299"/>
                  <a:gd name="T7" fmla="*/ 17981776 h 60"/>
                  <a:gd name="T8" fmla="*/ 0 w 299"/>
                  <a:gd name="T9" fmla="*/ 0 h 60"/>
                  <a:gd name="T10" fmla="*/ 2147483647 w 299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9"/>
                  <a:gd name="T19" fmla="*/ 0 h 60"/>
                  <a:gd name="T20" fmla="*/ 299 w 29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9" h="60">
                    <a:moveTo>
                      <a:pt x="299" y="0"/>
                    </a:moveTo>
                    <a:lnTo>
                      <a:pt x="299" y="60"/>
                    </a:lnTo>
                    <a:lnTo>
                      <a:pt x="0" y="60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198" name="Line 570"/>
              <p:cNvSpPr>
                <a:spLocks noChangeShapeType="1"/>
              </p:cNvSpPr>
              <p:nvPr/>
            </p:nvSpPr>
            <p:spPr bwMode="auto">
              <a:xfrm>
                <a:off x="2774" y="7045"/>
                <a:ext cx="541" cy="2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571"/>
              <p:cNvSpPr>
                <a:spLocks/>
              </p:cNvSpPr>
              <p:nvPr/>
            </p:nvSpPr>
            <p:spPr bwMode="auto">
              <a:xfrm>
                <a:off x="2768" y="7016"/>
                <a:ext cx="548" cy="55"/>
              </a:xfrm>
              <a:custGeom>
                <a:avLst/>
                <a:gdLst>
                  <a:gd name="T0" fmla="*/ 0 w 299"/>
                  <a:gd name="T1" fmla="*/ 17981776 h 60"/>
                  <a:gd name="T2" fmla="*/ 0 w 299"/>
                  <a:gd name="T3" fmla="*/ 0 h 60"/>
                  <a:gd name="T4" fmla="*/ 2147483647 w 299"/>
                  <a:gd name="T5" fmla="*/ 0 h 60"/>
                  <a:gd name="T6" fmla="*/ 2147483647 w 299"/>
                  <a:gd name="T7" fmla="*/ 17981776 h 60"/>
                  <a:gd name="T8" fmla="*/ 2147483647 w 299"/>
                  <a:gd name="T9" fmla="*/ 17981776 h 60"/>
                  <a:gd name="T10" fmla="*/ 0 w 299"/>
                  <a:gd name="T11" fmla="*/ 17981776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9"/>
                  <a:gd name="T19" fmla="*/ 0 h 60"/>
                  <a:gd name="T20" fmla="*/ 299 w 29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9" h="60">
                    <a:moveTo>
                      <a:pt x="0" y="60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31"/>
                    </a:lnTo>
                    <a:lnTo>
                      <a:pt x="299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202" name="Rectangle 575"/>
              <p:cNvSpPr>
                <a:spLocks noChangeArrowheads="1"/>
              </p:cNvSpPr>
              <p:nvPr/>
            </p:nvSpPr>
            <p:spPr bwMode="auto">
              <a:xfrm>
                <a:off x="5430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O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203" name="Rectangle 576"/>
              <p:cNvSpPr>
                <a:spLocks noChangeArrowheads="1"/>
              </p:cNvSpPr>
              <p:nvPr/>
            </p:nvSpPr>
            <p:spPr bwMode="auto">
              <a:xfrm>
                <a:off x="5573" y="6770"/>
                <a:ext cx="13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400" b="1">
                    <a:solidFill>
                      <a:srgbClr val="000000"/>
                    </a:solidFill>
                    <a:latin typeface="Cambria" pitchFamily="18" charset="0"/>
                    <a:cs typeface="Times New Roman" pitchFamily="18" charset="0"/>
                  </a:rPr>
                  <a:t>H</a:t>
                </a:r>
                <a:endParaRPr lang="en-GB" sz="1400">
                  <a:cs typeface="Arial" charset="0"/>
                </a:endParaRPr>
              </a:p>
            </p:txBody>
          </p:sp>
          <p:sp>
            <p:nvSpPr>
              <p:cNvPr id="204" name="Line 577"/>
              <p:cNvSpPr>
                <a:spLocks noChangeShapeType="1"/>
              </p:cNvSpPr>
              <p:nvPr/>
            </p:nvSpPr>
            <p:spPr bwMode="auto">
              <a:xfrm flipV="1">
                <a:off x="5500" y="6928"/>
                <a:ext cx="2" cy="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578"/>
              <p:cNvSpPr>
                <a:spLocks noChangeShapeType="1"/>
              </p:cNvSpPr>
              <p:nvPr/>
            </p:nvSpPr>
            <p:spPr bwMode="auto">
              <a:xfrm flipV="1">
                <a:off x="5500" y="7098"/>
                <a:ext cx="2" cy="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579"/>
              <p:cNvSpPr>
                <a:spLocks noChangeShapeType="1"/>
              </p:cNvSpPr>
              <p:nvPr/>
            </p:nvSpPr>
            <p:spPr bwMode="auto">
              <a:xfrm flipH="1" flipV="1">
                <a:off x="5284" y="7032"/>
                <a:ext cx="225" cy="13"/>
              </a:xfrm>
              <a:prstGeom prst="line">
                <a:avLst/>
              </a:prstGeom>
              <a:noFill/>
              <a:ln w="165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580"/>
              <p:cNvSpPr>
                <a:spLocks/>
              </p:cNvSpPr>
              <p:nvPr/>
            </p:nvSpPr>
            <p:spPr bwMode="auto">
              <a:xfrm>
                <a:off x="5276" y="7007"/>
                <a:ext cx="239" cy="64"/>
              </a:xfrm>
              <a:custGeom>
                <a:avLst/>
                <a:gdLst>
                  <a:gd name="T0" fmla="*/ 2147483647 w 130"/>
                  <a:gd name="T1" fmla="*/ 15912624 h 70"/>
                  <a:gd name="T2" fmla="*/ 2147483647 w 130"/>
                  <a:gd name="T3" fmla="*/ 15912624 h 70"/>
                  <a:gd name="T4" fmla="*/ 2147483647 w 130"/>
                  <a:gd name="T5" fmla="*/ 15912624 h 70"/>
                  <a:gd name="T6" fmla="*/ 0 w 130"/>
                  <a:gd name="T7" fmla="*/ 15912624 h 70"/>
                  <a:gd name="T8" fmla="*/ 2147483647 w 130"/>
                  <a:gd name="T9" fmla="*/ 0 h 70"/>
                  <a:gd name="T10" fmla="*/ 2147483647 w 130"/>
                  <a:gd name="T11" fmla="*/ 15912624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70"/>
                  <a:gd name="T20" fmla="*/ 130 w 130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70">
                    <a:moveTo>
                      <a:pt x="130" y="10"/>
                    </a:moveTo>
                    <a:lnTo>
                      <a:pt x="128" y="41"/>
                    </a:lnTo>
                    <a:lnTo>
                      <a:pt x="127" y="70"/>
                    </a:lnTo>
                    <a:lnTo>
                      <a:pt x="0" y="59"/>
                    </a:lnTo>
                    <a:lnTo>
                      <a:pt x="3" y="0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cs typeface="Arial" charset="0"/>
                </a:endParaRPr>
              </a:p>
            </p:txBody>
          </p:sp>
        </p:grpSp>
        <p:sp>
          <p:nvSpPr>
            <p:cNvPr id="40" name="Rectangle 675"/>
            <p:cNvSpPr>
              <a:spLocks noChangeArrowheads="1"/>
            </p:cNvSpPr>
            <p:nvPr/>
          </p:nvSpPr>
          <p:spPr bwMode="auto">
            <a:xfrm>
              <a:off x="576" y="2258"/>
              <a:ext cx="4887" cy="2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tabLst>
                  <a:tab pos="1995488" algn="l"/>
                </a:tabLst>
              </a:pPr>
              <a:r>
                <a:rPr lang="en-GB" sz="1600" b="1" dirty="0">
                  <a:latin typeface="Calibri" pitchFamily="34" charset="0"/>
                  <a:cs typeface="Times New Roman" pitchFamily="18" charset="0"/>
                </a:rPr>
                <a:t>Untreated Stone / dust/ </a:t>
              </a:r>
              <a:r>
                <a:rPr lang="en-GB" sz="1600" b="1" dirty="0" smtClean="0">
                  <a:latin typeface="Calibri" pitchFamily="34" charset="0"/>
                  <a:cs typeface="Times New Roman" pitchFamily="18" charset="0"/>
                </a:rPr>
                <a:t>dirt</a:t>
              </a:r>
              <a:r>
                <a:rPr lang="en-GB" sz="1600" b="1" dirty="0">
                  <a:latin typeface="Calibri" pitchFamily="34" charset="0"/>
                  <a:cs typeface="Times New Roman" pitchFamily="18" charset="0"/>
                </a:rPr>
                <a:t>/ </a:t>
              </a:r>
              <a:r>
                <a:rPr lang="en-GB" sz="1600" b="1" dirty="0" smtClean="0">
                  <a:latin typeface="Calibri" pitchFamily="34" charset="0"/>
                  <a:cs typeface="Times New Roman" pitchFamily="18" charset="0"/>
                </a:rPr>
                <a:t>aggregates </a:t>
              </a:r>
              <a:endParaRPr lang="en-US" sz="1600" dirty="0">
                <a:latin typeface="Calibri" pitchFamily="34" charset="0"/>
                <a:cs typeface="Arial" charset="0"/>
              </a:endParaRPr>
            </a:p>
            <a:p>
              <a:pPr algn="ctr" eaLnBrk="0" hangingPunct="0">
                <a:tabLst>
                  <a:tab pos="1995488" algn="l"/>
                </a:tabLst>
              </a:pPr>
              <a:endParaRPr lang="en-US" sz="2000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155406" y="2725289"/>
            <a:ext cx="400370" cy="3009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Group 1"/>
          <p:cNvGrpSpPr>
            <a:grpSpLocks noChangeAspect="1"/>
          </p:cNvGrpSpPr>
          <p:nvPr/>
        </p:nvGrpSpPr>
        <p:grpSpPr bwMode="auto">
          <a:xfrm>
            <a:off x="467544" y="5232901"/>
            <a:ext cx="3248169" cy="1148427"/>
            <a:chOff x="1440" y="6770"/>
            <a:chExt cx="8460" cy="1828"/>
          </a:xfrm>
        </p:grpSpPr>
        <p:sp>
          <p:nvSpPr>
            <p:cNvPr id="212" name="AutoShape 165"/>
            <p:cNvSpPr>
              <a:spLocks noChangeAspect="1" noChangeArrowheads="1" noTextEdit="1"/>
            </p:cNvSpPr>
            <p:nvPr/>
          </p:nvSpPr>
          <p:spPr bwMode="auto">
            <a:xfrm>
              <a:off x="1440" y="6770"/>
              <a:ext cx="8460" cy="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418"/>
            <p:cNvSpPr>
              <a:spLocks noChangeArrowheads="1"/>
            </p:cNvSpPr>
            <p:nvPr/>
          </p:nvSpPr>
          <p:spPr bwMode="auto">
            <a:xfrm>
              <a:off x="3054" y="7392"/>
              <a:ext cx="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14" name="Rectangle 419"/>
            <p:cNvSpPr>
              <a:spLocks noChangeArrowheads="1"/>
            </p:cNvSpPr>
            <p:nvPr/>
          </p:nvSpPr>
          <p:spPr bwMode="auto">
            <a:xfrm>
              <a:off x="3514" y="718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15" name="Rectangle 420"/>
            <p:cNvSpPr>
              <a:spLocks noChangeArrowheads="1"/>
            </p:cNvSpPr>
            <p:nvPr/>
          </p:nvSpPr>
          <p:spPr bwMode="auto">
            <a:xfrm>
              <a:off x="3637" y="7184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16" name="Line 421"/>
            <p:cNvSpPr>
              <a:spLocks noChangeShapeType="1"/>
            </p:cNvSpPr>
            <p:nvPr/>
          </p:nvSpPr>
          <p:spPr bwMode="auto">
            <a:xfrm flipV="1">
              <a:off x="3212" y="7307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Rectangle 422"/>
            <p:cNvSpPr>
              <a:spLocks noChangeArrowheads="1"/>
            </p:cNvSpPr>
            <p:nvPr/>
          </p:nvSpPr>
          <p:spPr bwMode="auto">
            <a:xfrm>
              <a:off x="4004" y="7392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18" name="Line 423"/>
            <p:cNvSpPr>
              <a:spLocks noChangeShapeType="1"/>
            </p:cNvSpPr>
            <p:nvPr/>
          </p:nvSpPr>
          <p:spPr bwMode="auto">
            <a:xfrm>
              <a:off x="3716" y="7311"/>
              <a:ext cx="273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Rectangle 424"/>
            <p:cNvSpPr>
              <a:spLocks noChangeArrowheads="1"/>
            </p:cNvSpPr>
            <p:nvPr/>
          </p:nvSpPr>
          <p:spPr bwMode="auto">
            <a:xfrm>
              <a:off x="4464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20" name="Rectangle 425"/>
            <p:cNvSpPr>
              <a:spLocks noChangeArrowheads="1"/>
            </p:cNvSpPr>
            <p:nvPr/>
          </p:nvSpPr>
          <p:spPr bwMode="auto">
            <a:xfrm>
              <a:off x="4587" y="718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21" name="Line 426"/>
            <p:cNvSpPr>
              <a:spLocks noChangeShapeType="1"/>
            </p:cNvSpPr>
            <p:nvPr/>
          </p:nvSpPr>
          <p:spPr bwMode="auto">
            <a:xfrm flipV="1">
              <a:off x="4162" y="7307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427"/>
            <p:cNvSpPr>
              <a:spLocks noChangeArrowheads="1"/>
            </p:cNvSpPr>
            <p:nvPr/>
          </p:nvSpPr>
          <p:spPr bwMode="auto">
            <a:xfrm>
              <a:off x="4954" y="7392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23" name="Line 428"/>
            <p:cNvSpPr>
              <a:spLocks noChangeShapeType="1"/>
            </p:cNvSpPr>
            <p:nvPr/>
          </p:nvSpPr>
          <p:spPr bwMode="auto">
            <a:xfrm>
              <a:off x="4668" y="7311"/>
              <a:ext cx="271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429"/>
            <p:cNvSpPr>
              <a:spLocks noChangeArrowheads="1"/>
            </p:cNvSpPr>
            <p:nvPr/>
          </p:nvSpPr>
          <p:spPr bwMode="auto">
            <a:xfrm>
              <a:off x="5416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225" name="Rectangle 430"/>
            <p:cNvSpPr>
              <a:spLocks noChangeArrowheads="1"/>
            </p:cNvSpPr>
            <p:nvPr/>
          </p:nvSpPr>
          <p:spPr bwMode="auto">
            <a:xfrm>
              <a:off x="5537" y="718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26" name="Line 431"/>
            <p:cNvSpPr>
              <a:spLocks noChangeShapeType="1"/>
            </p:cNvSpPr>
            <p:nvPr/>
          </p:nvSpPr>
          <p:spPr bwMode="auto">
            <a:xfrm flipV="1">
              <a:off x="5113" y="7307"/>
              <a:ext cx="281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432"/>
            <p:cNvSpPr>
              <a:spLocks noChangeArrowheads="1"/>
            </p:cNvSpPr>
            <p:nvPr/>
          </p:nvSpPr>
          <p:spPr bwMode="auto">
            <a:xfrm>
              <a:off x="5907" y="7392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28" name="Line 433"/>
            <p:cNvSpPr>
              <a:spLocks noChangeShapeType="1"/>
            </p:cNvSpPr>
            <p:nvPr/>
          </p:nvSpPr>
          <p:spPr bwMode="auto">
            <a:xfrm>
              <a:off x="5617" y="7311"/>
              <a:ext cx="272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434"/>
            <p:cNvSpPr>
              <a:spLocks noChangeArrowheads="1"/>
            </p:cNvSpPr>
            <p:nvPr/>
          </p:nvSpPr>
          <p:spPr bwMode="auto">
            <a:xfrm>
              <a:off x="6365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30" name="Rectangle 435"/>
            <p:cNvSpPr>
              <a:spLocks noChangeArrowheads="1"/>
            </p:cNvSpPr>
            <p:nvPr/>
          </p:nvSpPr>
          <p:spPr bwMode="auto">
            <a:xfrm>
              <a:off x="6486" y="7184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31" name="Line 436"/>
            <p:cNvSpPr>
              <a:spLocks noChangeShapeType="1"/>
            </p:cNvSpPr>
            <p:nvPr/>
          </p:nvSpPr>
          <p:spPr bwMode="auto">
            <a:xfrm flipV="1">
              <a:off x="6063" y="7307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Rectangle 437"/>
            <p:cNvSpPr>
              <a:spLocks noChangeArrowheads="1"/>
            </p:cNvSpPr>
            <p:nvPr/>
          </p:nvSpPr>
          <p:spPr bwMode="auto">
            <a:xfrm>
              <a:off x="6857" y="7392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33" name="Line 438"/>
            <p:cNvSpPr>
              <a:spLocks noChangeShapeType="1"/>
            </p:cNvSpPr>
            <p:nvPr/>
          </p:nvSpPr>
          <p:spPr bwMode="auto">
            <a:xfrm>
              <a:off x="6567" y="7311"/>
              <a:ext cx="273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439"/>
            <p:cNvSpPr>
              <a:spLocks noChangeArrowheads="1"/>
            </p:cNvSpPr>
            <p:nvPr/>
          </p:nvSpPr>
          <p:spPr bwMode="auto">
            <a:xfrm>
              <a:off x="7315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35" name="Rectangle 440"/>
            <p:cNvSpPr>
              <a:spLocks noChangeArrowheads="1"/>
            </p:cNvSpPr>
            <p:nvPr/>
          </p:nvSpPr>
          <p:spPr bwMode="auto">
            <a:xfrm>
              <a:off x="7438" y="718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36" name="Line 441"/>
            <p:cNvSpPr>
              <a:spLocks noChangeShapeType="1"/>
            </p:cNvSpPr>
            <p:nvPr/>
          </p:nvSpPr>
          <p:spPr bwMode="auto">
            <a:xfrm flipV="1">
              <a:off x="7012" y="7307"/>
              <a:ext cx="281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442"/>
            <p:cNvSpPr>
              <a:spLocks noChangeArrowheads="1"/>
            </p:cNvSpPr>
            <p:nvPr/>
          </p:nvSpPr>
          <p:spPr bwMode="auto">
            <a:xfrm>
              <a:off x="7804" y="7392"/>
              <a:ext cx="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38" name="Line 443"/>
            <p:cNvSpPr>
              <a:spLocks noChangeShapeType="1"/>
            </p:cNvSpPr>
            <p:nvPr/>
          </p:nvSpPr>
          <p:spPr bwMode="auto">
            <a:xfrm>
              <a:off x="7517" y="7311"/>
              <a:ext cx="273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444"/>
            <p:cNvSpPr>
              <a:spLocks noChangeArrowheads="1"/>
            </p:cNvSpPr>
            <p:nvPr/>
          </p:nvSpPr>
          <p:spPr bwMode="auto">
            <a:xfrm>
              <a:off x="8266" y="718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40" name="Rectangle 445"/>
            <p:cNvSpPr>
              <a:spLocks noChangeArrowheads="1"/>
            </p:cNvSpPr>
            <p:nvPr/>
          </p:nvSpPr>
          <p:spPr bwMode="auto">
            <a:xfrm>
              <a:off x="8389" y="7184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41" name="Line 446"/>
            <p:cNvSpPr>
              <a:spLocks noChangeShapeType="1"/>
            </p:cNvSpPr>
            <p:nvPr/>
          </p:nvSpPr>
          <p:spPr bwMode="auto">
            <a:xfrm flipV="1">
              <a:off x="7962" y="7307"/>
              <a:ext cx="282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Rectangle 447"/>
            <p:cNvSpPr>
              <a:spLocks noChangeArrowheads="1"/>
            </p:cNvSpPr>
            <p:nvPr/>
          </p:nvSpPr>
          <p:spPr bwMode="auto">
            <a:xfrm>
              <a:off x="8754" y="7392"/>
              <a:ext cx="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43" name="Line 448"/>
            <p:cNvSpPr>
              <a:spLocks noChangeShapeType="1"/>
            </p:cNvSpPr>
            <p:nvPr/>
          </p:nvSpPr>
          <p:spPr bwMode="auto">
            <a:xfrm>
              <a:off x="8468" y="7311"/>
              <a:ext cx="271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Rectangle 449"/>
            <p:cNvSpPr>
              <a:spLocks noChangeArrowheads="1"/>
            </p:cNvSpPr>
            <p:nvPr/>
          </p:nvSpPr>
          <p:spPr bwMode="auto">
            <a:xfrm>
              <a:off x="9216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45" name="Rectangle 450"/>
            <p:cNvSpPr>
              <a:spLocks noChangeArrowheads="1"/>
            </p:cNvSpPr>
            <p:nvPr/>
          </p:nvSpPr>
          <p:spPr bwMode="auto">
            <a:xfrm>
              <a:off x="9339" y="718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46" name="Line 451"/>
            <p:cNvSpPr>
              <a:spLocks noChangeShapeType="1"/>
            </p:cNvSpPr>
            <p:nvPr/>
          </p:nvSpPr>
          <p:spPr bwMode="auto">
            <a:xfrm flipV="1">
              <a:off x="8914" y="7307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452"/>
            <p:cNvSpPr>
              <a:spLocks noChangeArrowheads="1"/>
            </p:cNvSpPr>
            <p:nvPr/>
          </p:nvSpPr>
          <p:spPr bwMode="auto">
            <a:xfrm>
              <a:off x="9707" y="7392"/>
              <a:ext cx="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48" name="Line 453"/>
            <p:cNvSpPr>
              <a:spLocks noChangeShapeType="1"/>
            </p:cNvSpPr>
            <p:nvPr/>
          </p:nvSpPr>
          <p:spPr bwMode="auto">
            <a:xfrm>
              <a:off x="9418" y="7311"/>
              <a:ext cx="271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Rectangle 454"/>
            <p:cNvSpPr>
              <a:spLocks noChangeArrowheads="1"/>
            </p:cNvSpPr>
            <p:nvPr/>
          </p:nvSpPr>
          <p:spPr bwMode="auto">
            <a:xfrm>
              <a:off x="3531" y="7599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50" name="Line 455"/>
            <p:cNvSpPr>
              <a:spLocks noChangeShapeType="1"/>
            </p:cNvSpPr>
            <p:nvPr/>
          </p:nvSpPr>
          <p:spPr bwMode="auto">
            <a:xfrm>
              <a:off x="3602" y="7344"/>
              <a:ext cx="2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456"/>
            <p:cNvSpPr>
              <a:spLocks noChangeArrowheads="1"/>
            </p:cNvSpPr>
            <p:nvPr/>
          </p:nvSpPr>
          <p:spPr bwMode="auto">
            <a:xfrm>
              <a:off x="3929" y="789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52" name="Rectangle 457"/>
            <p:cNvSpPr>
              <a:spLocks noChangeArrowheads="1"/>
            </p:cNvSpPr>
            <p:nvPr/>
          </p:nvSpPr>
          <p:spPr bwMode="auto">
            <a:xfrm>
              <a:off x="4050" y="789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53" name="Line 458"/>
            <p:cNvSpPr>
              <a:spLocks noChangeShapeType="1"/>
            </p:cNvSpPr>
            <p:nvPr/>
          </p:nvSpPr>
          <p:spPr bwMode="auto">
            <a:xfrm>
              <a:off x="3678" y="7733"/>
              <a:ext cx="240" cy="1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459"/>
            <p:cNvSpPr>
              <a:spLocks noChangeArrowheads="1"/>
            </p:cNvSpPr>
            <p:nvPr/>
          </p:nvSpPr>
          <p:spPr bwMode="auto">
            <a:xfrm>
              <a:off x="3645" y="8253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55" name="Line 460"/>
            <p:cNvSpPr>
              <a:spLocks noChangeShapeType="1"/>
            </p:cNvSpPr>
            <p:nvPr/>
          </p:nvSpPr>
          <p:spPr bwMode="auto">
            <a:xfrm flipH="1">
              <a:off x="3766" y="8042"/>
              <a:ext cx="170" cy="2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Rectangle 461"/>
            <p:cNvSpPr>
              <a:spLocks noChangeArrowheads="1"/>
            </p:cNvSpPr>
            <p:nvPr/>
          </p:nvSpPr>
          <p:spPr bwMode="auto">
            <a:xfrm>
              <a:off x="4481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57" name="Rectangle 462"/>
            <p:cNvSpPr>
              <a:spLocks noChangeArrowheads="1"/>
            </p:cNvSpPr>
            <p:nvPr/>
          </p:nvSpPr>
          <p:spPr bwMode="auto">
            <a:xfrm>
              <a:off x="4624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58" name="Line 463"/>
            <p:cNvSpPr>
              <a:spLocks noChangeShapeType="1"/>
            </p:cNvSpPr>
            <p:nvPr/>
          </p:nvSpPr>
          <p:spPr bwMode="auto">
            <a:xfrm flipV="1">
              <a:off x="4552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464"/>
            <p:cNvSpPr>
              <a:spLocks noChangeShapeType="1"/>
            </p:cNvSpPr>
            <p:nvPr/>
          </p:nvSpPr>
          <p:spPr bwMode="auto">
            <a:xfrm flipV="1">
              <a:off x="4552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465"/>
            <p:cNvSpPr>
              <a:spLocks noChangeArrowheads="1"/>
            </p:cNvSpPr>
            <p:nvPr/>
          </p:nvSpPr>
          <p:spPr bwMode="auto">
            <a:xfrm>
              <a:off x="3531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61" name="Rectangle 466"/>
            <p:cNvSpPr>
              <a:spLocks noChangeArrowheads="1"/>
            </p:cNvSpPr>
            <p:nvPr/>
          </p:nvSpPr>
          <p:spPr bwMode="auto">
            <a:xfrm>
              <a:off x="3672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62" name="Line 467"/>
            <p:cNvSpPr>
              <a:spLocks noChangeShapeType="1"/>
            </p:cNvSpPr>
            <p:nvPr/>
          </p:nvSpPr>
          <p:spPr bwMode="auto">
            <a:xfrm flipV="1">
              <a:off x="3602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468"/>
            <p:cNvSpPr>
              <a:spLocks noChangeShapeType="1"/>
            </p:cNvSpPr>
            <p:nvPr/>
          </p:nvSpPr>
          <p:spPr bwMode="auto">
            <a:xfrm flipV="1">
              <a:off x="3602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Rectangle 469"/>
            <p:cNvSpPr>
              <a:spLocks noChangeArrowheads="1"/>
            </p:cNvSpPr>
            <p:nvPr/>
          </p:nvSpPr>
          <p:spPr bwMode="auto">
            <a:xfrm>
              <a:off x="4620" y="7586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65" name="Line 470"/>
            <p:cNvSpPr>
              <a:spLocks noChangeShapeType="1"/>
            </p:cNvSpPr>
            <p:nvPr/>
          </p:nvSpPr>
          <p:spPr bwMode="auto">
            <a:xfrm>
              <a:off x="4583" y="7348"/>
              <a:ext cx="85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471"/>
            <p:cNvSpPr>
              <a:spLocks noChangeArrowheads="1"/>
            </p:cNvSpPr>
            <p:nvPr/>
          </p:nvSpPr>
          <p:spPr bwMode="auto">
            <a:xfrm>
              <a:off x="4464" y="7986"/>
              <a:ext cx="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67" name="Rectangle 472"/>
            <p:cNvSpPr>
              <a:spLocks noChangeArrowheads="1"/>
            </p:cNvSpPr>
            <p:nvPr/>
          </p:nvSpPr>
          <p:spPr bwMode="auto">
            <a:xfrm>
              <a:off x="4587" y="7986"/>
              <a:ext cx="4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68" name="Line 473"/>
            <p:cNvSpPr>
              <a:spLocks noChangeShapeType="1"/>
            </p:cNvSpPr>
            <p:nvPr/>
          </p:nvSpPr>
          <p:spPr bwMode="auto">
            <a:xfrm flipH="1">
              <a:off x="4581" y="7742"/>
              <a:ext cx="83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Rectangle 474"/>
            <p:cNvSpPr>
              <a:spLocks noChangeArrowheads="1"/>
            </p:cNvSpPr>
            <p:nvPr/>
          </p:nvSpPr>
          <p:spPr bwMode="auto">
            <a:xfrm>
              <a:off x="4620" y="8387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70" name="Line 475"/>
            <p:cNvSpPr>
              <a:spLocks noChangeShapeType="1"/>
            </p:cNvSpPr>
            <p:nvPr/>
          </p:nvSpPr>
          <p:spPr bwMode="auto">
            <a:xfrm>
              <a:off x="4583" y="8149"/>
              <a:ext cx="85" cy="2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Rectangle 476"/>
            <p:cNvSpPr>
              <a:spLocks noChangeArrowheads="1"/>
            </p:cNvSpPr>
            <p:nvPr/>
          </p:nvSpPr>
          <p:spPr bwMode="auto">
            <a:xfrm>
              <a:off x="5430" y="7599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72" name="Line 477"/>
            <p:cNvSpPr>
              <a:spLocks noChangeShapeType="1"/>
            </p:cNvSpPr>
            <p:nvPr/>
          </p:nvSpPr>
          <p:spPr bwMode="auto">
            <a:xfrm>
              <a:off x="5500" y="7344"/>
              <a:ext cx="2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Rectangle 478"/>
            <p:cNvSpPr>
              <a:spLocks noChangeArrowheads="1"/>
            </p:cNvSpPr>
            <p:nvPr/>
          </p:nvSpPr>
          <p:spPr bwMode="auto">
            <a:xfrm>
              <a:off x="5716" y="7960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74" name="Rectangle 479"/>
            <p:cNvSpPr>
              <a:spLocks noChangeArrowheads="1"/>
            </p:cNvSpPr>
            <p:nvPr/>
          </p:nvSpPr>
          <p:spPr bwMode="auto">
            <a:xfrm>
              <a:off x="5837" y="7960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75" name="Line 480"/>
            <p:cNvSpPr>
              <a:spLocks noChangeShapeType="1"/>
            </p:cNvSpPr>
            <p:nvPr/>
          </p:nvSpPr>
          <p:spPr bwMode="auto">
            <a:xfrm>
              <a:off x="5555" y="7745"/>
              <a:ext cx="169" cy="2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Rectangle 481"/>
            <p:cNvSpPr>
              <a:spLocks noChangeArrowheads="1"/>
            </p:cNvSpPr>
            <p:nvPr/>
          </p:nvSpPr>
          <p:spPr bwMode="auto">
            <a:xfrm>
              <a:off x="5430" y="8319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77" name="Line 482"/>
            <p:cNvSpPr>
              <a:spLocks noChangeShapeType="1"/>
            </p:cNvSpPr>
            <p:nvPr/>
          </p:nvSpPr>
          <p:spPr bwMode="auto">
            <a:xfrm flipH="1">
              <a:off x="5551" y="8107"/>
              <a:ext cx="171" cy="2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Rectangle 483"/>
            <p:cNvSpPr>
              <a:spLocks noChangeArrowheads="1"/>
            </p:cNvSpPr>
            <p:nvPr/>
          </p:nvSpPr>
          <p:spPr bwMode="auto">
            <a:xfrm>
              <a:off x="6380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279" name="Rectangle 484"/>
            <p:cNvSpPr>
              <a:spLocks noChangeArrowheads="1"/>
            </p:cNvSpPr>
            <p:nvPr/>
          </p:nvSpPr>
          <p:spPr bwMode="auto">
            <a:xfrm>
              <a:off x="6523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80" name="Line 485"/>
            <p:cNvSpPr>
              <a:spLocks noChangeShapeType="1"/>
            </p:cNvSpPr>
            <p:nvPr/>
          </p:nvSpPr>
          <p:spPr bwMode="auto">
            <a:xfrm flipV="1">
              <a:off x="6451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486"/>
            <p:cNvSpPr>
              <a:spLocks noChangeShapeType="1"/>
            </p:cNvSpPr>
            <p:nvPr/>
          </p:nvSpPr>
          <p:spPr bwMode="auto">
            <a:xfrm flipV="1">
              <a:off x="6451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Rectangle 487"/>
            <p:cNvSpPr>
              <a:spLocks noChangeArrowheads="1"/>
            </p:cNvSpPr>
            <p:nvPr/>
          </p:nvSpPr>
          <p:spPr bwMode="auto">
            <a:xfrm>
              <a:off x="6380" y="7599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83" name="Line 488"/>
            <p:cNvSpPr>
              <a:spLocks noChangeShapeType="1"/>
            </p:cNvSpPr>
            <p:nvPr/>
          </p:nvSpPr>
          <p:spPr bwMode="auto">
            <a:xfrm>
              <a:off x="6451" y="7344"/>
              <a:ext cx="2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Rectangle 489"/>
            <p:cNvSpPr>
              <a:spLocks noChangeArrowheads="1"/>
            </p:cNvSpPr>
            <p:nvPr/>
          </p:nvSpPr>
          <p:spPr bwMode="auto">
            <a:xfrm>
              <a:off x="6640" y="7960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85" name="Rectangle 490"/>
            <p:cNvSpPr>
              <a:spLocks noChangeArrowheads="1"/>
            </p:cNvSpPr>
            <p:nvPr/>
          </p:nvSpPr>
          <p:spPr bwMode="auto">
            <a:xfrm>
              <a:off x="6759" y="7960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86" name="Line 491"/>
            <p:cNvSpPr>
              <a:spLocks noChangeShapeType="1"/>
            </p:cNvSpPr>
            <p:nvPr/>
          </p:nvSpPr>
          <p:spPr bwMode="auto">
            <a:xfrm>
              <a:off x="6506" y="7745"/>
              <a:ext cx="162" cy="2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Rectangle 492"/>
            <p:cNvSpPr>
              <a:spLocks noChangeArrowheads="1"/>
            </p:cNvSpPr>
            <p:nvPr/>
          </p:nvSpPr>
          <p:spPr bwMode="auto">
            <a:xfrm>
              <a:off x="6380" y="8319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288" name="Line 493"/>
            <p:cNvSpPr>
              <a:spLocks noChangeShapeType="1"/>
            </p:cNvSpPr>
            <p:nvPr/>
          </p:nvSpPr>
          <p:spPr bwMode="auto">
            <a:xfrm flipH="1">
              <a:off x="6501" y="8116"/>
              <a:ext cx="165" cy="2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Rectangle 494"/>
            <p:cNvSpPr>
              <a:spLocks noChangeArrowheads="1"/>
            </p:cNvSpPr>
            <p:nvPr/>
          </p:nvSpPr>
          <p:spPr bwMode="auto">
            <a:xfrm>
              <a:off x="3370" y="7894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90" name="Line 495"/>
            <p:cNvSpPr>
              <a:spLocks noChangeShapeType="1"/>
            </p:cNvSpPr>
            <p:nvPr/>
          </p:nvSpPr>
          <p:spPr bwMode="auto">
            <a:xfrm flipH="1">
              <a:off x="3538" y="7971"/>
              <a:ext cx="361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496"/>
            <p:cNvSpPr>
              <a:spLocks noChangeShapeType="1"/>
            </p:cNvSpPr>
            <p:nvPr/>
          </p:nvSpPr>
          <p:spPr bwMode="auto">
            <a:xfrm flipV="1">
              <a:off x="4101" y="7568"/>
              <a:ext cx="114" cy="3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497"/>
            <p:cNvSpPr>
              <a:spLocks noChangeArrowheads="1"/>
            </p:cNvSpPr>
            <p:nvPr/>
          </p:nvSpPr>
          <p:spPr bwMode="auto">
            <a:xfrm>
              <a:off x="5029" y="7986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93" name="Line 498"/>
            <p:cNvSpPr>
              <a:spLocks noChangeShapeType="1"/>
            </p:cNvSpPr>
            <p:nvPr/>
          </p:nvSpPr>
          <p:spPr bwMode="auto">
            <a:xfrm>
              <a:off x="4660" y="8063"/>
              <a:ext cx="34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Rectangle 499"/>
            <p:cNvSpPr>
              <a:spLocks noChangeArrowheads="1"/>
            </p:cNvSpPr>
            <p:nvPr/>
          </p:nvSpPr>
          <p:spPr bwMode="auto">
            <a:xfrm>
              <a:off x="4004" y="8193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95" name="Line 500"/>
            <p:cNvSpPr>
              <a:spLocks noChangeShapeType="1"/>
            </p:cNvSpPr>
            <p:nvPr/>
          </p:nvSpPr>
          <p:spPr bwMode="auto">
            <a:xfrm flipH="1">
              <a:off x="4162" y="8110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501"/>
            <p:cNvSpPr>
              <a:spLocks noChangeShapeType="1"/>
            </p:cNvSpPr>
            <p:nvPr/>
          </p:nvSpPr>
          <p:spPr bwMode="auto">
            <a:xfrm flipV="1">
              <a:off x="5801" y="7634"/>
              <a:ext cx="119" cy="3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502"/>
            <p:cNvSpPr>
              <a:spLocks noChangeShapeType="1"/>
            </p:cNvSpPr>
            <p:nvPr/>
          </p:nvSpPr>
          <p:spPr bwMode="auto">
            <a:xfrm flipH="1" flipV="1">
              <a:off x="5298" y="7826"/>
              <a:ext cx="394" cy="17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Rectangle 503"/>
            <p:cNvSpPr>
              <a:spLocks noChangeArrowheads="1"/>
            </p:cNvSpPr>
            <p:nvPr/>
          </p:nvSpPr>
          <p:spPr bwMode="auto">
            <a:xfrm>
              <a:off x="7132" y="8167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99" name="Line 504"/>
            <p:cNvSpPr>
              <a:spLocks noChangeShapeType="1"/>
            </p:cNvSpPr>
            <p:nvPr/>
          </p:nvSpPr>
          <p:spPr bwMode="auto">
            <a:xfrm>
              <a:off x="6842" y="8086"/>
              <a:ext cx="271" cy="1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Rectangle 505"/>
            <p:cNvSpPr>
              <a:spLocks noChangeArrowheads="1"/>
            </p:cNvSpPr>
            <p:nvPr/>
          </p:nvSpPr>
          <p:spPr bwMode="auto">
            <a:xfrm>
              <a:off x="6107" y="796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301" name="Line 506"/>
            <p:cNvSpPr>
              <a:spLocks noChangeShapeType="1"/>
            </p:cNvSpPr>
            <p:nvPr/>
          </p:nvSpPr>
          <p:spPr bwMode="auto">
            <a:xfrm flipH="1">
              <a:off x="6275" y="8037"/>
              <a:ext cx="334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Rectangle 507"/>
            <p:cNvSpPr>
              <a:spLocks noChangeArrowheads="1"/>
            </p:cNvSpPr>
            <p:nvPr/>
          </p:nvSpPr>
          <p:spPr bwMode="auto">
            <a:xfrm>
              <a:off x="7331" y="7599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03" name="Line 508"/>
            <p:cNvSpPr>
              <a:spLocks noChangeShapeType="1"/>
            </p:cNvSpPr>
            <p:nvPr/>
          </p:nvSpPr>
          <p:spPr bwMode="auto">
            <a:xfrm>
              <a:off x="7403" y="7344"/>
              <a:ext cx="2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Rectangle 509"/>
            <p:cNvSpPr>
              <a:spLocks noChangeArrowheads="1"/>
            </p:cNvSpPr>
            <p:nvPr/>
          </p:nvSpPr>
          <p:spPr bwMode="auto">
            <a:xfrm>
              <a:off x="7729" y="789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05" name="Rectangle 510"/>
            <p:cNvSpPr>
              <a:spLocks noChangeArrowheads="1"/>
            </p:cNvSpPr>
            <p:nvPr/>
          </p:nvSpPr>
          <p:spPr bwMode="auto">
            <a:xfrm>
              <a:off x="7850" y="7894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06" name="Line 511"/>
            <p:cNvSpPr>
              <a:spLocks noChangeShapeType="1"/>
            </p:cNvSpPr>
            <p:nvPr/>
          </p:nvSpPr>
          <p:spPr bwMode="auto">
            <a:xfrm>
              <a:off x="7478" y="7733"/>
              <a:ext cx="240" cy="1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Rectangle 512"/>
            <p:cNvSpPr>
              <a:spLocks noChangeArrowheads="1"/>
            </p:cNvSpPr>
            <p:nvPr/>
          </p:nvSpPr>
          <p:spPr bwMode="auto">
            <a:xfrm>
              <a:off x="7577" y="8295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08" name="Line 513"/>
            <p:cNvSpPr>
              <a:spLocks noChangeShapeType="1"/>
            </p:cNvSpPr>
            <p:nvPr/>
          </p:nvSpPr>
          <p:spPr bwMode="auto">
            <a:xfrm flipH="1">
              <a:off x="7672" y="8050"/>
              <a:ext cx="90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Rectangle 514"/>
            <p:cNvSpPr>
              <a:spLocks noChangeArrowheads="1"/>
            </p:cNvSpPr>
            <p:nvPr/>
          </p:nvSpPr>
          <p:spPr bwMode="auto">
            <a:xfrm>
              <a:off x="7331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10" name="Rectangle 515"/>
            <p:cNvSpPr>
              <a:spLocks noChangeArrowheads="1"/>
            </p:cNvSpPr>
            <p:nvPr/>
          </p:nvSpPr>
          <p:spPr bwMode="auto">
            <a:xfrm>
              <a:off x="7473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11" name="Line 516"/>
            <p:cNvSpPr>
              <a:spLocks noChangeShapeType="1"/>
            </p:cNvSpPr>
            <p:nvPr/>
          </p:nvSpPr>
          <p:spPr bwMode="auto">
            <a:xfrm flipV="1">
              <a:off x="7403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517"/>
            <p:cNvSpPr>
              <a:spLocks noChangeShapeType="1"/>
            </p:cNvSpPr>
            <p:nvPr/>
          </p:nvSpPr>
          <p:spPr bwMode="auto">
            <a:xfrm flipV="1">
              <a:off x="7403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Rectangle 518"/>
            <p:cNvSpPr>
              <a:spLocks noChangeArrowheads="1"/>
            </p:cNvSpPr>
            <p:nvPr/>
          </p:nvSpPr>
          <p:spPr bwMode="auto">
            <a:xfrm>
              <a:off x="8281" y="7599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14" name="Line 519"/>
            <p:cNvSpPr>
              <a:spLocks noChangeShapeType="1"/>
            </p:cNvSpPr>
            <p:nvPr/>
          </p:nvSpPr>
          <p:spPr bwMode="auto">
            <a:xfrm>
              <a:off x="8353" y="7344"/>
              <a:ext cx="1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Rectangle 520"/>
            <p:cNvSpPr>
              <a:spLocks noChangeArrowheads="1"/>
            </p:cNvSpPr>
            <p:nvPr/>
          </p:nvSpPr>
          <p:spPr bwMode="auto">
            <a:xfrm>
              <a:off x="8567" y="7960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16" name="Rectangle 521"/>
            <p:cNvSpPr>
              <a:spLocks noChangeArrowheads="1"/>
            </p:cNvSpPr>
            <p:nvPr/>
          </p:nvSpPr>
          <p:spPr bwMode="auto">
            <a:xfrm>
              <a:off x="8690" y="7960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17" name="Line 522"/>
            <p:cNvSpPr>
              <a:spLocks noChangeShapeType="1"/>
            </p:cNvSpPr>
            <p:nvPr/>
          </p:nvSpPr>
          <p:spPr bwMode="auto">
            <a:xfrm>
              <a:off x="8406" y="7745"/>
              <a:ext cx="168" cy="2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Rectangle 523"/>
            <p:cNvSpPr>
              <a:spLocks noChangeArrowheads="1"/>
            </p:cNvSpPr>
            <p:nvPr/>
          </p:nvSpPr>
          <p:spPr bwMode="auto">
            <a:xfrm>
              <a:off x="8167" y="8253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19" name="Line 524"/>
            <p:cNvSpPr>
              <a:spLocks noChangeShapeType="1"/>
            </p:cNvSpPr>
            <p:nvPr/>
          </p:nvSpPr>
          <p:spPr bwMode="auto">
            <a:xfrm flipH="1">
              <a:off x="8309" y="8094"/>
              <a:ext cx="243" cy="1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Rectangle 525"/>
            <p:cNvSpPr>
              <a:spLocks noChangeArrowheads="1"/>
            </p:cNvSpPr>
            <p:nvPr/>
          </p:nvSpPr>
          <p:spPr bwMode="auto">
            <a:xfrm>
              <a:off x="9231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21" name="Rectangle 526"/>
            <p:cNvSpPr>
              <a:spLocks noChangeArrowheads="1"/>
            </p:cNvSpPr>
            <p:nvPr/>
          </p:nvSpPr>
          <p:spPr bwMode="auto">
            <a:xfrm>
              <a:off x="9374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22" name="Line 527"/>
            <p:cNvSpPr>
              <a:spLocks noChangeShapeType="1"/>
            </p:cNvSpPr>
            <p:nvPr/>
          </p:nvSpPr>
          <p:spPr bwMode="auto">
            <a:xfrm flipV="1">
              <a:off x="9304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528"/>
            <p:cNvSpPr>
              <a:spLocks noChangeShapeType="1"/>
            </p:cNvSpPr>
            <p:nvPr/>
          </p:nvSpPr>
          <p:spPr bwMode="auto">
            <a:xfrm flipV="1">
              <a:off x="9304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Rectangle 529"/>
            <p:cNvSpPr>
              <a:spLocks noChangeArrowheads="1"/>
            </p:cNvSpPr>
            <p:nvPr/>
          </p:nvSpPr>
          <p:spPr bwMode="auto">
            <a:xfrm>
              <a:off x="9374" y="7586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25" name="Line 530"/>
            <p:cNvSpPr>
              <a:spLocks noChangeShapeType="1"/>
            </p:cNvSpPr>
            <p:nvPr/>
          </p:nvSpPr>
          <p:spPr bwMode="auto">
            <a:xfrm>
              <a:off x="9333" y="7348"/>
              <a:ext cx="85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Rectangle 531"/>
            <p:cNvSpPr>
              <a:spLocks noChangeArrowheads="1"/>
            </p:cNvSpPr>
            <p:nvPr/>
          </p:nvSpPr>
          <p:spPr bwMode="auto">
            <a:xfrm>
              <a:off x="9084" y="7947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27" name="Rectangle 532"/>
            <p:cNvSpPr>
              <a:spLocks noChangeArrowheads="1"/>
            </p:cNvSpPr>
            <p:nvPr/>
          </p:nvSpPr>
          <p:spPr bwMode="auto">
            <a:xfrm>
              <a:off x="9205" y="7947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28" name="Line 533"/>
            <p:cNvSpPr>
              <a:spLocks noChangeShapeType="1"/>
            </p:cNvSpPr>
            <p:nvPr/>
          </p:nvSpPr>
          <p:spPr bwMode="auto">
            <a:xfrm flipH="1">
              <a:off x="9233" y="7733"/>
              <a:ext cx="155" cy="20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Rectangle 534"/>
            <p:cNvSpPr>
              <a:spLocks noChangeArrowheads="1"/>
            </p:cNvSpPr>
            <p:nvPr/>
          </p:nvSpPr>
          <p:spPr bwMode="auto">
            <a:xfrm>
              <a:off x="9240" y="8347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30" name="Line 535"/>
            <p:cNvSpPr>
              <a:spLocks noChangeShapeType="1"/>
            </p:cNvSpPr>
            <p:nvPr/>
          </p:nvSpPr>
          <p:spPr bwMode="auto">
            <a:xfrm>
              <a:off x="9200" y="8110"/>
              <a:ext cx="86" cy="2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536"/>
            <p:cNvSpPr>
              <a:spLocks noChangeShapeType="1"/>
            </p:cNvSpPr>
            <p:nvPr/>
          </p:nvSpPr>
          <p:spPr bwMode="auto">
            <a:xfrm>
              <a:off x="9277" y="8022"/>
              <a:ext cx="443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537"/>
            <p:cNvSpPr>
              <a:spLocks noChangeShapeType="1"/>
            </p:cNvSpPr>
            <p:nvPr/>
          </p:nvSpPr>
          <p:spPr bwMode="auto">
            <a:xfrm flipH="1">
              <a:off x="8893" y="8101"/>
              <a:ext cx="215" cy="28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538"/>
            <p:cNvSpPr>
              <a:spLocks noChangeShapeType="1"/>
            </p:cNvSpPr>
            <p:nvPr/>
          </p:nvSpPr>
          <p:spPr bwMode="auto">
            <a:xfrm flipV="1">
              <a:off x="8694" y="7676"/>
              <a:ext cx="209" cy="27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539"/>
            <p:cNvSpPr>
              <a:spLocks noChangeShapeType="1"/>
            </p:cNvSpPr>
            <p:nvPr/>
          </p:nvSpPr>
          <p:spPr bwMode="auto">
            <a:xfrm flipH="1" flipV="1">
              <a:off x="8094" y="7927"/>
              <a:ext cx="444" cy="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Line 540"/>
            <p:cNvSpPr>
              <a:spLocks noChangeShapeType="1"/>
            </p:cNvSpPr>
            <p:nvPr/>
          </p:nvSpPr>
          <p:spPr bwMode="auto">
            <a:xfrm flipV="1">
              <a:off x="7815" y="7568"/>
              <a:ext cx="120" cy="3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Line 541"/>
            <p:cNvSpPr>
              <a:spLocks noChangeShapeType="1"/>
            </p:cNvSpPr>
            <p:nvPr/>
          </p:nvSpPr>
          <p:spPr bwMode="auto">
            <a:xfrm flipH="1">
              <a:off x="7258" y="7989"/>
              <a:ext cx="440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Rectangle 542"/>
            <p:cNvSpPr>
              <a:spLocks noChangeArrowheads="1"/>
            </p:cNvSpPr>
            <p:nvPr/>
          </p:nvSpPr>
          <p:spPr bwMode="auto">
            <a:xfrm>
              <a:off x="8281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38" name="Rectangle 543"/>
            <p:cNvSpPr>
              <a:spLocks noChangeArrowheads="1"/>
            </p:cNvSpPr>
            <p:nvPr/>
          </p:nvSpPr>
          <p:spPr bwMode="auto">
            <a:xfrm>
              <a:off x="8424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39" name="Line 544"/>
            <p:cNvSpPr>
              <a:spLocks noChangeShapeType="1"/>
            </p:cNvSpPr>
            <p:nvPr/>
          </p:nvSpPr>
          <p:spPr bwMode="auto">
            <a:xfrm flipV="1">
              <a:off x="8353" y="6928"/>
              <a:ext cx="1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Line 545"/>
            <p:cNvSpPr>
              <a:spLocks noChangeShapeType="1"/>
            </p:cNvSpPr>
            <p:nvPr/>
          </p:nvSpPr>
          <p:spPr bwMode="auto">
            <a:xfrm flipV="1">
              <a:off x="8353" y="7098"/>
              <a:ext cx="1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546"/>
            <p:cNvSpPr>
              <a:spLocks noChangeShapeType="1"/>
            </p:cNvSpPr>
            <p:nvPr/>
          </p:nvSpPr>
          <p:spPr bwMode="auto">
            <a:xfrm flipH="1">
              <a:off x="3322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547"/>
            <p:cNvSpPr>
              <a:spLocks/>
            </p:cNvSpPr>
            <p:nvPr/>
          </p:nvSpPr>
          <p:spPr bwMode="auto">
            <a:xfrm>
              <a:off x="3316" y="7016"/>
              <a:ext cx="550" cy="55"/>
            </a:xfrm>
            <a:custGeom>
              <a:avLst/>
              <a:gdLst>
                <a:gd name="T0" fmla="*/ 2147483647 w 300"/>
                <a:gd name="T1" fmla="*/ 0 h 60"/>
                <a:gd name="T2" fmla="*/ 2147483647 w 300"/>
                <a:gd name="T3" fmla="*/ 17981776 h 60"/>
                <a:gd name="T4" fmla="*/ 2147483647 w 300"/>
                <a:gd name="T5" fmla="*/ 17981776 h 60"/>
                <a:gd name="T6" fmla="*/ 0 w 300"/>
                <a:gd name="T7" fmla="*/ 17981776 h 60"/>
                <a:gd name="T8" fmla="*/ 0 w 300"/>
                <a:gd name="T9" fmla="*/ 17981776 h 60"/>
                <a:gd name="T10" fmla="*/ 0 w 300"/>
                <a:gd name="T11" fmla="*/ 0 h 60"/>
                <a:gd name="T12" fmla="*/ 2147483647 w 30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"/>
                <a:gd name="T22" fmla="*/ 0 h 60"/>
                <a:gd name="T23" fmla="*/ 300 w 30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" h="60">
                  <a:moveTo>
                    <a:pt x="300" y="0"/>
                  </a:moveTo>
                  <a:lnTo>
                    <a:pt x="300" y="31"/>
                  </a:lnTo>
                  <a:lnTo>
                    <a:pt x="300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43" name="Line 548"/>
            <p:cNvSpPr>
              <a:spLocks noChangeShapeType="1"/>
            </p:cNvSpPr>
            <p:nvPr/>
          </p:nvSpPr>
          <p:spPr bwMode="auto">
            <a:xfrm flipH="1">
              <a:off x="3870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549"/>
            <p:cNvSpPr>
              <a:spLocks/>
            </p:cNvSpPr>
            <p:nvPr/>
          </p:nvSpPr>
          <p:spPr bwMode="auto">
            <a:xfrm>
              <a:off x="3866" y="7016"/>
              <a:ext cx="549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45" name="Line 550"/>
            <p:cNvSpPr>
              <a:spLocks noChangeShapeType="1"/>
            </p:cNvSpPr>
            <p:nvPr/>
          </p:nvSpPr>
          <p:spPr bwMode="auto">
            <a:xfrm flipH="1">
              <a:off x="4418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551"/>
            <p:cNvSpPr>
              <a:spLocks/>
            </p:cNvSpPr>
            <p:nvPr/>
          </p:nvSpPr>
          <p:spPr bwMode="auto">
            <a:xfrm>
              <a:off x="4415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47" name="Line 552"/>
            <p:cNvSpPr>
              <a:spLocks noChangeShapeType="1"/>
            </p:cNvSpPr>
            <p:nvPr/>
          </p:nvSpPr>
          <p:spPr bwMode="auto">
            <a:xfrm flipH="1">
              <a:off x="4968" y="7045"/>
              <a:ext cx="484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553"/>
            <p:cNvSpPr>
              <a:spLocks/>
            </p:cNvSpPr>
            <p:nvPr/>
          </p:nvSpPr>
          <p:spPr bwMode="auto">
            <a:xfrm>
              <a:off x="4963" y="7016"/>
              <a:ext cx="491" cy="55"/>
            </a:xfrm>
            <a:custGeom>
              <a:avLst/>
              <a:gdLst>
                <a:gd name="T0" fmla="*/ 0 w 268"/>
                <a:gd name="T1" fmla="*/ 17981776 h 60"/>
                <a:gd name="T2" fmla="*/ 0 w 268"/>
                <a:gd name="T3" fmla="*/ 17981776 h 60"/>
                <a:gd name="T4" fmla="*/ 0 w 268"/>
                <a:gd name="T5" fmla="*/ 0 h 60"/>
                <a:gd name="T6" fmla="*/ 2147483647 w 268"/>
                <a:gd name="T7" fmla="*/ 0 h 60"/>
                <a:gd name="T8" fmla="*/ 2147483647 w 268"/>
                <a:gd name="T9" fmla="*/ 17981776 h 60"/>
                <a:gd name="T10" fmla="*/ 0 w 268"/>
                <a:gd name="T11" fmla="*/ 17981776 h 60"/>
                <a:gd name="T12" fmla="*/ 0 w 268"/>
                <a:gd name="T13" fmla="*/ 17981776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60"/>
                <a:gd name="T23" fmla="*/ 268 w 268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60">
                  <a:moveTo>
                    <a:pt x="0" y="60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49" name="Line 554"/>
            <p:cNvSpPr>
              <a:spLocks noChangeShapeType="1"/>
            </p:cNvSpPr>
            <p:nvPr/>
          </p:nvSpPr>
          <p:spPr bwMode="auto">
            <a:xfrm flipH="1">
              <a:off x="5551" y="7045"/>
              <a:ext cx="506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555"/>
            <p:cNvSpPr>
              <a:spLocks/>
            </p:cNvSpPr>
            <p:nvPr/>
          </p:nvSpPr>
          <p:spPr bwMode="auto">
            <a:xfrm>
              <a:off x="5548" y="7016"/>
              <a:ext cx="513" cy="55"/>
            </a:xfrm>
            <a:custGeom>
              <a:avLst/>
              <a:gdLst>
                <a:gd name="T0" fmla="*/ 2147483647 w 280"/>
                <a:gd name="T1" fmla="*/ 0 h 60"/>
                <a:gd name="T2" fmla="*/ 2147483647 w 280"/>
                <a:gd name="T3" fmla="*/ 17981776 h 60"/>
                <a:gd name="T4" fmla="*/ 2147483647 w 280"/>
                <a:gd name="T5" fmla="*/ 17981776 h 60"/>
                <a:gd name="T6" fmla="*/ 0 w 280"/>
                <a:gd name="T7" fmla="*/ 17981776 h 60"/>
                <a:gd name="T8" fmla="*/ 0 w 280"/>
                <a:gd name="T9" fmla="*/ 0 h 60"/>
                <a:gd name="T10" fmla="*/ 2147483647 w 280"/>
                <a:gd name="T11" fmla="*/ 0 h 60"/>
                <a:gd name="T12" fmla="*/ 2147483647 w 28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"/>
                <a:gd name="T22" fmla="*/ 0 h 60"/>
                <a:gd name="T23" fmla="*/ 280 w 28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" h="60">
                  <a:moveTo>
                    <a:pt x="280" y="0"/>
                  </a:moveTo>
                  <a:lnTo>
                    <a:pt x="280" y="31"/>
                  </a:lnTo>
                  <a:lnTo>
                    <a:pt x="280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51" name="Line 556"/>
            <p:cNvSpPr>
              <a:spLocks noChangeShapeType="1"/>
            </p:cNvSpPr>
            <p:nvPr/>
          </p:nvSpPr>
          <p:spPr bwMode="auto">
            <a:xfrm flipH="1">
              <a:off x="6065" y="7045"/>
              <a:ext cx="542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557"/>
            <p:cNvSpPr>
              <a:spLocks/>
            </p:cNvSpPr>
            <p:nvPr/>
          </p:nvSpPr>
          <p:spPr bwMode="auto">
            <a:xfrm>
              <a:off x="6061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53" name="Line 558"/>
            <p:cNvSpPr>
              <a:spLocks noChangeShapeType="1"/>
            </p:cNvSpPr>
            <p:nvPr/>
          </p:nvSpPr>
          <p:spPr bwMode="auto">
            <a:xfrm flipH="1">
              <a:off x="6613" y="7045"/>
              <a:ext cx="542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559"/>
            <p:cNvSpPr>
              <a:spLocks/>
            </p:cNvSpPr>
            <p:nvPr/>
          </p:nvSpPr>
          <p:spPr bwMode="auto">
            <a:xfrm>
              <a:off x="6609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55" name="Line 560"/>
            <p:cNvSpPr>
              <a:spLocks noChangeShapeType="1"/>
            </p:cNvSpPr>
            <p:nvPr/>
          </p:nvSpPr>
          <p:spPr bwMode="auto">
            <a:xfrm flipH="1">
              <a:off x="7161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561"/>
            <p:cNvSpPr>
              <a:spLocks/>
            </p:cNvSpPr>
            <p:nvPr/>
          </p:nvSpPr>
          <p:spPr bwMode="auto">
            <a:xfrm>
              <a:off x="7157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57" name="Line 562"/>
            <p:cNvSpPr>
              <a:spLocks noChangeShapeType="1"/>
            </p:cNvSpPr>
            <p:nvPr/>
          </p:nvSpPr>
          <p:spPr bwMode="auto">
            <a:xfrm flipH="1">
              <a:off x="7711" y="7045"/>
              <a:ext cx="541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563"/>
            <p:cNvSpPr>
              <a:spLocks/>
            </p:cNvSpPr>
            <p:nvPr/>
          </p:nvSpPr>
          <p:spPr bwMode="auto">
            <a:xfrm>
              <a:off x="7705" y="7016"/>
              <a:ext cx="550" cy="55"/>
            </a:xfrm>
            <a:custGeom>
              <a:avLst/>
              <a:gdLst>
                <a:gd name="T0" fmla="*/ 2147483647 w 300"/>
                <a:gd name="T1" fmla="*/ 0 h 60"/>
                <a:gd name="T2" fmla="*/ 2147483647 w 300"/>
                <a:gd name="T3" fmla="*/ 17981776 h 60"/>
                <a:gd name="T4" fmla="*/ 2147483647 w 300"/>
                <a:gd name="T5" fmla="*/ 17981776 h 60"/>
                <a:gd name="T6" fmla="*/ 0 w 300"/>
                <a:gd name="T7" fmla="*/ 17981776 h 60"/>
                <a:gd name="T8" fmla="*/ 0 w 300"/>
                <a:gd name="T9" fmla="*/ 17981776 h 60"/>
                <a:gd name="T10" fmla="*/ 0 w 300"/>
                <a:gd name="T11" fmla="*/ 0 h 60"/>
                <a:gd name="T12" fmla="*/ 2147483647 w 30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"/>
                <a:gd name="T22" fmla="*/ 0 h 60"/>
                <a:gd name="T23" fmla="*/ 300 w 30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" h="60">
                  <a:moveTo>
                    <a:pt x="300" y="0"/>
                  </a:moveTo>
                  <a:lnTo>
                    <a:pt x="300" y="31"/>
                  </a:lnTo>
                  <a:lnTo>
                    <a:pt x="300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59" name="Line 564"/>
            <p:cNvSpPr>
              <a:spLocks noChangeShapeType="1"/>
            </p:cNvSpPr>
            <p:nvPr/>
          </p:nvSpPr>
          <p:spPr bwMode="auto">
            <a:xfrm flipH="1">
              <a:off x="8259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565"/>
            <p:cNvSpPr>
              <a:spLocks/>
            </p:cNvSpPr>
            <p:nvPr/>
          </p:nvSpPr>
          <p:spPr bwMode="auto">
            <a:xfrm>
              <a:off x="8255" y="7016"/>
              <a:ext cx="549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61" name="Line 566"/>
            <p:cNvSpPr>
              <a:spLocks noChangeShapeType="1"/>
            </p:cNvSpPr>
            <p:nvPr/>
          </p:nvSpPr>
          <p:spPr bwMode="auto">
            <a:xfrm flipH="1">
              <a:off x="8807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567"/>
            <p:cNvSpPr>
              <a:spLocks/>
            </p:cNvSpPr>
            <p:nvPr/>
          </p:nvSpPr>
          <p:spPr bwMode="auto">
            <a:xfrm>
              <a:off x="8804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63" name="Line 568"/>
            <p:cNvSpPr>
              <a:spLocks noChangeShapeType="1"/>
            </p:cNvSpPr>
            <p:nvPr/>
          </p:nvSpPr>
          <p:spPr bwMode="auto">
            <a:xfrm flipH="1">
              <a:off x="9355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569"/>
            <p:cNvSpPr>
              <a:spLocks/>
            </p:cNvSpPr>
            <p:nvPr/>
          </p:nvSpPr>
          <p:spPr bwMode="auto">
            <a:xfrm>
              <a:off x="9352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0 w 299"/>
                <a:gd name="T5" fmla="*/ 17981776 h 60"/>
                <a:gd name="T6" fmla="*/ 0 w 299"/>
                <a:gd name="T7" fmla="*/ 17981776 h 60"/>
                <a:gd name="T8" fmla="*/ 0 w 299"/>
                <a:gd name="T9" fmla="*/ 0 h 60"/>
                <a:gd name="T10" fmla="*/ 2147483647 w 299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9"/>
                <a:gd name="T19" fmla="*/ 0 h 60"/>
                <a:gd name="T20" fmla="*/ 299 w 299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9" h="60">
                  <a:moveTo>
                    <a:pt x="299" y="0"/>
                  </a:move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65" name="Line 570"/>
            <p:cNvSpPr>
              <a:spLocks noChangeShapeType="1"/>
            </p:cNvSpPr>
            <p:nvPr/>
          </p:nvSpPr>
          <p:spPr bwMode="auto">
            <a:xfrm>
              <a:off x="2774" y="7045"/>
              <a:ext cx="541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571"/>
            <p:cNvSpPr>
              <a:spLocks/>
            </p:cNvSpPr>
            <p:nvPr/>
          </p:nvSpPr>
          <p:spPr bwMode="auto">
            <a:xfrm>
              <a:off x="2768" y="7016"/>
              <a:ext cx="548" cy="55"/>
            </a:xfrm>
            <a:custGeom>
              <a:avLst/>
              <a:gdLst>
                <a:gd name="T0" fmla="*/ 0 w 299"/>
                <a:gd name="T1" fmla="*/ 17981776 h 60"/>
                <a:gd name="T2" fmla="*/ 0 w 299"/>
                <a:gd name="T3" fmla="*/ 0 h 60"/>
                <a:gd name="T4" fmla="*/ 2147483647 w 299"/>
                <a:gd name="T5" fmla="*/ 0 h 60"/>
                <a:gd name="T6" fmla="*/ 2147483647 w 299"/>
                <a:gd name="T7" fmla="*/ 17981776 h 60"/>
                <a:gd name="T8" fmla="*/ 2147483647 w 299"/>
                <a:gd name="T9" fmla="*/ 17981776 h 60"/>
                <a:gd name="T10" fmla="*/ 0 w 299"/>
                <a:gd name="T11" fmla="*/ 17981776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9"/>
                <a:gd name="T19" fmla="*/ 0 h 60"/>
                <a:gd name="T20" fmla="*/ 299 w 299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9" h="60">
                  <a:moveTo>
                    <a:pt x="0" y="60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69" name="Rectangle 575"/>
            <p:cNvSpPr>
              <a:spLocks noChangeArrowheads="1"/>
            </p:cNvSpPr>
            <p:nvPr/>
          </p:nvSpPr>
          <p:spPr bwMode="auto">
            <a:xfrm>
              <a:off x="5430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70" name="Rectangle 576"/>
            <p:cNvSpPr>
              <a:spLocks noChangeArrowheads="1"/>
            </p:cNvSpPr>
            <p:nvPr/>
          </p:nvSpPr>
          <p:spPr bwMode="auto">
            <a:xfrm>
              <a:off x="5573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71" name="Line 577"/>
            <p:cNvSpPr>
              <a:spLocks noChangeShapeType="1"/>
            </p:cNvSpPr>
            <p:nvPr/>
          </p:nvSpPr>
          <p:spPr bwMode="auto">
            <a:xfrm flipV="1">
              <a:off x="5500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Line 578"/>
            <p:cNvSpPr>
              <a:spLocks noChangeShapeType="1"/>
            </p:cNvSpPr>
            <p:nvPr/>
          </p:nvSpPr>
          <p:spPr bwMode="auto">
            <a:xfrm flipV="1">
              <a:off x="5500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Line 579"/>
            <p:cNvSpPr>
              <a:spLocks noChangeShapeType="1"/>
            </p:cNvSpPr>
            <p:nvPr/>
          </p:nvSpPr>
          <p:spPr bwMode="auto">
            <a:xfrm flipH="1" flipV="1">
              <a:off x="5284" y="7032"/>
              <a:ext cx="225" cy="13"/>
            </a:xfrm>
            <a:prstGeom prst="line">
              <a:avLst/>
            </a:prstGeom>
            <a:noFill/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580"/>
            <p:cNvSpPr>
              <a:spLocks/>
            </p:cNvSpPr>
            <p:nvPr/>
          </p:nvSpPr>
          <p:spPr bwMode="auto">
            <a:xfrm>
              <a:off x="5276" y="7007"/>
              <a:ext cx="239" cy="64"/>
            </a:xfrm>
            <a:custGeom>
              <a:avLst/>
              <a:gdLst>
                <a:gd name="T0" fmla="*/ 2147483647 w 130"/>
                <a:gd name="T1" fmla="*/ 15912624 h 70"/>
                <a:gd name="T2" fmla="*/ 2147483647 w 130"/>
                <a:gd name="T3" fmla="*/ 15912624 h 70"/>
                <a:gd name="T4" fmla="*/ 2147483647 w 130"/>
                <a:gd name="T5" fmla="*/ 15912624 h 70"/>
                <a:gd name="T6" fmla="*/ 0 w 130"/>
                <a:gd name="T7" fmla="*/ 15912624 h 70"/>
                <a:gd name="T8" fmla="*/ 2147483647 w 130"/>
                <a:gd name="T9" fmla="*/ 0 h 70"/>
                <a:gd name="T10" fmla="*/ 2147483647 w 130"/>
                <a:gd name="T11" fmla="*/ 15912624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0"/>
                <a:gd name="T19" fmla="*/ 0 h 70"/>
                <a:gd name="T20" fmla="*/ 130 w 130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0" h="70">
                  <a:moveTo>
                    <a:pt x="130" y="10"/>
                  </a:moveTo>
                  <a:lnTo>
                    <a:pt x="128" y="41"/>
                  </a:lnTo>
                  <a:lnTo>
                    <a:pt x="127" y="70"/>
                  </a:lnTo>
                  <a:lnTo>
                    <a:pt x="0" y="59"/>
                  </a:lnTo>
                  <a:lnTo>
                    <a:pt x="3" y="0"/>
                  </a:lnTo>
                  <a:lnTo>
                    <a:pt x="13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</p:grpSp>
      <p:sp>
        <p:nvSpPr>
          <p:cNvPr id="376" name="Oval 375"/>
          <p:cNvSpPr/>
          <p:nvPr/>
        </p:nvSpPr>
        <p:spPr>
          <a:xfrm>
            <a:off x="1965446" y="5065770"/>
            <a:ext cx="950370" cy="1797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2424" y="4335430"/>
            <a:ext cx="1491948" cy="23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4388" y="3802913"/>
            <a:ext cx="1788592" cy="3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24239" y="3844622"/>
            <a:ext cx="1842198" cy="29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2671" y="3772903"/>
            <a:ext cx="1788592" cy="3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2522" y="3814612"/>
            <a:ext cx="1842198" cy="29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8564" y="3730905"/>
            <a:ext cx="1788592" cy="3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8415" y="3772614"/>
            <a:ext cx="1842198" cy="29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7" name="Group 1"/>
          <p:cNvGrpSpPr>
            <a:grpSpLocks noChangeAspect="1"/>
          </p:cNvGrpSpPr>
          <p:nvPr/>
        </p:nvGrpSpPr>
        <p:grpSpPr bwMode="auto">
          <a:xfrm>
            <a:off x="4780215" y="4770843"/>
            <a:ext cx="3248169" cy="1148427"/>
            <a:chOff x="1440" y="6770"/>
            <a:chExt cx="8460" cy="1828"/>
          </a:xfrm>
        </p:grpSpPr>
        <p:sp>
          <p:nvSpPr>
            <p:cNvPr id="378" name="AutoShape 165"/>
            <p:cNvSpPr>
              <a:spLocks noChangeAspect="1" noChangeArrowheads="1" noTextEdit="1"/>
            </p:cNvSpPr>
            <p:nvPr/>
          </p:nvSpPr>
          <p:spPr bwMode="auto">
            <a:xfrm>
              <a:off x="1440" y="6770"/>
              <a:ext cx="8460" cy="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Rectangle 418"/>
            <p:cNvSpPr>
              <a:spLocks noChangeArrowheads="1"/>
            </p:cNvSpPr>
            <p:nvPr/>
          </p:nvSpPr>
          <p:spPr bwMode="auto">
            <a:xfrm>
              <a:off x="3054" y="7392"/>
              <a:ext cx="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80" name="Rectangle 419"/>
            <p:cNvSpPr>
              <a:spLocks noChangeArrowheads="1"/>
            </p:cNvSpPr>
            <p:nvPr/>
          </p:nvSpPr>
          <p:spPr bwMode="auto">
            <a:xfrm>
              <a:off x="3514" y="718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81" name="Rectangle 420"/>
            <p:cNvSpPr>
              <a:spLocks noChangeArrowheads="1"/>
            </p:cNvSpPr>
            <p:nvPr/>
          </p:nvSpPr>
          <p:spPr bwMode="auto">
            <a:xfrm>
              <a:off x="3637" y="7184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82" name="Line 421"/>
            <p:cNvSpPr>
              <a:spLocks noChangeShapeType="1"/>
            </p:cNvSpPr>
            <p:nvPr/>
          </p:nvSpPr>
          <p:spPr bwMode="auto">
            <a:xfrm flipV="1">
              <a:off x="3212" y="7307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Rectangle 422"/>
            <p:cNvSpPr>
              <a:spLocks noChangeArrowheads="1"/>
            </p:cNvSpPr>
            <p:nvPr/>
          </p:nvSpPr>
          <p:spPr bwMode="auto">
            <a:xfrm>
              <a:off x="4004" y="7392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84" name="Line 423"/>
            <p:cNvSpPr>
              <a:spLocks noChangeShapeType="1"/>
            </p:cNvSpPr>
            <p:nvPr/>
          </p:nvSpPr>
          <p:spPr bwMode="auto">
            <a:xfrm>
              <a:off x="3716" y="7311"/>
              <a:ext cx="273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Rectangle 424"/>
            <p:cNvSpPr>
              <a:spLocks noChangeArrowheads="1"/>
            </p:cNvSpPr>
            <p:nvPr/>
          </p:nvSpPr>
          <p:spPr bwMode="auto">
            <a:xfrm>
              <a:off x="4464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86" name="Rectangle 425"/>
            <p:cNvSpPr>
              <a:spLocks noChangeArrowheads="1"/>
            </p:cNvSpPr>
            <p:nvPr/>
          </p:nvSpPr>
          <p:spPr bwMode="auto">
            <a:xfrm>
              <a:off x="4587" y="718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87" name="Line 426"/>
            <p:cNvSpPr>
              <a:spLocks noChangeShapeType="1"/>
            </p:cNvSpPr>
            <p:nvPr/>
          </p:nvSpPr>
          <p:spPr bwMode="auto">
            <a:xfrm flipV="1">
              <a:off x="4162" y="7307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Rectangle 427"/>
            <p:cNvSpPr>
              <a:spLocks noChangeArrowheads="1"/>
            </p:cNvSpPr>
            <p:nvPr/>
          </p:nvSpPr>
          <p:spPr bwMode="auto">
            <a:xfrm>
              <a:off x="4954" y="7392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89" name="Line 428"/>
            <p:cNvSpPr>
              <a:spLocks noChangeShapeType="1"/>
            </p:cNvSpPr>
            <p:nvPr/>
          </p:nvSpPr>
          <p:spPr bwMode="auto">
            <a:xfrm>
              <a:off x="4668" y="7311"/>
              <a:ext cx="271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Rectangle 429"/>
            <p:cNvSpPr>
              <a:spLocks noChangeArrowheads="1"/>
            </p:cNvSpPr>
            <p:nvPr/>
          </p:nvSpPr>
          <p:spPr bwMode="auto">
            <a:xfrm>
              <a:off x="5416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391" name="Rectangle 430"/>
            <p:cNvSpPr>
              <a:spLocks noChangeArrowheads="1"/>
            </p:cNvSpPr>
            <p:nvPr/>
          </p:nvSpPr>
          <p:spPr bwMode="auto">
            <a:xfrm>
              <a:off x="5537" y="718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92" name="Line 431"/>
            <p:cNvSpPr>
              <a:spLocks noChangeShapeType="1"/>
            </p:cNvSpPr>
            <p:nvPr/>
          </p:nvSpPr>
          <p:spPr bwMode="auto">
            <a:xfrm flipV="1">
              <a:off x="5113" y="7307"/>
              <a:ext cx="281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Rectangle 432"/>
            <p:cNvSpPr>
              <a:spLocks noChangeArrowheads="1"/>
            </p:cNvSpPr>
            <p:nvPr/>
          </p:nvSpPr>
          <p:spPr bwMode="auto">
            <a:xfrm>
              <a:off x="5907" y="7392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94" name="Line 433"/>
            <p:cNvSpPr>
              <a:spLocks noChangeShapeType="1"/>
            </p:cNvSpPr>
            <p:nvPr/>
          </p:nvSpPr>
          <p:spPr bwMode="auto">
            <a:xfrm>
              <a:off x="5617" y="7311"/>
              <a:ext cx="272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Rectangle 434"/>
            <p:cNvSpPr>
              <a:spLocks noChangeArrowheads="1"/>
            </p:cNvSpPr>
            <p:nvPr/>
          </p:nvSpPr>
          <p:spPr bwMode="auto">
            <a:xfrm>
              <a:off x="6365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96" name="Rectangle 435"/>
            <p:cNvSpPr>
              <a:spLocks noChangeArrowheads="1"/>
            </p:cNvSpPr>
            <p:nvPr/>
          </p:nvSpPr>
          <p:spPr bwMode="auto">
            <a:xfrm>
              <a:off x="6486" y="7184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97" name="Line 436"/>
            <p:cNvSpPr>
              <a:spLocks noChangeShapeType="1"/>
            </p:cNvSpPr>
            <p:nvPr/>
          </p:nvSpPr>
          <p:spPr bwMode="auto">
            <a:xfrm flipV="1">
              <a:off x="6063" y="7307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437"/>
            <p:cNvSpPr>
              <a:spLocks noChangeArrowheads="1"/>
            </p:cNvSpPr>
            <p:nvPr/>
          </p:nvSpPr>
          <p:spPr bwMode="auto">
            <a:xfrm>
              <a:off x="6857" y="7392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399" name="Line 438"/>
            <p:cNvSpPr>
              <a:spLocks noChangeShapeType="1"/>
            </p:cNvSpPr>
            <p:nvPr/>
          </p:nvSpPr>
          <p:spPr bwMode="auto">
            <a:xfrm>
              <a:off x="6567" y="7311"/>
              <a:ext cx="273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Rectangle 439"/>
            <p:cNvSpPr>
              <a:spLocks noChangeArrowheads="1"/>
            </p:cNvSpPr>
            <p:nvPr/>
          </p:nvSpPr>
          <p:spPr bwMode="auto">
            <a:xfrm>
              <a:off x="7315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01" name="Rectangle 440"/>
            <p:cNvSpPr>
              <a:spLocks noChangeArrowheads="1"/>
            </p:cNvSpPr>
            <p:nvPr/>
          </p:nvSpPr>
          <p:spPr bwMode="auto">
            <a:xfrm>
              <a:off x="7438" y="718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02" name="Line 441"/>
            <p:cNvSpPr>
              <a:spLocks noChangeShapeType="1"/>
            </p:cNvSpPr>
            <p:nvPr/>
          </p:nvSpPr>
          <p:spPr bwMode="auto">
            <a:xfrm flipV="1">
              <a:off x="7012" y="7307"/>
              <a:ext cx="281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Rectangle 442"/>
            <p:cNvSpPr>
              <a:spLocks noChangeArrowheads="1"/>
            </p:cNvSpPr>
            <p:nvPr/>
          </p:nvSpPr>
          <p:spPr bwMode="auto">
            <a:xfrm>
              <a:off x="7804" y="7392"/>
              <a:ext cx="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04" name="Line 443"/>
            <p:cNvSpPr>
              <a:spLocks noChangeShapeType="1"/>
            </p:cNvSpPr>
            <p:nvPr/>
          </p:nvSpPr>
          <p:spPr bwMode="auto">
            <a:xfrm>
              <a:off x="7517" y="7311"/>
              <a:ext cx="273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Rectangle 444"/>
            <p:cNvSpPr>
              <a:spLocks noChangeArrowheads="1"/>
            </p:cNvSpPr>
            <p:nvPr/>
          </p:nvSpPr>
          <p:spPr bwMode="auto">
            <a:xfrm>
              <a:off x="8266" y="718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06" name="Rectangle 445"/>
            <p:cNvSpPr>
              <a:spLocks noChangeArrowheads="1"/>
            </p:cNvSpPr>
            <p:nvPr/>
          </p:nvSpPr>
          <p:spPr bwMode="auto">
            <a:xfrm>
              <a:off x="8389" y="7184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07" name="Line 446"/>
            <p:cNvSpPr>
              <a:spLocks noChangeShapeType="1"/>
            </p:cNvSpPr>
            <p:nvPr/>
          </p:nvSpPr>
          <p:spPr bwMode="auto">
            <a:xfrm flipV="1">
              <a:off x="7962" y="7307"/>
              <a:ext cx="282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Rectangle 447"/>
            <p:cNvSpPr>
              <a:spLocks noChangeArrowheads="1"/>
            </p:cNvSpPr>
            <p:nvPr/>
          </p:nvSpPr>
          <p:spPr bwMode="auto">
            <a:xfrm>
              <a:off x="8754" y="7392"/>
              <a:ext cx="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09" name="Line 448"/>
            <p:cNvSpPr>
              <a:spLocks noChangeShapeType="1"/>
            </p:cNvSpPr>
            <p:nvPr/>
          </p:nvSpPr>
          <p:spPr bwMode="auto">
            <a:xfrm>
              <a:off x="8468" y="7311"/>
              <a:ext cx="271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Rectangle 449"/>
            <p:cNvSpPr>
              <a:spLocks noChangeArrowheads="1"/>
            </p:cNvSpPr>
            <p:nvPr/>
          </p:nvSpPr>
          <p:spPr bwMode="auto">
            <a:xfrm>
              <a:off x="9216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11" name="Rectangle 450"/>
            <p:cNvSpPr>
              <a:spLocks noChangeArrowheads="1"/>
            </p:cNvSpPr>
            <p:nvPr/>
          </p:nvSpPr>
          <p:spPr bwMode="auto">
            <a:xfrm>
              <a:off x="9339" y="718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12" name="Line 451"/>
            <p:cNvSpPr>
              <a:spLocks noChangeShapeType="1"/>
            </p:cNvSpPr>
            <p:nvPr/>
          </p:nvSpPr>
          <p:spPr bwMode="auto">
            <a:xfrm flipV="1">
              <a:off x="8914" y="7307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Rectangle 452"/>
            <p:cNvSpPr>
              <a:spLocks noChangeArrowheads="1"/>
            </p:cNvSpPr>
            <p:nvPr/>
          </p:nvSpPr>
          <p:spPr bwMode="auto">
            <a:xfrm>
              <a:off x="9707" y="7392"/>
              <a:ext cx="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14" name="Line 453"/>
            <p:cNvSpPr>
              <a:spLocks noChangeShapeType="1"/>
            </p:cNvSpPr>
            <p:nvPr/>
          </p:nvSpPr>
          <p:spPr bwMode="auto">
            <a:xfrm>
              <a:off x="9418" y="7311"/>
              <a:ext cx="271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Rectangle 454"/>
            <p:cNvSpPr>
              <a:spLocks noChangeArrowheads="1"/>
            </p:cNvSpPr>
            <p:nvPr/>
          </p:nvSpPr>
          <p:spPr bwMode="auto">
            <a:xfrm>
              <a:off x="3531" y="7599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16" name="Line 455"/>
            <p:cNvSpPr>
              <a:spLocks noChangeShapeType="1"/>
            </p:cNvSpPr>
            <p:nvPr/>
          </p:nvSpPr>
          <p:spPr bwMode="auto">
            <a:xfrm>
              <a:off x="3602" y="7344"/>
              <a:ext cx="2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Rectangle 456"/>
            <p:cNvSpPr>
              <a:spLocks noChangeArrowheads="1"/>
            </p:cNvSpPr>
            <p:nvPr/>
          </p:nvSpPr>
          <p:spPr bwMode="auto">
            <a:xfrm>
              <a:off x="3929" y="789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18" name="Rectangle 457"/>
            <p:cNvSpPr>
              <a:spLocks noChangeArrowheads="1"/>
            </p:cNvSpPr>
            <p:nvPr/>
          </p:nvSpPr>
          <p:spPr bwMode="auto">
            <a:xfrm>
              <a:off x="4050" y="789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19" name="Line 458"/>
            <p:cNvSpPr>
              <a:spLocks noChangeShapeType="1"/>
            </p:cNvSpPr>
            <p:nvPr/>
          </p:nvSpPr>
          <p:spPr bwMode="auto">
            <a:xfrm>
              <a:off x="3678" y="7733"/>
              <a:ext cx="240" cy="1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Rectangle 459"/>
            <p:cNvSpPr>
              <a:spLocks noChangeArrowheads="1"/>
            </p:cNvSpPr>
            <p:nvPr/>
          </p:nvSpPr>
          <p:spPr bwMode="auto">
            <a:xfrm>
              <a:off x="3645" y="8253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21" name="Line 460"/>
            <p:cNvSpPr>
              <a:spLocks noChangeShapeType="1"/>
            </p:cNvSpPr>
            <p:nvPr/>
          </p:nvSpPr>
          <p:spPr bwMode="auto">
            <a:xfrm flipH="1">
              <a:off x="3766" y="8042"/>
              <a:ext cx="170" cy="2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Rectangle 461"/>
            <p:cNvSpPr>
              <a:spLocks noChangeArrowheads="1"/>
            </p:cNvSpPr>
            <p:nvPr/>
          </p:nvSpPr>
          <p:spPr bwMode="auto">
            <a:xfrm>
              <a:off x="4481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23" name="Rectangle 462"/>
            <p:cNvSpPr>
              <a:spLocks noChangeArrowheads="1"/>
            </p:cNvSpPr>
            <p:nvPr/>
          </p:nvSpPr>
          <p:spPr bwMode="auto">
            <a:xfrm>
              <a:off x="4624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24" name="Line 463"/>
            <p:cNvSpPr>
              <a:spLocks noChangeShapeType="1"/>
            </p:cNvSpPr>
            <p:nvPr/>
          </p:nvSpPr>
          <p:spPr bwMode="auto">
            <a:xfrm flipV="1">
              <a:off x="4552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Line 464"/>
            <p:cNvSpPr>
              <a:spLocks noChangeShapeType="1"/>
            </p:cNvSpPr>
            <p:nvPr/>
          </p:nvSpPr>
          <p:spPr bwMode="auto">
            <a:xfrm flipV="1">
              <a:off x="4552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Rectangle 465"/>
            <p:cNvSpPr>
              <a:spLocks noChangeArrowheads="1"/>
            </p:cNvSpPr>
            <p:nvPr/>
          </p:nvSpPr>
          <p:spPr bwMode="auto">
            <a:xfrm>
              <a:off x="3531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27" name="Rectangle 466"/>
            <p:cNvSpPr>
              <a:spLocks noChangeArrowheads="1"/>
            </p:cNvSpPr>
            <p:nvPr/>
          </p:nvSpPr>
          <p:spPr bwMode="auto">
            <a:xfrm>
              <a:off x="3672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28" name="Line 467"/>
            <p:cNvSpPr>
              <a:spLocks noChangeShapeType="1"/>
            </p:cNvSpPr>
            <p:nvPr/>
          </p:nvSpPr>
          <p:spPr bwMode="auto">
            <a:xfrm flipV="1">
              <a:off x="3602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468"/>
            <p:cNvSpPr>
              <a:spLocks noChangeShapeType="1"/>
            </p:cNvSpPr>
            <p:nvPr/>
          </p:nvSpPr>
          <p:spPr bwMode="auto">
            <a:xfrm flipV="1">
              <a:off x="3602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Rectangle 469"/>
            <p:cNvSpPr>
              <a:spLocks noChangeArrowheads="1"/>
            </p:cNvSpPr>
            <p:nvPr/>
          </p:nvSpPr>
          <p:spPr bwMode="auto">
            <a:xfrm>
              <a:off x="4620" y="7586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31" name="Line 470"/>
            <p:cNvSpPr>
              <a:spLocks noChangeShapeType="1"/>
            </p:cNvSpPr>
            <p:nvPr/>
          </p:nvSpPr>
          <p:spPr bwMode="auto">
            <a:xfrm>
              <a:off x="4583" y="7348"/>
              <a:ext cx="85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Rectangle 471"/>
            <p:cNvSpPr>
              <a:spLocks noChangeArrowheads="1"/>
            </p:cNvSpPr>
            <p:nvPr/>
          </p:nvSpPr>
          <p:spPr bwMode="auto">
            <a:xfrm>
              <a:off x="4464" y="7986"/>
              <a:ext cx="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33" name="Rectangle 472"/>
            <p:cNvSpPr>
              <a:spLocks noChangeArrowheads="1"/>
            </p:cNvSpPr>
            <p:nvPr/>
          </p:nvSpPr>
          <p:spPr bwMode="auto">
            <a:xfrm>
              <a:off x="4587" y="7986"/>
              <a:ext cx="4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34" name="Line 473"/>
            <p:cNvSpPr>
              <a:spLocks noChangeShapeType="1"/>
            </p:cNvSpPr>
            <p:nvPr/>
          </p:nvSpPr>
          <p:spPr bwMode="auto">
            <a:xfrm flipH="1">
              <a:off x="4581" y="7742"/>
              <a:ext cx="83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Rectangle 474"/>
            <p:cNvSpPr>
              <a:spLocks noChangeArrowheads="1"/>
            </p:cNvSpPr>
            <p:nvPr/>
          </p:nvSpPr>
          <p:spPr bwMode="auto">
            <a:xfrm>
              <a:off x="4620" y="8387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36" name="Line 475"/>
            <p:cNvSpPr>
              <a:spLocks noChangeShapeType="1"/>
            </p:cNvSpPr>
            <p:nvPr/>
          </p:nvSpPr>
          <p:spPr bwMode="auto">
            <a:xfrm>
              <a:off x="4583" y="8149"/>
              <a:ext cx="85" cy="2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Rectangle 476"/>
            <p:cNvSpPr>
              <a:spLocks noChangeArrowheads="1"/>
            </p:cNvSpPr>
            <p:nvPr/>
          </p:nvSpPr>
          <p:spPr bwMode="auto">
            <a:xfrm>
              <a:off x="5430" y="7599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38" name="Line 477"/>
            <p:cNvSpPr>
              <a:spLocks noChangeShapeType="1"/>
            </p:cNvSpPr>
            <p:nvPr/>
          </p:nvSpPr>
          <p:spPr bwMode="auto">
            <a:xfrm>
              <a:off x="5500" y="7344"/>
              <a:ext cx="2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Rectangle 478"/>
            <p:cNvSpPr>
              <a:spLocks noChangeArrowheads="1"/>
            </p:cNvSpPr>
            <p:nvPr/>
          </p:nvSpPr>
          <p:spPr bwMode="auto">
            <a:xfrm>
              <a:off x="5716" y="7960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40" name="Rectangle 479"/>
            <p:cNvSpPr>
              <a:spLocks noChangeArrowheads="1"/>
            </p:cNvSpPr>
            <p:nvPr/>
          </p:nvSpPr>
          <p:spPr bwMode="auto">
            <a:xfrm>
              <a:off x="5837" y="7960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41" name="Line 480"/>
            <p:cNvSpPr>
              <a:spLocks noChangeShapeType="1"/>
            </p:cNvSpPr>
            <p:nvPr/>
          </p:nvSpPr>
          <p:spPr bwMode="auto">
            <a:xfrm>
              <a:off x="5555" y="7745"/>
              <a:ext cx="169" cy="2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Rectangle 481"/>
            <p:cNvSpPr>
              <a:spLocks noChangeArrowheads="1"/>
            </p:cNvSpPr>
            <p:nvPr/>
          </p:nvSpPr>
          <p:spPr bwMode="auto">
            <a:xfrm>
              <a:off x="5430" y="8319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43" name="Line 482"/>
            <p:cNvSpPr>
              <a:spLocks noChangeShapeType="1"/>
            </p:cNvSpPr>
            <p:nvPr/>
          </p:nvSpPr>
          <p:spPr bwMode="auto">
            <a:xfrm flipH="1">
              <a:off x="5551" y="8107"/>
              <a:ext cx="171" cy="2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Rectangle 483"/>
            <p:cNvSpPr>
              <a:spLocks noChangeArrowheads="1"/>
            </p:cNvSpPr>
            <p:nvPr/>
          </p:nvSpPr>
          <p:spPr bwMode="auto">
            <a:xfrm>
              <a:off x="6380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445" name="Rectangle 484"/>
            <p:cNvSpPr>
              <a:spLocks noChangeArrowheads="1"/>
            </p:cNvSpPr>
            <p:nvPr/>
          </p:nvSpPr>
          <p:spPr bwMode="auto">
            <a:xfrm>
              <a:off x="6523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446" name="Line 485"/>
            <p:cNvSpPr>
              <a:spLocks noChangeShapeType="1"/>
            </p:cNvSpPr>
            <p:nvPr/>
          </p:nvSpPr>
          <p:spPr bwMode="auto">
            <a:xfrm flipV="1">
              <a:off x="6451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486"/>
            <p:cNvSpPr>
              <a:spLocks noChangeShapeType="1"/>
            </p:cNvSpPr>
            <p:nvPr/>
          </p:nvSpPr>
          <p:spPr bwMode="auto">
            <a:xfrm flipV="1">
              <a:off x="6451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Rectangle 487"/>
            <p:cNvSpPr>
              <a:spLocks noChangeArrowheads="1"/>
            </p:cNvSpPr>
            <p:nvPr/>
          </p:nvSpPr>
          <p:spPr bwMode="auto">
            <a:xfrm>
              <a:off x="6380" y="7599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49" name="Line 488"/>
            <p:cNvSpPr>
              <a:spLocks noChangeShapeType="1"/>
            </p:cNvSpPr>
            <p:nvPr/>
          </p:nvSpPr>
          <p:spPr bwMode="auto">
            <a:xfrm>
              <a:off x="6451" y="7344"/>
              <a:ext cx="2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Rectangle 489"/>
            <p:cNvSpPr>
              <a:spLocks noChangeArrowheads="1"/>
            </p:cNvSpPr>
            <p:nvPr/>
          </p:nvSpPr>
          <p:spPr bwMode="auto">
            <a:xfrm>
              <a:off x="6640" y="7960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51" name="Rectangle 490"/>
            <p:cNvSpPr>
              <a:spLocks noChangeArrowheads="1"/>
            </p:cNvSpPr>
            <p:nvPr/>
          </p:nvSpPr>
          <p:spPr bwMode="auto">
            <a:xfrm>
              <a:off x="6759" y="7960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52" name="Line 491"/>
            <p:cNvSpPr>
              <a:spLocks noChangeShapeType="1"/>
            </p:cNvSpPr>
            <p:nvPr/>
          </p:nvSpPr>
          <p:spPr bwMode="auto">
            <a:xfrm>
              <a:off x="6506" y="7745"/>
              <a:ext cx="162" cy="2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Rectangle 492"/>
            <p:cNvSpPr>
              <a:spLocks noChangeArrowheads="1"/>
            </p:cNvSpPr>
            <p:nvPr/>
          </p:nvSpPr>
          <p:spPr bwMode="auto">
            <a:xfrm>
              <a:off x="6380" y="8319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454" name="Line 493"/>
            <p:cNvSpPr>
              <a:spLocks noChangeShapeType="1"/>
            </p:cNvSpPr>
            <p:nvPr/>
          </p:nvSpPr>
          <p:spPr bwMode="auto">
            <a:xfrm flipH="1">
              <a:off x="6501" y="8116"/>
              <a:ext cx="165" cy="2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Rectangle 494"/>
            <p:cNvSpPr>
              <a:spLocks noChangeArrowheads="1"/>
            </p:cNvSpPr>
            <p:nvPr/>
          </p:nvSpPr>
          <p:spPr bwMode="auto">
            <a:xfrm>
              <a:off x="3370" y="7894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56" name="Line 495"/>
            <p:cNvSpPr>
              <a:spLocks noChangeShapeType="1"/>
            </p:cNvSpPr>
            <p:nvPr/>
          </p:nvSpPr>
          <p:spPr bwMode="auto">
            <a:xfrm flipH="1">
              <a:off x="3538" y="7971"/>
              <a:ext cx="361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Line 496"/>
            <p:cNvSpPr>
              <a:spLocks noChangeShapeType="1"/>
            </p:cNvSpPr>
            <p:nvPr/>
          </p:nvSpPr>
          <p:spPr bwMode="auto">
            <a:xfrm flipV="1">
              <a:off x="4101" y="7568"/>
              <a:ext cx="114" cy="3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Rectangle 497"/>
            <p:cNvSpPr>
              <a:spLocks noChangeArrowheads="1"/>
            </p:cNvSpPr>
            <p:nvPr/>
          </p:nvSpPr>
          <p:spPr bwMode="auto">
            <a:xfrm>
              <a:off x="5029" y="7986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59" name="Line 498"/>
            <p:cNvSpPr>
              <a:spLocks noChangeShapeType="1"/>
            </p:cNvSpPr>
            <p:nvPr/>
          </p:nvSpPr>
          <p:spPr bwMode="auto">
            <a:xfrm>
              <a:off x="4660" y="8063"/>
              <a:ext cx="34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Rectangle 499"/>
            <p:cNvSpPr>
              <a:spLocks noChangeArrowheads="1"/>
            </p:cNvSpPr>
            <p:nvPr/>
          </p:nvSpPr>
          <p:spPr bwMode="auto">
            <a:xfrm>
              <a:off x="4004" y="8193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61" name="Line 500"/>
            <p:cNvSpPr>
              <a:spLocks noChangeShapeType="1"/>
            </p:cNvSpPr>
            <p:nvPr/>
          </p:nvSpPr>
          <p:spPr bwMode="auto">
            <a:xfrm flipH="1">
              <a:off x="4162" y="8110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Line 501"/>
            <p:cNvSpPr>
              <a:spLocks noChangeShapeType="1"/>
            </p:cNvSpPr>
            <p:nvPr/>
          </p:nvSpPr>
          <p:spPr bwMode="auto">
            <a:xfrm flipV="1">
              <a:off x="5801" y="7634"/>
              <a:ext cx="119" cy="3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Line 502"/>
            <p:cNvSpPr>
              <a:spLocks noChangeShapeType="1"/>
            </p:cNvSpPr>
            <p:nvPr/>
          </p:nvSpPr>
          <p:spPr bwMode="auto">
            <a:xfrm flipH="1" flipV="1">
              <a:off x="5298" y="7826"/>
              <a:ext cx="394" cy="17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Rectangle 503"/>
            <p:cNvSpPr>
              <a:spLocks noChangeArrowheads="1"/>
            </p:cNvSpPr>
            <p:nvPr/>
          </p:nvSpPr>
          <p:spPr bwMode="auto">
            <a:xfrm>
              <a:off x="7132" y="8167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65" name="Line 504"/>
            <p:cNvSpPr>
              <a:spLocks noChangeShapeType="1"/>
            </p:cNvSpPr>
            <p:nvPr/>
          </p:nvSpPr>
          <p:spPr bwMode="auto">
            <a:xfrm>
              <a:off x="6842" y="8086"/>
              <a:ext cx="271" cy="1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Rectangle 505"/>
            <p:cNvSpPr>
              <a:spLocks noChangeArrowheads="1"/>
            </p:cNvSpPr>
            <p:nvPr/>
          </p:nvSpPr>
          <p:spPr bwMode="auto">
            <a:xfrm>
              <a:off x="6107" y="796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67" name="Line 506"/>
            <p:cNvSpPr>
              <a:spLocks noChangeShapeType="1"/>
            </p:cNvSpPr>
            <p:nvPr/>
          </p:nvSpPr>
          <p:spPr bwMode="auto">
            <a:xfrm flipH="1">
              <a:off x="6275" y="8037"/>
              <a:ext cx="334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Rectangle 507"/>
            <p:cNvSpPr>
              <a:spLocks noChangeArrowheads="1"/>
            </p:cNvSpPr>
            <p:nvPr/>
          </p:nvSpPr>
          <p:spPr bwMode="auto">
            <a:xfrm>
              <a:off x="7331" y="7599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69" name="Line 508"/>
            <p:cNvSpPr>
              <a:spLocks noChangeShapeType="1"/>
            </p:cNvSpPr>
            <p:nvPr/>
          </p:nvSpPr>
          <p:spPr bwMode="auto">
            <a:xfrm>
              <a:off x="7403" y="7344"/>
              <a:ext cx="2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Rectangle 509"/>
            <p:cNvSpPr>
              <a:spLocks noChangeArrowheads="1"/>
            </p:cNvSpPr>
            <p:nvPr/>
          </p:nvSpPr>
          <p:spPr bwMode="auto">
            <a:xfrm>
              <a:off x="7729" y="789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71" name="Rectangle 510"/>
            <p:cNvSpPr>
              <a:spLocks noChangeArrowheads="1"/>
            </p:cNvSpPr>
            <p:nvPr/>
          </p:nvSpPr>
          <p:spPr bwMode="auto">
            <a:xfrm>
              <a:off x="7850" y="7894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72" name="Line 511"/>
            <p:cNvSpPr>
              <a:spLocks noChangeShapeType="1"/>
            </p:cNvSpPr>
            <p:nvPr/>
          </p:nvSpPr>
          <p:spPr bwMode="auto">
            <a:xfrm>
              <a:off x="7478" y="7733"/>
              <a:ext cx="240" cy="1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Rectangle 512"/>
            <p:cNvSpPr>
              <a:spLocks noChangeArrowheads="1"/>
            </p:cNvSpPr>
            <p:nvPr/>
          </p:nvSpPr>
          <p:spPr bwMode="auto">
            <a:xfrm>
              <a:off x="7577" y="8295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74" name="Line 513"/>
            <p:cNvSpPr>
              <a:spLocks noChangeShapeType="1"/>
            </p:cNvSpPr>
            <p:nvPr/>
          </p:nvSpPr>
          <p:spPr bwMode="auto">
            <a:xfrm flipH="1">
              <a:off x="7672" y="8050"/>
              <a:ext cx="90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Rectangle 514"/>
            <p:cNvSpPr>
              <a:spLocks noChangeArrowheads="1"/>
            </p:cNvSpPr>
            <p:nvPr/>
          </p:nvSpPr>
          <p:spPr bwMode="auto">
            <a:xfrm>
              <a:off x="7331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76" name="Rectangle 515"/>
            <p:cNvSpPr>
              <a:spLocks noChangeArrowheads="1"/>
            </p:cNvSpPr>
            <p:nvPr/>
          </p:nvSpPr>
          <p:spPr bwMode="auto">
            <a:xfrm>
              <a:off x="7473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77" name="Line 516"/>
            <p:cNvSpPr>
              <a:spLocks noChangeShapeType="1"/>
            </p:cNvSpPr>
            <p:nvPr/>
          </p:nvSpPr>
          <p:spPr bwMode="auto">
            <a:xfrm flipV="1">
              <a:off x="7403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517"/>
            <p:cNvSpPr>
              <a:spLocks noChangeShapeType="1"/>
            </p:cNvSpPr>
            <p:nvPr/>
          </p:nvSpPr>
          <p:spPr bwMode="auto">
            <a:xfrm flipV="1">
              <a:off x="7403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Rectangle 518"/>
            <p:cNvSpPr>
              <a:spLocks noChangeArrowheads="1"/>
            </p:cNvSpPr>
            <p:nvPr/>
          </p:nvSpPr>
          <p:spPr bwMode="auto">
            <a:xfrm>
              <a:off x="8281" y="7599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80" name="Line 519"/>
            <p:cNvSpPr>
              <a:spLocks noChangeShapeType="1"/>
            </p:cNvSpPr>
            <p:nvPr/>
          </p:nvSpPr>
          <p:spPr bwMode="auto">
            <a:xfrm>
              <a:off x="8353" y="7344"/>
              <a:ext cx="1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Rectangle 520"/>
            <p:cNvSpPr>
              <a:spLocks noChangeArrowheads="1"/>
            </p:cNvSpPr>
            <p:nvPr/>
          </p:nvSpPr>
          <p:spPr bwMode="auto">
            <a:xfrm>
              <a:off x="8567" y="7960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82" name="Rectangle 521"/>
            <p:cNvSpPr>
              <a:spLocks noChangeArrowheads="1"/>
            </p:cNvSpPr>
            <p:nvPr/>
          </p:nvSpPr>
          <p:spPr bwMode="auto">
            <a:xfrm>
              <a:off x="8690" y="7960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83" name="Line 522"/>
            <p:cNvSpPr>
              <a:spLocks noChangeShapeType="1"/>
            </p:cNvSpPr>
            <p:nvPr/>
          </p:nvSpPr>
          <p:spPr bwMode="auto">
            <a:xfrm>
              <a:off x="8406" y="7745"/>
              <a:ext cx="168" cy="2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Rectangle 523"/>
            <p:cNvSpPr>
              <a:spLocks noChangeArrowheads="1"/>
            </p:cNvSpPr>
            <p:nvPr/>
          </p:nvSpPr>
          <p:spPr bwMode="auto">
            <a:xfrm>
              <a:off x="8167" y="8253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85" name="Line 524"/>
            <p:cNvSpPr>
              <a:spLocks noChangeShapeType="1"/>
            </p:cNvSpPr>
            <p:nvPr/>
          </p:nvSpPr>
          <p:spPr bwMode="auto">
            <a:xfrm flipH="1">
              <a:off x="8309" y="8094"/>
              <a:ext cx="243" cy="1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Rectangle 525"/>
            <p:cNvSpPr>
              <a:spLocks noChangeArrowheads="1"/>
            </p:cNvSpPr>
            <p:nvPr/>
          </p:nvSpPr>
          <p:spPr bwMode="auto">
            <a:xfrm>
              <a:off x="9231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87" name="Rectangle 526"/>
            <p:cNvSpPr>
              <a:spLocks noChangeArrowheads="1"/>
            </p:cNvSpPr>
            <p:nvPr/>
          </p:nvSpPr>
          <p:spPr bwMode="auto">
            <a:xfrm>
              <a:off x="9374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88" name="Line 527"/>
            <p:cNvSpPr>
              <a:spLocks noChangeShapeType="1"/>
            </p:cNvSpPr>
            <p:nvPr/>
          </p:nvSpPr>
          <p:spPr bwMode="auto">
            <a:xfrm flipV="1">
              <a:off x="9304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528"/>
            <p:cNvSpPr>
              <a:spLocks noChangeShapeType="1"/>
            </p:cNvSpPr>
            <p:nvPr/>
          </p:nvSpPr>
          <p:spPr bwMode="auto">
            <a:xfrm flipV="1">
              <a:off x="9304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Rectangle 529"/>
            <p:cNvSpPr>
              <a:spLocks noChangeArrowheads="1"/>
            </p:cNvSpPr>
            <p:nvPr/>
          </p:nvSpPr>
          <p:spPr bwMode="auto">
            <a:xfrm>
              <a:off x="9374" y="7586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91" name="Line 530"/>
            <p:cNvSpPr>
              <a:spLocks noChangeShapeType="1"/>
            </p:cNvSpPr>
            <p:nvPr/>
          </p:nvSpPr>
          <p:spPr bwMode="auto">
            <a:xfrm>
              <a:off x="9333" y="7348"/>
              <a:ext cx="85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Rectangle 531"/>
            <p:cNvSpPr>
              <a:spLocks noChangeArrowheads="1"/>
            </p:cNvSpPr>
            <p:nvPr/>
          </p:nvSpPr>
          <p:spPr bwMode="auto">
            <a:xfrm>
              <a:off x="9084" y="7947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93" name="Rectangle 532"/>
            <p:cNvSpPr>
              <a:spLocks noChangeArrowheads="1"/>
            </p:cNvSpPr>
            <p:nvPr/>
          </p:nvSpPr>
          <p:spPr bwMode="auto">
            <a:xfrm>
              <a:off x="9205" y="7947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94" name="Line 533"/>
            <p:cNvSpPr>
              <a:spLocks noChangeShapeType="1"/>
            </p:cNvSpPr>
            <p:nvPr/>
          </p:nvSpPr>
          <p:spPr bwMode="auto">
            <a:xfrm flipH="1">
              <a:off x="9233" y="7733"/>
              <a:ext cx="155" cy="20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Rectangle 534"/>
            <p:cNvSpPr>
              <a:spLocks noChangeArrowheads="1"/>
            </p:cNvSpPr>
            <p:nvPr/>
          </p:nvSpPr>
          <p:spPr bwMode="auto">
            <a:xfrm>
              <a:off x="9240" y="8347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96" name="Line 535"/>
            <p:cNvSpPr>
              <a:spLocks noChangeShapeType="1"/>
            </p:cNvSpPr>
            <p:nvPr/>
          </p:nvSpPr>
          <p:spPr bwMode="auto">
            <a:xfrm>
              <a:off x="9200" y="8110"/>
              <a:ext cx="86" cy="2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536"/>
            <p:cNvSpPr>
              <a:spLocks noChangeShapeType="1"/>
            </p:cNvSpPr>
            <p:nvPr/>
          </p:nvSpPr>
          <p:spPr bwMode="auto">
            <a:xfrm>
              <a:off x="9277" y="8022"/>
              <a:ext cx="443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537"/>
            <p:cNvSpPr>
              <a:spLocks noChangeShapeType="1"/>
            </p:cNvSpPr>
            <p:nvPr/>
          </p:nvSpPr>
          <p:spPr bwMode="auto">
            <a:xfrm flipH="1">
              <a:off x="8893" y="8101"/>
              <a:ext cx="215" cy="28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538"/>
            <p:cNvSpPr>
              <a:spLocks noChangeShapeType="1"/>
            </p:cNvSpPr>
            <p:nvPr/>
          </p:nvSpPr>
          <p:spPr bwMode="auto">
            <a:xfrm flipV="1">
              <a:off x="8694" y="7676"/>
              <a:ext cx="209" cy="27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539"/>
            <p:cNvSpPr>
              <a:spLocks noChangeShapeType="1"/>
            </p:cNvSpPr>
            <p:nvPr/>
          </p:nvSpPr>
          <p:spPr bwMode="auto">
            <a:xfrm flipH="1" flipV="1">
              <a:off x="8094" y="7927"/>
              <a:ext cx="444" cy="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540"/>
            <p:cNvSpPr>
              <a:spLocks noChangeShapeType="1"/>
            </p:cNvSpPr>
            <p:nvPr/>
          </p:nvSpPr>
          <p:spPr bwMode="auto">
            <a:xfrm flipV="1">
              <a:off x="7815" y="7568"/>
              <a:ext cx="120" cy="3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541"/>
            <p:cNvSpPr>
              <a:spLocks noChangeShapeType="1"/>
            </p:cNvSpPr>
            <p:nvPr/>
          </p:nvSpPr>
          <p:spPr bwMode="auto">
            <a:xfrm flipH="1">
              <a:off x="7258" y="7989"/>
              <a:ext cx="440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Rectangle 542"/>
            <p:cNvSpPr>
              <a:spLocks noChangeArrowheads="1"/>
            </p:cNvSpPr>
            <p:nvPr/>
          </p:nvSpPr>
          <p:spPr bwMode="auto">
            <a:xfrm>
              <a:off x="8281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504" name="Rectangle 543"/>
            <p:cNvSpPr>
              <a:spLocks noChangeArrowheads="1"/>
            </p:cNvSpPr>
            <p:nvPr/>
          </p:nvSpPr>
          <p:spPr bwMode="auto">
            <a:xfrm>
              <a:off x="8424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505" name="Line 544"/>
            <p:cNvSpPr>
              <a:spLocks noChangeShapeType="1"/>
            </p:cNvSpPr>
            <p:nvPr/>
          </p:nvSpPr>
          <p:spPr bwMode="auto">
            <a:xfrm flipV="1">
              <a:off x="8353" y="6928"/>
              <a:ext cx="1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Line 545"/>
            <p:cNvSpPr>
              <a:spLocks noChangeShapeType="1"/>
            </p:cNvSpPr>
            <p:nvPr/>
          </p:nvSpPr>
          <p:spPr bwMode="auto">
            <a:xfrm flipV="1">
              <a:off x="8353" y="7098"/>
              <a:ext cx="1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Line 546"/>
            <p:cNvSpPr>
              <a:spLocks noChangeShapeType="1"/>
            </p:cNvSpPr>
            <p:nvPr/>
          </p:nvSpPr>
          <p:spPr bwMode="auto">
            <a:xfrm flipH="1">
              <a:off x="3322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547"/>
            <p:cNvSpPr>
              <a:spLocks/>
            </p:cNvSpPr>
            <p:nvPr/>
          </p:nvSpPr>
          <p:spPr bwMode="auto">
            <a:xfrm>
              <a:off x="3316" y="7016"/>
              <a:ext cx="550" cy="55"/>
            </a:xfrm>
            <a:custGeom>
              <a:avLst/>
              <a:gdLst>
                <a:gd name="T0" fmla="*/ 2147483647 w 300"/>
                <a:gd name="T1" fmla="*/ 0 h 60"/>
                <a:gd name="T2" fmla="*/ 2147483647 w 300"/>
                <a:gd name="T3" fmla="*/ 17981776 h 60"/>
                <a:gd name="T4" fmla="*/ 2147483647 w 300"/>
                <a:gd name="T5" fmla="*/ 17981776 h 60"/>
                <a:gd name="T6" fmla="*/ 0 w 300"/>
                <a:gd name="T7" fmla="*/ 17981776 h 60"/>
                <a:gd name="T8" fmla="*/ 0 w 300"/>
                <a:gd name="T9" fmla="*/ 17981776 h 60"/>
                <a:gd name="T10" fmla="*/ 0 w 300"/>
                <a:gd name="T11" fmla="*/ 0 h 60"/>
                <a:gd name="T12" fmla="*/ 2147483647 w 30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"/>
                <a:gd name="T22" fmla="*/ 0 h 60"/>
                <a:gd name="T23" fmla="*/ 300 w 30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" h="60">
                  <a:moveTo>
                    <a:pt x="300" y="0"/>
                  </a:moveTo>
                  <a:lnTo>
                    <a:pt x="300" y="31"/>
                  </a:lnTo>
                  <a:lnTo>
                    <a:pt x="300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09" name="Line 548"/>
            <p:cNvSpPr>
              <a:spLocks noChangeShapeType="1"/>
            </p:cNvSpPr>
            <p:nvPr/>
          </p:nvSpPr>
          <p:spPr bwMode="auto">
            <a:xfrm flipH="1">
              <a:off x="3870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549"/>
            <p:cNvSpPr>
              <a:spLocks/>
            </p:cNvSpPr>
            <p:nvPr/>
          </p:nvSpPr>
          <p:spPr bwMode="auto">
            <a:xfrm>
              <a:off x="3866" y="7016"/>
              <a:ext cx="549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11" name="Line 550"/>
            <p:cNvSpPr>
              <a:spLocks noChangeShapeType="1"/>
            </p:cNvSpPr>
            <p:nvPr/>
          </p:nvSpPr>
          <p:spPr bwMode="auto">
            <a:xfrm flipH="1">
              <a:off x="4418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551"/>
            <p:cNvSpPr>
              <a:spLocks/>
            </p:cNvSpPr>
            <p:nvPr/>
          </p:nvSpPr>
          <p:spPr bwMode="auto">
            <a:xfrm>
              <a:off x="4415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13" name="Line 552"/>
            <p:cNvSpPr>
              <a:spLocks noChangeShapeType="1"/>
            </p:cNvSpPr>
            <p:nvPr/>
          </p:nvSpPr>
          <p:spPr bwMode="auto">
            <a:xfrm flipH="1">
              <a:off x="4968" y="7045"/>
              <a:ext cx="484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553"/>
            <p:cNvSpPr>
              <a:spLocks/>
            </p:cNvSpPr>
            <p:nvPr/>
          </p:nvSpPr>
          <p:spPr bwMode="auto">
            <a:xfrm>
              <a:off x="4963" y="7016"/>
              <a:ext cx="491" cy="55"/>
            </a:xfrm>
            <a:custGeom>
              <a:avLst/>
              <a:gdLst>
                <a:gd name="T0" fmla="*/ 0 w 268"/>
                <a:gd name="T1" fmla="*/ 17981776 h 60"/>
                <a:gd name="T2" fmla="*/ 0 w 268"/>
                <a:gd name="T3" fmla="*/ 17981776 h 60"/>
                <a:gd name="T4" fmla="*/ 0 w 268"/>
                <a:gd name="T5" fmla="*/ 0 h 60"/>
                <a:gd name="T6" fmla="*/ 2147483647 w 268"/>
                <a:gd name="T7" fmla="*/ 0 h 60"/>
                <a:gd name="T8" fmla="*/ 2147483647 w 268"/>
                <a:gd name="T9" fmla="*/ 17981776 h 60"/>
                <a:gd name="T10" fmla="*/ 0 w 268"/>
                <a:gd name="T11" fmla="*/ 17981776 h 60"/>
                <a:gd name="T12" fmla="*/ 0 w 268"/>
                <a:gd name="T13" fmla="*/ 17981776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60"/>
                <a:gd name="T23" fmla="*/ 268 w 268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60">
                  <a:moveTo>
                    <a:pt x="0" y="60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15" name="Line 554"/>
            <p:cNvSpPr>
              <a:spLocks noChangeShapeType="1"/>
            </p:cNvSpPr>
            <p:nvPr/>
          </p:nvSpPr>
          <p:spPr bwMode="auto">
            <a:xfrm flipH="1">
              <a:off x="5551" y="7045"/>
              <a:ext cx="506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555"/>
            <p:cNvSpPr>
              <a:spLocks/>
            </p:cNvSpPr>
            <p:nvPr/>
          </p:nvSpPr>
          <p:spPr bwMode="auto">
            <a:xfrm>
              <a:off x="5548" y="7016"/>
              <a:ext cx="513" cy="55"/>
            </a:xfrm>
            <a:custGeom>
              <a:avLst/>
              <a:gdLst>
                <a:gd name="T0" fmla="*/ 2147483647 w 280"/>
                <a:gd name="T1" fmla="*/ 0 h 60"/>
                <a:gd name="T2" fmla="*/ 2147483647 w 280"/>
                <a:gd name="T3" fmla="*/ 17981776 h 60"/>
                <a:gd name="T4" fmla="*/ 2147483647 w 280"/>
                <a:gd name="T5" fmla="*/ 17981776 h 60"/>
                <a:gd name="T6" fmla="*/ 0 w 280"/>
                <a:gd name="T7" fmla="*/ 17981776 h 60"/>
                <a:gd name="T8" fmla="*/ 0 w 280"/>
                <a:gd name="T9" fmla="*/ 0 h 60"/>
                <a:gd name="T10" fmla="*/ 2147483647 w 280"/>
                <a:gd name="T11" fmla="*/ 0 h 60"/>
                <a:gd name="T12" fmla="*/ 2147483647 w 28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"/>
                <a:gd name="T22" fmla="*/ 0 h 60"/>
                <a:gd name="T23" fmla="*/ 280 w 28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" h="60">
                  <a:moveTo>
                    <a:pt x="280" y="0"/>
                  </a:moveTo>
                  <a:lnTo>
                    <a:pt x="280" y="31"/>
                  </a:lnTo>
                  <a:lnTo>
                    <a:pt x="280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17" name="Line 556"/>
            <p:cNvSpPr>
              <a:spLocks noChangeShapeType="1"/>
            </p:cNvSpPr>
            <p:nvPr/>
          </p:nvSpPr>
          <p:spPr bwMode="auto">
            <a:xfrm flipH="1">
              <a:off x="6065" y="7045"/>
              <a:ext cx="542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557"/>
            <p:cNvSpPr>
              <a:spLocks/>
            </p:cNvSpPr>
            <p:nvPr/>
          </p:nvSpPr>
          <p:spPr bwMode="auto">
            <a:xfrm>
              <a:off x="6061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19" name="Line 558"/>
            <p:cNvSpPr>
              <a:spLocks noChangeShapeType="1"/>
            </p:cNvSpPr>
            <p:nvPr/>
          </p:nvSpPr>
          <p:spPr bwMode="auto">
            <a:xfrm flipH="1">
              <a:off x="6613" y="7045"/>
              <a:ext cx="542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559"/>
            <p:cNvSpPr>
              <a:spLocks/>
            </p:cNvSpPr>
            <p:nvPr/>
          </p:nvSpPr>
          <p:spPr bwMode="auto">
            <a:xfrm>
              <a:off x="6609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21" name="Line 560"/>
            <p:cNvSpPr>
              <a:spLocks noChangeShapeType="1"/>
            </p:cNvSpPr>
            <p:nvPr/>
          </p:nvSpPr>
          <p:spPr bwMode="auto">
            <a:xfrm flipH="1">
              <a:off x="7161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561"/>
            <p:cNvSpPr>
              <a:spLocks/>
            </p:cNvSpPr>
            <p:nvPr/>
          </p:nvSpPr>
          <p:spPr bwMode="auto">
            <a:xfrm>
              <a:off x="7157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23" name="Line 562"/>
            <p:cNvSpPr>
              <a:spLocks noChangeShapeType="1"/>
            </p:cNvSpPr>
            <p:nvPr/>
          </p:nvSpPr>
          <p:spPr bwMode="auto">
            <a:xfrm flipH="1">
              <a:off x="7711" y="7045"/>
              <a:ext cx="541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563"/>
            <p:cNvSpPr>
              <a:spLocks/>
            </p:cNvSpPr>
            <p:nvPr/>
          </p:nvSpPr>
          <p:spPr bwMode="auto">
            <a:xfrm>
              <a:off x="7705" y="7016"/>
              <a:ext cx="550" cy="55"/>
            </a:xfrm>
            <a:custGeom>
              <a:avLst/>
              <a:gdLst>
                <a:gd name="T0" fmla="*/ 2147483647 w 300"/>
                <a:gd name="T1" fmla="*/ 0 h 60"/>
                <a:gd name="T2" fmla="*/ 2147483647 w 300"/>
                <a:gd name="T3" fmla="*/ 17981776 h 60"/>
                <a:gd name="T4" fmla="*/ 2147483647 w 300"/>
                <a:gd name="T5" fmla="*/ 17981776 h 60"/>
                <a:gd name="T6" fmla="*/ 0 w 300"/>
                <a:gd name="T7" fmla="*/ 17981776 h 60"/>
                <a:gd name="T8" fmla="*/ 0 w 300"/>
                <a:gd name="T9" fmla="*/ 17981776 h 60"/>
                <a:gd name="T10" fmla="*/ 0 w 300"/>
                <a:gd name="T11" fmla="*/ 0 h 60"/>
                <a:gd name="T12" fmla="*/ 2147483647 w 30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"/>
                <a:gd name="T22" fmla="*/ 0 h 60"/>
                <a:gd name="T23" fmla="*/ 300 w 30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" h="60">
                  <a:moveTo>
                    <a:pt x="300" y="0"/>
                  </a:moveTo>
                  <a:lnTo>
                    <a:pt x="300" y="31"/>
                  </a:lnTo>
                  <a:lnTo>
                    <a:pt x="300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25" name="Line 564"/>
            <p:cNvSpPr>
              <a:spLocks noChangeShapeType="1"/>
            </p:cNvSpPr>
            <p:nvPr/>
          </p:nvSpPr>
          <p:spPr bwMode="auto">
            <a:xfrm flipH="1">
              <a:off x="8259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565"/>
            <p:cNvSpPr>
              <a:spLocks/>
            </p:cNvSpPr>
            <p:nvPr/>
          </p:nvSpPr>
          <p:spPr bwMode="auto">
            <a:xfrm>
              <a:off x="8255" y="7016"/>
              <a:ext cx="549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27" name="Line 566"/>
            <p:cNvSpPr>
              <a:spLocks noChangeShapeType="1"/>
            </p:cNvSpPr>
            <p:nvPr/>
          </p:nvSpPr>
          <p:spPr bwMode="auto">
            <a:xfrm flipH="1">
              <a:off x="8807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567"/>
            <p:cNvSpPr>
              <a:spLocks/>
            </p:cNvSpPr>
            <p:nvPr/>
          </p:nvSpPr>
          <p:spPr bwMode="auto">
            <a:xfrm>
              <a:off x="8804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29" name="Line 568"/>
            <p:cNvSpPr>
              <a:spLocks noChangeShapeType="1"/>
            </p:cNvSpPr>
            <p:nvPr/>
          </p:nvSpPr>
          <p:spPr bwMode="auto">
            <a:xfrm flipH="1">
              <a:off x="9355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569"/>
            <p:cNvSpPr>
              <a:spLocks/>
            </p:cNvSpPr>
            <p:nvPr/>
          </p:nvSpPr>
          <p:spPr bwMode="auto">
            <a:xfrm>
              <a:off x="9352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0 w 299"/>
                <a:gd name="T5" fmla="*/ 17981776 h 60"/>
                <a:gd name="T6" fmla="*/ 0 w 299"/>
                <a:gd name="T7" fmla="*/ 17981776 h 60"/>
                <a:gd name="T8" fmla="*/ 0 w 299"/>
                <a:gd name="T9" fmla="*/ 0 h 60"/>
                <a:gd name="T10" fmla="*/ 2147483647 w 299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9"/>
                <a:gd name="T19" fmla="*/ 0 h 60"/>
                <a:gd name="T20" fmla="*/ 299 w 299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9" h="60">
                  <a:moveTo>
                    <a:pt x="299" y="0"/>
                  </a:move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31" name="Line 570"/>
            <p:cNvSpPr>
              <a:spLocks noChangeShapeType="1"/>
            </p:cNvSpPr>
            <p:nvPr/>
          </p:nvSpPr>
          <p:spPr bwMode="auto">
            <a:xfrm>
              <a:off x="2774" y="7045"/>
              <a:ext cx="541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571"/>
            <p:cNvSpPr>
              <a:spLocks/>
            </p:cNvSpPr>
            <p:nvPr/>
          </p:nvSpPr>
          <p:spPr bwMode="auto">
            <a:xfrm>
              <a:off x="2768" y="7016"/>
              <a:ext cx="548" cy="55"/>
            </a:xfrm>
            <a:custGeom>
              <a:avLst/>
              <a:gdLst>
                <a:gd name="T0" fmla="*/ 0 w 299"/>
                <a:gd name="T1" fmla="*/ 17981776 h 60"/>
                <a:gd name="T2" fmla="*/ 0 w 299"/>
                <a:gd name="T3" fmla="*/ 0 h 60"/>
                <a:gd name="T4" fmla="*/ 2147483647 w 299"/>
                <a:gd name="T5" fmla="*/ 0 h 60"/>
                <a:gd name="T6" fmla="*/ 2147483647 w 299"/>
                <a:gd name="T7" fmla="*/ 17981776 h 60"/>
                <a:gd name="T8" fmla="*/ 2147483647 w 299"/>
                <a:gd name="T9" fmla="*/ 17981776 h 60"/>
                <a:gd name="T10" fmla="*/ 0 w 299"/>
                <a:gd name="T11" fmla="*/ 17981776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9"/>
                <a:gd name="T19" fmla="*/ 0 h 60"/>
                <a:gd name="T20" fmla="*/ 299 w 299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9" h="60">
                  <a:moveTo>
                    <a:pt x="0" y="60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533" name="Rectangle 575"/>
            <p:cNvSpPr>
              <a:spLocks noChangeArrowheads="1"/>
            </p:cNvSpPr>
            <p:nvPr/>
          </p:nvSpPr>
          <p:spPr bwMode="auto">
            <a:xfrm>
              <a:off x="5430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534" name="Rectangle 576"/>
            <p:cNvSpPr>
              <a:spLocks noChangeArrowheads="1"/>
            </p:cNvSpPr>
            <p:nvPr/>
          </p:nvSpPr>
          <p:spPr bwMode="auto">
            <a:xfrm>
              <a:off x="5573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535" name="Line 577"/>
            <p:cNvSpPr>
              <a:spLocks noChangeShapeType="1"/>
            </p:cNvSpPr>
            <p:nvPr/>
          </p:nvSpPr>
          <p:spPr bwMode="auto">
            <a:xfrm flipV="1">
              <a:off x="5500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578"/>
            <p:cNvSpPr>
              <a:spLocks noChangeShapeType="1"/>
            </p:cNvSpPr>
            <p:nvPr/>
          </p:nvSpPr>
          <p:spPr bwMode="auto">
            <a:xfrm flipV="1">
              <a:off x="5500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579"/>
            <p:cNvSpPr>
              <a:spLocks noChangeShapeType="1"/>
            </p:cNvSpPr>
            <p:nvPr/>
          </p:nvSpPr>
          <p:spPr bwMode="auto">
            <a:xfrm flipH="1" flipV="1">
              <a:off x="5284" y="7032"/>
              <a:ext cx="225" cy="13"/>
            </a:xfrm>
            <a:prstGeom prst="line">
              <a:avLst/>
            </a:prstGeom>
            <a:noFill/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580"/>
            <p:cNvSpPr>
              <a:spLocks/>
            </p:cNvSpPr>
            <p:nvPr/>
          </p:nvSpPr>
          <p:spPr bwMode="auto">
            <a:xfrm>
              <a:off x="5276" y="7007"/>
              <a:ext cx="239" cy="64"/>
            </a:xfrm>
            <a:custGeom>
              <a:avLst/>
              <a:gdLst>
                <a:gd name="T0" fmla="*/ 2147483647 w 130"/>
                <a:gd name="T1" fmla="*/ 15912624 h 70"/>
                <a:gd name="T2" fmla="*/ 2147483647 w 130"/>
                <a:gd name="T3" fmla="*/ 15912624 h 70"/>
                <a:gd name="T4" fmla="*/ 2147483647 w 130"/>
                <a:gd name="T5" fmla="*/ 15912624 h 70"/>
                <a:gd name="T6" fmla="*/ 0 w 130"/>
                <a:gd name="T7" fmla="*/ 15912624 h 70"/>
                <a:gd name="T8" fmla="*/ 2147483647 w 130"/>
                <a:gd name="T9" fmla="*/ 0 h 70"/>
                <a:gd name="T10" fmla="*/ 2147483647 w 130"/>
                <a:gd name="T11" fmla="*/ 15912624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0"/>
                <a:gd name="T19" fmla="*/ 0 h 70"/>
                <a:gd name="T20" fmla="*/ 130 w 130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0" h="70">
                  <a:moveTo>
                    <a:pt x="130" y="10"/>
                  </a:moveTo>
                  <a:lnTo>
                    <a:pt x="128" y="41"/>
                  </a:lnTo>
                  <a:lnTo>
                    <a:pt x="127" y="70"/>
                  </a:lnTo>
                  <a:lnTo>
                    <a:pt x="0" y="59"/>
                  </a:lnTo>
                  <a:lnTo>
                    <a:pt x="3" y="0"/>
                  </a:lnTo>
                  <a:lnTo>
                    <a:pt x="13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000"/>
            <a:ext cx="9144000" cy="493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75" y="6669088"/>
            <a:ext cx="9144000" cy="1698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TextBox 17"/>
          <p:cNvSpPr txBox="1">
            <a:spLocks noChangeArrowheads="1"/>
          </p:cNvSpPr>
          <p:nvPr/>
        </p:nvSpPr>
        <p:spPr bwMode="auto">
          <a:xfrm>
            <a:off x="357188" y="836712"/>
            <a:ext cx="8569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sz="3600" b="1" u="sng" dirty="0" err="1" smtClean="0">
                <a:solidFill>
                  <a:srgbClr val="137724"/>
                </a:solidFill>
              </a:rPr>
              <a:t>Organo-Silanes</a:t>
            </a:r>
            <a:r>
              <a:rPr lang="en-US" sz="3600" b="1" u="sng" dirty="0" smtClean="0">
                <a:solidFill>
                  <a:srgbClr val="137724"/>
                </a:solidFill>
              </a:rPr>
              <a:t>: Nanotechnology </a:t>
            </a:r>
            <a:endParaRPr lang="en-US" sz="3600" b="1" u="sng" dirty="0">
              <a:solidFill>
                <a:srgbClr val="137724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836613"/>
            <a:ext cx="179388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67788" y="836613"/>
            <a:ext cx="179387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51302" y="5017949"/>
            <a:ext cx="2636921" cy="1435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018103" y="2587769"/>
            <a:ext cx="279623" cy="230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97726" y="2892569"/>
            <a:ext cx="101377" cy="346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56203" y="3349769"/>
            <a:ext cx="279623" cy="230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335826" y="3654569"/>
            <a:ext cx="101377" cy="346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18103" y="4111769"/>
            <a:ext cx="279623" cy="230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394034" y="4416569"/>
            <a:ext cx="5069" cy="461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9" name="TextBox 16"/>
          <p:cNvSpPr txBox="1">
            <a:spLocks noChangeArrowheads="1"/>
          </p:cNvSpPr>
          <p:nvPr/>
        </p:nvSpPr>
        <p:spPr bwMode="auto">
          <a:xfrm>
            <a:off x="4941903" y="5102369"/>
            <a:ext cx="643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SI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702316" y="5410344"/>
            <a:ext cx="237679" cy="113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19"/>
          <p:cNvSpPr txBox="1">
            <a:spLocks noChangeArrowheads="1"/>
          </p:cNvSpPr>
          <p:nvPr/>
        </p:nvSpPr>
        <p:spPr bwMode="auto">
          <a:xfrm>
            <a:off x="6084903" y="5400819"/>
            <a:ext cx="503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O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292080" y="5670694"/>
            <a:ext cx="0" cy="159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3" name="TextBox 26"/>
          <p:cNvSpPr txBox="1">
            <a:spLocks noChangeArrowheads="1"/>
          </p:cNvSpPr>
          <p:nvPr/>
        </p:nvSpPr>
        <p:spPr bwMode="auto">
          <a:xfrm>
            <a:off x="5076791" y="5940569"/>
            <a:ext cx="503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O</a:t>
            </a:r>
          </a:p>
        </p:txBody>
      </p:sp>
      <p:sp>
        <p:nvSpPr>
          <p:cNvPr id="6164" name="TextBox 40"/>
          <p:cNvSpPr txBox="1">
            <a:spLocks noChangeArrowheads="1"/>
          </p:cNvSpPr>
          <p:nvPr/>
        </p:nvSpPr>
        <p:spPr bwMode="auto">
          <a:xfrm>
            <a:off x="4027503" y="5400819"/>
            <a:ext cx="503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O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713303" y="5523348"/>
            <a:ext cx="195736" cy="36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299314" y="2130569"/>
            <a:ext cx="101377" cy="346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716016" y="2130569"/>
            <a:ext cx="1184052" cy="28465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68" name="TextBox 33"/>
          <p:cNvSpPr txBox="1">
            <a:spLocks noChangeArrowheads="1"/>
          </p:cNvSpPr>
          <p:nvPr/>
        </p:nvSpPr>
        <p:spPr bwMode="auto">
          <a:xfrm>
            <a:off x="2119303" y="2286000"/>
            <a:ext cx="2147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Designed/engineered organic group to customize desired performance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722703" y="3121169"/>
            <a:ext cx="615170" cy="222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36147" y="4862781"/>
            <a:ext cx="515020" cy="228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71" name="TextBox 36"/>
          <p:cNvSpPr txBox="1">
            <a:spLocks noChangeArrowheads="1"/>
          </p:cNvSpPr>
          <p:nvPr/>
        </p:nvSpPr>
        <p:spPr bwMode="auto">
          <a:xfrm>
            <a:off x="2178959" y="3861048"/>
            <a:ext cx="17724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err="1"/>
              <a:t>Silane</a:t>
            </a:r>
            <a:r>
              <a:rPr lang="en-US" sz="1600" dirty="0"/>
              <a:t> group for chemical bonding to aggregate surfaces</a:t>
            </a:r>
          </a:p>
        </p:txBody>
      </p:sp>
    </p:spTree>
    <p:extLst>
      <p:ext uri="{BB962C8B-B14F-4D97-AF65-F5344CB8AC3E}">
        <p14:creationId xmlns:p14="http://schemas.microsoft.com/office/powerpoint/2010/main" val="33952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87720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67826" y="642918"/>
            <a:ext cx="3701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3F701A"/>
                </a:solidFill>
                <a:latin typeface="Segoe UI" pitchFamily="34" charset="0"/>
                <a:cs typeface="Segoe UI" pitchFamily="34" charset="0"/>
              </a:rPr>
              <a:t>Chemical</a:t>
            </a:r>
            <a:r>
              <a:rPr lang="en-US" sz="3600" b="1" u="sng" dirty="0" smtClean="0">
                <a:solidFill>
                  <a:srgbClr val="137724"/>
                </a:solidFill>
                <a:latin typeface="Segoe UI" pitchFamily="34" charset="0"/>
                <a:cs typeface="Segoe UI" pitchFamily="34" charset="0"/>
              </a:rPr>
              <a:t> Action</a:t>
            </a:r>
            <a:endParaRPr lang="en-US" sz="3600" b="1" u="sng" dirty="0">
              <a:solidFill>
                <a:srgbClr val="137724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90"/>
          <p:cNvGrpSpPr/>
          <p:nvPr/>
        </p:nvGrpSpPr>
        <p:grpSpPr>
          <a:xfrm>
            <a:off x="436812" y="3046699"/>
            <a:ext cx="8291264" cy="3672408"/>
            <a:chOff x="457200" y="3810000"/>
            <a:chExt cx="8291264" cy="3672408"/>
          </a:xfrm>
        </p:grpSpPr>
        <p:grpSp>
          <p:nvGrpSpPr>
            <p:cNvPr id="5" name="Group 686"/>
            <p:cNvGrpSpPr/>
            <p:nvPr/>
          </p:nvGrpSpPr>
          <p:grpSpPr>
            <a:xfrm>
              <a:off x="457200" y="3810000"/>
              <a:ext cx="8291264" cy="2513013"/>
              <a:chOff x="457200" y="3810000"/>
              <a:chExt cx="8291264" cy="2513013"/>
            </a:xfrm>
          </p:grpSpPr>
          <p:sp>
            <p:nvSpPr>
              <p:cNvPr id="253" name="AutoShape 673"/>
              <p:cNvSpPr>
                <a:spLocks noChangeAspect="1" noChangeArrowheads="1" noTextEdit="1"/>
              </p:cNvSpPr>
              <p:nvPr/>
            </p:nvSpPr>
            <p:spPr bwMode="auto">
              <a:xfrm>
                <a:off x="644525" y="4170363"/>
                <a:ext cx="7888288" cy="2152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Text Box 2"/>
              <p:cNvSpPr txBox="1">
                <a:spLocks noChangeArrowheads="1"/>
              </p:cNvSpPr>
              <p:nvPr/>
            </p:nvSpPr>
            <p:spPr bwMode="auto">
              <a:xfrm>
                <a:off x="6251575" y="5018088"/>
                <a:ext cx="165100" cy="422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255" name="Rectangle 4"/>
              <p:cNvSpPr>
                <a:spLocks noChangeArrowheads="1"/>
              </p:cNvSpPr>
              <p:nvPr/>
            </p:nvSpPr>
            <p:spPr bwMode="auto">
              <a:xfrm>
                <a:off x="2301875" y="5049838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56" name="Rectangle 5"/>
              <p:cNvSpPr>
                <a:spLocks noChangeArrowheads="1"/>
              </p:cNvSpPr>
              <p:nvPr/>
            </p:nvSpPr>
            <p:spPr bwMode="auto">
              <a:xfrm>
                <a:off x="2616200" y="4902200"/>
                <a:ext cx="746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57" name="Rectangle 6"/>
              <p:cNvSpPr>
                <a:spLocks noChangeArrowheads="1"/>
              </p:cNvSpPr>
              <p:nvPr/>
            </p:nvSpPr>
            <p:spPr bwMode="auto">
              <a:xfrm>
                <a:off x="2693988" y="4916488"/>
                <a:ext cx="3016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58" name="Line 7"/>
              <p:cNvSpPr>
                <a:spLocks noChangeShapeType="1"/>
              </p:cNvSpPr>
              <p:nvPr/>
            </p:nvSpPr>
            <p:spPr bwMode="auto">
              <a:xfrm flipV="1">
                <a:off x="2406650" y="4987925"/>
                <a:ext cx="190500" cy="873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Rectangle 8"/>
              <p:cNvSpPr>
                <a:spLocks noChangeArrowheads="1"/>
              </p:cNvSpPr>
              <p:nvPr/>
            </p:nvSpPr>
            <p:spPr bwMode="auto">
              <a:xfrm>
                <a:off x="2946400" y="5049838"/>
                <a:ext cx="85725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60" name="Line 9"/>
              <p:cNvSpPr>
                <a:spLocks noChangeShapeType="1"/>
              </p:cNvSpPr>
              <p:nvPr/>
            </p:nvSpPr>
            <p:spPr bwMode="auto">
              <a:xfrm>
                <a:off x="2749550" y="4991100"/>
                <a:ext cx="182563" cy="84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Rectangle 10"/>
              <p:cNvSpPr>
                <a:spLocks noChangeArrowheads="1"/>
              </p:cNvSpPr>
              <p:nvPr/>
            </p:nvSpPr>
            <p:spPr bwMode="auto">
              <a:xfrm>
                <a:off x="3257550" y="4902200"/>
                <a:ext cx="746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62" name="Rectangle 11"/>
              <p:cNvSpPr>
                <a:spLocks noChangeArrowheads="1"/>
              </p:cNvSpPr>
              <p:nvPr/>
            </p:nvSpPr>
            <p:spPr bwMode="auto">
              <a:xfrm>
                <a:off x="3338513" y="4902200"/>
                <a:ext cx="33338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63" name="Line 12"/>
              <p:cNvSpPr>
                <a:spLocks noChangeShapeType="1"/>
              </p:cNvSpPr>
              <p:nvPr/>
            </p:nvSpPr>
            <p:spPr bwMode="auto">
              <a:xfrm flipV="1">
                <a:off x="3054350" y="4987925"/>
                <a:ext cx="188913" cy="873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Rectangle 13"/>
              <p:cNvSpPr>
                <a:spLocks noChangeArrowheads="1"/>
              </p:cNvSpPr>
              <p:nvPr/>
            </p:nvSpPr>
            <p:spPr bwMode="auto">
              <a:xfrm>
                <a:off x="3589338" y="5049838"/>
                <a:ext cx="8890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65" name="Line 14"/>
              <p:cNvSpPr>
                <a:spLocks noChangeShapeType="1"/>
              </p:cNvSpPr>
              <p:nvPr/>
            </p:nvSpPr>
            <p:spPr bwMode="auto">
              <a:xfrm>
                <a:off x="3395663" y="4991100"/>
                <a:ext cx="184150" cy="84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Rectangle 15"/>
              <p:cNvSpPr>
                <a:spLocks noChangeArrowheads="1"/>
              </p:cNvSpPr>
              <p:nvPr/>
            </p:nvSpPr>
            <p:spPr bwMode="auto">
              <a:xfrm>
                <a:off x="3900488" y="4902200"/>
                <a:ext cx="746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67" name="Rectangle 16"/>
              <p:cNvSpPr>
                <a:spLocks noChangeArrowheads="1"/>
              </p:cNvSpPr>
              <p:nvPr/>
            </p:nvSpPr>
            <p:spPr bwMode="auto">
              <a:xfrm>
                <a:off x="3984625" y="4902200"/>
                <a:ext cx="3016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68" name="Line 17"/>
              <p:cNvSpPr>
                <a:spLocks noChangeShapeType="1"/>
              </p:cNvSpPr>
              <p:nvPr/>
            </p:nvSpPr>
            <p:spPr bwMode="auto">
              <a:xfrm flipV="1">
                <a:off x="3697288" y="4987925"/>
                <a:ext cx="188913" cy="873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Rectangle 18"/>
              <p:cNvSpPr>
                <a:spLocks noChangeArrowheads="1"/>
              </p:cNvSpPr>
              <p:nvPr/>
            </p:nvSpPr>
            <p:spPr bwMode="auto">
              <a:xfrm>
                <a:off x="4232275" y="5049838"/>
                <a:ext cx="8890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70" name="Line 19"/>
              <p:cNvSpPr>
                <a:spLocks noChangeShapeType="1"/>
              </p:cNvSpPr>
              <p:nvPr/>
            </p:nvSpPr>
            <p:spPr bwMode="auto">
              <a:xfrm>
                <a:off x="4037013" y="4991100"/>
                <a:ext cx="185738" cy="84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Rectangle 20"/>
              <p:cNvSpPr>
                <a:spLocks noChangeArrowheads="1"/>
              </p:cNvSpPr>
              <p:nvPr/>
            </p:nvSpPr>
            <p:spPr bwMode="auto">
              <a:xfrm>
                <a:off x="4545013" y="4902200"/>
                <a:ext cx="76200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72" name="Rectangle 21"/>
              <p:cNvSpPr>
                <a:spLocks noChangeArrowheads="1"/>
              </p:cNvSpPr>
              <p:nvPr/>
            </p:nvSpPr>
            <p:spPr bwMode="auto">
              <a:xfrm>
                <a:off x="4627563" y="4902200"/>
                <a:ext cx="31750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73" name="Line 22"/>
              <p:cNvSpPr>
                <a:spLocks noChangeShapeType="1"/>
              </p:cNvSpPr>
              <p:nvPr/>
            </p:nvSpPr>
            <p:spPr bwMode="auto">
              <a:xfrm flipV="1">
                <a:off x="4340225" y="4987925"/>
                <a:ext cx="188913" cy="873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Rectangle 23"/>
              <p:cNvSpPr>
                <a:spLocks noChangeArrowheads="1"/>
              </p:cNvSpPr>
              <p:nvPr/>
            </p:nvSpPr>
            <p:spPr bwMode="auto">
              <a:xfrm>
                <a:off x="4878388" y="5049838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75" name="Line 24"/>
              <p:cNvSpPr>
                <a:spLocks noChangeShapeType="1"/>
              </p:cNvSpPr>
              <p:nvPr/>
            </p:nvSpPr>
            <p:spPr bwMode="auto">
              <a:xfrm>
                <a:off x="4681538" y="4991100"/>
                <a:ext cx="185738" cy="84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Rectangle 25"/>
              <p:cNvSpPr>
                <a:spLocks noChangeArrowheads="1"/>
              </p:cNvSpPr>
              <p:nvPr/>
            </p:nvSpPr>
            <p:spPr bwMode="auto">
              <a:xfrm>
                <a:off x="5191125" y="4902200"/>
                <a:ext cx="746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77" name="Rectangle 26"/>
              <p:cNvSpPr>
                <a:spLocks noChangeArrowheads="1"/>
              </p:cNvSpPr>
              <p:nvPr/>
            </p:nvSpPr>
            <p:spPr bwMode="auto">
              <a:xfrm>
                <a:off x="5272088" y="4902200"/>
                <a:ext cx="31750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78" name="Line 27"/>
              <p:cNvSpPr>
                <a:spLocks noChangeShapeType="1"/>
              </p:cNvSpPr>
              <p:nvPr/>
            </p:nvSpPr>
            <p:spPr bwMode="auto">
              <a:xfrm flipV="1">
                <a:off x="4984750" y="4987925"/>
                <a:ext cx="188913" cy="873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Rectangle 28"/>
              <p:cNvSpPr>
                <a:spLocks noChangeArrowheads="1"/>
              </p:cNvSpPr>
              <p:nvPr/>
            </p:nvSpPr>
            <p:spPr bwMode="auto">
              <a:xfrm>
                <a:off x="5524500" y="5049838"/>
                <a:ext cx="85725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 dirty="0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 dirty="0">
                  <a:cs typeface="Arial" charset="0"/>
                </a:endParaRPr>
              </a:p>
            </p:txBody>
          </p:sp>
          <p:sp>
            <p:nvSpPr>
              <p:cNvPr id="280" name="Line 29"/>
              <p:cNvSpPr>
                <a:spLocks noChangeShapeType="1"/>
              </p:cNvSpPr>
              <p:nvPr/>
            </p:nvSpPr>
            <p:spPr bwMode="auto">
              <a:xfrm>
                <a:off x="5326063" y="4991100"/>
                <a:ext cx="184150" cy="84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Rectangle 30"/>
              <p:cNvSpPr>
                <a:spLocks noChangeArrowheads="1"/>
              </p:cNvSpPr>
              <p:nvPr/>
            </p:nvSpPr>
            <p:spPr bwMode="auto">
              <a:xfrm>
                <a:off x="5835650" y="4902200"/>
                <a:ext cx="746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82" name="Rectangle 31"/>
              <p:cNvSpPr>
                <a:spLocks noChangeArrowheads="1"/>
              </p:cNvSpPr>
              <p:nvPr/>
            </p:nvSpPr>
            <p:spPr bwMode="auto">
              <a:xfrm>
                <a:off x="5916613" y="4902200"/>
                <a:ext cx="3016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83" name="Line 32"/>
              <p:cNvSpPr>
                <a:spLocks noChangeShapeType="1"/>
              </p:cNvSpPr>
              <p:nvPr/>
            </p:nvSpPr>
            <p:spPr bwMode="auto">
              <a:xfrm flipV="1">
                <a:off x="5627688" y="4987925"/>
                <a:ext cx="192088" cy="873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Rectangle 33"/>
              <p:cNvSpPr>
                <a:spLocks noChangeArrowheads="1"/>
              </p:cNvSpPr>
              <p:nvPr/>
            </p:nvSpPr>
            <p:spPr bwMode="auto">
              <a:xfrm>
                <a:off x="6167438" y="5049838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85" name="Line 34"/>
              <p:cNvSpPr>
                <a:spLocks noChangeShapeType="1"/>
              </p:cNvSpPr>
              <p:nvPr/>
            </p:nvSpPr>
            <p:spPr bwMode="auto">
              <a:xfrm>
                <a:off x="6015038" y="5040313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Rectangle 35"/>
              <p:cNvSpPr>
                <a:spLocks noChangeArrowheads="1"/>
              </p:cNvSpPr>
              <p:nvPr/>
            </p:nvSpPr>
            <p:spPr bwMode="auto">
              <a:xfrm>
                <a:off x="6478588" y="4902200"/>
                <a:ext cx="76200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87" name="Rectangle 36"/>
              <p:cNvSpPr>
                <a:spLocks noChangeArrowheads="1"/>
              </p:cNvSpPr>
              <p:nvPr/>
            </p:nvSpPr>
            <p:spPr bwMode="auto">
              <a:xfrm>
                <a:off x="6561138" y="4902200"/>
                <a:ext cx="3016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88" name="Line 37"/>
              <p:cNvSpPr>
                <a:spLocks noChangeShapeType="1"/>
              </p:cNvSpPr>
              <p:nvPr/>
            </p:nvSpPr>
            <p:spPr bwMode="auto">
              <a:xfrm flipV="1">
                <a:off x="6273800" y="4987925"/>
                <a:ext cx="188913" cy="873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Rectangle 38"/>
              <p:cNvSpPr>
                <a:spLocks noChangeArrowheads="1"/>
              </p:cNvSpPr>
              <p:nvPr/>
            </p:nvSpPr>
            <p:spPr bwMode="auto">
              <a:xfrm>
                <a:off x="6810375" y="5049838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90" name="Line 39"/>
              <p:cNvSpPr>
                <a:spLocks noChangeShapeType="1"/>
              </p:cNvSpPr>
              <p:nvPr/>
            </p:nvSpPr>
            <p:spPr bwMode="auto">
              <a:xfrm>
                <a:off x="6615113" y="4991100"/>
                <a:ext cx="185738" cy="84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Rectangle 40"/>
              <p:cNvSpPr>
                <a:spLocks noChangeArrowheads="1"/>
              </p:cNvSpPr>
              <p:nvPr/>
            </p:nvSpPr>
            <p:spPr bwMode="auto">
              <a:xfrm>
                <a:off x="2590800" y="5197475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92" name="Line 41"/>
              <p:cNvSpPr>
                <a:spLocks noChangeShapeType="1"/>
              </p:cNvSpPr>
              <p:nvPr/>
            </p:nvSpPr>
            <p:spPr bwMode="auto">
              <a:xfrm>
                <a:off x="2671763" y="5013325"/>
                <a:ext cx="1588" cy="1841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Rectangle 42"/>
              <p:cNvSpPr>
                <a:spLocks noChangeArrowheads="1"/>
              </p:cNvSpPr>
              <p:nvPr/>
            </p:nvSpPr>
            <p:spPr bwMode="auto">
              <a:xfrm>
                <a:off x="2895600" y="5407025"/>
                <a:ext cx="73025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94" name="Rectangle 43"/>
              <p:cNvSpPr>
                <a:spLocks noChangeArrowheads="1"/>
              </p:cNvSpPr>
              <p:nvPr/>
            </p:nvSpPr>
            <p:spPr bwMode="auto">
              <a:xfrm>
                <a:off x="2976563" y="5407025"/>
                <a:ext cx="3175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95" name="Line 44"/>
              <p:cNvSpPr>
                <a:spLocks noChangeShapeType="1"/>
              </p:cNvSpPr>
              <p:nvPr/>
            </p:nvSpPr>
            <p:spPr bwMode="auto">
              <a:xfrm>
                <a:off x="2720975" y="5292725"/>
                <a:ext cx="166688" cy="130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Rectangle 45"/>
              <p:cNvSpPr>
                <a:spLocks noChangeArrowheads="1"/>
              </p:cNvSpPr>
              <p:nvPr/>
            </p:nvSpPr>
            <p:spPr bwMode="auto">
              <a:xfrm>
                <a:off x="2698750" y="5664200"/>
                <a:ext cx="8890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97" name="Line 46"/>
              <p:cNvSpPr>
                <a:spLocks noChangeShapeType="1"/>
              </p:cNvSpPr>
              <p:nvPr/>
            </p:nvSpPr>
            <p:spPr bwMode="auto">
              <a:xfrm flipH="1">
                <a:off x="2782888" y="5511800"/>
                <a:ext cx="114300" cy="1603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Rectangle 47"/>
              <p:cNvSpPr>
                <a:spLocks noChangeArrowheads="1"/>
              </p:cNvSpPr>
              <p:nvPr/>
            </p:nvSpPr>
            <p:spPr bwMode="auto">
              <a:xfrm>
                <a:off x="3268663" y="4605338"/>
                <a:ext cx="88900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299" name="Line 48"/>
              <p:cNvSpPr>
                <a:spLocks noChangeShapeType="1"/>
              </p:cNvSpPr>
              <p:nvPr/>
            </p:nvSpPr>
            <p:spPr bwMode="auto">
              <a:xfrm flipV="1">
                <a:off x="3314700" y="4718050"/>
                <a:ext cx="1588" cy="492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49"/>
              <p:cNvSpPr>
                <a:spLocks noChangeShapeType="1"/>
              </p:cNvSpPr>
              <p:nvPr/>
            </p:nvSpPr>
            <p:spPr bwMode="auto">
              <a:xfrm flipV="1">
                <a:off x="3314700" y="4846638"/>
                <a:ext cx="1588" cy="53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Rectangle 50"/>
              <p:cNvSpPr>
                <a:spLocks noChangeArrowheads="1"/>
              </p:cNvSpPr>
              <p:nvPr/>
            </p:nvSpPr>
            <p:spPr bwMode="auto">
              <a:xfrm>
                <a:off x="2622550" y="4605338"/>
                <a:ext cx="873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02" name="Line 51"/>
              <p:cNvSpPr>
                <a:spLocks noChangeShapeType="1"/>
              </p:cNvSpPr>
              <p:nvPr/>
            </p:nvSpPr>
            <p:spPr bwMode="auto">
              <a:xfrm flipV="1">
                <a:off x="2671763" y="4718050"/>
                <a:ext cx="1588" cy="492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52"/>
              <p:cNvSpPr>
                <a:spLocks noChangeShapeType="1"/>
              </p:cNvSpPr>
              <p:nvPr/>
            </p:nvSpPr>
            <p:spPr bwMode="auto">
              <a:xfrm flipV="1">
                <a:off x="2671763" y="4846638"/>
                <a:ext cx="1588" cy="53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Rectangle 53"/>
              <p:cNvSpPr>
                <a:spLocks noChangeArrowheads="1"/>
              </p:cNvSpPr>
              <p:nvPr/>
            </p:nvSpPr>
            <p:spPr bwMode="auto">
              <a:xfrm>
                <a:off x="3365500" y="5187950"/>
                <a:ext cx="85725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05" name="Line 54"/>
              <p:cNvSpPr>
                <a:spLocks noChangeShapeType="1"/>
              </p:cNvSpPr>
              <p:nvPr/>
            </p:nvSpPr>
            <p:spPr bwMode="auto">
              <a:xfrm>
                <a:off x="3336925" y="5018088"/>
                <a:ext cx="58738" cy="1714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Rectangle 55"/>
              <p:cNvSpPr>
                <a:spLocks noChangeArrowheads="1"/>
              </p:cNvSpPr>
              <p:nvPr/>
            </p:nvSpPr>
            <p:spPr bwMode="auto">
              <a:xfrm>
                <a:off x="3257550" y="5473700"/>
                <a:ext cx="746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07" name="Rectangle 56"/>
              <p:cNvSpPr>
                <a:spLocks noChangeArrowheads="1"/>
              </p:cNvSpPr>
              <p:nvPr/>
            </p:nvSpPr>
            <p:spPr bwMode="auto">
              <a:xfrm>
                <a:off x="3338513" y="5473700"/>
                <a:ext cx="33338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08" name="Line 57"/>
              <p:cNvSpPr>
                <a:spLocks noChangeShapeType="1"/>
              </p:cNvSpPr>
              <p:nvPr/>
            </p:nvSpPr>
            <p:spPr bwMode="auto">
              <a:xfrm flipH="1">
                <a:off x="3333750" y="5297488"/>
                <a:ext cx="60325" cy="1714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Rectangle 58"/>
              <p:cNvSpPr>
                <a:spLocks noChangeArrowheads="1"/>
              </p:cNvSpPr>
              <p:nvPr/>
            </p:nvSpPr>
            <p:spPr bwMode="auto">
              <a:xfrm>
                <a:off x="3365500" y="5759450"/>
                <a:ext cx="85725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10" name="Line 59"/>
              <p:cNvSpPr>
                <a:spLocks noChangeShapeType="1"/>
              </p:cNvSpPr>
              <p:nvPr/>
            </p:nvSpPr>
            <p:spPr bwMode="auto">
              <a:xfrm>
                <a:off x="3336925" y="5589588"/>
                <a:ext cx="58738" cy="1714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Rectangle 60"/>
              <p:cNvSpPr>
                <a:spLocks noChangeArrowheads="1"/>
              </p:cNvSpPr>
              <p:nvPr/>
            </p:nvSpPr>
            <p:spPr bwMode="auto">
              <a:xfrm>
                <a:off x="3911600" y="4605338"/>
                <a:ext cx="873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12" name="Line 61"/>
              <p:cNvSpPr>
                <a:spLocks noChangeShapeType="1"/>
              </p:cNvSpPr>
              <p:nvPr/>
            </p:nvSpPr>
            <p:spPr bwMode="auto">
              <a:xfrm flipV="1">
                <a:off x="3959225" y="4718050"/>
                <a:ext cx="1588" cy="492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Line 62"/>
              <p:cNvSpPr>
                <a:spLocks noChangeShapeType="1"/>
              </p:cNvSpPr>
              <p:nvPr/>
            </p:nvSpPr>
            <p:spPr bwMode="auto">
              <a:xfrm flipV="1">
                <a:off x="3959225" y="4846638"/>
                <a:ext cx="1588" cy="53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Rectangle 63"/>
              <p:cNvSpPr>
                <a:spLocks noChangeArrowheads="1"/>
              </p:cNvSpPr>
              <p:nvPr/>
            </p:nvSpPr>
            <p:spPr bwMode="auto">
              <a:xfrm>
                <a:off x="3911600" y="5197475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15" name="Line 64"/>
              <p:cNvSpPr>
                <a:spLocks noChangeShapeType="1"/>
              </p:cNvSpPr>
              <p:nvPr/>
            </p:nvSpPr>
            <p:spPr bwMode="auto">
              <a:xfrm>
                <a:off x="3959225" y="5013325"/>
                <a:ext cx="1588" cy="1841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Rectangle 65"/>
              <p:cNvSpPr>
                <a:spLocks noChangeArrowheads="1"/>
              </p:cNvSpPr>
              <p:nvPr/>
            </p:nvSpPr>
            <p:spPr bwMode="auto">
              <a:xfrm>
                <a:off x="4105275" y="5454650"/>
                <a:ext cx="746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17" name="Rectangle 66"/>
              <p:cNvSpPr>
                <a:spLocks noChangeArrowheads="1"/>
              </p:cNvSpPr>
              <p:nvPr/>
            </p:nvSpPr>
            <p:spPr bwMode="auto">
              <a:xfrm>
                <a:off x="4187825" y="5454650"/>
                <a:ext cx="3175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18" name="Line 67"/>
              <p:cNvSpPr>
                <a:spLocks noChangeShapeType="1"/>
              </p:cNvSpPr>
              <p:nvPr/>
            </p:nvSpPr>
            <p:spPr bwMode="auto">
              <a:xfrm>
                <a:off x="3997325" y="5302250"/>
                <a:ext cx="114300" cy="1571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Rectangle 68"/>
              <p:cNvSpPr>
                <a:spLocks noChangeArrowheads="1"/>
              </p:cNvSpPr>
              <p:nvPr/>
            </p:nvSpPr>
            <p:spPr bwMode="auto">
              <a:xfrm>
                <a:off x="3911600" y="5711825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20" name="Line 69"/>
              <p:cNvSpPr>
                <a:spLocks noChangeShapeType="1"/>
              </p:cNvSpPr>
              <p:nvPr/>
            </p:nvSpPr>
            <p:spPr bwMode="auto">
              <a:xfrm flipH="1">
                <a:off x="3995738" y="5559425"/>
                <a:ext cx="112713" cy="1571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Rectangle 70"/>
              <p:cNvSpPr>
                <a:spLocks noChangeArrowheads="1"/>
              </p:cNvSpPr>
              <p:nvPr/>
            </p:nvSpPr>
            <p:spPr bwMode="auto">
              <a:xfrm>
                <a:off x="4554538" y="4605338"/>
                <a:ext cx="88900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22" name="Line 71"/>
              <p:cNvSpPr>
                <a:spLocks noChangeShapeType="1"/>
              </p:cNvSpPr>
              <p:nvPr/>
            </p:nvSpPr>
            <p:spPr bwMode="auto">
              <a:xfrm flipV="1">
                <a:off x="4605338" y="4718050"/>
                <a:ext cx="1588" cy="492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72"/>
              <p:cNvSpPr>
                <a:spLocks noChangeShapeType="1"/>
              </p:cNvSpPr>
              <p:nvPr/>
            </p:nvSpPr>
            <p:spPr bwMode="auto">
              <a:xfrm flipV="1">
                <a:off x="4605338" y="4846638"/>
                <a:ext cx="1588" cy="53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Rectangle 73"/>
              <p:cNvSpPr>
                <a:spLocks noChangeArrowheads="1"/>
              </p:cNvSpPr>
              <p:nvPr/>
            </p:nvSpPr>
            <p:spPr bwMode="auto">
              <a:xfrm>
                <a:off x="4554538" y="5197475"/>
                <a:ext cx="8890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25" name="Line 74"/>
              <p:cNvSpPr>
                <a:spLocks noChangeShapeType="1"/>
              </p:cNvSpPr>
              <p:nvPr/>
            </p:nvSpPr>
            <p:spPr bwMode="auto">
              <a:xfrm>
                <a:off x="4605338" y="5013325"/>
                <a:ext cx="1588" cy="1841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Rectangle 75"/>
              <p:cNvSpPr>
                <a:spLocks noChangeArrowheads="1"/>
              </p:cNvSpPr>
              <p:nvPr/>
            </p:nvSpPr>
            <p:spPr bwMode="auto">
              <a:xfrm>
                <a:off x="4732338" y="5454650"/>
                <a:ext cx="746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27" name="Rectangle 76"/>
              <p:cNvSpPr>
                <a:spLocks noChangeArrowheads="1"/>
              </p:cNvSpPr>
              <p:nvPr/>
            </p:nvSpPr>
            <p:spPr bwMode="auto">
              <a:xfrm>
                <a:off x="4813300" y="5454650"/>
                <a:ext cx="3016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28" name="Line 77"/>
              <p:cNvSpPr>
                <a:spLocks noChangeShapeType="1"/>
              </p:cNvSpPr>
              <p:nvPr/>
            </p:nvSpPr>
            <p:spPr bwMode="auto">
              <a:xfrm>
                <a:off x="4640263" y="5302250"/>
                <a:ext cx="111125" cy="152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Rectangle 78"/>
              <p:cNvSpPr>
                <a:spLocks noChangeArrowheads="1"/>
              </p:cNvSpPr>
              <p:nvPr/>
            </p:nvSpPr>
            <p:spPr bwMode="auto">
              <a:xfrm>
                <a:off x="4554538" y="5711825"/>
                <a:ext cx="8890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30" name="Line 79"/>
              <p:cNvSpPr>
                <a:spLocks noChangeShapeType="1"/>
              </p:cNvSpPr>
              <p:nvPr/>
            </p:nvSpPr>
            <p:spPr bwMode="auto">
              <a:xfrm flipH="1">
                <a:off x="4638675" y="5565775"/>
                <a:ext cx="109538" cy="1508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Rectangle 80"/>
              <p:cNvSpPr>
                <a:spLocks noChangeArrowheads="1"/>
              </p:cNvSpPr>
              <p:nvPr/>
            </p:nvSpPr>
            <p:spPr bwMode="auto">
              <a:xfrm>
                <a:off x="2514600" y="5407025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32" name="Line 81"/>
              <p:cNvSpPr>
                <a:spLocks noChangeShapeType="1"/>
              </p:cNvSpPr>
              <p:nvPr/>
            </p:nvSpPr>
            <p:spPr bwMode="auto">
              <a:xfrm flipH="1">
                <a:off x="2627313" y="5461000"/>
                <a:ext cx="246063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82"/>
              <p:cNvSpPr>
                <a:spLocks noChangeShapeType="1"/>
              </p:cNvSpPr>
              <p:nvPr/>
            </p:nvSpPr>
            <p:spPr bwMode="auto">
              <a:xfrm flipV="1">
                <a:off x="3009900" y="5173663"/>
                <a:ext cx="77788" cy="2349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Rectangle 83"/>
              <p:cNvSpPr>
                <a:spLocks noChangeArrowheads="1"/>
              </p:cNvSpPr>
              <p:nvPr/>
            </p:nvSpPr>
            <p:spPr bwMode="auto">
              <a:xfrm>
                <a:off x="3640138" y="5473700"/>
                <a:ext cx="88900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35" name="Line 84"/>
              <p:cNvSpPr>
                <a:spLocks noChangeShapeType="1"/>
              </p:cNvSpPr>
              <p:nvPr/>
            </p:nvSpPr>
            <p:spPr bwMode="auto">
              <a:xfrm>
                <a:off x="3389313" y="5527675"/>
                <a:ext cx="230188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Rectangle 85"/>
              <p:cNvSpPr>
                <a:spLocks noChangeArrowheads="1"/>
              </p:cNvSpPr>
              <p:nvPr/>
            </p:nvSpPr>
            <p:spPr bwMode="auto">
              <a:xfrm>
                <a:off x="2946400" y="5621338"/>
                <a:ext cx="85725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37" name="Line 86"/>
              <p:cNvSpPr>
                <a:spLocks noChangeShapeType="1"/>
              </p:cNvSpPr>
              <p:nvPr/>
            </p:nvSpPr>
            <p:spPr bwMode="auto">
              <a:xfrm flipH="1">
                <a:off x="3054350" y="5561013"/>
                <a:ext cx="188913" cy="873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87"/>
              <p:cNvSpPr>
                <a:spLocks noChangeShapeType="1"/>
              </p:cNvSpPr>
              <p:nvPr/>
            </p:nvSpPr>
            <p:spPr bwMode="auto">
              <a:xfrm flipV="1">
                <a:off x="4164013" y="5221288"/>
                <a:ext cx="79375" cy="2349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88"/>
              <p:cNvSpPr>
                <a:spLocks noChangeShapeType="1"/>
              </p:cNvSpPr>
              <p:nvPr/>
            </p:nvSpPr>
            <p:spPr bwMode="auto">
              <a:xfrm flipH="1" flipV="1">
                <a:off x="3821113" y="5359400"/>
                <a:ext cx="266700" cy="1238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Rectangle 89"/>
              <p:cNvSpPr>
                <a:spLocks noChangeArrowheads="1"/>
              </p:cNvSpPr>
              <p:nvPr/>
            </p:nvSpPr>
            <p:spPr bwMode="auto">
              <a:xfrm>
                <a:off x="5064125" y="5602288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41" name="Line 90"/>
              <p:cNvSpPr>
                <a:spLocks noChangeShapeType="1"/>
              </p:cNvSpPr>
              <p:nvPr/>
            </p:nvSpPr>
            <p:spPr bwMode="auto">
              <a:xfrm>
                <a:off x="4867275" y="5545138"/>
                <a:ext cx="187325" cy="84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Rectangle 91"/>
              <p:cNvSpPr>
                <a:spLocks noChangeArrowheads="1"/>
              </p:cNvSpPr>
              <p:nvPr/>
            </p:nvSpPr>
            <p:spPr bwMode="auto">
              <a:xfrm>
                <a:off x="4370388" y="5454650"/>
                <a:ext cx="85725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43" name="Line 92"/>
              <p:cNvSpPr>
                <a:spLocks noChangeShapeType="1"/>
              </p:cNvSpPr>
              <p:nvPr/>
            </p:nvSpPr>
            <p:spPr bwMode="auto">
              <a:xfrm flipH="1">
                <a:off x="4483100" y="5508625"/>
                <a:ext cx="227013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Rectangle 93"/>
              <p:cNvSpPr>
                <a:spLocks noChangeArrowheads="1"/>
              </p:cNvSpPr>
              <p:nvPr/>
            </p:nvSpPr>
            <p:spPr bwMode="auto">
              <a:xfrm>
                <a:off x="5200650" y="5197475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45" name="Line 94"/>
              <p:cNvSpPr>
                <a:spLocks noChangeShapeType="1"/>
              </p:cNvSpPr>
              <p:nvPr/>
            </p:nvSpPr>
            <p:spPr bwMode="auto">
              <a:xfrm>
                <a:off x="5249863" y="5013325"/>
                <a:ext cx="1588" cy="1841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Rectangle 95"/>
              <p:cNvSpPr>
                <a:spLocks noChangeArrowheads="1"/>
              </p:cNvSpPr>
              <p:nvPr/>
            </p:nvSpPr>
            <p:spPr bwMode="auto">
              <a:xfrm>
                <a:off x="5472113" y="5407025"/>
                <a:ext cx="746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47" name="Rectangle 96"/>
              <p:cNvSpPr>
                <a:spLocks noChangeArrowheads="1"/>
              </p:cNvSpPr>
              <p:nvPr/>
            </p:nvSpPr>
            <p:spPr bwMode="auto">
              <a:xfrm>
                <a:off x="5554663" y="5407025"/>
                <a:ext cx="3016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48" name="Line 97"/>
              <p:cNvSpPr>
                <a:spLocks noChangeShapeType="1"/>
              </p:cNvSpPr>
              <p:nvPr/>
            </p:nvSpPr>
            <p:spPr bwMode="auto">
              <a:xfrm>
                <a:off x="5299075" y="5292725"/>
                <a:ext cx="163513" cy="130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Rectangle 98"/>
              <p:cNvSpPr>
                <a:spLocks noChangeArrowheads="1"/>
              </p:cNvSpPr>
              <p:nvPr/>
            </p:nvSpPr>
            <p:spPr bwMode="auto">
              <a:xfrm>
                <a:off x="5367338" y="5694363"/>
                <a:ext cx="873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50" name="Line 99"/>
              <p:cNvSpPr>
                <a:spLocks noChangeShapeType="1"/>
              </p:cNvSpPr>
              <p:nvPr/>
            </p:nvSpPr>
            <p:spPr bwMode="auto">
              <a:xfrm flipH="1">
                <a:off x="5432425" y="5519738"/>
                <a:ext cx="61913" cy="1762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Rectangle 100"/>
              <p:cNvSpPr>
                <a:spLocks noChangeArrowheads="1"/>
              </p:cNvSpPr>
              <p:nvPr/>
            </p:nvSpPr>
            <p:spPr bwMode="auto">
              <a:xfrm>
                <a:off x="5200650" y="4605338"/>
                <a:ext cx="873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52" name="Rectangle 101"/>
              <p:cNvSpPr>
                <a:spLocks noChangeArrowheads="1"/>
              </p:cNvSpPr>
              <p:nvPr/>
            </p:nvSpPr>
            <p:spPr bwMode="auto">
              <a:xfrm>
                <a:off x="5845175" y="5197475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53" name="Line 102"/>
              <p:cNvSpPr>
                <a:spLocks noChangeShapeType="1"/>
              </p:cNvSpPr>
              <p:nvPr/>
            </p:nvSpPr>
            <p:spPr bwMode="auto">
              <a:xfrm>
                <a:off x="5892800" y="5013325"/>
                <a:ext cx="1588" cy="1841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Rectangle 103"/>
              <p:cNvSpPr>
                <a:spLocks noChangeArrowheads="1"/>
              </p:cNvSpPr>
              <p:nvPr/>
            </p:nvSpPr>
            <p:spPr bwMode="auto">
              <a:xfrm>
                <a:off x="6038850" y="5454650"/>
                <a:ext cx="746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55" name="Rectangle 104"/>
              <p:cNvSpPr>
                <a:spLocks noChangeArrowheads="1"/>
              </p:cNvSpPr>
              <p:nvPr/>
            </p:nvSpPr>
            <p:spPr bwMode="auto">
              <a:xfrm>
                <a:off x="6121400" y="5454650"/>
                <a:ext cx="3016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56" name="Line 105"/>
              <p:cNvSpPr>
                <a:spLocks noChangeShapeType="1"/>
              </p:cNvSpPr>
              <p:nvPr/>
            </p:nvSpPr>
            <p:spPr bwMode="auto">
              <a:xfrm>
                <a:off x="5929313" y="5302250"/>
                <a:ext cx="114300" cy="1571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Rectangle 106"/>
              <p:cNvSpPr>
                <a:spLocks noChangeArrowheads="1"/>
              </p:cNvSpPr>
              <p:nvPr/>
            </p:nvSpPr>
            <p:spPr bwMode="auto">
              <a:xfrm>
                <a:off x="5765800" y="5664200"/>
                <a:ext cx="8890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58" name="Line 107"/>
              <p:cNvSpPr>
                <a:spLocks noChangeShapeType="1"/>
              </p:cNvSpPr>
              <p:nvPr/>
            </p:nvSpPr>
            <p:spPr bwMode="auto">
              <a:xfrm flipH="1">
                <a:off x="5864225" y="5549900"/>
                <a:ext cx="163513" cy="131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Rectangle 108"/>
              <p:cNvSpPr>
                <a:spLocks noChangeArrowheads="1"/>
              </p:cNvSpPr>
              <p:nvPr/>
            </p:nvSpPr>
            <p:spPr bwMode="auto">
              <a:xfrm>
                <a:off x="6488113" y="4605338"/>
                <a:ext cx="873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60" name="Line 109"/>
              <p:cNvSpPr>
                <a:spLocks noChangeShapeType="1"/>
              </p:cNvSpPr>
              <p:nvPr/>
            </p:nvSpPr>
            <p:spPr bwMode="auto">
              <a:xfrm flipV="1">
                <a:off x="6537325" y="4718050"/>
                <a:ext cx="1588" cy="492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110"/>
              <p:cNvSpPr>
                <a:spLocks noChangeShapeType="1"/>
              </p:cNvSpPr>
              <p:nvPr/>
            </p:nvSpPr>
            <p:spPr bwMode="auto">
              <a:xfrm flipV="1">
                <a:off x="6537325" y="4846638"/>
                <a:ext cx="1588" cy="53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Rectangle 111"/>
              <p:cNvSpPr>
                <a:spLocks noChangeArrowheads="1"/>
              </p:cNvSpPr>
              <p:nvPr/>
            </p:nvSpPr>
            <p:spPr bwMode="auto">
              <a:xfrm>
                <a:off x="6584950" y="5187950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63" name="Line 112"/>
              <p:cNvSpPr>
                <a:spLocks noChangeShapeType="1"/>
              </p:cNvSpPr>
              <p:nvPr/>
            </p:nvSpPr>
            <p:spPr bwMode="auto">
              <a:xfrm>
                <a:off x="6557963" y="5018088"/>
                <a:ext cx="57150" cy="1714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Rectangle 113"/>
              <p:cNvSpPr>
                <a:spLocks noChangeArrowheads="1"/>
              </p:cNvSpPr>
              <p:nvPr/>
            </p:nvSpPr>
            <p:spPr bwMode="auto">
              <a:xfrm>
                <a:off x="6388100" y="5445125"/>
                <a:ext cx="746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65" name="Rectangle 114"/>
              <p:cNvSpPr>
                <a:spLocks noChangeArrowheads="1"/>
              </p:cNvSpPr>
              <p:nvPr/>
            </p:nvSpPr>
            <p:spPr bwMode="auto">
              <a:xfrm>
                <a:off x="6472238" y="5445125"/>
                <a:ext cx="31750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66" name="Line 115"/>
              <p:cNvSpPr>
                <a:spLocks noChangeShapeType="1"/>
              </p:cNvSpPr>
              <p:nvPr/>
            </p:nvSpPr>
            <p:spPr bwMode="auto">
              <a:xfrm flipH="1">
                <a:off x="6488113" y="5292725"/>
                <a:ext cx="107950" cy="146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Rectangle 116"/>
              <p:cNvSpPr>
                <a:spLocks noChangeArrowheads="1"/>
              </p:cNvSpPr>
              <p:nvPr/>
            </p:nvSpPr>
            <p:spPr bwMode="auto">
              <a:xfrm>
                <a:off x="6496050" y="5730875"/>
                <a:ext cx="873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68" name="Line 117"/>
              <p:cNvSpPr>
                <a:spLocks noChangeShapeType="1"/>
              </p:cNvSpPr>
              <p:nvPr/>
            </p:nvSpPr>
            <p:spPr bwMode="auto">
              <a:xfrm>
                <a:off x="6469063" y="5561013"/>
                <a:ext cx="57150" cy="1714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Line 118"/>
              <p:cNvSpPr>
                <a:spLocks noChangeShapeType="1"/>
              </p:cNvSpPr>
              <p:nvPr/>
            </p:nvSpPr>
            <p:spPr bwMode="auto">
              <a:xfrm>
                <a:off x="6519863" y="5497513"/>
                <a:ext cx="301625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Line 119"/>
              <p:cNvSpPr>
                <a:spLocks noChangeShapeType="1"/>
              </p:cNvSpPr>
              <p:nvPr/>
            </p:nvSpPr>
            <p:spPr bwMode="auto">
              <a:xfrm flipH="1">
                <a:off x="6259513" y="5554663"/>
                <a:ext cx="146050" cy="2000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Line 120"/>
              <p:cNvSpPr>
                <a:spLocks noChangeShapeType="1"/>
              </p:cNvSpPr>
              <p:nvPr/>
            </p:nvSpPr>
            <p:spPr bwMode="auto">
              <a:xfrm flipV="1">
                <a:off x="6122988" y="5251450"/>
                <a:ext cx="142875" cy="193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Line 121"/>
              <p:cNvSpPr>
                <a:spLocks noChangeShapeType="1"/>
              </p:cNvSpPr>
              <p:nvPr/>
            </p:nvSpPr>
            <p:spPr bwMode="auto">
              <a:xfrm flipH="1" flipV="1">
                <a:off x="5716588" y="5430838"/>
                <a:ext cx="300038" cy="650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Line 122"/>
              <p:cNvSpPr>
                <a:spLocks noChangeShapeType="1"/>
              </p:cNvSpPr>
              <p:nvPr/>
            </p:nvSpPr>
            <p:spPr bwMode="auto">
              <a:xfrm flipV="1">
                <a:off x="5530850" y="5173663"/>
                <a:ext cx="77788" cy="2349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Line 123"/>
              <p:cNvSpPr>
                <a:spLocks noChangeShapeType="1"/>
              </p:cNvSpPr>
              <p:nvPr/>
            </p:nvSpPr>
            <p:spPr bwMode="auto">
              <a:xfrm flipH="1">
                <a:off x="5148263" y="5475288"/>
                <a:ext cx="29845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Rectangle 124"/>
              <p:cNvSpPr>
                <a:spLocks noChangeArrowheads="1"/>
              </p:cNvSpPr>
              <p:nvPr/>
            </p:nvSpPr>
            <p:spPr bwMode="auto">
              <a:xfrm>
                <a:off x="5845175" y="4605338"/>
                <a:ext cx="873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76" name="Line 125"/>
              <p:cNvSpPr>
                <a:spLocks noChangeShapeType="1"/>
              </p:cNvSpPr>
              <p:nvPr/>
            </p:nvSpPr>
            <p:spPr bwMode="auto">
              <a:xfrm flipV="1">
                <a:off x="5892800" y="4718050"/>
                <a:ext cx="1588" cy="492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126"/>
              <p:cNvSpPr>
                <a:spLocks noChangeShapeType="1"/>
              </p:cNvSpPr>
              <p:nvPr/>
            </p:nvSpPr>
            <p:spPr bwMode="auto">
              <a:xfrm flipV="1">
                <a:off x="5892800" y="4846638"/>
                <a:ext cx="1588" cy="53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Rectangle 127"/>
              <p:cNvSpPr>
                <a:spLocks noChangeArrowheads="1"/>
              </p:cNvSpPr>
              <p:nvPr/>
            </p:nvSpPr>
            <p:spPr bwMode="auto">
              <a:xfrm>
                <a:off x="3257550" y="4308475"/>
                <a:ext cx="746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79" name="Rectangle 128"/>
              <p:cNvSpPr>
                <a:spLocks noChangeArrowheads="1"/>
              </p:cNvSpPr>
              <p:nvPr/>
            </p:nvSpPr>
            <p:spPr bwMode="auto">
              <a:xfrm>
                <a:off x="3346450" y="4308475"/>
                <a:ext cx="33338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80" name="Rectangle 130"/>
              <p:cNvSpPr>
                <a:spLocks noChangeArrowheads="1"/>
              </p:cNvSpPr>
              <p:nvPr/>
            </p:nvSpPr>
            <p:spPr bwMode="auto">
              <a:xfrm>
                <a:off x="3900488" y="4308475"/>
                <a:ext cx="746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81" name="Rectangle 131"/>
              <p:cNvSpPr>
                <a:spLocks noChangeArrowheads="1"/>
              </p:cNvSpPr>
              <p:nvPr/>
            </p:nvSpPr>
            <p:spPr bwMode="auto">
              <a:xfrm>
                <a:off x="3998913" y="4308475"/>
                <a:ext cx="3016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82" name="Rectangle 133"/>
              <p:cNvSpPr>
                <a:spLocks noChangeArrowheads="1"/>
              </p:cNvSpPr>
              <p:nvPr/>
            </p:nvSpPr>
            <p:spPr bwMode="auto">
              <a:xfrm>
                <a:off x="4545013" y="4308475"/>
                <a:ext cx="7620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83" name="Rectangle 134"/>
              <p:cNvSpPr>
                <a:spLocks noChangeArrowheads="1"/>
              </p:cNvSpPr>
              <p:nvPr/>
            </p:nvSpPr>
            <p:spPr bwMode="auto">
              <a:xfrm>
                <a:off x="4635500" y="4308475"/>
                <a:ext cx="3175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84" name="Line 135"/>
              <p:cNvSpPr>
                <a:spLocks noChangeShapeType="1"/>
              </p:cNvSpPr>
              <p:nvPr/>
            </p:nvSpPr>
            <p:spPr bwMode="auto">
              <a:xfrm flipV="1">
                <a:off x="4605338" y="4421188"/>
                <a:ext cx="1588" cy="1841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Rectangle 136"/>
              <p:cNvSpPr>
                <a:spLocks noChangeArrowheads="1"/>
              </p:cNvSpPr>
              <p:nvPr/>
            </p:nvSpPr>
            <p:spPr bwMode="auto">
              <a:xfrm>
                <a:off x="5191125" y="4308475"/>
                <a:ext cx="746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86" name="Rectangle 137"/>
              <p:cNvSpPr>
                <a:spLocks noChangeArrowheads="1"/>
              </p:cNvSpPr>
              <p:nvPr/>
            </p:nvSpPr>
            <p:spPr bwMode="auto">
              <a:xfrm>
                <a:off x="5280025" y="4308475"/>
                <a:ext cx="3175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87" name="Line 138"/>
              <p:cNvSpPr>
                <a:spLocks noChangeShapeType="1"/>
              </p:cNvSpPr>
              <p:nvPr/>
            </p:nvSpPr>
            <p:spPr bwMode="auto">
              <a:xfrm flipV="1">
                <a:off x="5249863" y="4421188"/>
                <a:ext cx="1588" cy="1841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Rectangle 139"/>
              <p:cNvSpPr>
                <a:spLocks noChangeArrowheads="1"/>
              </p:cNvSpPr>
              <p:nvPr/>
            </p:nvSpPr>
            <p:spPr bwMode="auto">
              <a:xfrm>
                <a:off x="5835650" y="4308475"/>
                <a:ext cx="746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89" name="Rectangle 140"/>
              <p:cNvSpPr>
                <a:spLocks noChangeArrowheads="1"/>
              </p:cNvSpPr>
              <p:nvPr/>
            </p:nvSpPr>
            <p:spPr bwMode="auto">
              <a:xfrm>
                <a:off x="5924550" y="4308475"/>
                <a:ext cx="3016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90" name="Rectangle 142"/>
              <p:cNvSpPr>
                <a:spLocks noChangeArrowheads="1"/>
              </p:cNvSpPr>
              <p:nvPr/>
            </p:nvSpPr>
            <p:spPr bwMode="auto">
              <a:xfrm>
                <a:off x="6497638" y="4308475"/>
                <a:ext cx="73025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91" name="Rectangle 143"/>
              <p:cNvSpPr>
                <a:spLocks noChangeArrowheads="1"/>
              </p:cNvSpPr>
              <p:nvPr/>
            </p:nvSpPr>
            <p:spPr bwMode="auto">
              <a:xfrm>
                <a:off x="6610350" y="4292600"/>
                <a:ext cx="3016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92" name="Rectangle 145"/>
              <p:cNvSpPr>
                <a:spLocks noChangeArrowheads="1"/>
              </p:cNvSpPr>
              <p:nvPr/>
            </p:nvSpPr>
            <p:spPr bwMode="auto">
              <a:xfrm>
                <a:off x="2616200" y="4308475"/>
                <a:ext cx="746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93" name="Rectangle 146"/>
              <p:cNvSpPr>
                <a:spLocks noChangeArrowheads="1"/>
              </p:cNvSpPr>
              <p:nvPr/>
            </p:nvSpPr>
            <p:spPr bwMode="auto">
              <a:xfrm>
                <a:off x="2709863" y="4308475"/>
                <a:ext cx="3175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i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394" name="Oval 147"/>
              <p:cNvSpPr>
                <a:spLocks noChangeArrowheads="1"/>
              </p:cNvSpPr>
              <p:nvPr/>
            </p:nvSpPr>
            <p:spPr bwMode="auto">
              <a:xfrm>
                <a:off x="2422525" y="3990975"/>
                <a:ext cx="557213" cy="179388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395" name="Oval 148"/>
              <p:cNvSpPr>
                <a:spLocks noChangeArrowheads="1"/>
              </p:cNvSpPr>
              <p:nvPr/>
            </p:nvSpPr>
            <p:spPr bwMode="auto">
              <a:xfrm>
                <a:off x="2427288" y="3992563"/>
                <a:ext cx="542925" cy="174625"/>
              </a:xfrm>
              <a:prstGeom prst="ellipse">
                <a:avLst/>
              </a:prstGeom>
              <a:solidFill>
                <a:srgbClr val="0FFF0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396" name="Oval 149"/>
              <p:cNvSpPr>
                <a:spLocks noChangeArrowheads="1"/>
              </p:cNvSpPr>
              <p:nvPr/>
            </p:nvSpPr>
            <p:spPr bwMode="auto">
              <a:xfrm>
                <a:off x="2430463" y="3994150"/>
                <a:ext cx="527050" cy="169863"/>
              </a:xfrm>
              <a:prstGeom prst="ellipse">
                <a:avLst/>
              </a:prstGeom>
              <a:solidFill>
                <a:srgbClr val="1EFF1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397" name="Oval 150"/>
              <p:cNvSpPr>
                <a:spLocks noChangeArrowheads="1"/>
              </p:cNvSpPr>
              <p:nvPr/>
            </p:nvSpPr>
            <p:spPr bwMode="auto">
              <a:xfrm>
                <a:off x="2432050" y="3995738"/>
                <a:ext cx="514350" cy="163513"/>
              </a:xfrm>
              <a:prstGeom prst="ellipse">
                <a:avLst/>
              </a:prstGeom>
              <a:solidFill>
                <a:srgbClr val="2DFF2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398" name="Oval 151"/>
              <p:cNvSpPr>
                <a:spLocks noChangeArrowheads="1"/>
              </p:cNvSpPr>
              <p:nvPr/>
            </p:nvSpPr>
            <p:spPr bwMode="auto">
              <a:xfrm>
                <a:off x="2436813" y="3997325"/>
                <a:ext cx="498475" cy="158750"/>
              </a:xfrm>
              <a:prstGeom prst="ellipse">
                <a:avLst/>
              </a:prstGeom>
              <a:solidFill>
                <a:srgbClr val="3BFF3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399" name="Oval 152"/>
              <p:cNvSpPr>
                <a:spLocks noChangeArrowheads="1"/>
              </p:cNvSpPr>
              <p:nvPr/>
            </p:nvSpPr>
            <p:spPr bwMode="auto">
              <a:xfrm>
                <a:off x="2441575" y="3998913"/>
                <a:ext cx="481013" cy="153988"/>
              </a:xfrm>
              <a:prstGeom prst="ellipse">
                <a:avLst/>
              </a:prstGeom>
              <a:solidFill>
                <a:srgbClr val="49FF4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00" name="Oval 153"/>
              <p:cNvSpPr>
                <a:spLocks noChangeArrowheads="1"/>
              </p:cNvSpPr>
              <p:nvPr/>
            </p:nvSpPr>
            <p:spPr bwMode="auto">
              <a:xfrm>
                <a:off x="2443163" y="3998913"/>
                <a:ext cx="468313" cy="149225"/>
              </a:xfrm>
              <a:prstGeom prst="ellipse">
                <a:avLst/>
              </a:prstGeom>
              <a:solidFill>
                <a:srgbClr val="56FF5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01" name="Oval 154"/>
              <p:cNvSpPr>
                <a:spLocks noChangeArrowheads="1"/>
              </p:cNvSpPr>
              <p:nvPr/>
            </p:nvSpPr>
            <p:spPr bwMode="auto">
              <a:xfrm>
                <a:off x="2446338" y="4000500"/>
                <a:ext cx="452438" cy="142875"/>
              </a:xfrm>
              <a:prstGeom prst="ellipse">
                <a:avLst/>
              </a:prstGeom>
              <a:solidFill>
                <a:srgbClr val="63FF6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02" name="Oval 155"/>
              <p:cNvSpPr>
                <a:spLocks noChangeArrowheads="1"/>
              </p:cNvSpPr>
              <p:nvPr/>
            </p:nvSpPr>
            <p:spPr bwMode="auto">
              <a:xfrm>
                <a:off x="2451100" y="4000500"/>
                <a:ext cx="438150" cy="139700"/>
              </a:xfrm>
              <a:prstGeom prst="ellipse">
                <a:avLst/>
              </a:prstGeom>
              <a:solidFill>
                <a:srgbClr val="6FFF6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03" name="Oval 156"/>
              <p:cNvSpPr>
                <a:spLocks noChangeArrowheads="1"/>
              </p:cNvSpPr>
              <p:nvPr/>
            </p:nvSpPr>
            <p:spPr bwMode="auto">
              <a:xfrm>
                <a:off x="2454275" y="4002088"/>
                <a:ext cx="420688" cy="134938"/>
              </a:xfrm>
              <a:prstGeom prst="ellipse">
                <a:avLst/>
              </a:prstGeom>
              <a:solidFill>
                <a:srgbClr val="7BFF7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04" name="Oval 157"/>
              <p:cNvSpPr>
                <a:spLocks noChangeArrowheads="1"/>
              </p:cNvSpPr>
              <p:nvPr/>
            </p:nvSpPr>
            <p:spPr bwMode="auto">
              <a:xfrm>
                <a:off x="2457450" y="4003675"/>
                <a:ext cx="406400" cy="130175"/>
              </a:xfrm>
              <a:prstGeom prst="ellipse">
                <a:avLst/>
              </a:prstGeom>
              <a:solidFill>
                <a:srgbClr val="86FF8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05" name="Oval 158"/>
              <p:cNvSpPr>
                <a:spLocks noChangeArrowheads="1"/>
              </p:cNvSpPr>
              <p:nvPr/>
            </p:nvSpPr>
            <p:spPr bwMode="auto">
              <a:xfrm>
                <a:off x="2460625" y="4005263"/>
                <a:ext cx="392113" cy="123825"/>
              </a:xfrm>
              <a:prstGeom prst="ellipse">
                <a:avLst/>
              </a:prstGeom>
              <a:solidFill>
                <a:srgbClr val="91FF9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06" name="Oval 159"/>
              <p:cNvSpPr>
                <a:spLocks noChangeArrowheads="1"/>
              </p:cNvSpPr>
              <p:nvPr/>
            </p:nvSpPr>
            <p:spPr bwMode="auto">
              <a:xfrm>
                <a:off x="2463800" y="4005263"/>
                <a:ext cx="376238" cy="120650"/>
              </a:xfrm>
              <a:prstGeom prst="ellipse">
                <a:avLst/>
              </a:prstGeom>
              <a:solidFill>
                <a:srgbClr val="9BFF9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07" name="Oval 160"/>
              <p:cNvSpPr>
                <a:spLocks noChangeArrowheads="1"/>
              </p:cNvSpPr>
              <p:nvPr/>
            </p:nvSpPr>
            <p:spPr bwMode="auto">
              <a:xfrm>
                <a:off x="2468563" y="4005263"/>
                <a:ext cx="360363" cy="115888"/>
              </a:xfrm>
              <a:prstGeom prst="ellipse">
                <a:avLst/>
              </a:prstGeom>
              <a:solidFill>
                <a:srgbClr val="A5FFA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08" name="Oval 161"/>
              <p:cNvSpPr>
                <a:spLocks noChangeArrowheads="1"/>
              </p:cNvSpPr>
              <p:nvPr/>
            </p:nvSpPr>
            <p:spPr bwMode="auto">
              <a:xfrm>
                <a:off x="2470150" y="4006850"/>
                <a:ext cx="346075" cy="111125"/>
              </a:xfrm>
              <a:prstGeom prst="ellipse">
                <a:avLst/>
              </a:prstGeom>
              <a:solidFill>
                <a:srgbClr val="AEFFA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09" name="Oval 162"/>
              <p:cNvSpPr>
                <a:spLocks noChangeArrowheads="1"/>
              </p:cNvSpPr>
              <p:nvPr/>
            </p:nvSpPr>
            <p:spPr bwMode="auto">
              <a:xfrm>
                <a:off x="2473325" y="4008438"/>
                <a:ext cx="331788" cy="106363"/>
              </a:xfrm>
              <a:prstGeom prst="ellipse">
                <a:avLst/>
              </a:prstGeom>
              <a:solidFill>
                <a:srgbClr val="B7FFB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10" name="Oval 163"/>
              <p:cNvSpPr>
                <a:spLocks noChangeArrowheads="1"/>
              </p:cNvSpPr>
              <p:nvPr/>
            </p:nvSpPr>
            <p:spPr bwMode="auto">
              <a:xfrm>
                <a:off x="2476500" y="4008438"/>
                <a:ext cx="315913" cy="103188"/>
              </a:xfrm>
              <a:prstGeom prst="ellipse">
                <a:avLst/>
              </a:prstGeom>
              <a:solidFill>
                <a:srgbClr val="BFFFB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11" name="Oval 164"/>
              <p:cNvSpPr>
                <a:spLocks noChangeArrowheads="1"/>
              </p:cNvSpPr>
              <p:nvPr/>
            </p:nvSpPr>
            <p:spPr bwMode="auto">
              <a:xfrm>
                <a:off x="2479675" y="4010025"/>
                <a:ext cx="301625" cy="98425"/>
              </a:xfrm>
              <a:prstGeom prst="ellipse">
                <a:avLst/>
              </a:prstGeom>
              <a:solidFill>
                <a:srgbClr val="C7FFC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12" name="Oval 165"/>
              <p:cNvSpPr>
                <a:spLocks noChangeArrowheads="1"/>
              </p:cNvSpPr>
              <p:nvPr/>
            </p:nvSpPr>
            <p:spPr bwMode="auto">
              <a:xfrm>
                <a:off x="2482850" y="4010025"/>
                <a:ext cx="284163" cy="92075"/>
              </a:xfrm>
              <a:prstGeom prst="ellipse">
                <a:avLst/>
              </a:prstGeom>
              <a:solidFill>
                <a:srgbClr val="CEFFC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13" name="Oval 166"/>
              <p:cNvSpPr>
                <a:spLocks noChangeArrowheads="1"/>
              </p:cNvSpPr>
              <p:nvPr/>
            </p:nvSpPr>
            <p:spPr bwMode="auto">
              <a:xfrm>
                <a:off x="2486025" y="4011613"/>
                <a:ext cx="269875" cy="87313"/>
              </a:xfrm>
              <a:prstGeom prst="ellipse">
                <a:avLst/>
              </a:prstGeom>
              <a:solidFill>
                <a:srgbClr val="D5FFD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14" name="Oval 167"/>
              <p:cNvSpPr>
                <a:spLocks noChangeArrowheads="1"/>
              </p:cNvSpPr>
              <p:nvPr/>
            </p:nvSpPr>
            <p:spPr bwMode="auto">
              <a:xfrm>
                <a:off x="2489200" y="4013200"/>
                <a:ext cx="255588" cy="82550"/>
              </a:xfrm>
              <a:prstGeom prst="ellipse">
                <a:avLst/>
              </a:prstGeom>
              <a:solidFill>
                <a:srgbClr val="DBFFD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15" name="Oval 168"/>
              <p:cNvSpPr>
                <a:spLocks noChangeArrowheads="1"/>
              </p:cNvSpPr>
              <p:nvPr/>
            </p:nvSpPr>
            <p:spPr bwMode="auto">
              <a:xfrm>
                <a:off x="2493963" y="4014788"/>
                <a:ext cx="236538" cy="76200"/>
              </a:xfrm>
              <a:prstGeom prst="ellipse">
                <a:avLst/>
              </a:prstGeom>
              <a:solidFill>
                <a:srgbClr val="E1FFE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16" name="Oval 169"/>
              <p:cNvSpPr>
                <a:spLocks noChangeArrowheads="1"/>
              </p:cNvSpPr>
              <p:nvPr/>
            </p:nvSpPr>
            <p:spPr bwMode="auto">
              <a:xfrm>
                <a:off x="2497138" y="4014788"/>
                <a:ext cx="223838" cy="73025"/>
              </a:xfrm>
              <a:prstGeom prst="ellipse">
                <a:avLst/>
              </a:prstGeom>
              <a:solidFill>
                <a:srgbClr val="E6FFE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17" name="Oval 170"/>
              <p:cNvSpPr>
                <a:spLocks noChangeArrowheads="1"/>
              </p:cNvSpPr>
              <p:nvPr/>
            </p:nvSpPr>
            <p:spPr bwMode="auto">
              <a:xfrm>
                <a:off x="2500313" y="4017963"/>
                <a:ext cx="207963" cy="66675"/>
              </a:xfrm>
              <a:prstGeom prst="ellipse">
                <a:avLst/>
              </a:prstGeom>
              <a:solidFill>
                <a:srgbClr val="EBFFE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18" name="Oval 171"/>
              <p:cNvSpPr>
                <a:spLocks noChangeArrowheads="1"/>
              </p:cNvSpPr>
              <p:nvPr/>
            </p:nvSpPr>
            <p:spPr bwMode="auto">
              <a:xfrm>
                <a:off x="2503488" y="4017963"/>
                <a:ext cx="193675" cy="60325"/>
              </a:xfrm>
              <a:prstGeom prst="ellipse">
                <a:avLst/>
              </a:prstGeom>
              <a:solidFill>
                <a:srgbClr val="EFFFE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19" name="Oval 172"/>
              <p:cNvSpPr>
                <a:spLocks noChangeArrowheads="1"/>
              </p:cNvSpPr>
              <p:nvPr/>
            </p:nvSpPr>
            <p:spPr bwMode="auto">
              <a:xfrm>
                <a:off x="2505075" y="4017963"/>
                <a:ext cx="179388" cy="57150"/>
              </a:xfrm>
              <a:prstGeom prst="ellipse">
                <a:avLst/>
              </a:prstGeom>
              <a:solidFill>
                <a:srgbClr val="F3FFF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20" name="Oval 173"/>
              <p:cNvSpPr>
                <a:spLocks noChangeArrowheads="1"/>
              </p:cNvSpPr>
              <p:nvPr/>
            </p:nvSpPr>
            <p:spPr bwMode="auto">
              <a:xfrm>
                <a:off x="2508250" y="4019550"/>
                <a:ext cx="165100" cy="52388"/>
              </a:xfrm>
              <a:prstGeom prst="ellipse">
                <a:avLst/>
              </a:prstGeom>
              <a:solidFill>
                <a:srgbClr val="F6FFF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21" name="Oval 174"/>
              <p:cNvSpPr>
                <a:spLocks noChangeArrowheads="1"/>
              </p:cNvSpPr>
              <p:nvPr/>
            </p:nvSpPr>
            <p:spPr bwMode="auto">
              <a:xfrm>
                <a:off x="2513013" y="4021138"/>
                <a:ext cx="146050" cy="47625"/>
              </a:xfrm>
              <a:prstGeom prst="ellipse">
                <a:avLst/>
              </a:prstGeom>
              <a:solidFill>
                <a:srgbClr val="F9FFF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22" name="Oval 175"/>
              <p:cNvSpPr>
                <a:spLocks noChangeArrowheads="1"/>
              </p:cNvSpPr>
              <p:nvPr/>
            </p:nvSpPr>
            <p:spPr bwMode="auto">
              <a:xfrm>
                <a:off x="2514600" y="4021138"/>
                <a:ext cx="133350" cy="42863"/>
              </a:xfrm>
              <a:prstGeom prst="ellipse">
                <a:avLst/>
              </a:prstGeom>
              <a:solidFill>
                <a:srgbClr val="FBFFF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23" name="Oval 176"/>
              <p:cNvSpPr>
                <a:spLocks noChangeArrowheads="1"/>
              </p:cNvSpPr>
              <p:nvPr/>
            </p:nvSpPr>
            <p:spPr bwMode="auto">
              <a:xfrm>
                <a:off x="2519363" y="4022725"/>
                <a:ext cx="117475" cy="38100"/>
              </a:xfrm>
              <a:prstGeom prst="ellipse">
                <a:avLst/>
              </a:prstGeom>
              <a:solidFill>
                <a:srgbClr val="FDFFF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24" name="Oval 177"/>
              <p:cNvSpPr>
                <a:spLocks noChangeArrowheads="1"/>
              </p:cNvSpPr>
              <p:nvPr/>
            </p:nvSpPr>
            <p:spPr bwMode="auto">
              <a:xfrm>
                <a:off x="2522538" y="4022725"/>
                <a:ext cx="100013" cy="34925"/>
              </a:xfrm>
              <a:prstGeom prst="ellipse">
                <a:avLst/>
              </a:prstGeom>
              <a:solidFill>
                <a:srgbClr val="FEFFF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25" name="Oval 178"/>
              <p:cNvSpPr>
                <a:spLocks noChangeArrowheads="1"/>
              </p:cNvSpPr>
              <p:nvPr/>
            </p:nvSpPr>
            <p:spPr bwMode="auto">
              <a:xfrm>
                <a:off x="2525713" y="4024313"/>
                <a:ext cx="87313" cy="285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26" name="Oval 179"/>
              <p:cNvSpPr>
                <a:spLocks noChangeArrowheads="1"/>
              </p:cNvSpPr>
              <p:nvPr/>
            </p:nvSpPr>
            <p:spPr bwMode="auto">
              <a:xfrm>
                <a:off x="2422525" y="3990975"/>
                <a:ext cx="555625" cy="177800"/>
              </a:xfrm>
              <a:prstGeom prst="ellips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27" name="Oval 180"/>
              <p:cNvSpPr>
                <a:spLocks noChangeArrowheads="1"/>
              </p:cNvSpPr>
              <p:nvPr/>
            </p:nvSpPr>
            <p:spPr bwMode="auto">
              <a:xfrm>
                <a:off x="3103563" y="3990975"/>
                <a:ext cx="558800" cy="179388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28" name="Oval 181"/>
              <p:cNvSpPr>
                <a:spLocks noChangeArrowheads="1"/>
              </p:cNvSpPr>
              <p:nvPr/>
            </p:nvSpPr>
            <p:spPr bwMode="auto">
              <a:xfrm>
                <a:off x="3108325" y="3992563"/>
                <a:ext cx="541338" cy="174625"/>
              </a:xfrm>
              <a:prstGeom prst="ellipse">
                <a:avLst/>
              </a:prstGeom>
              <a:solidFill>
                <a:srgbClr val="0FFF0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29" name="Oval 182"/>
              <p:cNvSpPr>
                <a:spLocks noChangeArrowheads="1"/>
              </p:cNvSpPr>
              <p:nvPr/>
            </p:nvSpPr>
            <p:spPr bwMode="auto">
              <a:xfrm>
                <a:off x="3111500" y="3994150"/>
                <a:ext cx="527050" cy="169863"/>
              </a:xfrm>
              <a:prstGeom prst="ellipse">
                <a:avLst/>
              </a:prstGeom>
              <a:solidFill>
                <a:srgbClr val="1EFF1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30" name="Oval 183"/>
              <p:cNvSpPr>
                <a:spLocks noChangeArrowheads="1"/>
              </p:cNvSpPr>
              <p:nvPr/>
            </p:nvSpPr>
            <p:spPr bwMode="auto">
              <a:xfrm>
                <a:off x="3113088" y="3995738"/>
                <a:ext cx="512763" cy="163513"/>
              </a:xfrm>
              <a:prstGeom prst="ellipse">
                <a:avLst/>
              </a:prstGeom>
              <a:solidFill>
                <a:srgbClr val="2DFF2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31" name="Oval 184"/>
              <p:cNvSpPr>
                <a:spLocks noChangeArrowheads="1"/>
              </p:cNvSpPr>
              <p:nvPr/>
            </p:nvSpPr>
            <p:spPr bwMode="auto">
              <a:xfrm>
                <a:off x="3117850" y="3997325"/>
                <a:ext cx="496888" cy="158750"/>
              </a:xfrm>
              <a:prstGeom prst="ellipse">
                <a:avLst/>
              </a:prstGeom>
              <a:solidFill>
                <a:srgbClr val="3BFF3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32" name="Oval 185"/>
              <p:cNvSpPr>
                <a:spLocks noChangeArrowheads="1"/>
              </p:cNvSpPr>
              <p:nvPr/>
            </p:nvSpPr>
            <p:spPr bwMode="auto">
              <a:xfrm>
                <a:off x="3119438" y="3998913"/>
                <a:ext cx="484188" cy="153988"/>
              </a:xfrm>
              <a:prstGeom prst="ellipse">
                <a:avLst/>
              </a:prstGeom>
              <a:solidFill>
                <a:srgbClr val="49FF4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33" name="Oval 186"/>
              <p:cNvSpPr>
                <a:spLocks noChangeArrowheads="1"/>
              </p:cNvSpPr>
              <p:nvPr/>
            </p:nvSpPr>
            <p:spPr bwMode="auto">
              <a:xfrm>
                <a:off x="3122613" y="3998913"/>
                <a:ext cx="468313" cy="149225"/>
              </a:xfrm>
              <a:prstGeom prst="ellipse">
                <a:avLst/>
              </a:prstGeom>
              <a:solidFill>
                <a:srgbClr val="56FF5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34" name="Oval 187"/>
              <p:cNvSpPr>
                <a:spLocks noChangeArrowheads="1"/>
              </p:cNvSpPr>
              <p:nvPr/>
            </p:nvSpPr>
            <p:spPr bwMode="auto">
              <a:xfrm>
                <a:off x="3125788" y="4000500"/>
                <a:ext cx="454025" cy="142875"/>
              </a:xfrm>
              <a:prstGeom prst="ellipse">
                <a:avLst/>
              </a:prstGeom>
              <a:solidFill>
                <a:srgbClr val="63FF6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35" name="Oval 188"/>
              <p:cNvSpPr>
                <a:spLocks noChangeArrowheads="1"/>
              </p:cNvSpPr>
              <p:nvPr/>
            </p:nvSpPr>
            <p:spPr bwMode="auto">
              <a:xfrm>
                <a:off x="3130550" y="4000500"/>
                <a:ext cx="438150" cy="139700"/>
              </a:xfrm>
              <a:prstGeom prst="ellipse">
                <a:avLst/>
              </a:prstGeom>
              <a:solidFill>
                <a:srgbClr val="6FFF6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36" name="Oval 189"/>
              <p:cNvSpPr>
                <a:spLocks noChangeArrowheads="1"/>
              </p:cNvSpPr>
              <p:nvPr/>
            </p:nvSpPr>
            <p:spPr bwMode="auto">
              <a:xfrm>
                <a:off x="3135313" y="4002088"/>
                <a:ext cx="420688" cy="134938"/>
              </a:xfrm>
              <a:prstGeom prst="ellipse">
                <a:avLst/>
              </a:prstGeom>
              <a:solidFill>
                <a:srgbClr val="7BFF7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37" name="Oval 190"/>
              <p:cNvSpPr>
                <a:spLocks noChangeArrowheads="1"/>
              </p:cNvSpPr>
              <p:nvPr/>
            </p:nvSpPr>
            <p:spPr bwMode="auto">
              <a:xfrm>
                <a:off x="3138488" y="4003675"/>
                <a:ext cx="404813" cy="130175"/>
              </a:xfrm>
              <a:prstGeom prst="ellipse">
                <a:avLst/>
              </a:prstGeom>
              <a:solidFill>
                <a:srgbClr val="86FF8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38" name="Oval 191"/>
              <p:cNvSpPr>
                <a:spLocks noChangeArrowheads="1"/>
              </p:cNvSpPr>
              <p:nvPr/>
            </p:nvSpPr>
            <p:spPr bwMode="auto">
              <a:xfrm>
                <a:off x="3140075" y="4005263"/>
                <a:ext cx="390525" cy="123825"/>
              </a:xfrm>
              <a:prstGeom prst="ellipse">
                <a:avLst/>
              </a:prstGeom>
              <a:solidFill>
                <a:srgbClr val="91FF9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39" name="Oval 192"/>
              <p:cNvSpPr>
                <a:spLocks noChangeArrowheads="1"/>
              </p:cNvSpPr>
              <p:nvPr/>
            </p:nvSpPr>
            <p:spPr bwMode="auto">
              <a:xfrm>
                <a:off x="3143250" y="4005263"/>
                <a:ext cx="376238" cy="120650"/>
              </a:xfrm>
              <a:prstGeom prst="ellipse">
                <a:avLst/>
              </a:prstGeom>
              <a:solidFill>
                <a:srgbClr val="9BFF9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40" name="Oval 193"/>
              <p:cNvSpPr>
                <a:spLocks noChangeArrowheads="1"/>
              </p:cNvSpPr>
              <p:nvPr/>
            </p:nvSpPr>
            <p:spPr bwMode="auto">
              <a:xfrm>
                <a:off x="3146425" y="4005263"/>
                <a:ext cx="361950" cy="115888"/>
              </a:xfrm>
              <a:prstGeom prst="ellipse">
                <a:avLst/>
              </a:prstGeom>
              <a:solidFill>
                <a:srgbClr val="A5FFA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41" name="Oval 194"/>
              <p:cNvSpPr>
                <a:spLocks noChangeArrowheads="1"/>
              </p:cNvSpPr>
              <p:nvPr/>
            </p:nvSpPr>
            <p:spPr bwMode="auto">
              <a:xfrm>
                <a:off x="3149600" y="4006850"/>
                <a:ext cx="346075" cy="111125"/>
              </a:xfrm>
              <a:prstGeom prst="ellipse">
                <a:avLst/>
              </a:prstGeom>
              <a:solidFill>
                <a:srgbClr val="AEFFA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42" name="Oval 195"/>
              <p:cNvSpPr>
                <a:spLocks noChangeArrowheads="1"/>
              </p:cNvSpPr>
              <p:nvPr/>
            </p:nvSpPr>
            <p:spPr bwMode="auto">
              <a:xfrm>
                <a:off x="3152775" y="4008438"/>
                <a:ext cx="330200" cy="106363"/>
              </a:xfrm>
              <a:prstGeom prst="ellipse">
                <a:avLst/>
              </a:prstGeom>
              <a:solidFill>
                <a:srgbClr val="B7FFB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43" name="Oval 196"/>
              <p:cNvSpPr>
                <a:spLocks noChangeArrowheads="1"/>
              </p:cNvSpPr>
              <p:nvPr/>
            </p:nvSpPr>
            <p:spPr bwMode="auto">
              <a:xfrm>
                <a:off x="3154363" y="4008438"/>
                <a:ext cx="319088" cy="103188"/>
              </a:xfrm>
              <a:prstGeom prst="ellipse">
                <a:avLst/>
              </a:prstGeom>
              <a:solidFill>
                <a:srgbClr val="BFFFB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44" name="Oval 197"/>
              <p:cNvSpPr>
                <a:spLocks noChangeArrowheads="1"/>
              </p:cNvSpPr>
              <p:nvPr/>
            </p:nvSpPr>
            <p:spPr bwMode="auto">
              <a:xfrm>
                <a:off x="3159125" y="4010025"/>
                <a:ext cx="300038" cy="98425"/>
              </a:xfrm>
              <a:prstGeom prst="ellipse">
                <a:avLst/>
              </a:prstGeom>
              <a:solidFill>
                <a:srgbClr val="C7FFC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45" name="Oval 198"/>
              <p:cNvSpPr>
                <a:spLocks noChangeArrowheads="1"/>
              </p:cNvSpPr>
              <p:nvPr/>
            </p:nvSpPr>
            <p:spPr bwMode="auto">
              <a:xfrm>
                <a:off x="3163888" y="4010025"/>
                <a:ext cx="284163" cy="92075"/>
              </a:xfrm>
              <a:prstGeom prst="ellipse">
                <a:avLst/>
              </a:prstGeom>
              <a:solidFill>
                <a:srgbClr val="CEFFC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46" name="Oval 199"/>
              <p:cNvSpPr>
                <a:spLocks noChangeArrowheads="1"/>
              </p:cNvSpPr>
              <p:nvPr/>
            </p:nvSpPr>
            <p:spPr bwMode="auto">
              <a:xfrm>
                <a:off x="3165475" y="4011613"/>
                <a:ext cx="271463" cy="87313"/>
              </a:xfrm>
              <a:prstGeom prst="ellipse">
                <a:avLst/>
              </a:prstGeom>
              <a:solidFill>
                <a:srgbClr val="D5FFD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47" name="Oval 200"/>
              <p:cNvSpPr>
                <a:spLocks noChangeArrowheads="1"/>
              </p:cNvSpPr>
              <p:nvPr/>
            </p:nvSpPr>
            <p:spPr bwMode="auto">
              <a:xfrm>
                <a:off x="3168650" y="4013200"/>
                <a:ext cx="254000" cy="82550"/>
              </a:xfrm>
              <a:prstGeom prst="ellipse">
                <a:avLst/>
              </a:prstGeom>
              <a:solidFill>
                <a:srgbClr val="DBFFD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48" name="Oval 201"/>
              <p:cNvSpPr>
                <a:spLocks noChangeArrowheads="1"/>
              </p:cNvSpPr>
              <p:nvPr/>
            </p:nvSpPr>
            <p:spPr bwMode="auto">
              <a:xfrm>
                <a:off x="3171825" y="4014788"/>
                <a:ext cx="239713" cy="76200"/>
              </a:xfrm>
              <a:prstGeom prst="ellipse">
                <a:avLst/>
              </a:prstGeom>
              <a:solidFill>
                <a:srgbClr val="E1FFE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49" name="Oval 202"/>
              <p:cNvSpPr>
                <a:spLocks noChangeArrowheads="1"/>
              </p:cNvSpPr>
              <p:nvPr/>
            </p:nvSpPr>
            <p:spPr bwMode="auto">
              <a:xfrm>
                <a:off x="3175000" y="4014788"/>
                <a:ext cx="225425" cy="73025"/>
              </a:xfrm>
              <a:prstGeom prst="ellipse">
                <a:avLst/>
              </a:prstGeom>
              <a:solidFill>
                <a:srgbClr val="E6FFE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50" name="Oval 203"/>
              <p:cNvSpPr>
                <a:spLocks noChangeArrowheads="1"/>
              </p:cNvSpPr>
              <p:nvPr/>
            </p:nvSpPr>
            <p:spPr bwMode="auto">
              <a:xfrm>
                <a:off x="3179763" y="4017963"/>
                <a:ext cx="209550" cy="66675"/>
              </a:xfrm>
              <a:prstGeom prst="ellipse">
                <a:avLst/>
              </a:prstGeom>
              <a:solidFill>
                <a:srgbClr val="EBFFE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51" name="Oval 204"/>
              <p:cNvSpPr>
                <a:spLocks noChangeArrowheads="1"/>
              </p:cNvSpPr>
              <p:nvPr/>
            </p:nvSpPr>
            <p:spPr bwMode="auto">
              <a:xfrm>
                <a:off x="3181350" y="4017963"/>
                <a:ext cx="195263" cy="60325"/>
              </a:xfrm>
              <a:prstGeom prst="ellipse">
                <a:avLst/>
              </a:prstGeom>
              <a:solidFill>
                <a:srgbClr val="EFFFE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52" name="Oval 205"/>
              <p:cNvSpPr>
                <a:spLocks noChangeArrowheads="1"/>
              </p:cNvSpPr>
              <p:nvPr/>
            </p:nvSpPr>
            <p:spPr bwMode="auto">
              <a:xfrm>
                <a:off x="3186113" y="4017963"/>
                <a:ext cx="179388" cy="57150"/>
              </a:xfrm>
              <a:prstGeom prst="ellipse">
                <a:avLst/>
              </a:prstGeom>
              <a:solidFill>
                <a:srgbClr val="F3FFF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53" name="Oval 206"/>
              <p:cNvSpPr>
                <a:spLocks noChangeArrowheads="1"/>
              </p:cNvSpPr>
              <p:nvPr/>
            </p:nvSpPr>
            <p:spPr bwMode="auto">
              <a:xfrm>
                <a:off x="3189288" y="4019550"/>
                <a:ext cx="165100" cy="52388"/>
              </a:xfrm>
              <a:prstGeom prst="ellipse">
                <a:avLst/>
              </a:prstGeom>
              <a:solidFill>
                <a:srgbClr val="F6FFF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54" name="Oval 207"/>
              <p:cNvSpPr>
                <a:spLocks noChangeArrowheads="1"/>
              </p:cNvSpPr>
              <p:nvPr/>
            </p:nvSpPr>
            <p:spPr bwMode="auto">
              <a:xfrm>
                <a:off x="3192463" y="4021138"/>
                <a:ext cx="146050" cy="47625"/>
              </a:xfrm>
              <a:prstGeom prst="ellipse">
                <a:avLst/>
              </a:prstGeom>
              <a:solidFill>
                <a:srgbClr val="F9FFF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55" name="Oval 208"/>
              <p:cNvSpPr>
                <a:spLocks noChangeArrowheads="1"/>
              </p:cNvSpPr>
              <p:nvPr/>
            </p:nvSpPr>
            <p:spPr bwMode="auto">
              <a:xfrm>
                <a:off x="3195638" y="4021138"/>
                <a:ext cx="131763" cy="42863"/>
              </a:xfrm>
              <a:prstGeom prst="ellipse">
                <a:avLst/>
              </a:prstGeom>
              <a:solidFill>
                <a:srgbClr val="FBFFF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56" name="Oval 209"/>
              <p:cNvSpPr>
                <a:spLocks noChangeArrowheads="1"/>
              </p:cNvSpPr>
              <p:nvPr/>
            </p:nvSpPr>
            <p:spPr bwMode="auto">
              <a:xfrm>
                <a:off x="3198813" y="4022725"/>
                <a:ext cx="115888" cy="38100"/>
              </a:xfrm>
              <a:prstGeom prst="ellipse">
                <a:avLst/>
              </a:prstGeom>
              <a:solidFill>
                <a:srgbClr val="FDFFF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57" name="Oval 210"/>
              <p:cNvSpPr>
                <a:spLocks noChangeArrowheads="1"/>
              </p:cNvSpPr>
              <p:nvPr/>
            </p:nvSpPr>
            <p:spPr bwMode="auto">
              <a:xfrm>
                <a:off x="3200400" y="4022725"/>
                <a:ext cx="103188" cy="34925"/>
              </a:xfrm>
              <a:prstGeom prst="ellipse">
                <a:avLst/>
              </a:prstGeom>
              <a:solidFill>
                <a:srgbClr val="FEFFF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58" name="Oval 211"/>
              <p:cNvSpPr>
                <a:spLocks noChangeArrowheads="1"/>
              </p:cNvSpPr>
              <p:nvPr/>
            </p:nvSpPr>
            <p:spPr bwMode="auto">
              <a:xfrm>
                <a:off x="3205163" y="4024313"/>
                <a:ext cx="85725" cy="285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59" name="Oval 212"/>
              <p:cNvSpPr>
                <a:spLocks noChangeArrowheads="1"/>
              </p:cNvSpPr>
              <p:nvPr/>
            </p:nvSpPr>
            <p:spPr bwMode="auto">
              <a:xfrm>
                <a:off x="3103563" y="3990975"/>
                <a:ext cx="557213" cy="177800"/>
              </a:xfrm>
              <a:prstGeom prst="ellips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60" name="Oval 213"/>
              <p:cNvSpPr>
                <a:spLocks noChangeArrowheads="1"/>
              </p:cNvSpPr>
              <p:nvPr/>
            </p:nvSpPr>
            <p:spPr bwMode="auto">
              <a:xfrm>
                <a:off x="3725863" y="3976688"/>
                <a:ext cx="557213" cy="179388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61" name="Oval 214"/>
              <p:cNvSpPr>
                <a:spLocks noChangeArrowheads="1"/>
              </p:cNvSpPr>
              <p:nvPr/>
            </p:nvSpPr>
            <p:spPr bwMode="auto">
              <a:xfrm>
                <a:off x="3730625" y="3978275"/>
                <a:ext cx="542925" cy="174625"/>
              </a:xfrm>
              <a:prstGeom prst="ellipse">
                <a:avLst/>
              </a:prstGeom>
              <a:solidFill>
                <a:srgbClr val="0FFF0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62" name="Oval 215"/>
              <p:cNvSpPr>
                <a:spLocks noChangeArrowheads="1"/>
              </p:cNvSpPr>
              <p:nvPr/>
            </p:nvSpPr>
            <p:spPr bwMode="auto">
              <a:xfrm>
                <a:off x="3732213" y="3979863"/>
                <a:ext cx="527050" cy="168275"/>
              </a:xfrm>
              <a:prstGeom prst="ellipse">
                <a:avLst/>
              </a:prstGeom>
              <a:solidFill>
                <a:srgbClr val="1EFF1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63" name="Oval 216"/>
              <p:cNvSpPr>
                <a:spLocks noChangeArrowheads="1"/>
              </p:cNvSpPr>
              <p:nvPr/>
            </p:nvSpPr>
            <p:spPr bwMode="auto">
              <a:xfrm>
                <a:off x="3735388" y="3981450"/>
                <a:ext cx="512763" cy="163513"/>
              </a:xfrm>
              <a:prstGeom prst="ellipse">
                <a:avLst/>
              </a:prstGeom>
              <a:solidFill>
                <a:srgbClr val="2DFF2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64" name="Oval 217"/>
              <p:cNvSpPr>
                <a:spLocks noChangeArrowheads="1"/>
              </p:cNvSpPr>
              <p:nvPr/>
            </p:nvSpPr>
            <p:spPr bwMode="auto">
              <a:xfrm>
                <a:off x="3738563" y="3983038"/>
                <a:ext cx="496888" cy="157163"/>
              </a:xfrm>
              <a:prstGeom prst="ellipse">
                <a:avLst/>
              </a:prstGeom>
              <a:solidFill>
                <a:srgbClr val="3BFF3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65" name="Oval 218"/>
              <p:cNvSpPr>
                <a:spLocks noChangeArrowheads="1"/>
              </p:cNvSpPr>
              <p:nvPr/>
            </p:nvSpPr>
            <p:spPr bwMode="auto">
              <a:xfrm>
                <a:off x="3741738" y="3984625"/>
                <a:ext cx="482600" cy="153988"/>
              </a:xfrm>
              <a:prstGeom prst="ellipse">
                <a:avLst/>
              </a:prstGeom>
              <a:solidFill>
                <a:srgbClr val="49FF4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66" name="Oval 219"/>
              <p:cNvSpPr>
                <a:spLocks noChangeArrowheads="1"/>
              </p:cNvSpPr>
              <p:nvPr/>
            </p:nvSpPr>
            <p:spPr bwMode="auto">
              <a:xfrm>
                <a:off x="3744913" y="3984625"/>
                <a:ext cx="466725" cy="149225"/>
              </a:xfrm>
              <a:prstGeom prst="ellipse">
                <a:avLst/>
              </a:prstGeom>
              <a:solidFill>
                <a:srgbClr val="56FF5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67" name="Oval 220"/>
              <p:cNvSpPr>
                <a:spLocks noChangeArrowheads="1"/>
              </p:cNvSpPr>
              <p:nvPr/>
            </p:nvSpPr>
            <p:spPr bwMode="auto">
              <a:xfrm>
                <a:off x="3748088" y="3984625"/>
                <a:ext cx="452438" cy="144463"/>
              </a:xfrm>
              <a:prstGeom prst="ellipse">
                <a:avLst/>
              </a:prstGeom>
              <a:solidFill>
                <a:srgbClr val="63FF6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68" name="Oval 221"/>
              <p:cNvSpPr>
                <a:spLocks noChangeArrowheads="1"/>
              </p:cNvSpPr>
              <p:nvPr/>
            </p:nvSpPr>
            <p:spPr bwMode="auto">
              <a:xfrm>
                <a:off x="3752850" y="3986213"/>
                <a:ext cx="438150" cy="141288"/>
              </a:xfrm>
              <a:prstGeom prst="ellipse">
                <a:avLst/>
              </a:prstGeom>
              <a:solidFill>
                <a:srgbClr val="6FFF6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69" name="Oval 222"/>
              <p:cNvSpPr>
                <a:spLocks noChangeArrowheads="1"/>
              </p:cNvSpPr>
              <p:nvPr/>
            </p:nvSpPr>
            <p:spPr bwMode="auto">
              <a:xfrm>
                <a:off x="3756025" y="3987800"/>
                <a:ext cx="420688" cy="134938"/>
              </a:xfrm>
              <a:prstGeom prst="ellipse">
                <a:avLst/>
              </a:prstGeom>
              <a:solidFill>
                <a:srgbClr val="7BFF7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70" name="Oval 223"/>
              <p:cNvSpPr>
                <a:spLocks noChangeArrowheads="1"/>
              </p:cNvSpPr>
              <p:nvPr/>
            </p:nvSpPr>
            <p:spPr bwMode="auto">
              <a:xfrm>
                <a:off x="3759200" y="3989388"/>
                <a:ext cx="406400" cy="130175"/>
              </a:xfrm>
              <a:prstGeom prst="ellipse">
                <a:avLst/>
              </a:prstGeom>
              <a:solidFill>
                <a:srgbClr val="86FF8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71" name="Oval 224"/>
              <p:cNvSpPr>
                <a:spLocks noChangeArrowheads="1"/>
              </p:cNvSpPr>
              <p:nvPr/>
            </p:nvSpPr>
            <p:spPr bwMode="auto">
              <a:xfrm>
                <a:off x="3762375" y="3990975"/>
                <a:ext cx="390525" cy="123825"/>
              </a:xfrm>
              <a:prstGeom prst="ellipse">
                <a:avLst/>
              </a:prstGeom>
              <a:solidFill>
                <a:srgbClr val="91FF9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72" name="Oval 225"/>
              <p:cNvSpPr>
                <a:spLocks noChangeArrowheads="1"/>
              </p:cNvSpPr>
              <p:nvPr/>
            </p:nvSpPr>
            <p:spPr bwMode="auto">
              <a:xfrm>
                <a:off x="3765550" y="3990975"/>
                <a:ext cx="376238" cy="120650"/>
              </a:xfrm>
              <a:prstGeom prst="ellipse">
                <a:avLst/>
              </a:prstGeom>
              <a:solidFill>
                <a:srgbClr val="9BFF9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73" name="Oval 226"/>
              <p:cNvSpPr>
                <a:spLocks noChangeArrowheads="1"/>
              </p:cNvSpPr>
              <p:nvPr/>
            </p:nvSpPr>
            <p:spPr bwMode="auto">
              <a:xfrm>
                <a:off x="3767138" y="3990975"/>
                <a:ext cx="361950" cy="117475"/>
              </a:xfrm>
              <a:prstGeom prst="ellipse">
                <a:avLst/>
              </a:prstGeom>
              <a:solidFill>
                <a:srgbClr val="A5FFA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74" name="Oval 227"/>
              <p:cNvSpPr>
                <a:spLocks noChangeArrowheads="1"/>
              </p:cNvSpPr>
              <p:nvPr/>
            </p:nvSpPr>
            <p:spPr bwMode="auto">
              <a:xfrm>
                <a:off x="3771900" y="3990975"/>
                <a:ext cx="346075" cy="112713"/>
              </a:xfrm>
              <a:prstGeom prst="ellipse">
                <a:avLst/>
              </a:prstGeom>
              <a:solidFill>
                <a:srgbClr val="AEFFA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75" name="Oval 228"/>
              <p:cNvSpPr>
                <a:spLocks noChangeArrowheads="1"/>
              </p:cNvSpPr>
              <p:nvPr/>
            </p:nvSpPr>
            <p:spPr bwMode="auto">
              <a:xfrm>
                <a:off x="3775075" y="3992563"/>
                <a:ext cx="331788" cy="106363"/>
              </a:xfrm>
              <a:prstGeom prst="ellipse">
                <a:avLst/>
              </a:prstGeom>
              <a:solidFill>
                <a:srgbClr val="B7FFB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76" name="Oval 229"/>
              <p:cNvSpPr>
                <a:spLocks noChangeArrowheads="1"/>
              </p:cNvSpPr>
              <p:nvPr/>
            </p:nvSpPr>
            <p:spPr bwMode="auto">
              <a:xfrm>
                <a:off x="3778250" y="3994150"/>
                <a:ext cx="315913" cy="103188"/>
              </a:xfrm>
              <a:prstGeom prst="ellipse">
                <a:avLst/>
              </a:prstGeom>
              <a:solidFill>
                <a:srgbClr val="BFFFB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77" name="Oval 230"/>
              <p:cNvSpPr>
                <a:spLocks noChangeArrowheads="1"/>
              </p:cNvSpPr>
              <p:nvPr/>
            </p:nvSpPr>
            <p:spPr bwMode="auto">
              <a:xfrm>
                <a:off x="3779838" y="3995738"/>
                <a:ext cx="301625" cy="96838"/>
              </a:xfrm>
              <a:prstGeom prst="ellipse">
                <a:avLst/>
              </a:prstGeom>
              <a:solidFill>
                <a:srgbClr val="C7FFC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78" name="Oval 231"/>
              <p:cNvSpPr>
                <a:spLocks noChangeArrowheads="1"/>
              </p:cNvSpPr>
              <p:nvPr/>
            </p:nvSpPr>
            <p:spPr bwMode="auto">
              <a:xfrm>
                <a:off x="3784600" y="3995738"/>
                <a:ext cx="284163" cy="92075"/>
              </a:xfrm>
              <a:prstGeom prst="ellipse">
                <a:avLst/>
              </a:prstGeom>
              <a:solidFill>
                <a:srgbClr val="CEFFC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79" name="Oval 232"/>
              <p:cNvSpPr>
                <a:spLocks noChangeArrowheads="1"/>
              </p:cNvSpPr>
              <p:nvPr/>
            </p:nvSpPr>
            <p:spPr bwMode="auto">
              <a:xfrm>
                <a:off x="3787775" y="3997325"/>
                <a:ext cx="269875" cy="87313"/>
              </a:xfrm>
              <a:prstGeom prst="ellipse">
                <a:avLst/>
              </a:prstGeom>
              <a:solidFill>
                <a:srgbClr val="D5FFD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80" name="Oval 233"/>
              <p:cNvSpPr>
                <a:spLocks noChangeArrowheads="1"/>
              </p:cNvSpPr>
              <p:nvPr/>
            </p:nvSpPr>
            <p:spPr bwMode="auto">
              <a:xfrm>
                <a:off x="3790950" y="3998913"/>
                <a:ext cx="254000" cy="82550"/>
              </a:xfrm>
              <a:prstGeom prst="ellipse">
                <a:avLst/>
              </a:prstGeom>
              <a:solidFill>
                <a:srgbClr val="DBFFD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81" name="Oval 234"/>
              <p:cNvSpPr>
                <a:spLocks noChangeArrowheads="1"/>
              </p:cNvSpPr>
              <p:nvPr/>
            </p:nvSpPr>
            <p:spPr bwMode="auto">
              <a:xfrm>
                <a:off x="3792538" y="4000500"/>
                <a:ext cx="241300" cy="77788"/>
              </a:xfrm>
              <a:prstGeom prst="ellipse">
                <a:avLst/>
              </a:prstGeom>
              <a:solidFill>
                <a:srgbClr val="E1FFE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82" name="Oval 235"/>
              <p:cNvSpPr>
                <a:spLocks noChangeArrowheads="1"/>
              </p:cNvSpPr>
              <p:nvPr/>
            </p:nvSpPr>
            <p:spPr bwMode="auto">
              <a:xfrm>
                <a:off x="3798888" y="4000500"/>
                <a:ext cx="225425" cy="73025"/>
              </a:xfrm>
              <a:prstGeom prst="ellipse">
                <a:avLst/>
              </a:prstGeom>
              <a:solidFill>
                <a:srgbClr val="E6FFE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83" name="Oval 236"/>
              <p:cNvSpPr>
                <a:spLocks noChangeArrowheads="1"/>
              </p:cNvSpPr>
              <p:nvPr/>
            </p:nvSpPr>
            <p:spPr bwMode="auto">
              <a:xfrm>
                <a:off x="3802063" y="4003675"/>
                <a:ext cx="207963" cy="66675"/>
              </a:xfrm>
              <a:prstGeom prst="ellipse">
                <a:avLst/>
              </a:prstGeom>
              <a:solidFill>
                <a:srgbClr val="EBFFE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84" name="Oval 237"/>
              <p:cNvSpPr>
                <a:spLocks noChangeArrowheads="1"/>
              </p:cNvSpPr>
              <p:nvPr/>
            </p:nvSpPr>
            <p:spPr bwMode="auto">
              <a:xfrm>
                <a:off x="3803650" y="4003675"/>
                <a:ext cx="195263" cy="60325"/>
              </a:xfrm>
              <a:prstGeom prst="ellipse">
                <a:avLst/>
              </a:prstGeom>
              <a:solidFill>
                <a:srgbClr val="EFFFE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85" name="Oval 238"/>
              <p:cNvSpPr>
                <a:spLocks noChangeArrowheads="1"/>
              </p:cNvSpPr>
              <p:nvPr/>
            </p:nvSpPr>
            <p:spPr bwMode="auto">
              <a:xfrm>
                <a:off x="3806825" y="4005263"/>
                <a:ext cx="180975" cy="55563"/>
              </a:xfrm>
              <a:prstGeom prst="ellipse">
                <a:avLst/>
              </a:prstGeom>
              <a:solidFill>
                <a:srgbClr val="F3FFF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86" name="Oval 239"/>
              <p:cNvSpPr>
                <a:spLocks noChangeArrowheads="1"/>
              </p:cNvSpPr>
              <p:nvPr/>
            </p:nvSpPr>
            <p:spPr bwMode="auto">
              <a:xfrm>
                <a:off x="3810000" y="4005263"/>
                <a:ext cx="165100" cy="52388"/>
              </a:xfrm>
              <a:prstGeom prst="ellipse">
                <a:avLst/>
              </a:prstGeom>
              <a:solidFill>
                <a:srgbClr val="F6FFF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87" name="Oval 240"/>
              <p:cNvSpPr>
                <a:spLocks noChangeArrowheads="1"/>
              </p:cNvSpPr>
              <p:nvPr/>
            </p:nvSpPr>
            <p:spPr bwMode="auto">
              <a:xfrm>
                <a:off x="3813175" y="4006850"/>
                <a:ext cx="147638" cy="47625"/>
              </a:xfrm>
              <a:prstGeom prst="ellipse">
                <a:avLst/>
              </a:prstGeom>
              <a:solidFill>
                <a:srgbClr val="F9FFF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88" name="Oval 241"/>
              <p:cNvSpPr>
                <a:spLocks noChangeArrowheads="1"/>
              </p:cNvSpPr>
              <p:nvPr/>
            </p:nvSpPr>
            <p:spPr bwMode="auto">
              <a:xfrm>
                <a:off x="3817938" y="4008438"/>
                <a:ext cx="130175" cy="42863"/>
              </a:xfrm>
              <a:prstGeom prst="ellipse">
                <a:avLst/>
              </a:prstGeom>
              <a:solidFill>
                <a:srgbClr val="FBFFF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89" name="Oval 242"/>
              <p:cNvSpPr>
                <a:spLocks noChangeArrowheads="1"/>
              </p:cNvSpPr>
              <p:nvPr/>
            </p:nvSpPr>
            <p:spPr bwMode="auto">
              <a:xfrm>
                <a:off x="3819525" y="4008438"/>
                <a:ext cx="117475" cy="38100"/>
              </a:xfrm>
              <a:prstGeom prst="ellipse">
                <a:avLst/>
              </a:prstGeom>
              <a:solidFill>
                <a:srgbClr val="FDFFF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90" name="Oval 243"/>
              <p:cNvSpPr>
                <a:spLocks noChangeArrowheads="1"/>
              </p:cNvSpPr>
              <p:nvPr/>
            </p:nvSpPr>
            <p:spPr bwMode="auto">
              <a:xfrm>
                <a:off x="3822700" y="4008438"/>
                <a:ext cx="103188" cy="33338"/>
              </a:xfrm>
              <a:prstGeom prst="ellipse">
                <a:avLst/>
              </a:prstGeom>
              <a:solidFill>
                <a:srgbClr val="FEFFF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91" name="Oval 244"/>
              <p:cNvSpPr>
                <a:spLocks noChangeArrowheads="1"/>
              </p:cNvSpPr>
              <p:nvPr/>
            </p:nvSpPr>
            <p:spPr bwMode="auto">
              <a:xfrm>
                <a:off x="3827463" y="4010025"/>
                <a:ext cx="87313" cy="285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92" name="Oval 245"/>
              <p:cNvSpPr>
                <a:spLocks noChangeArrowheads="1"/>
              </p:cNvSpPr>
              <p:nvPr/>
            </p:nvSpPr>
            <p:spPr bwMode="auto">
              <a:xfrm>
                <a:off x="3725863" y="3976688"/>
                <a:ext cx="557213" cy="177800"/>
              </a:xfrm>
              <a:prstGeom prst="ellips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93" name="Oval 246"/>
              <p:cNvSpPr>
                <a:spLocks noChangeArrowheads="1"/>
              </p:cNvSpPr>
              <p:nvPr/>
            </p:nvSpPr>
            <p:spPr bwMode="auto">
              <a:xfrm>
                <a:off x="4395788" y="3976688"/>
                <a:ext cx="557213" cy="179388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94" name="Oval 247"/>
              <p:cNvSpPr>
                <a:spLocks noChangeArrowheads="1"/>
              </p:cNvSpPr>
              <p:nvPr/>
            </p:nvSpPr>
            <p:spPr bwMode="auto">
              <a:xfrm>
                <a:off x="4398963" y="3978275"/>
                <a:ext cx="544513" cy="174625"/>
              </a:xfrm>
              <a:prstGeom prst="ellipse">
                <a:avLst/>
              </a:prstGeom>
              <a:solidFill>
                <a:srgbClr val="0FFF0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95" name="Oval 248"/>
              <p:cNvSpPr>
                <a:spLocks noChangeArrowheads="1"/>
              </p:cNvSpPr>
              <p:nvPr/>
            </p:nvSpPr>
            <p:spPr bwMode="auto">
              <a:xfrm>
                <a:off x="4402138" y="3979863"/>
                <a:ext cx="528638" cy="168275"/>
              </a:xfrm>
              <a:prstGeom prst="ellipse">
                <a:avLst/>
              </a:prstGeom>
              <a:solidFill>
                <a:srgbClr val="1EFF1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96" name="Oval 249"/>
              <p:cNvSpPr>
                <a:spLocks noChangeArrowheads="1"/>
              </p:cNvSpPr>
              <p:nvPr/>
            </p:nvSpPr>
            <p:spPr bwMode="auto">
              <a:xfrm>
                <a:off x="4405313" y="3981450"/>
                <a:ext cx="512763" cy="163513"/>
              </a:xfrm>
              <a:prstGeom prst="ellipse">
                <a:avLst/>
              </a:prstGeom>
              <a:solidFill>
                <a:srgbClr val="2DFF2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97" name="Oval 250"/>
              <p:cNvSpPr>
                <a:spLocks noChangeArrowheads="1"/>
              </p:cNvSpPr>
              <p:nvPr/>
            </p:nvSpPr>
            <p:spPr bwMode="auto">
              <a:xfrm>
                <a:off x="4408488" y="3983038"/>
                <a:ext cx="498475" cy="157163"/>
              </a:xfrm>
              <a:prstGeom prst="ellipse">
                <a:avLst/>
              </a:prstGeom>
              <a:solidFill>
                <a:srgbClr val="3BFF3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98" name="Oval 251"/>
              <p:cNvSpPr>
                <a:spLocks noChangeArrowheads="1"/>
              </p:cNvSpPr>
              <p:nvPr/>
            </p:nvSpPr>
            <p:spPr bwMode="auto">
              <a:xfrm>
                <a:off x="4411663" y="3984625"/>
                <a:ext cx="484188" cy="153988"/>
              </a:xfrm>
              <a:prstGeom prst="ellipse">
                <a:avLst/>
              </a:prstGeom>
              <a:solidFill>
                <a:srgbClr val="49FF4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499" name="Oval 252"/>
              <p:cNvSpPr>
                <a:spLocks noChangeArrowheads="1"/>
              </p:cNvSpPr>
              <p:nvPr/>
            </p:nvSpPr>
            <p:spPr bwMode="auto">
              <a:xfrm>
                <a:off x="4414838" y="3984625"/>
                <a:ext cx="469900" cy="149225"/>
              </a:xfrm>
              <a:prstGeom prst="ellipse">
                <a:avLst/>
              </a:prstGeom>
              <a:solidFill>
                <a:srgbClr val="56FF5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00" name="Oval 253"/>
              <p:cNvSpPr>
                <a:spLocks noChangeArrowheads="1"/>
              </p:cNvSpPr>
              <p:nvPr/>
            </p:nvSpPr>
            <p:spPr bwMode="auto">
              <a:xfrm>
                <a:off x="4416425" y="3984625"/>
                <a:ext cx="452438" cy="144463"/>
              </a:xfrm>
              <a:prstGeom prst="ellipse">
                <a:avLst/>
              </a:prstGeom>
              <a:solidFill>
                <a:srgbClr val="63FF6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01" name="Oval 254"/>
              <p:cNvSpPr>
                <a:spLocks noChangeArrowheads="1"/>
              </p:cNvSpPr>
              <p:nvPr/>
            </p:nvSpPr>
            <p:spPr bwMode="auto">
              <a:xfrm>
                <a:off x="4421188" y="3986213"/>
                <a:ext cx="438150" cy="141288"/>
              </a:xfrm>
              <a:prstGeom prst="ellipse">
                <a:avLst/>
              </a:prstGeom>
              <a:solidFill>
                <a:srgbClr val="6FFF6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02" name="Oval 255"/>
              <p:cNvSpPr>
                <a:spLocks noChangeArrowheads="1"/>
              </p:cNvSpPr>
              <p:nvPr/>
            </p:nvSpPr>
            <p:spPr bwMode="auto">
              <a:xfrm>
                <a:off x="4425950" y="3987800"/>
                <a:ext cx="419100" cy="134938"/>
              </a:xfrm>
              <a:prstGeom prst="ellipse">
                <a:avLst/>
              </a:prstGeom>
              <a:solidFill>
                <a:srgbClr val="7BFF7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03" name="Oval 256"/>
              <p:cNvSpPr>
                <a:spLocks noChangeArrowheads="1"/>
              </p:cNvSpPr>
              <p:nvPr/>
            </p:nvSpPr>
            <p:spPr bwMode="auto">
              <a:xfrm>
                <a:off x="4427538" y="3989388"/>
                <a:ext cx="406400" cy="130175"/>
              </a:xfrm>
              <a:prstGeom prst="ellipse">
                <a:avLst/>
              </a:prstGeom>
              <a:solidFill>
                <a:srgbClr val="86FF8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04" name="Oval 257"/>
              <p:cNvSpPr>
                <a:spLocks noChangeArrowheads="1"/>
              </p:cNvSpPr>
              <p:nvPr/>
            </p:nvSpPr>
            <p:spPr bwMode="auto">
              <a:xfrm>
                <a:off x="4430713" y="3990975"/>
                <a:ext cx="392113" cy="123825"/>
              </a:xfrm>
              <a:prstGeom prst="ellipse">
                <a:avLst/>
              </a:prstGeom>
              <a:solidFill>
                <a:srgbClr val="91FF9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05" name="Oval 258"/>
              <p:cNvSpPr>
                <a:spLocks noChangeArrowheads="1"/>
              </p:cNvSpPr>
              <p:nvPr/>
            </p:nvSpPr>
            <p:spPr bwMode="auto">
              <a:xfrm>
                <a:off x="4433888" y="3990975"/>
                <a:ext cx="376238" cy="120650"/>
              </a:xfrm>
              <a:prstGeom prst="ellipse">
                <a:avLst/>
              </a:prstGeom>
              <a:solidFill>
                <a:srgbClr val="9BFF9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06" name="Oval 259"/>
              <p:cNvSpPr>
                <a:spLocks noChangeArrowheads="1"/>
              </p:cNvSpPr>
              <p:nvPr/>
            </p:nvSpPr>
            <p:spPr bwMode="auto">
              <a:xfrm>
                <a:off x="4437063" y="3990975"/>
                <a:ext cx="361950" cy="117475"/>
              </a:xfrm>
              <a:prstGeom prst="ellipse">
                <a:avLst/>
              </a:prstGeom>
              <a:solidFill>
                <a:srgbClr val="A5FFA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07" name="Oval 260"/>
              <p:cNvSpPr>
                <a:spLocks noChangeArrowheads="1"/>
              </p:cNvSpPr>
              <p:nvPr/>
            </p:nvSpPr>
            <p:spPr bwMode="auto">
              <a:xfrm>
                <a:off x="4441825" y="3990975"/>
                <a:ext cx="344488" cy="112713"/>
              </a:xfrm>
              <a:prstGeom prst="ellipse">
                <a:avLst/>
              </a:prstGeom>
              <a:solidFill>
                <a:srgbClr val="AEFFA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08" name="Oval 261"/>
              <p:cNvSpPr>
                <a:spLocks noChangeArrowheads="1"/>
              </p:cNvSpPr>
              <p:nvPr/>
            </p:nvSpPr>
            <p:spPr bwMode="auto">
              <a:xfrm>
                <a:off x="4443413" y="3992563"/>
                <a:ext cx="331788" cy="106363"/>
              </a:xfrm>
              <a:prstGeom prst="ellipse">
                <a:avLst/>
              </a:prstGeom>
              <a:solidFill>
                <a:srgbClr val="B7FFB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09" name="Oval 262"/>
              <p:cNvSpPr>
                <a:spLocks noChangeArrowheads="1"/>
              </p:cNvSpPr>
              <p:nvPr/>
            </p:nvSpPr>
            <p:spPr bwMode="auto">
              <a:xfrm>
                <a:off x="4446588" y="3994150"/>
                <a:ext cx="315913" cy="103188"/>
              </a:xfrm>
              <a:prstGeom prst="ellipse">
                <a:avLst/>
              </a:prstGeom>
              <a:solidFill>
                <a:srgbClr val="BFFFB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10" name="Oval 263"/>
              <p:cNvSpPr>
                <a:spLocks noChangeArrowheads="1"/>
              </p:cNvSpPr>
              <p:nvPr/>
            </p:nvSpPr>
            <p:spPr bwMode="auto">
              <a:xfrm>
                <a:off x="4449763" y="3995738"/>
                <a:ext cx="301625" cy="96838"/>
              </a:xfrm>
              <a:prstGeom prst="ellipse">
                <a:avLst/>
              </a:prstGeom>
              <a:solidFill>
                <a:srgbClr val="C7FFC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11" name="Oval 264"/>
              <p:cNvSpPr>
                <a:spLocks noChangeArrowheads="1"/>
              </p:cNvSpPr>
              <p:nvPr/>
            </p:nvSpPr>
            <p:spPr bwMode="auto">
              <a:xfrm>
                <a:off x="4452938" y="3995738"/>
                <a:ext cx="284163" cy="92075"/>
              </a:xfrm>
              <a:prstGeom prst="ellipse">
                <a:avLst/>
              </a:prstGeom>
              <a:solidFill>
                <a:srgbClr val="CEFFC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12" name="Oval 265"/>
              <p:cNvSpPr>
                <a:spLocks noChangeArrowheads="1"/>
              </p:cNvSpPr>
              <p:nvPr/>
            </p:nvSpPr>
            <p:spPr bwMode="auto">
              <a:xfrm>
                <a:off x="4456113" y="3997325"/>
                <a:ext cx="269875" cy="87313"/>
              </a:xfrm>
              <a:prstGeom prst="ellipse">
                <a:avLst/>
              </a:prstGeom>
              <a:solidFill>
                <a:srgbClr val="D5FFD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13" name="Oval 266"/>
              <p:cNvSpPr>
                <a:spLocks noChangeArrowheads="1"/>
              </p:cNvSpPr>
              <p:nvPr/>
            </p:nvSpPr>
            <p:spPr bwMode="auto">
              <a:xfrm>
                <a:off x="4459288" y="3998913"/>
                <a:ext cx="255588" cy="82550"/>
              </a:xfrm>
              <a:prstGeom prst="ellipse">
                <a:avLst/>
              </a:prstGeom>
              <a:solidFill>
                <a:srgbClr val="DBFFD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14" name="Oval 267"/>
              <p:cNvSpPr>
                <a:spLocks noChangeArrowheads="1"/>
              </p:cNvSpPr>
              <p:nvPr/>
            </p:nvSpPr>
            <p:spPr bwMode="auto">
              <a:xfrm>
                <a:off x="4462463" y="4000500"/>
                <a:ext cx="239713" cy="77788"/>
              </a:xfrm>
              <a:prstGeom prst="ellipse">
                <a:avLst/>
              </a:prstGeom>
              <a:solidFill>
                <a:srgbClr val="E1FFE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15" name="Oval 268"/>
              <p:cNvSpPr>
                <a:spLocks noChangeArrowheads="1"/>
              </p:cNvSpPr>
              <p:nvPr/>
            </p:nvSpPr>
            <p:spPr bwMode="auto">
              <a:xfrm>
                <a:off x="4467225" y="4000500"/>
                <a:ext cx="225425" cy="73025"/>
              </a:xfrm>
              <a:prstGeom prst="ellipse">
                <a:avLst/>
              </a:prstGeom>
              <a:solidFill>
                <a:srgbClr val="E6FFE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16" name="Oval 269"/>
              <p:cNvSpPr>
                <a:spLocks noChangeArrowheads="1"/>
              </p:cNvSpPr>
              <p:nvPr/>
            </p:nvSpPr>
            <p:spPr bwMode="auto">
              <a:xfrm>
                <a:off x="4470400" y="4003675"/>
                <a:ext cx="209550" cy="66675"/>
              </a:xfrm>
              <a:prstGeom prst="ellipse">
                <a:avLst/>
              </a:prstGeom>
              <a:solidFill>
                <a:srgbClr val="EBFFE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17" name="Oval 270"/>
              <p:cNvSpPr>
                <a:spLocks noChangeArrowheads="1"/>
              </p:cNvSpPr>
              <p:nvPr/>
            </p:nvSpPr>
            <p:spPr bwMode="auto">
              <a:xfrm>
                <a:off x="4473575" y="4003675"/>
                <a:ext cx="195263" cy="60325"/>
              </a:xfrm>
              <a:prstGeom prst="ellipse">
                <a:avLst/>
              </a:prstGeom>
              <a:solidFill>
                <a:srgbClr val="EFFFE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18" name="Oval 271"/>
              <p:cNvSpPr>
                <a:spLocks noChangeArrowheads="1"/>
              </p:cNvSpPr>
              <p:nvPr/>
            </p:nvSpPr>
            <p:spPr bwMode="auto">
              <a:xfrm>
                <a:off x="4476750" y="4005263"/>
                <a:ext cx="179388" cy="55563"/>
              </a:xfrm>
              <a:prstGeom prst="ellipse">
                <a:avLst/>
              </a:prstGeom>
              <a:solidFill>
                <a:srgbClr val="F3FFF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19" name="Oval 272"/>
              <p:cNvSpPr>
                <a:spLocks noChangeArrowheads="1"/>
              </p:cNvSpPr>
              <p:nvPr/>
            </p:nvSpPr>
            <p:spPr bwMode="auto">
              <a:xfrm>
                <a:off x="4478338" y="4005263"/>
                <a:ext cx="166688" cy="52388"/>
              </a:xfrm>
              <a:prstGeom prst="ellipse">
                <a:avLst/>
              </a:prstGeom>
              <a:solidFill>
                <a:srgbClr val="F6FFF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20" name="Oval 273"/>
              <p:cNvSpPr>
                <a:spLocks noChangeArrowheads="1"/>
              </p:cNvSpPr>
              <p:nvPr/>
            </p:nvSpPr>
            <p:spPr bwMode="auto">
              <a:xfrm>
                <a:off x="4483100" y="4006850"/>
                <a:ext cx="149225" cy="47625"/>
              </a:xfrm>
              <a:prstGeom prst="ellipse">
                <a:avLst/>
              </a:prstGeom>
              <a:solidFill>
                <a:srgbClr val="F9FFF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21" name="Oval 274"/>
              <p:cNvSpPr>
                <a:spLocks noChangeArrowheads="1"/>
              </p:cNvSpPr>
              <p:nvPr/>
            </p:nvSpPr>
            <p:spPr bwMode="auto">
              <a:xfrm>
                <a:off x="1146175" y="5789613"/>
                <a:ext cx="515938" cy="152400"/>
              </a:xfrm>
              <a:prstGeom prst="ellipse">
                <a:avLst/>
              </a:prstGeom>
              <a:solidFill>
                <a:srgbClr val="FBFFF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22" name="Oval 275"/>
              <p:cNvSpPr>
                <a:spLocks noChangeArrowheads="1"/>
              </p:cNvSpPr>
              <p:nvPr/>
            </p:nvSpPr>
            <p:spPr bwMode="auto">
              <a:xfrm>
                <a:off x="4487863" y="4008438"/>
                <a:ext cx="120650" cy="38100"/>
              </a:xfrm>
              <a:prstGeom prst="ellipse">
                <a:avLst/>
              </a:prstGeom>
              <a:solidFill>
                <a:srgbClr val="FDFFF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23" name="Oval 276"/>
              <p:cNvSpPr>
                <a:spLocks noChangeArrowheads="1"/>
              </p:cNvSpPr>
              <p:nvPr/>
            </p:nvSpPr>
            <p:spPr bwMode="auto">
              <a:xfrm>
                <a:off x="4492625" y="4008438"/>
                <a:ext cx="103188" cy="33338"/>
              </a:xfrm>
              <a:prstGeom prst="ellipse">
                <a:avLst/>
              </a:prstGeom>
              <a:solidFill>
                <a:srgbClr val="FEFFF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24" name="Oval 277"/>
              <p:cNvSpPr>
                <a:spLocks noChangeArrowheads="1"/>
              </p:cNvSpPr>
              <p:nvPr/>
            </p:nvSpPr>
            <p:spPr bwMode="auto">
              <a:xfrm>
                <a:off x="4495800" y="4010025"/>
                <a:ext cx="88900" cy="285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25" name="Oval 278"/>
              <p:cNvSpPr>
                <a:spLocks noChangeArrowheads="1"/>
              </p:cNvSpPr>
              <p:nvPr/>
            </p:nvSpPr>
            <p:spPr bwMode="auto">
              <a:xfrm>
                <a:off x="4395788" y="3976688"/>
                <a:ext cx="555625" cy="177800"/>
              </a:xfrm>
              <a:prstGeom prst="ellips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26" name="Oval 279"/>
              <p:cNvSpPr>
                <a:spLocks noChangeArrowheads="1"/>
              </p:cNvSpPr>
              <p:nvPr/>
            </p:nvSpPr>
            <p:spPr bwMode="auto">
              <a:xfrm>
                <a:off x="5045075" y="3984625"/>
                <a:ext cx="560388" cy="179388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27" name="Oval 280"/>
              <p:cNvSpPr>
                <a:spLocks noChangeArrowheads="1"/>
              </p:cNvSpPr>
              <p:nvPr/>
            </p:nvSpPr>
            <p:spPr bwMode="auto">
              <a:xfrm>
                <a:off x="5051425" y="3986213"/>
                <a:ext cx="541338" cy="173038"/>
              </a:xfrm>
              <a:prstGeom prst="ellipse">
                <a:avLst/>
              </a:prstGeom>
              <a:solidFill>
                <a:srgbClr val="0FFF0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28" name="Oval 281"/>
              <p:cNvSpPr>
                <a:spLocks noChangeArrowheads="1"/>
              </p:cNvSpPr>
              <p:nvPr/>
            </p:nvSpPr>
            <p:spPr bwMode="auto">
              <a:xfrm>
                <a:off x="5054600" y="3987800"/>
                <a:ext cx="527050" cy="168275"/>
              </a:xfrm>
              <a:prstGeom prst="ellipse">
                <a:avLst/>
              </a:prstGeom>
              <a:solidFill>
                <a:srgbClr val="1EFF1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29" name="Oval 282"/>
              <p:cNvSpPr>
                <a:spLocks noChangeArrowheads="1"/>
              </p:cNvSpPr>
              <p:nvPr/>
            </p:nvSpPr>
            <p:spPr bwMode="auto">
              <a:xfrm>
                <a:off x="5056188" y="3989388"/>
                <a:ext cx="514350" cy="163513"/>
              </a:xfrm>
              <a:prstGeom prst="ellipse">
                <a:avLst/>
              </a:prstGeom>
              <a:solidFill>
                <a:srgbClr val="2DFF2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30" name="Oval 283"/>
              <p:cNvSpPr>
                <a:spLocks noChangeArrowheads="1"/>
              </p:cNvSpPr>
              <p:nvPr/>
            </p:nvSpPr>
            <p:spPr bwMode="auto">
              <a:xfrm>
                <a:off x="5059363" y="3990975"/>
                <a:ext cx="498475" cy="157163"/>
              </a:xfrm>
              <a:prstGeom prst="ellipse">
                <a:avLst/>
              </a:prstGeom>
              <a:solidFill>
                <a:srgbClr val="3BFF3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31" name="Oval 284"/>
              <p:cNvSpPr>
                <a:spLocks noChangeArrowheads="1"/>
              </p:cNvSpPr>
              <p:nvPr/>
            </p:nvSpPr>
            <p:spPr bwMode="auto">
              <a:xfrm>
                <a:off x="5062538" y="3990975"/>
                <a:ext cx="482600" cy="153988"/>
              </a:xfrm>
              <a:prstGeom prst="ellipse">
                <a:avLst/>
              </a:prstGeom>
              <a:solidFill>
                <a:srgbClr val="49FF4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32" name="Oval 285"/>
              <p:cNvSpPr>
                <a:spLocks noChangeArrowheads="1"/>
              </p:cNvSpPr>
              <p:nvPr/>
            </p:nvSpPr>
            <p:spPr bwMode="auto">
              <a:xfrm>
                <a:off x="5065713" y="3990975"/>
                <a:ext cx="468313" cy="149225"/>
              </a:xfrm>
              <a:prstGeom prst="ellipse">
                <a:avLst/>
              </a:prstGeom>
              <a:solidFill>
                <a:srgbClr val="56FF5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33" name="Oval 286"/>
              <p:cNvSpPr>
                <a:spLocks noChangeArrowheads="1"/>
              </p:cNvSpPr>
              <p:nvPr/>
            </p:nvSpPr>
            <p:spPr bwMode="auto">
              <a:xfrm>
                <a:off x="5067300" y="3990975"/>
                <a:ext cx="457200" cy="146050"/>
              </a:xfrm>
              <a:prstGeom prst="ellipse">
                <a:avLst/>
              </a:prstGeom>
              <a:solidFill>
                <a:srgbClr val="63FF6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34" name="Oval 287"/>
              <p:cNvSpPr>
                <a:spLocks noChangeArrowheads="1"/>
              </p:cNvSpPr>
              <p:nvPr/>
            </p:nvSpPr>
            <p:spPr bwMode="auto">
              <a:xfrm>
                <a:off x="5072063" y="3992563"/>
                <a:ext cx="439738" cy="141288"/>
              </a:xfrm>
              <a:prstGeom prst="ellipse">
                <a:avLst/>
              </a:prstGeom>
              <a:solidFill>
                <a:srgbClr val="6FFF6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35" name="Oval 288"/>
              <p:cNvSpPr>
                <a:spLocks noChangeArrowheads="1"/>
              </p:cNvSpPr>
              <p:nvPr/>
            </p:nvSpPr>
            <p:spPr bwMode="auto">
              <a:xfrm>
                <a:off x="5076825" y="3994150"/>
                <a:ext cx="422275" cy="134938"/>
              </a:xfrm>
              <a:prstGeom prst="ellipse">
                <a:avLst/>
              </a:prstGeom>
              <a:solidFill>
                <a:srgbClr val="7BFF7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36" name="Oval 289"/>
              <p:cNvSpPr>
                <a:spLocks noChangeArrowheads="1"/>
              </p:cNvSpPr>
              <p:nvPr/>
            </p:nvSpPr>
            <p:spPr bwMode="auto">
              <a:xfrm>
                <a:off x="5080000" y="3995738"/>
                <a:ext cx="404813" cy="131763"/>
              </a:xfrm>
              <a:prstGeom prst="ellipse">
                <a:avLst/>
              </a:prstGeom>
              <a:solidFill>
                <a:srgbClr val="86FF8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37" name="Oval 290"/>
              <p:cNvSpPr>
                <a:spLocks noChangeArrowheads="1"/>
              </p:cNvSpPr>
              <p:nvPr/>
            </p:nvSpPr>
            <p:spPr bwMode="auto">
              <a:xfrm>
                <a:off x="5083175" y="3997325"/>
                <a:ext cx="390525" cy="125413"/>
              </a:xfrm>
              <a:prstGeom prst="ellipse">
                <a:avLst/>
              </a:prstGeom>
              <a:solidFill>
                <a:srgbClr val="91FF9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38" name="Oval 291"/>
              <p:cNvSpPr>
                <a:spLocks noChangeArrowheads="1"/>
              </p:cNvSpPr>
              <p:nvPr/>
            </p:nvSpPr>
            <p:spPr bwMode="auto">
              <a:xfrm>
                <a:off x="5086350" y="3997325"/>
                <a:ext cx="374650" cy="120650"/>
              </a:xfrm>
              <a:prstGeom prst="ellipse">
                <a:avLst/>
              </a:prstGeom>
              <a:solidFill>
                <a:srgbClr val="9BFF9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39" name="Oval 292"/>
              <p:cNvSpPr>
                <a:spLocks noChangeArrowheads="1"/>
              </p:cNvSpPr>
              <p:nvPr/>
            </p:nvSpPr>
            <p:spPr bwMode="auto">
              <a:xfrm>
                <a:off x="5089525" y="3998913"/>
                <a:ext cx="360363" cy="115888"/>
              </a:xfrm>
              <a:prstGeom prst="ellipse">
                <a:avLst/>
              </a:prstGeom>
              <a:solidFill>
                <a:srgbClr val="A5FFA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40" name="Oval 293"/>
              <p:cNvSpPr>
                <a:spLocks noChangeArrowheads="1"/>
              </p:cNvSpPr>
              <p:nvPr/>
            </p:nvSpPr>
            <p:spPr bwMode="auto">
              <a:xfrm>
                <a:off x="5091113" y="4000500"/>
                <a:ext cx="347663" cy="111125"/>
              </a:xfrm>
              <a:prstGeom prst="ellipse">
                <a:avLst/>
              </a:prstGeom>
              <a:solidFill>
                <a:srgbClr val="AEFFA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41" name="Oval 294"/>
              <p:cNvSpPr>
                <a:spLocks noChangeArrowheads="1"/>
              </p:cNvSpPr>
              <p:nvPr/>
            </p:nvSpPr>
            <p:spPr bwMode="auto">
              <a:xfrm>
                <a:off x="5094288" y="4000500"/>
                <a:ext cx="331788" cy="107950"/>
              </a:xfrm>
              <a:prstGeom prst="ellipse">
                <a:avLst/>
              </a:prstGeom>
              <a:solidFill>
                <a:srgbClr val="B7FFB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42" name="Oval 295"/>
              <p:cNvSpPr>
                <a:spLocks noChangeArrowheads="1"/>
              </p:cNvSpPr>
              <p:nvPr/>
            </p:nvSpPr>
            <p:spPr bwMode="auto">
              <a:xfrm>
                <a:off x="5097463" y="4002088"/>
                <a:ext cx="317500" cy="101600"/>
              </a:xfrm>
              <a:prstGeom prst="ellipse">
                <a:avLst/>
              </a:prstGeom>
              <a:solidFill>
                <a:srgbClr val="BFFFB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43" name="Oval 296"/>
              <p:cNvSpPr>
                <a:spLocks noChangeArrowheads="1"/>
              </p:cNvSpPr>
              <p:nvPr/>
            </p:nvSpPr>
            <p:spPr bwMode="auto">
              <a:xfrm>
                <a:off x="5100638" y="4003675"/>
                <a:ext cx="301625" cy="95250"/>
              </a:xfrm>
              <a:prstGeom prst="ellipse">
                <a:avLst/>
              </a:prstGeom>
              <a:solidFill>
                <a:srgbClr val="C7FFC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44" name="Oval 297"/>
              <p:cNvSpPr>
                <a:spLocks noChangeArrowheads="1"/>
              </p:cNvSpPr>
              <p:nvPr/>
            </p:nvSpPr>
            <p:spPr bwMode="auto">
              <a:xfrm>
                <a:off x="5105400" y="4003675"/>
                <a:ext cx="284163" cy="92075"/>
              </a:xfrm>
              <a:prstGeom prst="ellipse">
                <a:avLst/>
              </a:prstGeom>
              <a:solidFill>
                <a:srgbClr val="CEFFC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45" name="Oval 298"/>
              <p:cNvSpPr>
                <a:spLocks noChangeArrowheads="1"/>
              </p:cNvSpPr>
              <p:nvPr/>
            </p:nvSpPr>
            <p:spPr bwMode="auto">
              <a:xfrm>
                <a:off x="5108575" y="4005263"/>
                <a:ext cx="268288" cy="85725"/>
              </a:xfrm>
              <a:prstGeom prst="ellipse">
                <a:avLst/>
              </a:prstGeom>
              <a:solidFill>
                <a:srgbClr val="D5FFD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46" name="Oval 299"/>
              <p:cNvSpPr>
                <a:spLocks noChangeArrowheads="1"/>
              </p:cNvSpPr>
              <p:nvPr/>
            </p:nvSpPr>
            <p:spPr bwMode="auto">
              <a:xfrm>
                <a:off x="5111750" y="4005263"/>
                <a:ext cx="254000" cy="82550"/>
              </a:xfrm>
              <a:prstGeom prst="ellipse">
                <a:avLst/>
              </a:prstGeom>
              <a:solidFill>
                <a:srgbClr val="DBFFD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47" name="Oval 300"/>
              <p:cNvSpPr>
                <a:spLocks noChangeArrowheads="1"/>
              </p:cNvSpPr>
              <p:nvPr/>
            </p:nvSpPr>
            <p:spPr bwMode="auto">
              <a:xfrm>
                <a:off x="5114925" y="4006850"/>
                <a:ext cx="239713" cy="77788"/>
              </a:xfrm>
              <a:prstGeom prst="ellipse">
                <a:avLst/>
              </a:prstGeom>
              <a:solidFill>
                <a:srgbClr val="E1FFE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48" name="Oval 301"/>
              <p:cNvSpPr>
                <a:spLocks noChangeArrowheads="1"/>
              </p:cNvSpPr>
              <p:nvPr/>
            </p:nvSpPr>
            <p:spPr bwMode="auto">
              <a:xfrm>
                <a:off x="5118100" y="4008438"/>
                <a:ext cx="225425" cy="73025"/>
              </a:xfrm>
              <a:prstGeom prst="ellipse">
                <a:avLst/>
              </a:prstGeom>
              <a:solidFill>
                <a:srgbClr val="E6FFE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49" name="Oval 302"/>
              <p:cNvSpPr>
                <a:spLocks noChangeArrowheads="1"/>
              </p:cNvSpPr>
              <p:nvPr/>
            </p:nvSpPr>
            <p:spPr bwMode="auto">
              <a:xfrm>
                <a:off x="5121275" y="4010025"/>
                <a:ext cx="211138" cy="66675"/>
              </a:xfrm>
              <a:prstGeom prst="ellipse">
                <a:avLst/>
              </a:prstGeom>
              <a:solidFill>
                <a:srgbClr val="EBFFE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50" name="Oval 303"/>
              <p:cNvSpPr>
                <a:spLocks noChangeArrowheads="1"/>
              </p:cNvSpPr>
              <p:nvPr/>
            </p:nvSpPr>
            <p:spPr bwMode="auto">
              <a:xfrm>
                <a:off x="5124450" y="4010025"/>
                <a:ext cx="195263" cy="61913"/>
              </a:xfrm>
              <a:prstGeom prst="ellipse">
                <a:avLst/>
              </a:prstGeom>
              <a:solidFill>
                <a:srgbClr val="EFFFE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51" name="Oval 304"/>
              <p:cNvSpPr>
                <a:spLocks noChangeArrowheads="1"/>
              </p:cNvSpPr>
              <p:nvPr/>
            </p:nvSpPr>
            <p:spPr bwMode="auto">
              <a:xfrm>
                <a:off x="5127625" y="4011613"/>
                <a:ext cx="180975" cy="57150"/>
              </a:xfrm>
              <a:prstGeom prst="ellipse">
                <a:avLst/>
              </a:prstGeom>
              <a:solidFill>
                <a:srgbClr val="F3FFF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52" name="Oval 305"/>
              <p:cNvSpPr>
                <a:spLocks noChangeArrowheads="1"/>
              </p:cNvSpPr>
              <p:nvPr/>
            </p:nvSpPr>
            <p:spPr bwMode="auto">
              <a:xfrm>
                <a:off x="5130800" y="4013200"/>
                <a:ext cx="165100" cy="50800"/>
              </a:xfrm>
              <a:prstGeom prst="ellipse">
                <a:avLst/>
              </a:prstGeom>
              <a:solidFill>
                <a:srgbClr val="F6FFF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53" name="Oval 306"/>
              <p:cNvSpPr>
                <a:spLocks noChangeArrowheads="1"/>
              </p:cNvSpPr>
              <p:nvPr/>
            </p:nvSpPr>
            <p:spPr bwMode="auto">
              <a:xfrm>
                <a:off x="5135563" y="4014788"/>
                <a:ext cx="147638" cy="46038"/>
              </a:xfrm>
              <a:prstGeom prst="ellipse">
                <a:avLst/>
              </a:prstGeom>
              <a:solidFill>
                <a:srgbClr val="F9FFF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54" name="Oval 307"/>
              <p:cNvSpPr>
                <a:spLocks noChangeArrowheads="1"/>
              </p:cNvSpPr>
              <p:nvPr/>
            </p:nvSpPr>
            <p:spPr bwMode="auto">
              <a:xfrm>
                <a:off x="5137150" y="4014788"/>
                <a:ext cx="134938" cy="42863"/>
              </a:xfrm>
              <a:prstGeom prst="ellipse">
                <a:avLst/>
              </a:prstGeom>
              <a:solidFill>
                <a:srgbClr val="FBFFF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55" name="Oval 308"/>
              <p:cNvSpPr>
                <a:spLocks noChangeArrowheads="1"/>
              </p:cNvSpPr>
              <p:nvPr/>
            </p:nvSpPr>
            <p:spPr bwMode="auto">
              <a:xfrm>
                <a:off x="5141913" y="4016375"/>
                <a:ext cx="117475" cy="38100"/>
              </a:xfrm>
              <a:prstGeom prst="ellipse">
                <a:avLst/>
              </a:prstGeom>
              <a:solidFill>
                <a:srgbClr val="FDFFF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56" name="Oval 309"/>
              <p:cNvSpPr>
                <a:spLocks noChangeArrowheads="1"/>
              </p:cNvSpPr>
              <p:nvPr/>
            </p:nvSpPr>
            <p:spPr bwMode="auto">
              <a:xfrm>
                <a:off x="5143500" y="4016375"/>
                <a:ext cx="103188" cy="33338"/>
              </a:xfrm>
              <a:prstGeom prst="ellipse">
                <a:avLst/>
              </a:prstGeom>
              <a:solidFill>
                <a:srgbClr val="FEFFF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57" name="Oval 310"/>
              <p:cNvSpPr>
                <a:spLocks noChangeArrowheads="1"/>
              </p:cNvSpPr>
              <p:nvPr/>
            </p:nvSpPr>
            <p:spPr bwMode="auto">
              <a:xfrm>
                <a:off x="5146675" y="4017963"/>
                <a:ext cx="88900" cy="2698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58" name="Oval 311"/>
              <p:cNvSpPr>
                <a:spLocks noChangeArrowheads="1"/>
              </p:cNvSpPr>
              <p:nvPr/>
            </p:nvSpPr>
            <p:spPr bwMode="auto">
              <a:xfrm>
                <a:off x="5045075" y="3984625"/>
                <a:ext cx="557213" cy="177800"/>
              </a:xfrm>
              <a:prstGeom prst="ellips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59" name="Oval 312"/>
              <p:cNvSpPr>
                <a:spLocks noChangeArrowheads="1"/>
              </p:cNvSpPr>
              <p:nvPr/>
            </p:nvSpPr>
            <p:spPr bwMode="auto">
              <a:xfrm>
                <a:off x="5659438" y="3990975"/>
                <a:ext cx="558800" cy="179388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60" name="Oval 313"/>
              <p:cNvSpPr>
                <a:spLocks noChangeArrowheads="1"/>
              </p:cNvSpPr>
              <p:nvPr/>
            </p:nvSpPr>
            <p:spPr bwMode="auto">
              <a:xfrm>
                <a:off x="5664200" y="3992563"/>
                <a:ext cx="541338" cy="174625"/>
              </a:xfrm>
              <a:prstGeom prst="ellipse">
                <a:avLst/>
              </a:prstGeom>
              <a:solidFill>
                <a:srgbClr val="0FFF0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61" name="Oval 314"/>
              <p:cNvSpPr>
                <a:spLocks noChangeArrowheads="1"/>
              </p:cNvSpPr>
              <p:nvPr/>
            </p:nvSpPr>
            <p:spPr bwMode="auto">
              <a:xfrm>
                <a:off x="5667375" y="3994150"/>
                <a:ext cx="527050" cy="169863"/>
              </a:xfrm>
              <a:prstGeom prst="ellipse">
                <a:avLst/>
              </a:prstGeom>
              <a:solidFill>
                <a:srgbClr val="1EFF1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62" name="Oval 315"/>
              <p:cNvSpPr>
                <a:spLocks noChangeArrowheads="1"/>
              </p:cNvSpPr>
              <p:nvPr/>
            </p:nvSpPr>
            <p:spPr bwMode="auto">
              <a:xfrm>
                <a:off x="5668963" y="3995738"/>
                <a:ext cx="514350" cy="163513"/>
              </a:xfrm>
              <a:prstGeom prst="ellipse">
                <a:avLst/>
              </a:prstGeom>
              <a:solidFill>
                <a:srgbClr val="2DFF2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63" name="Oval 316"/>
              <p:cNvSpPr>
                <a:spLocks noChangeArrowheads="1"/>
              </p:cNvSpPr>
              <p:nvPr/>
            </p:nvSpPr>
            <p:spPr bwMode="auto">
              <a:xfrm>
                <a:off x="5672138" y="3997325"/>
                <a:ext cx="498475" cy="158750"/>
              </a:xfrm>
              <a:prstGeom prst="ellipse">
                <a:avLst/>
              </a:prstGeom>
              <a:solidFill>
                <a:srgbClr val="3BFF3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64" name="Oval 317"/>
              <p:cNvSpPr>
                <a:spLocks noChangeArrowheads="1"/>
              </p:cNvSpPr>
              <p:nvPr/>
            </p:nvSpPr>
            <p:spPr bwMode="auto">
              <a:xfrm>
                <a:off x="5675313" y="3998913"/>
                <a:ext cx="482600" cy="153988"/>
              </a:xfrm>
              <a:prstGeom prst="ellipse">
                <a:avLst/>
              </a:prstGeom>
              <a:solidFill>
                <a:srgbClr val="49FF4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65" name="Oval 318"/>
              <p:cNvSpPr>
                <a:spLocks noChangeArrowheads="1"/>
              </p:cNvSpPr>
              <p:nvPr/>
            </p:nvSpPr>
            <p:spPr bwMode="auto">
              <a:xfrm>
                <a:off x="5678488" y="3998913"/>
                <a:ext cx="469900" cy="149225"/>
              </a:xfrm>
              <a:prstGeom prst="ellipse">
                <a:avLst/>
              </a:prstGeom>
              <a:solidFill>
                <a:srgbClr val="56FF5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66" name="Oval 319"/>
              <p:cNvSpPr>
                <a:spLocks noChangeArrowheads="1"/>
              </p:cNvSpPr>
              <p:nvPr/>
            </p:nvSpPr>
            <p:spPr bwMode="auto">
              <a:xfrm>
                <a:off x="5680075" y="4000500"/>
                <a:ext cx="455613" cy="142875"/>
              </a:xfrm>
              <a:prstGeom prst="ellipse">
                <a:avLst/>
              </a:prstGeom>
              <a:solidFill>
                <a:srgbClr val="63FF6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67" name="Oval 320"/>
              <p:cNvSpPr>
                <a:spLocks noChangeArrowheads="1"/>
              </p:cNvSpPr>
              <p:nvPr/>
            </p:nvSpPr>
            <p:spPr bwMode="auto">
              <a:xfrm>
                <a:off x="5684838" y="4000500"/>
                <a:ext cx="439738" cy="139700"/>
              </a:xfrm>
              <a:prstGeom prst="ellipse">
                <a:avLst/>
              </a:prstGeom>
              <a:solidFill>
                <a:srgbClr val="6FFF6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68" name="Oval 321"/>
              <p:cNvSpPr>
                <a:spLocks noChangeArrowheads="1"/>
              </p:cNvSpPr>
              <p:nvPr/>
            </p:nvSpPr>
            <p:spPr bwMode="auto">
              <a:xfrm>
                <a:off x="5689600" y="4002088"/>
                <a:ext cx="422275" cy="134938"/>
              </a:xfrm>
              <a:prstGeom prst="ellipse">
                <a:avLst/>
              </a:prstGeom>
              <a:solidFill>
                <a:srgbClr val="7BFF7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69" name="Oval 322"/>
              <p:cNvSpPr>
                <a:spLocks noChangeArrowheads="1"/>
              </p:cNvSpPr>
              <p:nvPr/>
            </p:nvSpPr>
            <p:spPr bwMode="auto">
              <a:xfrm>
                <a:off x="5694363" y="4003675"/>
                <a:ext cx="404813" cy="130175"/>
              </a:xfrm>
              <a:prstGeom prst="ellipse">
                <a:avLst/>
              </a:prstGeom>
              <a:solidFill>
                <a:srgbClr val="86FF8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70" name="Oval 323"/>
              <p:cNvSpPr>
                <a:spLocks noChangeArrowheads="1"/>
              </p:cNvSpPr>
              <p:nvPr/>
            </p:nvSpPr>
            <p:spPr bwMode="auto">
              <a:xfrm>
                <a:off x="5695950" y="4005263"/>
                <a:ext cx="390525" cy="123825"/>
              </a:xfrm>
              <a:prstGeom prst="ellipse">
                <a:avLst/>
              </a:prstGeom>
              <a:solidFill>
                <a:srgbClr val="91FF9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71" name="Oval 324"/>
              <p:cNvSpPr>
                <a:spLocks noChangeArrowheads="1"/>
              </p:cNvSpPr>
              <p:nvPr/>
            </p:nvSpPr>
            <p:spPr bwMode="auto">
              <a:xfrm>
                <a:off x="5699125" y="4005263"/>
                <a:ext cx="374650" cy="120650"/>
              </a:xfrm>
              <a:prstGeom prst="ellipse">
                <a:avLst/>
              </a:prstGeom>
              <a:solidFill>
                <a:srgbClr val="9BFF9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72" name="Oval 325"/>
              <p:cNvSpPr>
                <a:spLocks noChangeArrowheads="1"/>
              </p:cNvSpPr>
              <p:nvPr/>
            </p:nvSpPr>
            <p:spPr bwMode="auto">
              <a:xfrm>
                <a:off x="5702300" y="4005263"/>
                <a:ext cx="360363" cy="115888"/>
              </a:xfrm>
              <a:prstGeom prst="ellipse">
                <a:avLst/>
              </a:prstGeom>
              <a:solidFill>
                <a:srgbClr val="A5FFA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73" name="Oval 326"/>
              <p:cNvSpPr>
                <a:spLocks noChangeArrowheads="1"/>
              </p:cNvSpPr>
              <p:nvPr/>
            </p:nvSpPr>
            <p:spPr bwMode="auto">
              <a:xfrm>
                <a:off x="5703888" y="4006850"/>
                <a:ext cx="347663" cy="111125"/>
              </a:xfrm>
              <a:prstGeom prst="ellipse">
                <a:avLst/>
              </a:prstGeom>
              <a:solidFill>
                <a:srgbClr val="AEFFA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74" name="Oval 327"/>
              <p:cNvSpPr>
                <a:spLocks noChangeArrowheads="1"/>
              </p:cNvSpPr>
              <p:nvPr/>
            </p:nvSpPr>
            <p:spPr bwMode="auto">
              <a:xfrm>
                <a:off x="5707063" y="4008438"/>
                <a:ext cx="331788" cy="106363"/>
              </a:xfrm>
              <a:prstGeom prst="ellipse">
                <a:avLst/>
              </a:prstGeom>
              <a:solidFill>
                <a:srgbClr val="B7FFB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75" name="Oval 328"/>
              <p:cNvSpPr>
                <a:spLocks noChangeArrowheads="1"/>
              </p:cNvSpPr>
              <p:nvPr/>
            </p:nvSpPr>
            <p:spPr bwMode="auto">
              <a:xfrm>
                <a:off x="5710238" y="4008438"/>
                <a:ext cx="317500" cy="103188"/>
              </a:xfrm>
              <a:prstGeom prst="ellipse">
                <a:avLst/>
              </a:prstGeom>
              <a:solidFill>
                <a:srgbClr val="BFFFB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76" name="Oval 329"/>
              <p:cNvSpPr>
                <a:spLocks noChangeArrowheads="1"/>
              </p:cNvSpPr>
              <p:nvPr/>
            </p:nvSpPr>
            <p:spPr bwMode="auto">
              <a:xfrm>
                <a:off x="5713413" y="4010025"/>
                <a:ext cx="301625" cy="98425"/>
              </a:xfrm>
              <a:prstGeom prst="ellipse">
                <a:avLst/>
              </a:prstGeom>
              <a:solidFill>
                <a:srgbClr val="C7FFC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77" name="Oval 330"/>
              <p:cNvSpPr>
                <a:spLocks noChangeArrowheads="1"/>
              </p:cNvSpPr>
              <p:nvPr/>
            </p:nvSpPr>
            <p:spPr bwMode="auto">
              <a:xfrm>
                <a:off x="5719763" y="4010025"/>
                <a:ext cx="282575" cy="92075"/>
              </a:xfrm>
              <a:prstGeom prst="ellipse">
                <a:avLst/>
              </a:prstGeom>
              <a:solidFill>
                <a:srgbClr val="CEFFC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78" name="Oval 331"/>
              <p:cNvSpPr>
                <a:spLocks noChangeArrowheads="1"/>
              </p:cNvSpPr>
              <p:nvPr/>
            </p:nvSpPr>
            <p:spPr bwMode="auto">
              <a:xfrm>
                <a:off x="5721350" y="4011613"/>
                <a:ext cx="268288" cy="87313"/>
              </a:xfrm>
              <a:prstGeom prst="ellipse">
                <a:avLst/>
              </a:prstGeom>
              <a:solidFill>
                <a:srgbClr val="D5FFD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79" name="Oval 332"/>
              <p:cNvSpPr>
                <a:spLocks noChangeArrowheads="1"/>
              </p:cNvSpPr>
              <p:nvPr/>
            </p:nvSpPr>
            <p:spPr bwMode="auto">
              <a:xfrm>
                <a:off x="5724525" y="4013200"/>
                <a:ext cx="254000" cy="82550"/>
              </a:xfrm>
              <a:prstGeom prst="ellipse">
                <a:avLst/>
              </a:prstGeom>
              <a:solidFill>
                <a:srgbClr val="DBFFD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80" name="Oval 333"/>
              <p:cNvSpPr>
                <a:spLocks noChangeArrowheads="1"/>
              </p:cNvSpPr>
              <p:nvPr/>
            </p:nvSpPr>
            <p:spPr bwMode="auto">
              <a:xfrm>
                <a:off x="5726113" y="4014788"/>
                <a:ext cx="241300" cy="76200"/>
              </a:xfrm>
              <a:prstGeom prst="ellipse">
                <a:avLst/>
              </a:prstGeom>
              <a:solidFill>
                <a:srgbClr val="E1FFE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81" name="Oval 334"/>
              <p:cNvSpPr>
                <a:spLocks noChangeArrowheads="1"/>
              </p:cNvSpPr>
              <p:nvPr/>
            </p:nvSpPr>
            <p:spPr bwMode="auto">
              <a:xfrm>
                <a:off x="5730875" y="4014788"/>
                <a:ext cx="225425" cy="73025"/>
              </a:xfrm>
              <a:prstGeom prst="ellipse">
                <a:avLst/>
              </a:prstGeom>
              <a:solidFill>
                <a:srgbClr val="E6FFE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82" name="Oval 335"/>
              <p:cNvSpPr>
                <a:spLocks noChangeArrowheads="1"/>
              </p:cNvSpPr>
              <p:nvPr/>
            </p:nvSpPr>
            <p:spPr bwMode="auto">
              <a:xfrm>
                <a:off x="5734050" y="4017963"/>
                <a:ext cx="211138" cy="66675"/>
              </a:xfrm>
              <a:prstGeom prst="ellipse">
                <a:avLst/>
              </a:prstGeom>
              <a:solidFill>
                <a:srgbClr val="EBFFE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83" name="Oval 336"/>
              <p:cNvSpPr>
                <a:spLocks noChangeArrowheads="1"/>
              </p:cNvSpPr>
              <p:nvPr/>
            </p:nvSpPr>
            <p:spPr bwMode="auto">
              <a:xfrm>
                <a:off x="5737225" y="4017963"/>
                <a:ext cx="195263" cy="60325"/>
              </a:xfrm>
              <a:prstGeom prst="ellipse">
                <a:avLst/>
              </a:prstGeom>
              <a:solidFill>
                <a:srgbClr val="EFFFE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84" name="Oval 337"/>
              <p:cNvSpPr>
                <a:spLocks noChangeArrowheads="1"/>
              </p:cNvSpPr>
              <p:nvPr/>
            </p:nvSpPr>
            <p:spPr bwMode="auto">
              <a:xfrm>
                <a:off x="5740400" y="4017963"/>
                <a:ext cx="180975" cy="57150"/>
              </a:xfrm>
              <a:prstGeom prst="ellipse">
                <a:avLst/>
              </a:prstGeom>
              <a:solidFill>
                <a:srgbClr val="F3FFF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85" name="Oval 338"/>
              <p:cNvSpPr>
                <a:spLocks noChangeArrowheads="1"/>
              </p:cNvSpPr>
              <p:nvPr/>
            </p:nvSpPr>
            <p:spPr bwMode="auto">
              <a:xfrm>
                <a:off x="5743575" y="4019550"/>
                <a:ext cx="165100" cy="52388"/>
              </a:xfrm>
              <a:prstGeom prst="ellipse">
                <a:avLst/>
              </a:prstGeom>
              <a:solidFill>
                <a:srgbClr val="F6FFF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86" name="Oval 339"/>
              <p:cNvSpPr>
                <a:spLocks noChangeArrowheads="1"/>
              </p:cNvSpPr>
              <p:nvPr/>
            </p:nvSpPr>
            <p:spPr bwMode="auto">
              <a:xfrm>
                <a:off x="5748338" y="4021138"/>
                <a:ext cx="147638" cy="47625"/>
              </a:xfrm>
              <a:prstGeom prst="ellipse">
                <a:avLst/>
              </a:prstGeom>
              <a:solidFill>
                <a:srgbClr val="F9FFF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87" name="Oval 340"/>
              <p:cNvSpPr>
                <a:spLocks noChangeArrowheads="1"/>
              </p:cNvSpPr>
              <p:nvPr/>
            </p:nvSpPr>
            <p:spPr bwMode="auto">
              <a:xfrm>
                <a:off x="5751513" y="4021138"/>
                <a:ext cx="133350" cy="42863"/>
              </a:xfrm>
              <a:prstGeom prst="ellipse">
                <a:avLst/>
              </a:prstGeom>
              <a:solidFill>
                <a:srgbClr val="FBFFF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88" name="Oval 341"/>
              <p:cNvSpPr>
                <a:spLocks noChangeArrowheads="1"/>
              </p:cNvSpPr>
              <p:nvPr/>
            </p:nvSpPr>
            <p:spPr bwMode="auto">
              <a:xfrm>
                <a:off x="5754688" y="4022725"/>
                <a:ext cx="117475" cy="38100"/>
              </a:xfrm>
              <a:prstGeom prst="ellipse">
                <a:avLst/>
              </a:prstGeom>
              <a:solidFill>
                <a:srgbClr val="FDFFF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89" name="Oval 342"/>
              <p:cNvSpPr>
                <a:spLocks noChangeArrowheads="1"/>
              </p:cNvSpPr>
              <p:nvPr/>
            </p:nvSpPr>
            <p:spPr bwMode="auto">
              <a:xfrm>
                <a:off x="5756275" y="4022725"/>
                <a:ext cx="104775" cy="34925"/>
              </a:xfrm>
              <a:prstGeom prst="ellipse">
                <a:avLst/>
              </a:prstGeom>
              <a:solidFill>
                <a:srgbClr val="FEFFF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90" name="Oval 343"/>
              <p:cNvSpPr>
                <a:spLocks noChangeArrowheads="1"/>
              </p:cNvSpPr>
              <p:nvPr/>
            </p:nvSpPr>
            <p:spPr bwMode="auto">
              <a:xfrm>
                <a:off x="5759450" y="4024313"/>
                <a:ext cx="88900" cy="285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91" name="Oval 344"/>
              <p:cNvSpPr>
                <a:spLocks noChangeArrowheads="1"/>
              </p:cNvSpPr>
              <p:nvPr/>
            </p:nvSpPr>
            <p:spPr bwMode="auto">
              <a:xfrm>
                <a:off x="5659438" y="3990975"/>
                <a:ext cx="557213" cy="177800"/>
              </a:xfrm>
              <a:prstGeom prst="ellips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92" name="Oval 345"/>
              <p:cNvSpPr>
                <a:spLocks noChangeArrowheads="1"/>
              </p:cNvSpPr>
              <p:nvPr/>
            </p:nvSpPr>
            <p:spPr bwMode="auto">
              <a:xfrm>
                <a:off x="6310313" y="3976688"/>
                <a:ext cx="558800" cy="179388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93" name="Oval 346"/>
              <p:cNvSpPr>
                <a:spLocks noChangeArrowheads="1"/>
              </p:cNvSpPr>
              <p:nvPr/>
            </p:nvSpPr>
            <p:spPr bwMode="auto">
              <a:xfrm>
                <a:off x="6315075" y="3978275"/>
                <a:ext cx="542925" cy="174625"/>
              </a:xfrm>
              <a:prstGeom prst="ellipse">
                <a:avLst/>
              </a:prstGeom>
              <a:solidFill>
                <a:srgbClr val="0FFF0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94" name="Oval 347"/>
              <p:cNvSpPr>
                <a:spLocks noChangeArrowheads="1"/>
              </p:cNvSpPr>
              <p:nvPr/>
            </p:nvSpPr>
            <p:spPr bwMode="auto">
              <a:xfrm>
                <a:off x="6318250" y="3979863"/>
                <a:ext cx="527050" cy="168275"/>
              </a:xfrm>
              <a:prstGeom prst="ellipse">
                <a:avLst/>
              </a:prstGeom>
              <a:solidFill>
                <a:srgbClr val="1EFF1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95" name="Oval 348"/>
              <p:cNvSpPr>
                <a:spLocks noChangeArrowheads="1"/>
              </p:cNvSpPr>
              <p:nvPr/>
            </p:nvSpPr>
            <p:spPr bwMode="auto">
              <a:xfrm>
                <a:off x="6319838" y="3981450"/>
                <a:ext cx="514350" cy="163513"/>
              </a:xfrm>
              <a:prstGeom prst="ellipse">
                <a:avLst/>
              </a:prstGeom>
              <a:solidFill>
                <a:srgbClr val="2DFF2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96" name="Oval 349"/>
              <p:cNvSpPr>
                <a:spLocks noChangeArrowheads="1"/>
              </p:cNvSpPr>
              <p:nvPr/>
            </p:nvSpPr>
            <p:spPr bwMode="auto">
              <a:xfrm>
                <a:off x="6323013" y="3983038"/>
                <a:ext cx="500063" cy="157163"/>
              </a:xfrm>
              <a:prstGeom prst="ellipse">
                <a:avLst/>
              </a:prstGeom>
              <a:solidFill>
                <a:srgbClr val="3BFF3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97" name="Oval 350"/>
              <p:cNvSpPr>
                <a:spLocks noChangeArrowheads="1"/>
              </p:cNvSpPr>
              <p:nvPr/>
            </p:nvSpPr>
            <p:spPr bwMode="auto">
              <a:xfrm>
                <a:off x="6327775" y="3984625"/>
                <a:ext cx="482600" cy="153988"/>
              </a:xfrm>
              <a:prstGeom prst="ellipse">
                <a:avLst/>
              </a:prstGeom>
              <a:solidFill>
                <a:srgbClr val="49FF4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98" name="Oval 351"/>
              <p:cNvSpPr>
                <a:spLocks noChangeArrowheads="1"/>
              </p:cNvSpPr>
              <p:nvPr/>
            </p:nvSpPr>
            <p:spPr bwMode="auto">
              <a:xfrm>
                <a:off x="6329363" y="3984625"/>
                <a:ext cx="468313" cy="149225"/>
              </a:xfrm>
              <a:prstGeom prst="ellipse">
                <a:avLst/>
              </a:prstGeom>
              <a:solidFill>
                <a:srgbClr val="56FF5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599" name="Oval 352"/>
              <p:cNvSpPr>
                <a:spLocks noChangeArrowheads="1"/>
              </p:cNvSpPr>
              <p:nvPr/>
            </p:nvSpPr>
            <p:spPr bwMode="auto">
              <a:xfrm>
                <a:off x="6332538" y="3984625"/>
                <a:ext cx="454025" cy="144463"/>
              </a:xfrm>
              <a:prstGeom prst="ellipse">
                <a:avLst/>
              </a:prstGeom>
              <a:solidFill>
                <a:srgbClr val="63FF6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00" name="Oval 353"/>
              <p:cNvSpPr>
                <a:spLocks noChangeArrowheads="1"/>
              </p:cNvSpPr>
              <p:nvPr/>
            </p:nvSpPr>
            <p:spPr bwMode="auto">
              <a:xfrm>
                <a:off x="6337300" y="3986213"/>
                <a:ext cx="439738" cy="141288"/>
              </a:xfrm>
              <a:prstGeom prst="ellipse">
                <a:avLst/>
              </a:prstGeom>
              <a:solidFill>
                <a:srgbClr val="6FFF6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01" name="Oval 354"/>
              <p:cNvSpPr>
                <a:spLocks noChangeArrowheads="1"/>
              </p:cNvSpPr>
              <p:nvPr/>
            </p:nvSpPr>
            <p:spPr bwMode="auto">
              <a:xfrm>
                <a:off x="6342063" y="3987800"/>
                <a:ext cx="420688" cy="134938"/>
              </a:xfrm>
              <a:prstGeom prst="ellipse">
                <a:avLst/>
              </a:prstGeom>
              <a:solidFill>
                <a:srgbClr val="7BFF7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02" name="Oval 355"/>
              <p:cNvSpPr>
                <a:spLocks noChangeArrowheads="1"/>
              </p:cNvSpPr>
              <p:nvPr/>
            </p:nvSpPr>
            <p:spPr bwMode="auto">
              <a:xfrm>
                <a:off x="6343650" y="3989388"/>
                <a:ext cx="407988" cy="130175"/>
              </a:xfrm>
              <a:prstGeom prst="ellipse">
                <a:avLst/>
              </a:prstGeom>
              <a:solidFill>
                <a:srgbClr val="86FF8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03" name="Oval 356"/>
              <p:cNvSpPr>
                <a:spLocks noChangeArrowheads="1"/>
              </p:cNvSpPr>
              <p:nvPr/>
            </p:nvSpPr>
            <p:spPr bwMode="auto">
              <a:xfrm>
                <a:off x="6346825" y="3990975"/>
                <a:ext cx="392113" cy="123825"/>
              </a:xfrm>
              <a:prstGeom prst="ellipse">
                <a:avLst/>
              </a:prstGeom>
              <a:solidFill>
                <a:srgbClr val="91FF9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04" name="Oval 357"/>
              <p:cNvSpPr>
                <a:spLocks noChangeArrowheads="1"/>
              </p:cNvSpPr>
              <p:nvPr/>
            </p:nvSpPr>
            <p:spPr bwMode="auto">
              <a:xfrm>
                <a:off x="6350000" y="3990975"/>
                <a:ext cx="377825" cy="120650"/>
              </a:xfrm>
              <a:prstGeom prst="ellipse">
                <a:avLst/>
              </a:prstGeom>
              <a:solidFill>
                <a:srgbClr val="9BFF9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05" name="Oval 358"/>
              <p:cNvSpPr>
                <a:spLocks noChangeArrowheads="1"/>
              </p:cNvSpPr>
              <p:nvPr/>
            </p:nvSpPr>
            <p:spPr bwMode="auto">
              <a:xfrm>
                <a:off x="6353175" y="3990975"/>
                <a:ext cx="363538" cy="117475"/>
              </a:xfrm>
              <a:prstGeom prst="ellipse">
                <a:avLst/>
              </a:prstGeom>
              <a:solidFill>
                <a:srgbClr val="A5FFA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06" name="Oval 359"/>
              <p:cNvSpPr>
                <a:spLocks noChangeArrowheads="1"/>
              </p:cNvSpPr>
              <p:nvPr/>
            </p:nvSpPr>
            <p:spPr bwMode="auto">
              <a:xfrm>
                <a:off x="6356350" y="3990975"/>
                <a:ext cx="346075" cy="112713"/>
              </a:xfrm>
              <a:prstGeom prst="ellipse">
                <a:avLst/>
              </a:prstGeom>
              <a:solidFill>
                <a:srgbClr val="AEFFA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07" name="Oval 360"/>
              <p:cNvSpPr>
                <a:spLocks noChangeArrowheads="1"/>
              </p:cNvSpPr>
              <p:nvPr/>
            </p:nvSpPr>
            <p:spPr bwMode="auto">
              <a:xfrm>
                <a:off x="6359525" y="3992563"/>
                <a:ext cx="331788" cy="106363"/>
              </a:xfrm>
              <a:prstGeom prst="ellipse">
                <a:avLst/>
              </a:prstGeom>
              <a:solidFill>
                <a:srgbClr val="B7FFB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08" name="Oval 361"/>
              <p:cNvSpPr>
                <a:spLocks noChangeArrowheads="1"/>
              </p:cNvSpPr>
              <p:nvPr/>
            </p:nvSpPr>
            <p:spPr bwMode="auto">
              <a:xfrm>
                <a:off x="6362700" y="3994150"/>
                <a:ext cx="315913" cy="103188"/>
              </a:xfrm>
              <a:prstGeom prst="ellipse">
                <a:avLst/>
              </a:prstGeom>
              <a:solidFill>
                <a:srgbClr val="BFFFB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09" name="Oval 362"/>
              <p:cNvSpPr>
                <a:spLocks noChangeArrowheads="1"/>
              </p:cNvSpPr>
              <p:nvPr/>
            </p:nvSpPr>
            <p:spPr bwMode="auto">
              <a:xfrm>
                <a:off x="6364288" y="3995738"/>
                <a:ext cx="303213" cy="96838"/>
              </a:xfrm>
              <a:prstGeom prst="ellipse">
                <a:avLst/>
              </a:prstGeom>
              <a:solidFill>
                <a:srgbClr val="C7FFC7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10" name="Oval 363"/>
              <p:cNvSpPr>
                <a:spLocks noChangeArrowheads="1"/>
              </p:cNvSpPr>
              <p:nvPr/>
            </p:nvSpPr>
            <p:spPr bwMode="auto">
              <a:xfrm>
                <a:off x="6369050" y="3995738"/>
                <a:ext cx="284163" cy="92075"/>
              </a:xfrm>
              <a:prstGeom prst="ellipse">
                <a:avLst/>
              </a:prstGeom>
              <a:solidFill>
                <a:srgbClr val="CEFFC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11" name="Oval 364"/>
              <p:cNvSpPr>
                <a:spLocks noChangeArrowheads="1"/>
              </p:cNvSpPr>
              <p:nvPr/>
            </p:nvSpPr>
            <p:spPr bwMode="auto">
              <a:xfrm>
                <a:off x="6372225" y="3997325"/>
                <a:ext cx="269875" cy="87313"/>
              </a:xfrm>
              <a:prstGeom prst="ellipse">
                <a:avLst/>
              </a:prstGeom>
              <a:solidFill>
                <a:srgbClr val="D5FFD5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12" name="Oval 365"/>
              <p:cNvSpPr>
                <a:spLocks noChangeArrowheads="1"/>
              </p:cNvSpPr>
              <p:nvPr/>
            </p:nvSpPr>
            <p:spPr bwMode="auto">
              <a:xfrm>
                <a:off x="6375400" y="3998913"/>
                <a:ext cx="254000" cy="82550"/>
              </a:xfrm>
              <a:prstGeom prst="ellipse">
                <a:avLst/>
              </a:prstGeom>
              <a:solidFill>
                <a:srgbClr val="DBFFD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13" name="Oval 366"/>
              <p:cNvSpPr>
                <a:spLocks noChangeArrowheads="1"/>
              </p:cNvSpPr>
              <p:nvPr/>
            </p:nvSpPr>
            <p:spPr bwMode="auto">
              <a:xfrm>
                <a:off x="6378575" y="4000500"/>
                <a:ext cx="239713" cy="77788"/>
              </a:xfrm>
              <a:prstGeom prst="ellipse">
                <a:avLst/>
              </a:prstGeom>
              <a:solidFill>
                <a:srgbClr val="E1FFE1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14" name="Oval 367"/>
              <p:cNvSpPr>
                <a:spLocks noChangeArrowheads="1"/>
              </p:cNvSpPr>
              <p:nvPr/>
            </p:nvSpPr>
            <p:spPr bwMode="auto">
              <a:xfrm>
                <a:off x="6383338" y="4000500"/>
                <a:ext cx="225425" cy="73025"/>
              </a:xfrm>
              <a:prstGeom prst="ellipse">
                <a:avLst/>
              </a:prstGeom>
              <a:solidFill>
                <a:srgbClr val="E6FFE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15" name="Oval 368"/>
              <p:cNvSpPr>
                <a:spLocks noChangeArrowheads="1"/>
              </p:cNvSpPr>
              <p:nvPr/>
            </p:nvSpPr>
            <p:spPr bwMode="auto">
              <a:xfrm>
                <a:off x="6386513" y="4003675"/>
                <a:ext cx="209550" cy="66675"/>
              </a:xfrm>
              <a:prstGeom prst="ellipse">
                <a:avLst/>
              </a:prstGeom>
              <a:solidFill>
                <a:srgbClr val="EBFFE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16" name="Oval 369"/>
              <p:cNvSpPr>
                <a:spLocks noChangeArrowheads="1"/>
              </p:cNvSpPr>
              <p:nvPr/>
            </p:nvSpPr>
            <p:spPr bwMode="auto">
              <a:xfrm>
                <a:off x="6389688" y="4003675"/>
                <a:ext cx="195263" cy="60325"/>
              </a:xfrm>
              <a:prstGeom prst="ellipse">
                <a:avLst/>
              </a:prstGeom>
              <a:solidFill>
                <a:srgbClr val="EFFFE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17" name="Oval 370"/>
              <p:cNvSpPr>
                <a:spLocks noChangeArrowheads="1"/>
              </p:cNvSpPr>
              <p:nvPr/>
            </p:nvSpPr>
            <p:spPr bwMode="auto">
              <a:xfrm>
                <a:off x="6391275" y="4005263"/>
                <a:ext cx="179388" cy="55563"/>
              </a:xfrm>
              <a:prstGeom prst="ellipse">
                <a:avLst/>
              </a:prstGeom>
              <a:solidFill>
                <a:srgbClr val="F3FFF3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18" name="Oval 371"/>
              <p:cNvSpPr>
                <a:spLocks noChangeArrowheads="1"/>
              </p:cNvSpPr>
              <p:nvPr/>
            </p:nvSpPr>
            <p:spPr bwMode="auto">
              <a:xfrm>
                <a:off x="6394450" y="4005263"/>
                <a:ext cx="166688" cy="52388"/>
              </a:xfrm>
              <a:prstGeom prst="ellipse">
                <a:avLst/>
              </a:prstGeom>
              <a:solidFill>
                <a:srgbClr val="F6FFF6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19" name="Oval 372"/>
              <p:cNvSpPr>
                <a:spLocks noChangeArrowheads="1"/>
              </p:cNvSpPr>
              <p:nvPr/>
            </p:nvSpPr>
            <p:spPr bwMode="auto">
              <a:xfrm>
                <a:off x="6399213" y="4006850"/>
                <a:ext cx="147638" cy="47625"/>
              </a:xfrm>
              <a:prstGeom prst="ellipse">
                <a:avLst/>
              </a:prstGeom>
              <a:solidFill>
                <a:srgbClr val="F9FFF9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20" name="Oval 373"/>
              <p:cNvSpPr>
                <a:spLocks noChangeArrowheads="1"/>
              </p:cNvSpPr>
              <p:nvPr/>
            </p:nvSpPr>
            <p:spPr bwMode="auto">
              <a:xfrm>
                <a:off x="6402388" y="4008438"/>
                <a:ext cx="133350" cy="42863"/>
              </a:xfrm>
              <a:prstGeom prst="ellipse">
                <a:avLst/>
              </a:prstGeom>
              <a:solidFill>
                <a:srgbClr val="FBFFFB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21" name="Oval 374"/>
              <p:cNvSpPr>
                <a:spLocks noChangeArrowheads="1"/>
              </p:cNvSpPr>
              <p:nvPr/>
            </p:nvSpPr>
            <p:spPr bwMode="auto">
              <a:xfrm>
                <a:off x="6405563" y="4008438"/>
                <a:ext cx="119063" cy="38100"/>
              </a:xfrm>
              <a:prstGeom prst="ellipse">
                <a:avLst/>
              </a:prstGeom>
              <a:solidFill>
                <a:srgbClr val="FDFFFD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22" name="Oval 375"/>
              <p:cNvSpPr>
                <a:spLocks noChangeArrowheads="1"/>
              </p:cNvSpPr>
              <p:nvPr/>
            </p:nvSpPr>
            <p:spPr bwMode="auto">
              <a:xfrm>
                <a:off x="6408738" y="4008438"/>
                <a:ext cx="103188" cy="33338"/>
              </a:xfrm>
              <a:prstGeom prst="ellipse">
                <a:avLst/>
              </a:prstGeom>
              <a:solidFill>
                <a:srgbClr val="FEFFFE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23" name="Oval 376"/>
              <p:cNvSpPr>
                <a:spLocks noChangeArrowheads="1"/>
              </p:cNvSpPr>
              <p:nvPr/>
            </p:nvSpPr>
            <p:spPr bwMode="auto">
              <a:xfrm>
                <a:off x="6413500" y="4010025"/>
                <a:ext cx="85725" cy="2857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24" name="Oval 377"/>
              <p:cNvSpPr>
                <a:spLocks noChangeArrowheads="1"/>
              </p:cNvSpPr>
              <p:nvPr/>
            </p:nvSpPr>
            <p:spPr bwMode="auto">
              <a:xfrm>
                <a:off x="6310313" y="3976688"/>
                <a:ext cx="557213" cy="177800"/>
              </a:xfrm>
              <a:prstGeom prst="ellips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25" name="Line 378"/>
              <p:cNvSpPr>
                <a:spLocks noChangeShapeType="1"/>
              </p:cNvSpPr>
              <p:nvPr/>
            </p:nvSpPr>
            <p:spPr bwMode="auto">
              <a:xfrm flipV="1">
                <a:off x="2671763" y="4065588"/>
                <a:ext cx="1588" cy="2428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Line 379"/>
              <p:cNvSpPr>
                <a:spLocks noChangeShapeType="1"/>
              </p:cNvSpPr>
              <p:nvPr/>
            </p:nvSpPr>
            <p:spPr bwMode="auto">
              <a:xfrm flipV="1">
                <a:off x="3314700" y="4065588"/>
                <a:ext cx="1588" cy="2428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Line 380"/>
              <p:cNvSpPr>
                <a:spLocks noChangeShapeType="1"/>
              </p:cNvSpPr>
              <p:nvPr/>
            </p:nvSpPr>
            <p:spPr bwMode="auto">
              <a:xfrm flipV="1">
                <a:off x="3959225" y="4065588"/>
                <a:ext cx="1588" cy="2428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Line 381"/>
              <p:cNvSpPr>
                <a:spLocks noChangeShapeType="1"/>
              </p:cNvSpPr>
              <p:nvPr/>
            </p:nvSpPr>
            <p:spPr bwMode="auto">
              <a:xfrm flipV="1">
                <a:off x="4605338" y="4065588"/>
                <a:ext cx="1588" cy="2428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Line 383"/>
              <p:cNvSpPr>
                <a:spLocks noChangeShapeType="1"/>
              </p:cNvSpPr>
              <p:nvPr/>
            </p:nvSpPr>
            <p:spPr bwMode="auto">
              <a:xfrm flipV="1">
                <a:off x="5892800" y="4065588"/>
                <a:ext cx="1588" cy="2428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Line 384"/>
              <p:cNvSpPr>
                <a:spLocks noChangeShapeType="1"/>
              </p:cNvSpPr>
              <p:nvPr/>
            </p:nvSpPr>
            <p:spPr bwMode="auto">
              <a:xfrm flipV="1">
                <a:off x="6537325" y="4065588"/>
                <a:ext cx="1588" cy="2428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Rectangle 385"/>
              <p:cNvSpPr>
                <a:spLocks noChangeArrowheads="1"/>
              </p:cNvSpPr>
              <p:nvPr/>
            </p:nvSpPr>
            <p:spPr bwMode="auto">
              <a:xfrm>
                <a:off x="2933700" y="4435475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33" name="Line 386"/>
              <p:cNvSpPr>
                <a:spLocks noChangeShapeType="1"/>
              </p:cNvSpPr>
              <p:nvPr/>
            </p:nvSpPr>
            <p:spPr bwMode="auto">
              <a:xfrm flipH="1">
                <a:off x="3054350" y="4397375"/>
                <a:ext cx="188913" cy="87313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Rectangle 387"/>
              <p:cNvSpPr>
                <a:spLocks noChangeArrowheads="1"/>
              </p:cNvSpPr>
              <p:nvPr/>
            </p:nvSpPr>
            <p:spPr bwMode="auto">
              <a:xfrm>
                <a:off x="4232275" y="4160838"/>
                <a:ext cx="88900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35" name="Line 388"/>
              <p:cNvSpPr>
                <a:spLocks noChangeShapeType="1"/>
              </p:cNvSpPr>
              <p:nvPr/>
            </p:nvSpPr>
            <p:spPr bwMode="auto">
              <a:xfrm flipV="1">
                <a:off x="4035425" y="4243388"/>
                <a:ext cx="184150" cy="8413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Rectangle 389"/>
              <p:cNvSpPr>
                <a:spLocks noChangeArrowheads="1"/>
              </p:cNvSpPr>
              <p:nvPr/>
            </p:nvSpPr>
            <p:spPr bwMode="auto">
              <a:xfrm>
                <a:off x="3552825" y="4233863"/>
                <a:ext cx="873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37" name="Line 390"/>
              <p:cNvSpPr>
                <a:spLocks noChangeShapeType="1"/>
              </p:cNvSpPr>
              <p:nvPr/>
            </p:nvSpPr>
            <p:spPr bwMode="auto">
              <a:xfrm flipH="1" flipV="1">
                <a:off x="3667125" y="4300538"/>
                <a:ext cx="215900" cy="4603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Rectangle 391"/>
              <p:cNvSpPr>
                <a:spLocks noChangeArrowheads="1"/>
              </p:cNvSpPr>
              <p:nvPr/>
            </p:nvSpPr>
            <p:spPr bwMode="auto">
              <a:xfrm>
                <a:off x="3589338" y="4435475"/>
                <a:ext cx="8890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39" name="Line 392"/>
              <p:cNvSpPr>
                <a:spLocks noChangeShapeType="1"/>
              </p:cNvSpPr>
              <p:nvPr/>
            </p:nvSpPr>
            <p:spPr bwMode="auto">
              <a:xfrm>
                <a:off x="3395663" y="4397375"/>
                <a:ext cx="184150" cy="87313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Rectangle 393"/>
              <p:cNvSpPr>
                <a:spLocks noChangeArrowheads="1"/>
              </p:cNvSpPr>
              <p:nvPr/>
            </p:nvSpPr>
            <p:spPr bwMode="auto">
              <a:xfrm>
                <a:off x="2263775" y="4386263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41" name="Line 394"/>
              <p:cNvSpPr>
                <a:spLocks noChangeShapeType="1"/>
              </p:cNvSpPr>
              <p:nvPr/>
            </p:nvSpPr>
            <p:spPr bwMode="auto">
              <a:xfrm flipH="1">
                <a:off x="2376488" y="4379913"/>
                <a:ext cx="214313" cy="4603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Rectangle 395"/>
              <p:cNvSpPr>
                <a:spLocks noChangeArrowheads="1"/>
              </p:cNvSpPr>
              <p:nvPr/>
            </p:nvSpPr>
            <p:spPr bwMode="auto">
              <a:xfrm>
                <a:off x="2982913" y="4354513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43" name="Line 396"/>
              <p:cNvSpPr>
                <a:spLocks noChangeShapeType="1"/>
              </p:cNvSpPr>
              <p:nvPr/>
            </p:nvSpPr>
            <p:spPr bwMode="auto">
              <a:xfrm>
                <a:off x="2752725" y="4379913"/>
                <a:ext cx="212725" cy="4603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Rectangle 397"/>
              <p:cNvSpPr>
                <a:spLocks noChangeArrowheads="1"/>
              </p:cNvSpPr>
              <p:nvPr/>
            </p:nvSpPr>
            <p:spPr bwMode="auto">
              <a:xfrm>
                <a:off x="4195763" y="4386263"/>
                <a:ext cx="8890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45" name="Line 398"/>
              <p:cNvSpPr>
                <a:spLocks noChangeShapeType="1"/>
              </p:cNvSpPr>
              <p:nvPr/>
            </p:nvSpPr>
            <p:spPr bwMode="auto">
              <a:xfrm flipH="1">
                <a:off x="4310063" y="4379913"/>
                <a:ext cx="214313" cy="4603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Rectangle 399"/>
              <p:cNvSpPr>
                <a:spLocks noChangeArrowheads="1"/>
              </p:cNvSpPr>
              <p:nvPr/>
            </p:nvSpPr>
            <p:spPr bwMode="auto">
              <a:xfrm>
                <a:off x="4916488" y="4386263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47" name="Line 400"/>
              <p:cNvSpPr>
                <a:spLocks noChangeShapeType="1"/>
              </p:cNvSpPr>
              <p:nvPr/>
            </p:nvSpPr>
            <p:spPr bwMode="auto">
              <a:xfrm>
                <a:off x="4684713" y="4379913"/>
                <a:ext cx="212725" cy="4603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Line 401"/>
              <p:cNvSpPr>
                <a:spLocks noChangeShapeType="1"/>
              </p:cNvSpPr>
              <p:nvPr/>
            </p:nvSpPr>
            <p:spPr bwMode="auto">
              <a:xfrm flipH="1" flipV="1">
                <a:off x="4889500" y="4284663"/>
                <a:ext cx="280988" cy="61913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Rectangle 402"/>
              <p:cNvSpPr>
                <a:spLocks noChangeArrowheads="1"/>
              </p:cNvSpPr>
              <p:nvPr/>
            </p:nvSpPr>
            <p:spPr bwMode="auto">
              <a:xfrm>
                <a:off x="5559425" y="4233863"/>
                <a:ext cx="873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50" name="Line 403"/>
              <p:cNvSpPr>
                <a:spLocks noChangeShapeType="1"/>
              </p:cNvSpPr>
              <p:nvPr/>
            </p:nvSpPr>
            <p:spPr bwMode="auto">
              <a:xfrm flipV="1">
                <a:off x="5327650" y="4300538"/>
                <a:ext cx="212725" cy="4445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Rectangle 404"/>
              <p:cNvSpPr>
                <a:spLocks noChangeArrowheads="1"/>
              </p:cNvSpPr>
              <p:nvPr/>
            </p:nvSpPr>
            <p:spPr bwMode="auto">
              <a:xfrm>
                <a:off x="5483225" y="4386263"/>
                <a:ext cx="88900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52" name="Line 405"/>
              <p:cNvSpPr>
                <a:spLocks noChangeShapeType="1"/>
              </p:cNvSpPr>
              <p:nvPr/>
            </p:nvSpPr>
            <p:spPr bwMode="auto">
              <a:xfrm flipH="1">
                <a:off x="5597525" y="4379913"/>
                <a:ext cx="215900" cy="4603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Rectangle 406"/>
              <p:cNvSpPr>
                <a:spLocks noChangeArrowheads="1"/>
              </p:cNvSpPr>
              <p:nvPr/>
            </p:nvSpPr>
            <p:spPr bwMode="auto">
              <a:xfrm>
                <a:off x="6203950" y="4386263"/>
                <a:ext cx="87313" cy="12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54" name="Line 407"/>
              <p:cNvSpPr>
                <a:spLocks noChangeShapeType="1"/>
              </p:cNvSpPr>
              <p:nvPr/>
            </p:nvSpPr>
            <p:spPr bwMode="auto">
              <a:xfrm>
                <a:off x="5972175" y="4379913"/>
                <a:ext cx="212725" cy="4603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Rectangle 408"/>
              <p:cNvSpPr>
                <a:spLocks noChangeArrowheads="1"/>
              </p:cNvSpPr>
              <p:nvPr/>
            </p:nvSpPr>
            <p:spPr bwMode="auto">
              <a:xfrm>
                <a:off x="6129338" y="4233863"/>
                <a:ext cx="873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56" name="Line 409"/>
              <p:cNvSpPr>
                <a:spLocks noChangeShapeType="1"/>
              </p:cNvSpPr>
              <p:nvPr/>
            </p:nvSpPr>
            <p:spPr bwMode="auto">
              <a:xfrm flipH="1" flipV="1">
                <a:off x="6245225" y="4300538"/>
                <a:ext cx="231775" cy="49213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Rectangle 410"/>
              <p:cNvSpPr>
                <a:spLocks noChangeArrowheads="1"/>
              </p:cNvSpPr>
              <p:nvPr/>
            </p:nvSpPr>
            <p:spPr bwMode="auto">
              <a:xfrm>
                <a:off x="6905625" y="4233863"/>
                <a:ext cx="873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>
                  <a:cs typeface="Arial" charset="0"/>
                </a:endParaRPr>
              </a:p>
            </p:txBody>
          </p:sp>
          <p:sp>
            <p:nvSpPr>
              <p:cNvPr id="658" name="Line 411"/>
              <p:cNvSpPr>
                <a:spLocks noChangeShapeType="1"/>
              </p:cNvSpPr>
              <p:nvPr/>
            </p:nvSpPr>
            <p:spPr bwMode="auto">
              <a:xfrm flipV="1">
                <a:off x="6635750" y="4300538"/>
                <a:ext cx="252413" cy="53975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AutoShape 412"/>
              <p:cNvSpPr>
                <a:spLocks noChangeArrowheads="1"/>
              </p:cNvSpPr>
              <p:nvPr/>
            </p:nvSpPr>
            <p:spPr bwMode="auto">
              <a:xfrm>
                <a:off x="1906588" y="3810000"/>
                <a:ext cx="5273675" cy="750888"/>
              </a:xfrm>
              <a:prstGeom prst="roundRect">
                <a:avLst>
                  <a:gd name="adj" fmla="val 7898"/>
                </a:avLst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60" name="Rectangle 413"/>
              <p:cNvSpPr>
                <a:spLocks noChangeArrowheads="1"/>
              </p:cNvSpPr>
              <p:nvPr/>
            </p:nvSpPr>
            <p:spPr bwMode="auto">
              <a:xfrm>
                <a:off x="3271838" y="3810000"/>
                <a:ext cx="0" cy="225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61" name="Line 414"/>
              <p:cNvSpPr>
                <a:spLocks noChangeShapeType="1"/>
              </p:cNvSpPr>
              <p:nvPr/>
            </p:nvSpPr>
            <p:spPr bwMode="auto">
              <a:xfrm flipH="1">
                <a:off x="2268538" y="4806950"/>
                <a:ext cx="368300" cy="158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415"/>
              <p:cNvSpPr>
                <a:spLocks/>
              </p:cNvSpPr>
              <p:nvPr/>
            </p:nvSpPr>
            <p:spPr bwMode="auto">
              <a:xfrm>
                <a:off x="2265363" y="4787900"/>
                <a:ext cx="4495800" cy="66675"/>
              </a:xfrm>
              <a:custGeom>
                <a:avLst/>
                <a:gdLst>
                  <a:gd name="T0" fmla="*/ 2147483647 w 264"/>
                  <a:gd name="T1" fmla="*/ 0 h 60"/>
                  <a:gd name="T2" fmla="*/ 2147483647 w 264"/>
                  <a:gd name="T3" fmla="*/ 2790 h 60"/>
                  <a:gd name="T4" fmla="*/ 2147483647 w 264"/>
                  <a:gd name="T5" fmla="*/ 2790 h 60"/>
                  <a:gd name="T6" fmla="*/ 0 w 264"/>
                  <a:gd name="T7" fmla="*/ 2790 h 60"/>
                  <a:gd name="T8" fmla="*/ 0 w 264"/>
                  <a:gd name="T9" fmla="*/ 0 h 60"/>
                  <a:gd name="T10" fmla="*/ 2147483647 w 264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60"/>
                  <a:gd name="T20" fmla="*/ 264 w 264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60">
                    <a:moveTo>
                      <a:pt x="264" y="0"/>
                    </a:moveTo>
                    <a:lnTo>
                      <a:pt x="264" y="31"/>
                    </a:lnTo>
                    <a:lnTo>
                      <a:pt x="264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63" name="Line 417"/>
              <p:cNvSpPr>
                <a:spLocks noChangeShapeType="1"/>
              </p:cNvSpPr>
              <p:nvPr/>
            </p:nvSpPr>
            <p:spPr bwMode="auto">
              <a:xfrm flipV="1">
                <a:off x="5249863" y="4718050"/>
                <a:ext cx="1588" cy="1825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Text Box 582"/>
              <p:cNvSpPr txBox="1">
                <a:spLocks noChangeArrowheads="1"/>
              </p:cNvSpPr>
              <p:nvPr/>
            </p:nvSpPr>
            <p:spPr bwMode="auto">
              <a:xfrm>
                <a:off x="457200" y="4001381"/>
                <a:ext cx="1455738" cy="744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r>
                  <a:rPr lang="en-GB" sz="1400" b="1" dirty="0" smtClean="0">
                    <a:cs typeface="Arial" charset="0"/>
                  </a:rPr>
                  <a:t>Permanent Chemical bond </a:t>
                </a:r>
                <a:endParaRPr lang="en-GB" sz="1400" b="1" dirty="0">
                  <a:cs typeface="Arial" charset="0"/>
                </a:endParaRPr>
              </a:p>
            </p:txBody>
          </p:sp>
          <p:sp>
            <p:nvSpPr>
              <p:cNvPr id="665" name="Text Box 583"/>
              <p:cNvSpPr txBox="1">
                <a:spLocks noChangeArrowheads="1"/>
              </p:cNvSpPr>
              <p:nvPr/>
            </p:nvSpPr>
            <p:spPr bwMode="auto">
              <a:xfrm>
                <a:off x="796925" y="5040313"/>
                <a:ext cx="1143000" cy="577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r>
                  <a:rPr lang="en-GB" sz="1600" b="1" dirty="0" smtClean="0">
                    <a:solidFill>
                      <a:srgbClr val="333333"/>
                    </a:solidFill>
                    <a:latin typeface="Cambria" pitchFamily="18" charset="0"/>
                    <a:cs typeface="Times New Roman" pitchFamily="18" charset="0"/>
                  </a:rPr>
                  <a:t>Aggregate </a:t>
                </a:r>
                <a:r>
                  <a:rPr lang="en-GB" sz="1600" b="1" dirty="0">
                    <a:solidFill>
                      <a:srgbClr val="333333"/>
                    </a:solidFill>
                    <a:latin typeface="Cambria" pitchFamily="18" charset="0"/>
                    <a:cs typeface="Times New Roman" pitchFamily="18" charset="0"/>
                  </a:rPr>
                  <a:t>surface</a:t>
                </a:r>
                <a:endParaRPr lang="en-GB" sz="1600" b="1" dirty="0">
                  <a:cs typeface="Arial" charset="0"/>
                </a:endParaRPr>
              </a:p>
            </p:txBody>
          </p:sp>
          <p:sp>
            <p:nvSpPr>
              <p:cNvPr id="666" name="Text Box 587"/>
              <p:cNvSpPr txBox="1">
                <a:spLocks noChangeArrowheads="1"/>
              </p:cNvSpPr>
              <p:nvPr/>
            </p:nvSpPr>
            <p:spPr bwMode="auto">
              <a:xfrm>
                <a:off x="7218363" y="4040188"/>
                <a:ext cx="1468438" cy="950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r>
                  <a:rPr lang="en-US" sz="1600" b="1" dirty="0">
                    <a:solidFill>
                      <a:srgbClr val="333333"/>
                    </a:solidFill>
                    <a:latin typeface="Cambria" pitchFamily="18" charset="0"/>
                    <a:cs typeface="Times New Roman" pitchFamily="18" charset="0"/>
                  </a:rPr>
                  <a:t> 4 - 6 nm </a:t>
                </a:r>
              </a:p>
              <a:p>
                <a:pPr eaLnBrk="0" hangingPunct="0"/>
                <a:r>
                  <a:rPr lang="en-US" sz="1600" b="1" dirty="0">
                    <a:solidFill>
                      <a:srgbClr val="333333"/>
                    </a:solidFill>
                    <a:latin typeface="Cambria" pitchFamily="18" charset="0"/>
                    <a:cs typeface="Times New Roman" pitchFamily="18" charset="0"/>
                  </a:rPr>
                  <a:t>Alkyl </a:t>
                </a:r>
                <a:r>
                  <a:rPr lang="en-US" sz="1600" b="1" dirty="0" err="1">
                    <a:solidFill>
                      <a:srgbClr val="333333"/>
                    </a:solidFill>
                    <a:latin typeface="Cambria" pitchFamily="18" charset="0"/>
                    <a:cs typeface="Times New Roman" pitchFamily="18" charset="0"/>
                  </a:rPr>
                  <a:t>Siloxane</a:t>
                </a:r>
                <a:r>
                  <a:rPr lang="en-US" sz="1600" b="1" dirty="0">
                    <a:solidFill>
                      <a:srgbClr val="333333"/>
                    </a:solidFill>
                    <a:latin typeface="Cambria" pitchFamily="18" charset="0"/>
                    <a:cs typeface="Times New Roman" pitchFamily="18" charset="0"/>
                  </a:rPr>
                  <a:t> surface</a:t>
                </a:r>
                <a:endParaRPr lang="en-US" sz="1600" b="1" dirty="0">
                  <a:cs typeface="Arial" charset="0"/>
                </a:endParaRPr>
              </a:p>
            </p:txBody>
          </p:sp>
          <p:sp>
            <p:nvSpPr>
              <p:cNvPr id="667" name="Text Box 588"/>
              <p:cNvSpPr txBox="1">
                <a:spLocks noChangeArrowheads="1"/>
              </p:cNvSpPr>
              <p:nvPr/>
            </p:nvSpPr>
            <p:spPr bwMode="auto">
              <a:xfrm>
                <a:off x="7276851" y="5183188"/>
                <a:ext cx="1471613" cy="820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8522" tIns="29261" rIns="58522" bIns="29261"/>
              <a:lstStyle/>
              <a:p>
                <a:pPr eaLnBrk="0" hangingPunct="0"/>
                <a:r>
                  <a:rPr lang="en-US" sz="1600" b="1" dirty="0">
                    <a:solidFill>
                      <a:srgbClr val="333333"/>
                    </a:solidFill>
                    <a:latin typeface="Cambria" pitchFamily="18" charset="0"/>
                    <a:cs typeface="Times New Roman" pitchFamily="18" charset="0"/>
                  </a:rPr>
                  <a:t>Internal </a:t>
                </a:r>
                <a:r>
                  <a:rPr lang="en-US" sz="1600" b="1" dirty="0" err="1">
                    <a:solidFill>
                      <a:srgbClr val="333333"/>
                    </a:solidFill>
                    <a:latin typeface="Cambria" pitchFamily="18" charset="0"/>
                    <a:cs typeface="Times New Roman" pitchFamily="18" charset="0"/>
                  </a:rPr>
                  <a:t>Siloxane</a:t>
                </a:r>
                <a:r>
                  <a:rPr lang="en-US" sz="1600" b="1" dirty="0">
                    <a:solidFill>
                      <a:srgbClr val="333333"/>
                    </a:solidFill>
                    <a:latin typeface="Cambria" pitchFamily="18" charset="0"/>
                    <a:cs typeface="Times New Roman" pitchFamily="18" charset="0"/>
                  </a:rPr>
                  <a:t> bonds</a:t>
                </a:r>
                <a:endParaRPr lang="en-US" sz="1600" b="1" dirty="0">
                  <a:cs typeface="Arial" charset="0"/>
                </a:endParaRPr>
              </a:p>
            </p:txBody>
          </p:sp>
          <p:sp>
            <p:nvSpPr>
              <p:cNvPr id="668" name="Line 597"/>
              <p:cNvSpPr>
                <a:spLocks noChangeShapeType="1"/>
              </p:cNvSpPr>
              <p:nvPr/>
            </p:nvSpPr>
            <p:spPr bwMode="auto">
              <a:xfrm flipV="1">
                <a:off x="2654300" y="4418013"/>
                <a:ext cx="0" cy="187325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Line 598"/>
              <p:cNvSpPr>
                <a:spLocks noChangeShapeType="1"/>
              </p:cNvSpPr>
              <p:nvPr/>
            </p:nvSpPr>
            <p:spPr bwMode="auto">
              <a:xfrm flipV="1">
                <a:off x="3303588" y="4418013"/>
                <a:ext cx="0" cy="187325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Line 599"/>
              <p:cNvSpPr>
                <a:spLocks noChangeShapeType="1"/>
              </p:cNvSpPr>
              <p:nvPr/>
            </p:nvSpPr>
            <p:spPr bwMode="auto">
              <a:xfrm flipV="1">
                <a:off x="3983038" y="4418013"/>
                <a:ext cx="0" cy="187325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Line 600"/>
              <p:cNvSpPr>
                <a:spLocks noChangeShapeType="1"/>
              </p:cNvSpPr>
              <p:nvPr/>
            </p:nvSpPr>
            <p:spPr bwMode="auto">
              <a:xfrm flipV="1">
                <a:off x="4603750" y="4418013"/>
                <a:ext cx="0" cy="187325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Line 601"/>
              <p:cNvSpPr>
                <a:spLocks noChangeShapeType="1"/>
              </p:cNvSpPr>
              <p:nvPr/>
            </p:nvSpPr>
            <p:spPr bwMode="auto">
              <a:xfrm flipV="1">
                <a:off x="5253038" y="4418013"/>
                <a:ext cx="0" cy="187325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Line 602"/>
              <p:cNvSpPr>
                <a:spLocks noChangeShapeType="1"/>
              </p:cNvSpPr>
              <p:nvPr/>
            </p:nvSpPr>
            <p:spPr bwMode="auto">
              <a:xfrm flipV="1">
                <a:off x="5880100" y="4418013"/>
                <a:ext cx="0" cy="187325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Line 603"/>
              <p:cNvSpPr>
                <a:spLocks noChangeShapeType="1"/>
              </p:cNvSpPr>
              <p:nvPr/>
            </p:nvSpPr>
            <p:spPr bwMode="auto">
              <a:xfrm flipV="1">
                <a:off x="6557963" y="4418013"/>
                <a:ext cx="0" cy="187325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611"/>
              <p:cNvSpPr>
                <a:spLocks/>
              </p:cNvSpPr>
              <p:nvPr/>
            </p:nvSpPr>
            <p:spPr bwMode="auto">
              <a:xfrm flipH="1">
                <a:off x="6938863" y="5322168"/>
                <a:ext cx="225425" cy="131763"/>
              </a:xfrm>
              <a:custGeom>
                <a:avLst/>
                <a:gdLst>
                  <a:gd name="T0" fmla="*/ 23031447 w 160"/>
                  <a:gd name="T1" fmla="*/ 0 h 199"/>
                  <a:gd name="T2" fmla="*/ 23031447 w 160"/>
                  <a:gd name="T3" fmla="*/ 0 h 199"/>
                  <a:gd name="T4" fmla="*/ 23031447 w 160"/>
                  <a:gd name="T5" fmla="*/ 0 h 199"/>
                  <a:gd name="T6" fmla="*/ 0 w 160"/>
                  <a:gd name="T7" fmla="*/ 0 h 199"/>
                  <a:gd name="T8" fmla="*/ 23031447 w 160"/>
                  <a:gd name="T9" fmla="*/ 0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"/>
                  <a:gd name="T16" fmla="*/ 0 h 199"/>
                  <a:gd name="T17" fmla="*/ 160 w 160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" h="199">
                    <a:moveTo>
                      <a:pt x="160" y="0"/>
                    </a:moveTo>
                    <a:lnTo>
                      <a:pt x="41" y="199"/>
                    </a:lnTo>
                    <a:lnTo>
                      <a:pt x="38" y="120"/>
                    </a:lnTo>
                    <a:lnTo>
                      <a:pt x="0" y="78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76" name="Line 612"/>
              <p:cNvSpPr>
                <a:spLocks noChangeShapeType="1"/>
              </p:cNvSpPr>
              <p:nvPr/>
            </p:nvSpPr>
            <p:spPr bwMode="auto">
              <a:xfrm>
                <a:off x="7103516" y="5414963"/>
                <a:ext cx="204788" cy="123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589"/>
              <p:cNvSpPr>
                <a:spLocks/>
              </p:cNvSpPr>
              <p:nvPr/>
            </p:nvSpPr>
            <p:spPr bwMode="auto">
              <a:xfrm rot="2327062" flipH="1" flipV="1">
                <a:off x="7288693" y="3913670"/>
                <a:ext cx="226660" cy="130087"/>
              </a:xfrm>
              <a:custGeom>
                <a:avLst/>
                <a:gdLst>
                  <a:gd name="T0" fmla="*/ 403209958 w 160"/>
                  <a:gd name="T1" fmla="*/ 0 h 199"/>
                  <a:gd name="T2" fmla="*/ 103321849 w 160"/>
                  <a:gd name="T3" fmla="*/ 1 h 199"/>
                  <a:gd name="T4" fmla="*/ 95762171 w 160"/>
                  <a:gd name="T5" fmla="*/ 1 h 199"/>
                  <a:gd name="T6" fmla="*/ 0 w 160"/>
                  <a:gd name="T7" fmla="*/ 1 h 199"/>
                  <a:gd name="T8" fmla="*/ 403209958 w 160"/>
                  <a:gd name="T9" fmla="*/ 0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"/>
                  <a:gd name="T16" fmla="*/ 0 h 199"/>
                  <a:gd name="T17" fmla="*/ 160 w 160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" h="199">
                    <a:moveTo>
                      <a:pt x="160" y="0"/>
                    </a:moveTo>
                    <a:lnTo>
                      <a:pt x="41" y="199"/>
                    </a:lnTo>
                    <a:lnTo>
                      <a:pt x="38" y="120"/>
                    </a:lnTo>
                    <a:lnTo>
                      <a:pt x="0" y="78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78" name="Freeform 616"/>
              <p:cNvSpPr>
                <a:spLocks/>
              </p:cNvSpPr>
              <p:nvPr/>
            </p:nvSpPr>
            <p:spPr bwMode="auto">
              <a:xfrm>
                <a:off x="1947863" y="4854575"/>
                <a:ext cx="273050" cy="123825"/>
              </a:xfrm>
              <a:custGeom>
                <a:avLst/>
                <a:gdLst>
                  <a:gd name="T0" fmla="*/ 229777346 w 182"/>
                  <a:gd name="T1" fmla="*/ 0 h 198"/>
                  <a:gd name="T2" fmla="*/ 229777346 w 182"/>
                  <a:gd name="T3" fmla="*/ 0 h 198"/>
                  <a:gd name="T4" fmla="*/ 229777346 w 182"/>
                  <a:gd name="T5" fmla="*/ 0 h 198"/>
                  <a:gd name="T6" fmla="*/ 0 w 182"/>
                  <a:gd name="T7" fmla="*/ 0 h 198"/>
                  <a:gd name="T8" fmla="*/ 229777346 w 182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8"/>
                  <a:gd name="T17" fmla="*/ 182 w 18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8">
                    <a:moveTo>
                      <a:pt x="182" y="0"/>
                    </a:moveTo>
                    <a:lnTo>
                      <a:pt x="47" y="198"/>
                    </a:lnTo>
                    <a:lnTo>
                      <a:pt x="43" y="120"/>
                    </a:lnTo>
                    <a:lnTo>
                      <a:pt x="0" y="78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cs typeface="Arial" charset="0"/>
                </a:endParaRPr>
              </a:p>
            </p:txBody>
          </p:sp>
          <p:sp>
            <p:nvSpPr>
              <p:cNvPr id="679" name="Line 618"/>
              <p:cNvSpPr>
                <a:spLocks noChangeShapeType="1"/>
              </p:cNvSpPr>
              <p:nvPr/>
            </p:nvSpPr>
            <p:spPr bwMode="auto">
              <a:xfrm flipH="1">
                <a:off x="1812925" y="4916488"/>
                <a:ext cx="203200" cy="123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Line 102"/>
              <p:cNvSpPr>
                <a:spLocks noChangeShapeType="1"/>
              </p:cNvSpPr>
              <p:nvPr/>
            </p:nvSpPr>
            <p:spPr bwMode="auto">
              <a:xfrm>
                <a:off x="5946775" y="4978400"/>
                <a:ext cx="204788" cy="1254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Rectangle 393"/>
              <p:cNvSpPr>
                <a:spLocks noChangeArrowheads="1"/>
              </p:cNvSpPr>
              <p:nvPr/>
            </p:nvSpPr>
            <p:spPr bwMode="auto">
              <a:xfrm>
                <a:off x="2220913" y="4106863"/>
                <a:ext cx="8731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GB" sz="1200" b="1" dirty="0">
                    <a:solidFill>
                      <a:srgbClr val="000000"/>
                    </a:solidFill>
                    <a:cs typeface="Times New Roman" pitchFamily="18" charset="0"/>
                  </a:rPr>
                  <a:t>O</a:t>
                </a:r>
                <a:endParaRPr lang="en-GB" sz="1200" b="1" dirty="0">
                  <a:cs typeface="Arial" charset="0"/>
                </a:endParaRPr>
              </a:p>
            </p:txBody>
          </p:sp>
          <p:sp>
            <p:nvSpPr>
              <p:cNvPr id="683" name="Line 394"/>
              <p:cNvSpPr>
                <a:spLocks noChangeShapeType="1"/>
              </p:cNvSpPr>
              <p:nvPr/>
            </p:nvSpPr>
            <p:spPr bwMode="auto">
              <a:xfrm flipH="1" flipV="1">
                <a:off x="2354263" y="4214813"/>
                <a:ext cx="204788" cy="77788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0" name="Rounded Rectangle 689"/>
            <p:cNvSpPr/>
            <p:nvPr/>
          </p:nvSpPr>
          <p:spPr>
            <a:xfrm>
              <a:off x="2608734" y="6991231"/>
              <a:ext cx="3849216" cy="491177"/>
            </a:xfrm>
            <a:prstGeom prst="roundRect">
              <a:avLst/>
            </a:prstGeom>
            <a:noFill/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Organo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-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Silane</a:t>
              </a:r>
              <a:r>
                <a:rPr lang="en-US" b="1" dirty="0" smtClean="0">
                  <a:solidFill>
                    <a:schemeClr val="tx1"/>
                  </a:solidFill>
                </a:rPr>
                <a:t> Treated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29" name="TextBox 628"/>
          <p:cNvSpPr txBox="1"/>
          <p:nvPr/>
        </p:nvSpPr>
        <p:spPr>
          <a:xfrm>
            <a:off x="289328" y="141277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The Alkyl Siloxane nano layer ensures that the surface is </a:t>
            </a:r>
            <a:r>
              <a:rPr lang="en-US" sz="20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“asphalt </a:t>
            </a:r>
            <a:r>
              <a:rPr lang="en-US" sz="20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loving</a:t>
            </a:r>
            <a:r>
              <a:rPr lang="en-US" sz="20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”</a:t>
            </a:r>
            <a:endParaRPr lang="en-US" sz="200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6993" y="2329135"/>
            <a:ext cx="5007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Alkyl Group </a:t>
            </a:r>
            <a:r>
              <a:rPr lang="en-US" sz="1400" b="1" dirty="0"/>
              <a:t>D</a:t>
            </a:r>
            <a:r>
              <a:rPr lang="en-US" sz="1400" b="1" dirty="0" smtClean="0"/>
              <a:t>issolved in the  Asphalt</a:t>
            </a:r>
            <a:endParaRPr lang="en-US" sz="1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933736" y="2636912"/>
            <a:ext cx="374568" cy="397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0213" y="2699628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Asphalt Coating on Aggregate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03648" y="3645024"/>
            <a:ext cx="1110952" cy="209178"/>
          </a:xfrm>
          <a:prstGeom prst="straightConnector1">
            <a:avLst/>
          </a:prstGeom>
          <a:ln>
            <a:solidFill>
              <a:srgbClr val="1377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9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69360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496" y="1854537"/>
            <a:ext cx="85689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Creates asphalt loving surfaces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Forms Si-O-Si bond on aggregate </a:t>
            </a:r>
          </a:p>
          <a:p>
            <a:r>
              <a:rPr lang="en-US" sz="2800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    surface which is oil loving and very stable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0621" y="857232"/>
            <a:ext cx="6509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137724"/>
                </a:solidFill>
                <a:latin typeface="Segoe UI" pitchFamily="34" charset="0"/>
                <a:cs typeface="Segoe UI" pitchFamily="34" charset="0"/>
              </a:rPr>
              <a:t>Organosilane</a:t>
            </a:r>
            <a:r>
              <a:rPr lang="en-US" sz="3600" b="1" u="sng" dirty="0" smtClean="0">
                <a:solidFill>
                  <a:srgbClr val="1E6C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u="sng" dirty="0" err="1" smtClean="0">
                <a:solidFill>
                  <a:srgbClr val="137724"/>
                </a:solidFill>
                <a:latin typeface="Segoe UI" pitchFamily="34" charset="0"/>
                <a:cs typeface="Segoe UI" pitchFamily="34" charset="0"/>
              </a:rPr>
              <a:t>Nanotechnolgy</a:t>
            </a:r>
            <a:endParaRPr lang="en-US" sz="3600" b="1" u="sng" dirty="0" smtClean="0">
              <a:solidFill>
                <a:srgbClr val="137724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536825" y="3717032"/>
            <a:ext cx="6321323" cy="2121359"/>
            <a:chOff x="106067" y="3356992"/>
            <a:chExt cx="9063338" cy="3076854"/>
          </a:xfrm>
        </p:grpSpPr>
        <p:sp>
          <p:nvSpPr>
            <p:cNvPr id="70" name="Freeform 69"/>
            <p:cNvSpPr/>
            <p:nvPr/>
          </p:nvSpPr>
          <p:spPr>
            <a:xfrm rot="11537906">
              <a:off x="106067" y="4712808"/>
              <a:ext cx="1368152" cy="957734"/>
            </a:xfrm>
            <a:custGeom>
              <a:avLst/>
              <a:gdLst>
                <a:gd name="connsiteX0" fmla="*/ 515155 w 1043188"/>
                <a:gd name="connsiteY0" fmla="*/ 579549 h 669702"/>
                <a:gd name="connsiteX1" fmla="*/ 257577 w 1043188"/>
                <a:gd name="connsiteY1" fmla="*/ 618186 h 669702"/>
                <a:gd name="connsiteX2" fmla="*/ 141667 w 1043188"/>
                <a:gd name="connsiteY2" fmla="*/ 476518 h 669702"/>
                <a:gd name="connsiteX3" fmla="*/ 115910 w 1043188"/>
                <a:gd name="connsiteY3" fmla="*/ 437882 h 669702"/>
                <a:gd name="connsiteX4" fmla="*/ 77273 w 1043188"/>
                <a:gd name="connsiteY4" fmla="*/ 412124 h 669702"/>
                <a:gd name="connsiteX5" fmla="*/ 38636 w 1043188"/>
                <a:gd name="connsiteY5" fmla="*/ 373487 h 669702"/>
                <a:gd name="connsiteX6" fmla="*/ 0 w 1043188"/>
                <a:gd name="connsiteY6" fmla="*/ 360609 h 669702"/>
                <a:gd name="connsiteX7" fmla="*/ 0 w 1043188"/>
                <a:gd name="connsiteY7" fmla="*/ 360609 h 669702"/>
                <a:gd name="connsiteX8" fmla="*/ 77273 w 1043188"/>
                <a:gd name="connsiteY8" fmla="*/ 154547 h 669702"/>
                <a:gd name="connsiteX9" fmla="*/ 347729 w 1043188"/>
                <a:gd name="connsiteY9" fmla="*/ 0 h 669702"/>
                <a:gd name="connsiteX10" fmla="*/ 682580 w 1043188"/>
                <a:gd name="connsiteY10" fmla="*/ 64394 h 669702"/>
                <a:gd name="connsiteX11" fmla="*/ 927279 w 1043188"/>
                <a:gd name="connsiteY11" fmla="*/ 206062 h 669702"/>
                <a:gd name="connsiteX12" fmla="*/ 1043188 w 1043188"/>
                <a:gd name="connsiteY12" fmla="*/ 412124 h 669702"/>
                <a:gd name="connsiteX13" fmla="*/ 1030310 w 1043188"/>
                <a:gd name="connsiteY13" fmla="*/ 579549 h 669702"/>
                <a:gd name="connsiteX14" fmla="*/ 953036 w 1043188"/>
                <a:gd name="connsiteY14" fmla="*/ 656823 h 669702"/>
                <a:gd name="connsiteX15" fmla="*/ 772732 w 1043188"/>
                <a:gd name="connsiteY15" fmla="*/ 669702 h 669702"/>
                <a:gd name="connsiteX16" fmla="*/ 695459 w 1043188"/>
                <a:gd name="connsiteY16" fmla="*/ 592428 h 669702"/>
                <a:gd name="connsiteX17" fmla="*/ 643943 w 1043188"/>
                <a:gd name="connsiteY17" fmla="*/ 579549 h 669702"/>
                <a:gd name="connsiteX18" fmla="*/ 643943 w 1043188"/>
                <a:gd name="connsiteY18" fmla="*/ 579549 h 669702"/>
                <a:gd name="connsiteX19" fmla="*/ 515155 w 1043188"/>
                <a:gd name="connsiteY19" fmla="*/ 579549 h 6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3188" h="669702">
                  <a:moveTo>
                    <a:pt x="515155" y="579549"/>
                  </a:moveTo>
                  <a:lnTo>
                    <a:pt x="257577" y="618186"/>
                  </a:lnTo>
                  <a:cubicBezTo>
                    <a:pt x="115837" y="391400"/>
                    <a:pt x="260547" y="595398"/>
                    <a:pt x="141667" y="476518"/>
                  </a:cubicBezTo>
                  <a:cubicBezTo>
                    <a:pt x="130722" y="465573"/>
                    <a:pt x="126855" y="448827"/>
                    <a:pt x="115910" y="437882"/>
                  </a:cubicBezTo>
                  <a:cubicBezTo>
                    <a:pt x="104965" y="426937"/>
                    <a:pt x="89164" y="422033"/>
                    <a:pt x="77273" y="412124"/>
                  </a:cubicBezTo>
                  <a:cubicBezTo>
                    <a:pt x="63281" y="400464"/>
                    <a:pt x="53791" y="383590"/>
                    <a:pt x="38636" y="373487"/>
                  </a:cubicBezTo>
                  <a:cubicBezTo>
                    <a:pt x="27341" y="365957"/>
                    <a:pt x="0" y="360609"/>
                    <a:pt x="0" y="360609"/>
                  </a:cubicBezTo>
                  <a:lnTo>
                    <a:pt x="0" y="360609"/>
                  </a:lnTo>
                  <a:lnTo>
                    <a:pt x="77273" y="154547"/>
                  </a:lnTo>
                  <a:lnTo>
                    <a:pt x="347729" y="0"/>
                  </a:lnTo>
                  <a:lnTo>
                    <a:pt x="682580" y="64394"/>
                  </a:lnTo>
                  <a:lnTo>
                    <a:pt x="927279" y="206062"/>
                  </a:lnTo>
                  <a:lnTo>
                    <a:pt x="1043188" y="412124"/>
                  </a:lnTo>
                  <a:lnTo>
                    <a:pt x="1030310" y="579549"/>
                  </a:lnTo>
                  <a:lnTo>
                    <a:pt x="953036" y="656823"/>
                  </a:lnTo>
                  <a:lnTo>
                    <a:pt x="772732" y="669702"/>
                  </a:lnTo>
                  <a:lnTo>
                    <a:pt x="695459" y="592428"/>
                  </a:lnTo>
                  <a:lnTo>
                    <a:pt x="643943" y="579549"/>
                  </a:lnTo>
                  <a:lnTo>
                    <a:pt x="643943" y="579549"/>
                  </a:lnTo>
                  <a:lnTo>
                    <a:pt x="515155" y="579549"/>
                  </a:lnTo>
                  <a:close/>
                </a:path>
              </a:pathLst>
            </a:custGeom>
            <a:blipFill>
              <a:blip r:embed="rId2" cstate="email"/>
              <a:tile tx="0" ty="0" sx="100000" sy="100000" flip="none" algn="tl"/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315909" y="4161991"/>
              <a:ext cx="0" cy="21602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lowchart: Connector 60"/>
            <p:cNvSpPr/>
            <p:nvPr/>
          </p:nvSpPr>
          <p:spPr>
            <a:xfrm>
              <a:off x="1171925" y="3920209"/>
              <a:ext cx="288000" cy="288000"/>
            </a:xfrm>
            <a:prstGeom prst="flowChartConnector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O</a:t>
              </a:r>
              <a:endParaRPr lang="en-US" b="1" dirty="0"/>
            </a:p>
          </p:txBody>
        </p:sp>
        <p:grpSp>
          <p:nvGrpSpPr>
            <p:cNvPr id="62" name="Group 35"/>
            <p:cNvGrpSpPr/>
            <p:nvPr/>
          </p:nvGrpSpPr>
          <p:grpSpPr>
            <a:xfrm>
              <a:off x="1156399" y="4352257"/>
              <a:ext cx="349776" cy="369332"/>
              <a:chOff x="3030258" y="2526267"/>
              <a:chExt cx="349776" cy="3693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Flowchart: Connector 62"/>
              <p:cNvSpPr/>
              <p:nvPr/>
            </p:nvSpPr>
            <p:spPr>
              <a:xfrm>
                <a:off x="3059864" y="2564936"/>
                <a:ext cx="288000" cy="288000"/>
              </a:xfrm>
              <a:prstGeom prst="flowChartConnector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30258" y="2526267"/>
                <a:ext cx="349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Si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Flowchart: Connector 64"/>
            <p:cNvSpPr/>
            <p:nvPr/>
          </p:nvSpPr>
          <p:spPr>
            <a:xfrm>
              <a:off x="1498562" y="4581160"/>
              <a:ext cx="288000" cy="288000"/>
            </a:xfrm>
            <a:prstGeom prst="flowChartConnector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O</a:t>
              </a:r>
              <a:endParaRPr lang="en-US" b="1" dirty="0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858135" y="4555402"/>
              <a:ext cx="288000" cy="288000"/>
            </a:xfrm>
            <a:prstGeom prst="flowChartConnector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O</a:t>
              </a:r>
              <a:endParaRPr lang="en-US" b="1" dirty="0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1179538" y="4797184"/>
              <a:ext cx="288000" cy="288000"/>
            </a:xfrm>
            <a:prstGeom prst="flowChartConnector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O</a:t>
              </a:r>
              <a:endParaRPr lang="en-US" b="1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39845" y="4254491"/>
              <a:ext cx="1224136" cy="720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1387917" y="3861048"/>
              <a:ext cx="288000" cy="2880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</a:t>
              </a:r>
              <a:endParaRPr lang="en-US" b="1" dirty="0"/>
            </a:p>
          </p:txBody>
        </p:sp>
        <p:grpSp>
          <p:nvGrpSpPr>
            <p:cNvPr id="71" name="Group 35"/>
            <p:cNvGrpSpPr/>
            <p:nvPr/>
          </p:nvGrpSpPr>
          <p:grpSpPr>
            <a:xfrm>
              <a:off x="523821" y="4365104"/>
              <a:ext cx="349776" cy="369332"/>
              <a:chOff x="3030258" y="2526267"/>
              <a:chExt cx="349776" cy="3693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Flowchart: Connector 71"/>
              <p:cNvSpPr/>
              <p:nvPr/>
            </p:nvSpPr>
            <p:spPr>
              <a:xfrm>
                <a:off x="3059864" y="2564936"/>
                <a:ext cx="288000" cy="288000"/>
              </a:xfrm>
              <a:prstGeom prst="flowChartConnector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30258" y="2526267"/>
                <a:ext cx="349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Si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79805" y="3356992"/>
              <a:ext cx="2680027" cy="1944216"/>
              <a:chOff x="235789" y="3284984"/>
              <a:chExt cx="1671915" cy="1080120"/>
            </a:xfrm>
          </p:grpSpPr>
          <p:sp>
            <p:nvSpPr>
              <p:cNvPr id="76" name="Flowchart: Magnetic Disk 75"/>
              <p:cNvSpPr/>
              <p:nvPr/>
            </p:nvSpPr>
            <p:spPr>
              <a:xfrm rot="7140000">
                <a:off x="1435929" y="3789638"/>
                <a:ext cx="138551" cy="804998"/>
              </a:xfrm>
              <a:prstGeom prst="flowChartMagneticDisk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nut 76"/>
              <p:cNvSpPr/>
              <p:nvPr/>
            </p:nvSpPr>
            <p:spPr>
              <a:xfrm>
                <a:off x="235789" y="3284984"/>
                <a:ext cx="1115616" cy="1080120"/>
              </a:xfrm>
              <a:prstGeom prst="donut">
                <a:avLst>
                  <a:gd name="adj" fmla="val 5212"/>
                </a:avLst>
              </a:prstGeom>
              <a:no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Right Arrow 78"/>
            <p:cNvSpPr/>
            <p:nvPr/>
          </p:nvSpPr>
          <p:spPr>
            <a:xfrm>
              <a:off x="2483768" y="4384528"/>
              <a:ext cx="504056" cy="48463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987824" y="4221088"/>
              <a:ext cx="1584176" cy="1224136"/>
              <a:chOff x="5962348" y="4361292"/>
              <a:chExt cx="1148886" cy="808648"/>
            </a:xfrm>
          </p:grpSpPr>
          <p:sp>
            <p:nvSpPr>
              <p:cNvPr id="80" name="Freeform 79"/>
              <p:cNvSpPr>
                <a:spLocks noChangeAspect="1"/>
              </p:cNvSpPr>
              <p:nvPr/>
            </p:nvSpPr>
            <p:spPr>
              <a:xfrm>
                <a:off x="5962348" y="4361292"/>
                <a:ext cx="1148886" cy="808648"/>
              </a:xfrm>
              <a:custGeom>
                <a:avLst/>
                <a:gdLst>
                  <a:gd name="connsiteX0" fmla="*/ 515155 w 1043188"/>
                  <a:gd name="connsiteY0" fmla="*/ 579549 h 669702"/>
                  <a:gd name="connsiteX1" fmla="*/ 257577 w 1043188"/>
                  <a:gd name="connsiteY1" fmla="*/ 618186 h 669702"/>
                  <a:gd name="connsiteX2" fmla="*/ 141667 w 1043188"/>
                  <a:gd name="connsiteY2" fmla="*/ 476518 h 669702"/>
                  <a:gd name="connsiteX3" fmla="*/ 115910 w 1043188"/>
                  <a:gd name="connsiteY3" fmla="*/ 437882 h 669702"/>
                  <a:gd name="connsiteX4" fmla="*/ 77273 w 1043188"/>
                  <a:gd name="connsiteY4" fmla="*/ 412124 h 669702"/>
                  <a:gd name="connsiteX5" fmla="*/ 38636 w 1043188"/>
                  <a:gd name="connsiteY5" fmla="*/ 373487 h 669702"/>
                  <a:gd name="connsiteX6" fmla="*/ 0 w 1043188"/>
                  <a:gd name="connsiteY6" fmla="*/ 360609 h 669702"/>
                  <a:gd name="connsiteX7" fmla="*/ 0 w 1043188"/>
                  <a:gd name="connsiteY7" fmla="*/ 360609 h 669702"/>
                  <a:gd name="connsiteX8" fmla="*/ 77273 w 1043188"/>
                  <a:gd name="connsiteY8" fmla="*/ 154547 h 669702"/>
                  <a:gd name="connsiteX9" fmla="*/ 347729 w 1043188"/>
                  <a:gd name="connsiteY9" fmla="*/ 0 h 669702"/>
                  <a:gd name="connsiteX10" fmla="*/ 682580 w 1043188"/>
                  <a:gd name="connsiteY10" fmla="*/ 64394 h 669702"/>
                  <a:gd name="connsiteX11" fmla="*/ 927279 w 1043188"/>
                  <a:gd name="connsiteY11" fmla="*/ 206062 h 669702"/>
                  <a:gd name="connsiteX12" fmla="*/ 1043188 w 1043188"/>
                  <a:gd name="connsiteY12" fmla="*/ 412124 h 669702"/>
                  <a:gd name="connsiteX13" fmla="*/ 1030310 w 1043188"/>
                  <a:gd name="connsiteY13" fmla="*/ 579549 h 669702"/>
                  <a:gd name="connsiteX14" fmla="*/ 953036 w 1043188"/>
                  <a:gd name="connsiteY14" fmla="*/ 656823 h 669702"/>
                  <a:gd name="connsiteX15" fmla="*/ 772732 w 1043188"/>
                  <a:gd name="connsiteY15" fmla="*/ 669702 h 669702"/>
                  <a:gd name="connsiteX16" fmla="*/ 695459 w 1043188"/>
                  <a:gd name="connsiteY16" fmla="*/ 592428 h 669702"/>
                  <a:gd name="connsiteX17" fmla="*/ 643943 w 1043188"/>
                  <a:gd name="connsiteY17" fmla="*/ 579549 h 669702"/>
                  <a:gd name="connsiteX18" fmla="*/ 643943 w 1043188"/>
                  <a:gd name="connsiteY18" fmla="*/ 579549 h 669702"/>
                  <a:gd name="connsiteX19" fmla="*/ 515155 w 1043188"/>
                  <a:gd name="connsiteY19" fmla="*/ 579549 h 66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3188" h="669702">
                    <a:moveTo>
                      <a:pt x="515155" y="579549"/>
                    </a:moveTo>
                    <a:lnTo>
                      <a:pt x="257577" y="618186"/>
                    </a:lnTo>
                    <a:cubicBezTo>
                      <a:pt x="115837" y="391400"/>
                      <a:pt x="260547" y="595398"/>
                      <a:pt x="141667" y="476518"/>
                    </a:cubicBezTo>
                    <a:cubicBezTo>
                      <a:pt x="130722" y="465573"/>
                      <a:pt x="126855" y="448827"/>
                      <a:pt x="115910" y="437882"/>
                    </a:cubicBezTo>
                    <a:cubicBezTo>
                      <a:pt x="104965" y="426937"/>
                      <a:pt x="89164" y="422033"/>
                      <a:pt x="77273" y="412124"/>
                    </a:cubicBezTo>
                    <a:cubicBezTo>
                      <a:pt x="63281" y="400464"/>
                      <a:pt x="53791" y="383590"/>
                      <a:pt x="38636" y="373487"/>
                    </a:cubicBezTo>
                    <a:cubicBezTo>
                      <a:pt x="27341" y="365957"/>
                      <a:pt x="0" y="360609"/>
                      <a:pt x="0" y="360609"/>
                    </a:cubicBezTo>
                    <a:lnTo>
                      <a:pt x="0" y="360609"/>
                    </a:lnTo>
                    <a:lnTo>
                      <a:pt x="77273" y="154547"/>
                    </a:lnTo>
                    <a:lnTo>
                      <a:pt x="347729" y="0"/>
                    </a:lnTo>
                    <a:lnTo>
                      <a:pt x="682580" y="64394"/>
                    </a:lnTo>
                    <a:lnTo>
                      <a:pt x="927279" y="206062"/>
                    </a:lnTo>
                    <a:lnTo>
                      <a:pt x="1043188" y="412124"/>
                    </a:lnTo>
                    <a:lnTo>
                      <a:pt x="1030310" y="579549"/>
                    </a:lnTo>
                    <a:lnTo>
                      <a:pt x="953036" y="656823"/>
                    </a:lnTo>
                    <a:lnTo>
                      <a:pt x="772732" y="669702"/>
                    </a:lnTo>
                    <a:lnTo>
                      <a:pt x="695459" y="592428"/>
                    </a:lnTo>
                    <a:lnTo>
                      <a:pt x="643943" y="579549"/>
                    </a:lnTo>
                    <a:lnTo>
                      <a:pt x="643943" y="579549"/>
                    </a:lnTo>
                    <a:lnTo>
                      <a:pt x="515155" y="579549"/>
                    </a:lnTo>
                    <a:close/>
                  </a:path>
                </a:pathLst>
              </a:custGeom>
              <a:blipFill>
                <a:blip r:embed="rId3" cstate="email"/>
                <a:tile tx="0" ty="0" sx="100000" sy="100000" flip="none" algn="tl"/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6012160" y="4437112"/>
                <a:ext cx="1043188" cy="669702"/>
              </a:xfrm>
              <a:custGeom>
                <a:avLst/>
                <a:gdLst>
                  <a:gd name="connsiteX0" fmla="*/ 515155 w 1043188"/>
                  <a:gd name="connsiteY0" fmla="*/ 579549 h 669702"/>
                  <a:gd name="connsiteX1" fmla="*/ 257577 w 1043188"/>
                  <a:gd name="connsiteY1" fmla="*/ 618186 h 669702"/>
                  <a:gd name="connsiteX2" fmla="*/ 141667 w 1043188"/>
                  <a:gd name="connsiteY2" fmla="*/ 476518 h 669702"/>
                  <a:gd name="connsiteX3" fmla="*/ 115910 w 1043188"/>
                  <a:gd name="connsiteY3" fmla="*/ 437882 h 669702"/>
                  <a:gd name="connsiteX4" fmla="*/ 77273 w 1043188"/>
                  <a:gd name="connsiteY4" fmla="*/ 412124 h 669702"/>
                  <a:gd name="connsiteX5" fmla="*/ 38636 w 1043188"/>
                  <a:gd name="connsiteY5" fmla="*/ 373487 h 669702"/>
                  <a:gd name="connsiteX6" fmla="*/ 0 w 1043188"/>
                  <a:gd name="connsiteY6" fmla="*/ 360609 h 669702"/>
                  <a:gd name="connsiteX7" fmla="*/ 0 w 1043188"/>
                  <a:gd name="connsiteY7" fmla="*/ 360609 h 669702"/>
                  <a:gd name="connsiteX8" fmla="*/ 77273 w 1043188"/>
                  <a:gd name="connsiteY8" fmla="*/ 154547 h 669702"/>
                  <a:gd name="connsiteX9" fmla="*/ 347729 w 1043188"/>
                  <a:gd name="connsiteY9" fmla="*/ 0 h 669702"/>
                  <a:gd name="connsiteX10" fmla="*/ 682580 w 1043188"/>
                  <a:gd name="connsiteY10" fmla="*/ 64394 h 669702"/>
                  <a:gd name="connsiteX11" fmla="*/ 927279 w 1043188"/>
                  <a:gd name="connsiteY11" fmla="*/ 206062 h 669702"/>
                  <a:gd name="connsiteX12" fmla="*/ 1043188 w 1043188"/>
                  <a:gd name="connsiteY12" fmla="*/ 412124 h 669702"/>
                  <a:gd name="connsiteX13" fmla="*/ 1030310 w 1043188"/>
                  <a:gd name="connsiteY13" fmla="*/ 579549 h 669702"/>
                  <a:gd name="connsiteX14" fmla="*/ 953036 w 1043188"/>
                  <a:gd name="connsiteY14" fmla="*/ 656823 h 669702"/>
                  <a:gd name="connsiteX15" fmla="*/ 772732 w 1043188"/>
                  <a:gd name="connsiteY15" fmla="*/ 669702 h 669702"/>
                  <a:gd name="connsiteX16" fmla="*/ 695459 w 1043188"/>
                  <a:gd name="connsiteY16" fmla="*/ 592428 h 669702"/>
                  <a:gd name="connsiteX17" fmla="*/ 643943 w 1043188"/>
                  <a:gd name="connsiteY17" fmla="*/ 579549 h 669702"/>
                  <a:gd name="connsiteX18" fmla="*/ 643943 w 1043188"/>
                  <a:gd name="connsiteY18" fmla="*/ 579549 h 669702"/>
                  <a:gd name="connsiteX19" fmla="*/ 515155 w 1043188"/>
                  <a:gd name="connsiteY19" fmla="*/ 579549 h 66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3188" h="669702">
                    <a:moveTo>
                      <a:pt x="515155" y="579549"/>
                    </a:moveTo>
                    <a:lnTo>
                      <a:pt x="257577" y="618186"/>
                    </a:lnTo>
                    <a:cubicBezTo>
                      <a:pt x="115837" y="391400"/>
                      <a:pt x="260547" y="595398"/>
                      <a:pt x="141667" y="476518"/>
                    </a:cubicBezTo>
                    <a:cubicBezTo>
                      <a:pt x="130722" y="465573"/>
                      <a:pt x="126855" y="448827"/>
                      <a:pt x="115910" y="437882"/>
                    </a:cubicBezTo>
                    <a:cubicBezTo>
                      <a:pt x="104965" y="426937"/>
                      <a:pt x="89164" y="422033"/>
                      <a:pt x="77273" y="412124"/>
                    </a:cubicBezTo>
                    <a:cubicBezTo>
                      <a:pt x="63281" y="400464"/>
                      <a:pt x="53791" y="383590"/>
                      <a:pt x="38636" y="373487"/>
                    </a:cubicBezTo>
                    <a:cubicBezTo>
                      <a:pt x="27341" y="365957"/>
                      <a:pt x="0" y="360609"/>
                      <a:pt x="0" y="360609"/>
                    </a:cubicBezTo>
                    <a:lnTo>
                      <a:pt x="0" y="360609"/>
                    </a:lnTo>
                    <a:lnTo>
                      <a:pt x="77273" y="154547"/>
                    </a:lnTo>
                    <a:lnTo>
                      <a:pt x="347729" y="0"/>
                    </a:lnTo>
                    <a:lnTo>
                      <a:pt x="682580" y="64394"/>
                    </a:lnTo>
                    <a:lnTo>
                      <a:pt x="927279" y="206062"/>
                    </a:lnTo>
                    <a:lnTo>
                      <a:pt x="1043188" y="412124"/>
                    </a:lnTo>
                    <a:lnTo>
                      <a:pt x="1030310" y="579549"/>
                    </a:lnTo>
                    <a:lnTo>
                      <a:pt x="953036" y="656823"/>
                    </a:lnTo>
                    <a:lnTo>
                      <a:pt x="772732" y="669702"/>
                    </a:lnTo>
                    <a:lnTo>
                      <a:pt x="695459" y="592428"/>
                    </a:lnTo>
                    <a:lnTo>
                      <a:pt x="643943" y="579549"/>
                    </a:lnTo>
                    <a:lnTo>
                      <a:pt x="643943" y="579549"/>
                    </a:lnTo>
                    <a:lnTo>
                      <a:pt x="515155" y="579549"/>
                    </a:lnTo>
                    <a:close/>
                  </a:path>
                </a:pathLst>
              </a:custGeom>
              <a:blipFill>
                <a:blip r:embed="rId2" cstate="email"/>
                <a:tile tx="0" ty="0" sx="100000" sy="100000" flip="none" algn="tl"/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Freeform 83"/>
            <p:cNvSpPr/>
            <p:nvPr/>
          </p:nvSpPr>
          <p:spPr>
            <a:xfrm rot="11537906">
              <a:off x="4730309" y="4931874"/>
              <a:ext cx="1368152" cy="957734"/>
            </a:xfrm>
            <a:custGeom>
              <a:avLst/>
              <a:gdLst>
                <a:gd name="connsiteX0" fmla="*/ 515155 w 1043188"/>
                <a:gd name="connsiteY0" fmla="*/ 579549 h 669702"/>
                <a:gd name="connsiteX1" fmla="*/ 257577 w 1043188"/>
                <a:gd name="connsiteY1" fmla="*/ 618186 h 669702"/>
                <a:gd name="connsiteX2" fmla="*/ 141667 w 1043188"/>
                <a:gd name="connsiteY2" fmla="*/ 476518 h 669702"/>
                <a:gd name="connsiteX3" fmla="*/ 115910 w 1043188"/>
                <a:gd name="connsiteY3" fmla="*/ 437882 h 669702"/>
                <a:gd name="connsiteX4" fmla="*/ 77273 w 1043188"/>
                <a:gd name="connsiteY4" fmla="*/ 412124 h 669702"/>
                <a:gd name="connsiteX5" fmla="*/ 38636 w 1043188"/>
                <a:gd name="connsiteY5" fmla="*/ 373487 h 669702"/>
                <a:gd name="connsiteX6" fmla="*/ 0 w 1043188"/>
                <a:gd name="connsiteY6" fmla="*/ 360609 h 669702"/>
                <a:gd name="connsiteX7" fmla="*/ 0 w 1043188"/>
                <a:gd name="connsiteY7" fmla="*/ 360609 h 669702"/>
                <a:gd name="connsiteX8" fmla="*/ 77273 w 1043188"/>
                <a:gd name="connsiteY8" fmla="*/ 154547 h 669702"/>
                <a:gd name="connsiteX9" fmla="*/ 347729 w 1043188"/>
                <a:gd name="connsiteY9" fmla="*/ 0 h 669702"/>
                <a:gd name="connsiteX10" fmla="*/ 682580 w 1043188"/>
                <a:gd name="connsiteY10" fmla="*/ 64394 h 669702"/>
                <a:gd name="connsiteX11" fmla="*/ 927279 w 1043188"/>
                <a:gd name="connsiteY11" fmla="*/ 206062 h 669702"/>
                <a:gd name="connsiteX12" fmla="*/ 1043188 w 1043188"/>
                <a:gd name="connsiteY12" fmla="*/ 412124 h 669702"/>
                <a:gd name="connsiteX13" fmla="*/ 1030310 w 1043188"/>
                <a:gd name="connsiteY13" fmla="*/ 579549 h 669702"/>
                <a:gd name="connsiteX14" fmla="*/ 953036 w 1043188"/>
                <a:gd name="connsiteY14" fmla="*/ 656823 h 669702"/>
                <a:gd name="connsiteX15" fmla="*/ 772732 w 1043188"/>
                <a:gd name="connsiteY15" fmla="*/ 669702 h 669702"/>
                <a:gd name="connsiteX16" fmla="*/ 695459 w 1043188"/>
                <a:gd name="connsiteY16" fmla="*/ 592428 h 669702"/>
                <a:gd name="connsiteX17" fmla="*/ 643943 w 1043188"/>
                <a:gd name="connsiteY17" fmla="*/ 579549 h 669702"/>
                <a:gd name="connsiteX18" fmla="*/ 643943 w 1043188"/>
                <a:gd name="connsiteY18" fmla="*/ 579549 h 669702"/>
                <a:gd name="connsiteX19" fmla="*/ 515155 w 1043188"/>
                <a:gd name="connsiteY19" fmla="*/ 579549 h 6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3188" h="669702">
                  <a:moveTo>
                    <a:pt x="515155" y="579549"/>
                  </a:moveTo>
                  <a:lnTo>
                    <a:pt x="257577" y="618186"/>
                  </a:lnTo>
                  <a:cubicBezTo>
                    <a:pt x="115837" y="391400"/>
                    <a:pt x="260547" y="595398"/>
                    <a:pt x="141667" y="476518"/>
                  </a:cubicBezTo>
                  <a:cubicBezTo>
                    <a:pt x="130722" y="465573"/>
                    <a:pt x="126855" y="448827"/>
                    <a:pt x="115910" y="437882"/>
                  </a:cubicBezTo>
                  <a:cubicBezTo>
                    <a:pt x="104965" y="426937"/>
                    <a:pt x="89164" y="422033"/>
                    <a:pt x="77273" y="412124"/>
                  </a:cubicBezTo>
                  <a:cubicBezTo>
                    <a:pt x="63281" y="400464"/>
                    <a:pt x="53791" y="383590"/>
                    <a:pt x="38636" y="373487"/>
                  </a:cubicBezTo>
                  <a:cubicBezTo>
                    <a:pt x="27341" y="365957"/>
                    <a:pt x="0" y="360609"/>
                    <a:pt x="0" y="360609"/>
                  </a:cubicBezTo>
                  <a:lnTo>
                    <a:pt x="0" y="360609"/>
                  </a:lnTo>
                  <a:lnTo>
                    <a:pt x="77273" y="154547"/>
                  </a:lnTo>
                  <a:lnTo>
                    <a:pt x="347729" y="0"/>
                  </a:lnTo>
                  <a:lnTo>
                    <a:pt x="682580" y="64394"/>
                  </a:lnTo>
                  <a:lnTo>
                    <a:pt x="927279" y="206062"/>
                  </a:lnTo>
                  <a:lnTo>
                    <a:pt x="1043188" y="412124"/>
                  </a:lnTo>
                  <a:lnTo>
                    <a:pt x="1030310" y="579549"/>
                  </a:lnTo>
                  <a:lnTo>
                    <a:pt x="953036" y="656823"/>
                  </a:lnTo>
                  <a:lnTo>
                    <a:pt x="772732" y="669702"/>
                  </a:lnTo>
                  <a:lnTo>
                    <a:pt x="695459" y="592428"/>
                  </a:lnTo>
                  <a:lnTo>
                    <a:pt x="643943" y="579549"/>
                  </a:lnTo>
                  <a:lnTo>
                    <a:pt x="643943" y="579549"/>
                  </a:lnTo>
                  <a:lnTo>
                    <a:pt x="515155" y="579549"/>
                  </a:lnTo>
                  <a:close/>
                </a:path>
              </a:pathLst>
            </a:custGeom>
            <a:blipFill>
              <a:blip r:embed="rId2" cstate="email"/>
              <a:tile tx="0" ty="0" sx="100000" sy="100000" flip="none" algn="tl"/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6156176" y="5589240"/>
              <a:ext cx="504056" cy="48463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>
              <a:spLocks noChangeAspect="1"/>
            </p:cNvSpPr>
            <p:nvPr/>
          </p:nvSpPr>
          <p:spPr>
            <a:xfrm rot="11537906">
              <a:off x="7035087" y="4854484"/>
              <a:ext cx="2134318" cy="1494065"/>
            </a:xfrm>
            <a:custGeom>
              <a:avLst/>
              <a:gdLst>
                <a:gd name="connsiteX0" fmla="*/ 515155 w 1043188"/>
                <a:gd name="connsiteY0" fmla="*/ 579549 h 669702"/>
                <a:gd name="connsiteX1" fmla="*/ 257577 w 1043188"/>
                <a:gd name="connsiteY1" fmla="*/ 618186 h 669702"/>
                <a:gd name="connsiteX2" fmla="*/ 141667 w 1043188"/>
                <a:gd name="connsiteY2" fmla="*/ 476518 h 669702"/>
                <a:gd name="connsiteX3" fmla="*/ 115910 w 1043188"/>
                <a:gd name="connsiteY3" fmla="*/ 437882 h 669702"/>
                <a:gd name="connsiteX4" fmla="*/ 77273 w 1043188"/>
                <a:gd name="connsiteY4" fmla="*/ 412124 h 669702"/>
                <a:gd name="connsiteX5" fmla="*/ 38636 w 1043188"/>
                <a:gd name="connsiteY5" fmla="*/ 373487 h 669702"/>
                <a:gd name="connsiteX6" fmla="*/ 0 w 1043188"/>
                <a:gd name="connsiteY6" fmla="*/ 360609 h 669702"/>
                <a:gd name="connsiteX7" fmla="*/ 0 w 1043188"/>
                <a:gd name="connsiteY7" fmla="*/ 360609 h 669702"/>
                <a:gd name="connsiteX8" fmla="*/ 77273 w 1043188"/>
                <a:gd name="connsiteY8" fmla="*/ 154547 h 669702"/>
                <a:gd name="connsiteX9" fmla="*/ 347729 w 1043188"/>
                <a:gd name="connsiteY9" fmla="*/ 0 h 669702"/>
                <a:gd name="connsiteX10" fmla="*/ 682580 w 1043188"/>
                <a:gd name="connsiteY10" fmla="*/ 64394 h 669702"/>
                <a:gd name="connsiteX11" fmla="*/ 927279 w 1043188"/>
                <a:gd name="connsiteY11" fmla="*/ 206062 h 669702"/>
                <a:gd name="connsiteX12" fmla="*/ 1043188 w 1043188"/>
                <a:gd name="connsiteY12" fmla="*/ 412124 h 669702"/>
                <a:gd name="connsiteX13" fmla="*/ 1030310 w 1043188"/>
                <a:gd name="connsiteY13" fmla="*/ 579549 h 669702"/>
                <a:gd name="connsiteX14" fmla="*/ 953036 w 1043188"/>
                <a:gd name="connsiteY14" fmla="*/ 656823 h 669702"/>
                <a:gd name="connsiteX15" fmla="*/ 772732 w 1043188"/>
                <a:gd name="connsiteY15" fmla="*/ 669702 h 669702"/>
                <a:gd name="connsiteX16" fmla="*/ 695459 w 1043188"/>
                <a:gd name="connsiteY16" fmla="*/ 592428 h 669702"/>
                <a:gd name="connsiteX17" fmla="*/ 643943 w 1043188"/>
                <a:gd name="connsiteY17" fmla="*/ 579549 h 669702"/>
                <a:gd name="connsiteX18" fmla="*/ 643943 w 1043188"/>
                <a:gd name="connsiteY18" fmla="*/ 579549 h 669702"/>
                <a:gd name="connsiteX19" fmla="*/ 515155 w 1043188"/>
                <a:gd name="connsiteY19" fmla="*/ 579549 h 6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3188" h="669702">
                  <a:moveTo>
                    <a:pt x="515155" y="579549"/>
                  </a:moveTo>
                  <a:lnTo>
                    <a:pt x="257577" y="618186"/>
                  </a:lnTo>
                  <a:cubicBezTo>
                    <a:pt x="115837" y="391400"/>
                    <a:pt x="260547" y="595398"/>
                    <a:pt x="141667" y="476518"/>
                  </a:cubicBezTo>
                  <a:cubicBezTo>
                    <a:pt x="130722" y="465573"/>
                    <a:pt x="126855" y="448827"/>
                    <a:pt x="115910" y="437882"/>
                  </a:cubicBezTo>
                  <a:cubicBezTo>
                    <a:pt x="104965" y="426937"/>
                    <a:pt x="89164" y="422033"/>
                    <a:pt x="77273" y="412124"/>
                  </a:cubicBezTo>
                  <a:cubicBezTo>
                    <a:pt x="63281" y="400464"/>
                    <a:pt x="53791" y="383590"/>
                    <a:pt x="38636" y="373487"/>
                  </a:cubicBezTo>
                  <a:cubicBezTo>
                    <a:pt x="27341" y="365957"/>
                    <a:pt x="0" y="360609"/>
                    <a:pt x="0" y="360609"/>
                  </a:cubicBezTo>
                  <a:lnTo>
                    <a:pt x="0" y="360609"/>
                  </a:lnTo>
                  <a:lnTo>
                    <a:pt x="77273" y="154547"/>
                  </a:lnTo>
                  <a:lnTo>
                    <a:pt x="347729" y="0"/>
                  </a:lnTo>
                  <a:lnTo>
                    <a:pt x="682580" y="64394"/>
                  </a:lnTo>
                  <a:lnTo>
                    <a:pt x="927279" y="206062"/>
                  </a:lnTo>
                  <a:lnTo>
                    <a:pt x="1043188" y="412124"/>
                  </a:lnTo>
                  <a:lnTo>
                    <a:pt x="1030310" y="579549"/>
                  </a:lnTo>
                  <a:lnTo>
                    <a:pt x="953036" y="656823"/>
                  </a:lnTo>
                  <a:lnTo>
                    <a:pt x="772732" y="669702"/>
                  </a:lnTo>
                  <a:lnTo>
                    <a:pt x="695459" y="592428"/>
                  </a:lnTo>
                  <a:lnTo>
                    <a:pt x="643943" y="579549"/>
                  </a:lnTo>
                  <a:lnTo>
                    <a:pt x="643943" y="579549"/>
                  </a:lnTo>
                  <a:lnTo>
                    <a:pt x="515155" y="579549"/>
                  </a:lnTo>
                  <a:close/>
                </a:path>
              </a:pathLst>
            </a:custGeom>
            <a:blipFill>
              <a:blip r:embed="rId3" cstate="email"/>
              <a:tile tx="0" ty="0" sx="100000" sy="100000" flip="none" algn="tl"/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>
              <a:spLocks noChangeAspect="1"/>
            </p:cNvSpPr>
            <p:nvPr/>
          </p:nvSpPr>
          <p:spPr>
            <a:xfrm rot="11537906">
              <a:off x="7160486" y="4958626"/>
              <a:ext cx="1888050" cy="1321673"/>
            </a:xfrm>
            <a:custGeom>
              <a:avLst/>
              <a:gdLst>
                <a:gd name="connsiteX0" fmla="*/ 515155 w 1043188"/>
                <a:gd name="connsiteY0" fmla="*/ 579549 h 669702"/>
                <a:gd name="connsiteX1" fmla="*/ 257577 w 1043188"/>
                <a:gd name="connsiteY1" fmla="*/ 618186 h 669702"/>
                <a:gd name="connsiteX2" fmla="*/ 141667 w 1043188"/>
                <a:gd name="connsiteY2" fmla="*/ 476518 h 669702"/>
                <a:gd name="connsiteX3" fmla="*/ 115910 w 1043188"/>
                <a:gd name="connsiteY3" fmla="*/ 437882 h 669702"/>
                <a:gd name="connsiteX4" fmla="*/ 77273 w 1043188"/>
                <a:gd name="connsiteY4" fmla="*/ 412124 h 669702"/>
                <a:gd name="connsiteX5" fmla="*/ 38636 w 1043188"/>
                <a:gd name="connsiteY5" fmla="*/ 373487 h 669702"/>
                <a:gd name="connsiteX6" fmla="*/ 0 w 1043188"/>
                <a:gd name="connsiteY6" fmla="*/ 360609 h 669702"/>
                <a:gd name="connsiteX7" fmla="*/ 0 w 1043188"/>
                <a:gd name="connsiteY7" fmla="*/ 360609 h 669702"/>
                <a:gd name="connsiteX8" fmla="*/ 77273 w 1043188"/>
                <a:gd name="connsiteY8" fmla="*/ 154547 h 669702"/>
                <a:gd name="connsiteX9" fmla="*/ 347729 w 1043188"/>
                <a:gd name="connsiteY9" fmla="*/ 0 h 669702"/>
                <a:gd name="connsiteX10" fmla="*/ 682580 w 1043188"/>
                <a:gd name="connsiteY10" fmla="*/ 64394 h 669702"/>
                <a:gd name="connsiteX11" fmla="*/ 927279 w 1043188"/>
                <a:gd name="connsiteY11" fmla="*/ 206062 h 669702"/>
                <a:gd name="connsiteX12" fmla="*/ 1043188 w 1043188"/>
                <a:gd name="connsiteY12" fmla="*/ 412124 h 669702"/>
                <a:gd name="connsiteX13" fmla="*/ 1030310 w 1043188"/>
                <a:gd name="connsiteY13" fmla="*/ 579549 h 669702"/>
                <a:gd name="connsiteX14" fmla="*/ 953036 w 1043188"/>
                <a:gd name="connsiteY14" fmla="*/ 656823 h 669702"/>
                <a:gd name="connsiteX15" fmla="*/ 772732 w 1043188"/>
                <a:gd name="connsiteY15" fmla="*/ 669702 h 669702"/>
                <a:gd name="connsiteX16" fmla="*/ 695459 w 1043188"/>
                <a:gd name="connsiteY16" fmla="*/ 592428 h 669702"/>
                <a:gd name="connsiteX17" fmla="*/ 643943 w 1043188"/>
                <a:gd name="connsiteY17" fmla="*/ 579549 h 669702"/>
                <a:gd name="connsiteX18" fmla="*/ 643943 w 1043188"/>
                <a:gd name="connsiteY18" fmla="*/ 579549 h 669702"/>
                <a:gd name="connsiteX19" fmla="*/ 515155 w 1043188"/>
                <a:gd name="connsiteY19" fmla="*/ 579549 h 6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3188" h="669702">
                  <a:moveTo>
                    <a:pt x="515155" y="579549"/>
                  </a:moveTo>
                  <a:lnTo>
                    <a:pt x="257577" y="618186"/>
                  </a:lnTo>
                  <a:cubicBezTo>
                    <a:pt x="115837" y="391400"/>
                    <a:pt x="260547" y="595398"/>
                    <a:pt x="141667" y="476518"/>
                  </a:cubicBezTo>
                  <a:cubicBezTo>
                    <a:pt x="130722" y="465573"/>
                    <a:pt x="126855" y="448827"/>
                    <a:pt x="115910" y="437882"/>
                  </a:cubicBezTo>
                  <a:cubicBezTo>
                    <a:pt x="104965" y="426937"/>
                    <a:pt x="89164" y="422033"/>
                    <a:pt x="77273" y="412124"/>
                  </a:cubicBezTo>
                  <a:cubicBezTo>
                    <a:pt x="63281" y="400464"/>
                    <a:pt x="53791" y="383590"/>
                    <a:pt x="38636" y="373487"/>
                  </a:cubicBezTo>
                  <a:cubicBezTo>
                    <a:pt x="27341" y="365957"/>
                    <a:pt x="0" y="360609"/>
                    <a:pt x="0" y="360609"/>
                  </a:cubicBezTo>
                  <a:lnTo>
                    <a:pt x="0" y="360609"/>
                  </a:lnTo>
                  <a:lnTo>
                    <a:pt x="77273" y="154547"/>
                  </a:lnTo>
                  <a:lnTo>
                    <a:pt x="347729" y="0"/>
                  </a:lnTo>
                  <a:lnTo>
                    <a:pt x="682580" y="64394"/>
                  </a:lnTo>
                  <a:lnTo>
                    <a:pt x="927279" y="206062"/>
                  </a:lnTo>
                  <a:lnTo>
                    <a:pt x="1043188" y="412124"/>
                  </a:lnTo>
                  <a:lnTo>
                    <a:pt x="1030310" y="579549"/>
                  </a:lnTo>
                  <a:lnTo>
                    <a:pt x="953036" y="656823"/>
                  </a:lnTo>
                  <a:lnTo>
                    <a:pt x="772732" y="669702"/>
                  </a:lnTo>
                  <a:lnTo>
                    <a:pt x="695459" y="592428"/>
                  </a:lnTo>
                  <a:lnTo>
                    <a:pt x="643943" y="579549"/>
                  </a:lnTo>
                  <a:lnTo>
                    <a:pt x="643943" y="579549"/>
                  </a:lnTo>
                  <a:lnTo>
                    <a:pt x="515155" y="57954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Arrow 90"/>
            <p:cNvSpPr/>
            <p:nvPr/>
          </p:nvSpPr>
          <p:spPr>
            <a:xfrm rot="18126965">
              <a:off x="7750940" y="4446892"/>
              <a:ext cx="298120" cy="18985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ight Arrow 91"/>
            <p:cNvSpPr/>
            <p:nvPr/>
          </p:nvSpPr>
          <p:spPr>
            <a:xfrm rot="18840000">
              <a:off x="8079716" y="4590909"/>
              <a:ext cx="298120" cy="18985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ight Arrow 92"/>
            <p:cNvSpPr/>
            <p:nvPr/>
          </p:nvSpPr>
          <p:spPr>
            <a:xfrm rot="19680000">
              <a:off x="8427572" y="4743309"/>
              <a:ext cx="298120" cy="18985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Arrow 93"/>
            <p:cNvSpPr/>
            <p:nvPr/>
          </p:nvSpPr>
          <p:spPr>
            <a:xfrm rot="17040000">
              <a:off x="7390900" y="4302877"/>
              <a:ext cx="298120" cy="18985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Arrow 94"/>
            <p:cNvSpPr/>
            <p:nvPr/>
          </p:nvSpPr>
          <p:spPr>
            <a:xfrm rot="15540000">
              <a:off x="7071390" y="4293758"/>
              <a:ext cx="298120" cy="18985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ight Arrow 95"/>
            <p:cNvSpPr/>
            <p:nvPr/>
          </p:nvSpPr>
          <p:spPr>
            <a:xfrm rot="13500000">
              <a:off x="6827714" y="4601705"/>
              <a:ext cx="298120" cy="18985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Arrow 96"/>
            <p:cNvSpPr/>
            <p:nvPr/>
          </p:nvSpPr>
          <p:spPr>
            <a:xfrm rot="11640000">
              <a:off x="6678770" y="5006101"/>
              <a:ext cx="298120" cy="18985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Arrow 97"/>
            <p:cNvSpPr/>
            <p:nvPr/>
          </p:nvSpPr>
          <p:spPr>
            <a:xfrm rot="9840000">
              <a:off x="6750778" y="5438149"/>
              <a:ext cx="298120" cy="18985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Arrow 98"/>
            <p:cNvSpPr/>
            <p:nvPr/>
          </p:nvSpPr>
          <p:spPr>
            <a:xfrm rot="7860000">
              <a:off x="6989808" y="5842673"/>
              <a:ext cx="298120" cy="18985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Arrow 99"/>
            <p:cNvSpPr/>
            <p:nvPr/>
          </p:nvSpPr>
          <p:spPr>
            <a:xfrm rot="6300000">
              <a:off x="7317002" y="6189857"/>
              <a:ext cx="298120" cy="18985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56"/>
            <p:cNvGrpSpPr/>
            <p:nvPr/>
          </p:nvGrpSpPr>
          <p:grpSpPr>
            <a:xfrm rot="11551813">
              <a:off x="7277780" y="5109623"/>
              <a:ext cx="1624555" cy="1073187"/>
              <a:chOff x="7731793" y="5763505"/>
              <a:chExt cx="1195934" cy="841763"/>
            </a:xfrm>
          </p:grpSpPr>
          <p:sp>
            <p:nvSpPr>
              <p:cNvPr id="104" name="Freeform 103"/>
              <p:cNvSpPr>
                <a:spLocks noChangeAspect="1"/>
              </p:cNvSpPr>
              <p:nvPr/>
            </p:nvSpPr>
            <p:spPr>
              <a:xfrm>
                <a:off x="7731793" y="5763505"/>
                <a:ext cx="1195934" cy="841763"/>
              </a:xfrm>
              <a:custGeom>
                <a:avLst/>
                <a:gdLst>
                  <a:gd name="connsiteX0" fmla="*/ 515155 w 1043188"/>
                  <a:gd name="connsiteY0" fmla="*/ 579549 h 669702"/>
                  <a:gd name="connsiteX1" fmla="*/ 257577 w 1043188"/>
                  <a:gd name="connsiteY1" fmla="*/ 618186 h 669702"/>
                  <a:gd name="connsiteX2" fmla="*/ 141667 w 1043188"/>
                  <a:gd name="connsiteY2" fmla="*/ 476518 h 669702"/>
                  <a:gd name="connsiteX3" fmla="*/ 115910 w 1043188"/>
                  <a:gd name="connsiteY3" fmla="*/ 437882 h 669702"/>
                  <a:gd name="connsiteX4" fmla="*/ 77273 w 1043188"/>
                  <a:gd name="connsiteY4" fmla="*/ 412124 h 669702"/>
                  <a:gd name="connsiteX5" fmla="*/ 38636 w 1043188"/>
                  <a:gd name="connsiteY5" fmla="*/ 373487 h 669702"/>
                  <a:gd name="connsiteX6" fmla="*/ 0 w 1043188"/>
                  <a:gd name="connsiteY6" fmla="*/ 360609 h 669702"/>
                  <a:gd name="connsiteX7" fmla="*/ 0 w 1043188"/>
                  <a:gd name="connsiteY7" fmla="*/ 360609 h 669702"/>
                  <a:gd name="connsiteX8" fmla="*/ 77273 w 1043188"/>
                  <a:gd name="connsiteY8" fmla="*/ 154547 h 669702"/>
                  <a:gd name="connsiteX9" fmla="*/ 347729 w 1043188"/>
                  <a:gd name="connsiteY9" fmla="*/ 0 h 669702"/>
                  <a:gd name="connsiteX10" fmla="*/ 682580 w 1043188"/>
                  <a:gd name="connsiteY10" fmla="*/ 64394 h 669702"/>
                  <a:gd name="connsiteX11" fmla="*/ 927279 w 1043188"/>
                  <a:gd name="connsiteY11" fmla="*/ 206062 h 669702"/>
                  <a:gd name="connsiteX12" fmla="*/ 1043188 w 1043188"/>
                  <a:gd name="connsiteY12" fmla="*/ 412124 h 669702"/>
                  <a:gd name="connsiteX13" fmla="*/ 1030310 w 1043188"/>
                  <a:gd name="connsiteY13" fmla="*/ 579549 h 669702"/>
                  <a:gd name="connsiteX14" fmla="*/ 953036 w 1043188"/>
                  <a:gd name="connsiteY14" fmla="*/ 656823 h 669702"/>
                  <a:gd name="connsiteX15" fmla="*/ 772732 w 1043188"/>
                  <a:gd name="connsiteY15" fmla="*/ 669702 h 669702"/>
                  <a:gd name="connsiteX16" fmla="*/ 695459 w 1043188"/>
                  <a:gd name="connsiteY16" fmla="*/ 592428 h 669702"/>
                  <a:gd name="connsiteX17" fmla="*/ 643943 w 1043188"/>
                  <a:gd name="connsiteY17" fmla="*/ 579549 h 669702"/>
                  <a:gd name="connsiteX18" fmla="*/ 643943 w 1043188"/>
                  <a:gd name="connsiteY18" fmla="*/ 579549 h 669702"/>
                  <a:gd name="connsiteX19" fmla="*/ 515155 w 1043188"/>
                  <a:gd name="connsiteY19" fmla="*/ 579549 h 66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3188" h="669702">
                    <a:moveTo>
                      <a:pt x="515155" y="579549"/>
                    </a:moveTo>
                    <a:lnTo>
                      <a:pt x="257577" y="618186"/>
                    </a:lnTo>
                    <a:cubicBezTo>
                      <a:pt x="115837" y="391400"/>
                      <a:pt x="260547" y="595398"/>
                      <a:pt x="141667" y="476518"/>
                    </a:cubicBezTo>
                    <a:cubicBezTo>
                      <a:pt x="130722" y="465573"/>
                      <a:pt x="126855" y="448827"/>
                      <a:pt x="115910" y="437882"/>
                    </a:cubicBezTo>
                    <a:cubicBezTo>
                      <a:pt x="104965" y="426937"/>
                      <a:pt x="89164" y="422033"/>
                      <a:pt x="77273" y="412124"/>
                    </a:cubicBezTo>
                    <a:cubicBezTo>
                      <a:pt x="63281" y="400464"/>
                      <a:pt x="53791" y="383590"/>
                      <a:pt x="38636" y="373487"/>
                    </a:cubicBezTo>
                    <a:cubicBezTo>
                      <a:pt x="27341" y="365957"/>
                      <a:pt x="0" y="360609"/>
                      <a:pt x="0" y="360609"/>
                    </a:cubicBezTo>
                    <a:lnTo>
                      <a:pt x="0" y="360609"/>
                    </a:lnTo>
                    <a:lnTo>
                      <a:pt x="77273" y="154547"/>
                    </a:lnTo>
                    <a:lnTo>
                      <a:pt x="347729" y="0"/>
                    </a:lnTo>
                    <a:lnTo>
                      <a:pt x="682580" y="64394"/>
                    </a:lnTo>
                    <a:lnTo>
                      <a:pt x="927279" y="206062"/>
                    </a:lnTo>
                    <a:lnTo>
                      <a:pt x="1043188" y="412124"/>
                    </a:lnTo>
                    <a:lnTo>
                      <a:pt x="1030310" y="579549"/>
                    </a:lnTo>
                    <a:lnTo>
                      <a:pt x="953036" y="656823"/>
                    </a:lnTo>
                    <a:lnTo>
                      <a:pt x="772732" y="669702"/>
                    </a:lnTo>
                    <a:lnTo>
                      <a:pt x="695459" y="592428"/>
                    </a:lnTo>
                    <a:lnTo>
                      <a:pt x="643943" y="579549"/>
                    </a:lnTo>
                    <a:lnTo>
                      <a:pt x="643943" y="579549"/>
                    </a:lnTo>
                    <a:lnTo>
                      <a:pt x="515155" y="579549"/>
                    </a:ln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7812360" y="5847833"/>
                <a:ext cx="1043188" cy="669702"/>
              </a:xfrm>
              <a:custGeom>
                <a:avLst/>
                <a:gdLst>
                  <a:gd name="connsiteX0" fmla="*/ 515155 w 1043188"/>
                  <a:gd name="connsiteY0" fmla="*/ 579549 h 669702"/>
                  <a:gd name="connsiteX1" fmla="*/ 257577 w 1043188"/>
                  <a:gd name="connsiteY1" fmla="*/ 618186 h 669702"/>
                  <a:gd name="connsiteX2" fmla="*/ 141667 w 1043188"/>
                  <a:gd name="connsiteY2" fmla="*/ 476518 h 669702"/>
                  <a:gd name="connsiteX3" fmla="*/ 115910 w 1043188"/>
                  <a:gd name="connsiteY3" fmla="*/ 437882 h 669702"/>
                  <a:gd name="connsiteX4" fmla="*/ 77273 w 1043188"/>
                  <a:gd name="connsiteY4" fmla="*/ 412124 h 669702"/>
                  <a:gd name="connsiteX5" fmla="*/ 38636 w 1043188"/>
                  <a:gd name="connsiteY5" fmla="*/ 373487 h 669702"/>
                  <a:gd name="connsiteX6" fmla="*/ 0 w 1043188"/>
                  <a:gd name="connsiteY6" fmla="*/ 360609 h 669702"/>
                  <a:gd name="connsiteX7" fmla="*/ 0 w 1043188"/>
                  <a:gd name="connsiteY7" fmla="*/ 360609 h 669702"/>
                  <a:gd name="connsiteX8" fmla="*/ 77273 w 1043188"/>
                  <a:gd name="connsiteY8" fmla="*/ 154547 h 669702"/>
                  <a:gd name="connsiteX9" fmla="*/ 347729 w 1043188"/>
                  <a:gd name="connsiteY9" fmla="*/ 0 h 669702"/>
                  <a:gd name="connsiteX10" fmla="*/ 682580 w 1043188"/>
                  <a:gd name="connsiteY10" fmla="*/ 64394 h 669702"/>
                  <a:gd name="connsiteX11" fmla="*/ 927279 w 1043188"/>
                  <a:gd name="connsiteY11" fmla="*/ 206062 h 669702"/>
                  <a:gd name="connsiteX12" fmla="*/ 1043188 w 1043188"/>
                  <a:gd name="connsiteY12" fmla="*/ 412124 h 669702"/>
                  <a:gd name="connsiteX13" fmla="*/ 1030310 w 1043188"/>
                  <a:gd name="connsiteY13" fmla="*/ 579549 h 669702"/>
                  <a:gd name="connsiteX14" fmla="*/ 953036 w 1043188"/>
                  <a:gd name="connsiteY14" fmla="*/ 656823 h 669702"/>
                  <a:gd name="connsiteX15" fmla="*/ 772732 w 1043188"/>
                  <a:gd name="connsiteY15" fmla="*/ 669702 h 669702"/>
                  <a:gd name="connsiteX16" fmla="*/ 695459 w 1043188"/>
                  <a:gd name="connsiteY16" fmla="*/ 592428 h 669702"/>
                  <a:gd name="connsiteX17" fmla="*/ 643943 w 1043188"/>
                  <a:gd name="connsiteY17" fmla="*/ 579549 h 669702"/>
                  <a:gd name="connsiteX18" fmla="*/ 643943 w 1043188"/>
                  <a:gd name="connsiteY18" fmla="*/ 579549 h 669702"/>
                  <a:gd name="connsiteX19" fmla="*/ 515155 w 1043188"/>
                  <a:gd name="connsiteY19" fmla="*/ 579549 h 66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3188" h="669702">
                    <a:moveTo>
                      <a:pt x="515155" y="579549"/>
                    </a:moveTo>
                    <a:lnTo>
                      <a:pt x="257577" y="618186"/>
                    </a:lnTo>
                    <a:cubicBezTo>
                      <a:pt x="115837" y="391400"/>
                      <a:pt x="260547" y="595398"/>
                      <a:pt x="141667" y="476518"/>
                    </a:cubicBezTo>
                    <a:cubicBezTo>
                      <a:pt x="130722" y="465573"/>
                      <a:pt x="126855" y="448827"/>
                      <a:pt x="115910" y="437882"/>
                    </a:cubicBezTo>
                    <a:cubicBezTo>
                      <a:pt x="104965" y="426937"/>
                      <a:pt x="89164" y="422033"/>
                      <a:pt x="77273" y="412124"/>
                    </a:cubicBezTo>
                    <a:cubicBezTo>
                      <a:pt x="63281" y="400464"/>
                      <a:pt x="53791" y="383590"/>
                      <a:pt x="38636" y="373487"/>
                    </a:cubicBezTo>
                    <a:cubicBezTo>
                      <a:pt x="27341" y="365957"/>
                      <a:pt x="0" y="360609"/>
                      <a:pt x="0" y="360609"/>
                    </a:cubicBezTo>
                    <a:lnTo>
                      <a:pt x="0" y="360609"/>
                    </a:lnTo>
                    <a:lnTo>
                      <a:pt x="77273" y="154547"/>
                    </a:lnTo>
                    <a:lnTo>
                      <a:pt x="347729" y="0"/>
                    </a:lnTo>
                    <a:lnTo>
                      <a:pt x="682580" y="64394"/>
                    </a:lnTo>
                    <a:lnTo>
                      <a:pt x="927279" y="206062"/>
                    </a:lnTo>
                    <a:lnTo>
                      <a:pt x="1043188" y="412124"/>
                    </a:lnTo>
                    <a:lnTo>
                      <a:pt x="1030310" y="579549"/>
                    </a:lnTo>
                    <a:lnTo>
                      <a:pt x="953036" y="656823"/>
                    </a:lnTo>
                    <a:lnTo>
                      <a:pt x="772732" y="669702"/>
                    </a:lnTo>
                    <a:lnTo>
                      <a:pt x="695459" y="592428"/>
                    </a:lnTo>
                    <a:lnTo>
                      <a:pt x="643943" y="579549"/>
                    </a:lnTo>
                    <a:lnTo>
                      <a:pt x="643943" y="579549"/>
                    </a:lnTo>
                    <a:lnTo>
                      <a:pt x="515155" y="579549"/>
                    </a:lnTo>
                    <a:close/>
                  </a:path>
                </a:pathLst>
              </a:custGeom>
              <a:blipFill>
                <a:blip r:embed="rId2" cstate="email"/>
                <a:tile tx="0" ty="0" sx="100000" sy="100000" flip="none" algn="tl"/>
              </a:blip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415710" y="3543171"/>
              <a:ext cx="508218" cy="60590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Arial Black" pitchFamily="34" charset="0"/>
                </a:rPr>
                <a:t>X</a:t>
              </a:r>
              <a:endParaRPr lang="en-US" sz="2800" b="1" i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644008" y="3933056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69361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27584" y="1340768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137724"/>
                </a:solidFill>
                <a:latin typeface="Segoe UI" pitchFamily="34" charset="0"/>
                <a:cs typeface="Segoe UI" pitchFamily="34" charset="0"/>
              </a:rPr>
              <a:t>Organo</a:t>
            </a:r>
            <a:r>
              <a:rPr lang="en-US" sz="3600" b="1" u="sng" dirty="0" smtClean="0">
                <a:solidFill>
                  <a:srgbClr val="137724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u="sng" dirty="0" err="1" smtClean="0">
                <a:solidFill>
                  <a:srgbClr val="137724"/>
                </a:solidFill>
                <a:latin typeface="Segoe UI" pitchFamily="34" charset="0"/>
                <a:cs typeface="Segoe UI" pitchFamily="34" charset="0"/>
              </a:rPr>
              <a:t>Silane</a:t>
            </a:r>
            <a:r>
              <a:rPr lang="en-US" sz="3600" b="1" u="sng" dirty="0" smtClean="0">
                <a:solidFill>
                  <a:srgbClr val="137724"/>
                </a:solidFill>
                <a:latin typeface="Segoe UI" pitchFamily="34" charset="0"/>
                <a:cs typeface="Segoe UI" pitchFamily="34" charset="0"/>
              </a:rPr>
              <a:t> Benefits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u="sng" dirty="0">
              <a:latin typeface="Segoe UI" pitchFamily="34" charset="0"/>
              <a:cs typeface="Segoe UI" pitchFamily="34" charset="0"/>
            </a:endParaRP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Segoe UI" pitchFamily="34" charset="0"/>
                <a:cs typeface="Segoe UI" pitchFamily="34" charset="0"/>
              </a:rPr>
              <a:t>Efficiency</a:t>
            </a: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Segoe UI" pitchFamily="34" charset="0"/>
                <a:cs typeface="Segoe UI" pitchFamily="34" charset="0"/>
              </a:rPr>
              <a:t>Chemical Bond</a:t>
            </a: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Segoe UI" pitchFamily="34" charset="0"/>
                <a:cs typeface="Segoe UI" pitchFamily="34" charset="0"/>
              </a:rPr>
              <a:t>Heat Stable</a:t>
            </a: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Segoe UI" pitchFamily="34" charset="0"/>
                <a:cs typeface="Segoe UI" pitchFamily="34" charset="0"/>
              </a:rPr>
              <a:t>Environmentally friendly</a:t>
            </a: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endParaRPr lang="en-US" sz="32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-3141" y="6669361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2132856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/>
              <a:t>Organosilane</a:t>
            </a:r>
            <a:endParaRPr lang="en-US" sz="3200" u="sng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0.05-0.10% by weight of asphalt cement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3-6 gallon per 6000 gallon tanker load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860032" y="2132856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Traditional </a:t>
            </a:r>
            <a:r>
              <a:rPr lang="en-US" sz="3200" u="sng" dirty="0" err="1" smtClean="0"/>
              <a:t>Antistrips</a:t>
            </a:r>
            <a:endParaRPr lang="en-US" sz="3200" u="sng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0.25-0.75% by weight of asphalt cement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15-30 gallon per 6000 gallon tanker load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-2844824" y="694437"/>
            <a:ext cx="1476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137724"/>
                </a:solidFill>
                <a:latin typeface="Segoe UI" pitchFamily="34" charset="0"/>
                <a:cs typeface="Segoe UI" pitchFamily="34" charset="0"/>
              </a:rPr>
              <a:t>Organo</a:t>
            </a:r>
            <a:r>
              <a:rPr lang="en-US" sz="3600" b="1" u="sng" dirty="0" smtClean="0">
                <a:solidFill>
                  <a:srgbClr val="137724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u="sng" dirty="0" err="1" smtClean="0">
                <a:solidFill>
                  <a:srgbClr val="137724"/>
                </a:solidFill>
                <a:latin typeface="Segoe UI" pitchFamily="34" charset="0"/>
                <a:cs typeface="Segoe UI" pitchFamily="34" charset="0"/>
              </a:rPr>
              <a:t>Silane</a:t>
            </a:r>
            <a:r>
              <a:rPr lang="en-US" sz="3600" b="1" u="sng" dirty="0" smtClean="0">
                <a:solidFill>
                  <a:srgbClr val="137724"/>
                </a:solidFill>
                <a:latin typeface="Segoe UI" pitchFamily="34" charset="0"/>
                <a:cs typeface="Segoe UI" pitchFamily="34" charset="0"/>
              </a:rPr>
              <a:t> Benefits- Efficiency</a:t>
            </a:r>
            <a:endParaRPr lang="en-US" sz="3600" b="1" u="sng" dirty="0">
              <a:solidFill>
                <a:srgbClr val="137724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27488"/>
            <a:ext cx="9144000" cy="49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3141" y="6687696"/>
            <a:ext cx="9144000" cy="170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6349" y="620688"/>
            <a:ext cx="865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3F701A"/>
                </a:solidFill>
                <a:latin typeface="Segoe UI" pitchFamily="34" charset="0"/>
                <a:cs typeface="Segoe UI" pitchFamily="34" charset="0"/>
              </a:rPr>
              <a:t>Organo</a:t>
            </a:r>
            <a:r>
              <a:rPr lang="en-US" sz="3600" b="1" dirty="0" smtClean="0">
                <a:solidFill>
                  <a:srgbClr val="3F701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dirty="0" err="1" smtClean="0">
                <a:solidFill>
                  <a:srgbClr val="3F701A"/>
                </a:solidFill>
                <a:latin typeface="Segoe UI" pitchFamily="34" charset="0"/>
                <a:cs typeface="Segoe UI" pitchFamily="34" charset="0"/>
              </a:rPr>
              <a:t>Silane</a:t>
            </a:r>
            <a:r>
              <a:rPr lang="en-US" sz="3600" b="1" dirty="0" smtClean="0">
                <a:solidFill>
                  <a:srgbClr val="3F701A"/>
                </a:solidFill>
                <a:latin typeface="Segoe UI" pitchFamily="34" charset="0"/>
                <a:cs typeface="Segoe UI" pitchFamily="34" charset="0"/>
              </a:rPr>
              <a:t> Benefits-</a:t>
            </a:r>
          </a:p>
          <a:p>
            <a:pPr algn="ctr"/>
            <a:r>
              <a:rPr lang="en-US" sz="3600" b="1" dirty="0" smtClean="0">
                <a:solidFill>
                  <a:srgbClr val="3F701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3600" b="1" u="sng" dirty="0" smtClean="0">
                <a:solidFill>
                  <a:srgbClr val="3F701A"/>
                </a:solidFill>
                <a:latin typeface="Segoe UI" pitchFamily="34" charset="0"/>
                <a:cs typeface="Segoe UI" pitchFamily="34" charset="0"/>
              </a:rPr>
              <a:t>Permanent Chemical Bond </a:t>
            </a:r>
            <a:endParaRPr lang="en-US" sz="3600" b="1" u="sng" dirty="0">
              <a:solidFill>
                <a:srgbClr val="3F701A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967629" y="83671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331640" y="57332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 Hour Boiling Stripping Test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92080" y="57332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 Minute Boiling Stripping Test </a:t>
            </a:r>
            <a:endParaRPr 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8408" y="3789376"/>
            <a:ext cx="1491948" cy="23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0372" y="3256859"/>
            <a:ext cx="1788592" cy="3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0223" y="3298568"/>
            <a:ext cx="1842198" cy="29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8655" y="3226849"/>
            <a:ext cx="1788592" cy="3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8506" y="3268558"/>
            <a:ext cx="1842198" cy="29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4548" y="3184851"/>
            <a:ext cx="1788592" cy="3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4399" y="3226560"/>
            <a:ext cx="1842198" cy="29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1"/>
          <p:cNvGrpSpPr>
            <a:grpSpLocks noChangeAspect="1"/>
          </p:cNvGrpSpPr>
          <p:nvPr/>
        </p:nvGrpSpPr>
        <p:grpSpPr bwMode="auto">
          <a:xfrm>
            <a:off x="4636199" y="4224789"/>
            <a:ext cx="3248169" cy="1148427"/>
            <a:chOff x="1440" y="6770"/>
            <a:chExt cx="8460" cy="1828"/>
          </a:xfrm>
        </p:grpSpPr>
        <p:sp>
          <p:nvSpPr>
            <p:cNvPr id="39" name="AutoShape 165"/>
            <p:cNvSpPr>
              <a:spLocks noChangeAspect="1" noChangeArrowheads="1" noTextEdit="1"/>
            </p:cNvSpPr>
            <p:nvPr/>
          </p:nvSpPr>
          <p:spPr bwMode="auto">
            <a:xfrm>
              <a:off x="1440" y="6770"/>
              <a:ext cx="8460" cy="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418"/>
            <p:cNvSpPr>
              <a:spLocks noChangeArrowheads="1"/>
            </p:cNvSpPr>
            <p:nvPr/>
          </p:nvSpPr>
          <p:spPr bwMode="auto">
            <a:xfrm>
              <a:off x="3054" y="7392"/>
              <a:ext cx="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1" name="Rectangle 419"/>
            <p:cNvSpPr>
              <a:spLocks noChangeArrowheads="1"/>
            </p:cNvSpPr>
            <p:nvPr/>
          </p:nvSpPr>
          <p:spPr bwMode="auto">
            <a:xfrm>
              <a:off x="3514" y="718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3" name="Rectangle 420"/>
            <p:cNvSpPr>
              <a:spLocks noChangeArrowheads="1"/>
            </p:cNvSpPr>
            <p:nvPr/>
          </p:nvSpPr>
          <p:spPr bwMode="auto">
            <a:xfrm>
              <a:off x="3637" y="7184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4" name="Line 421"/>
            <p:cNvSpPr>
              <a:spLocks noChangeShapeType="1"/>
            </p:cNvSpPr>
            <p:nvPr/>
          </p:nvSpPr>
          <p:spPr bwMode="auto">
            <a:xfrm flipV="1">
              <a:off x="3212" y="7307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22"/>
            <p:cNvSpPr>
              <a:spLocks noChangeArrowheads="1"/>
            </p:cNvSpPr>
            <p:nvPr/>
          </p:nvSpPr>
          <p:spPr bwMode="auto">
            <a:xfrm>
              <a:off x="4004" y="7392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6" name="Line 423"/>
            <p:cNvSpPr>
              <a:spLocks noChangeShapeType="1"/>
            </p:cNvSpPr>
            <p:nvPr/>
          </p:nvSpPr>
          <p:spPr bwMode="auto">
            <a:xfrm>
              <a:off x="3716" y="7311"/>
              <a:ext cx="273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24"/>
            <p:cNvSpPr>
              <a:spLocks noChangeArrowheads="1"/>
            </p:cNvSpPr>
            <p:nvPr/>
          </p:nvSpPr>
          <p:spPr bwMode="auto">
            <a:xfrm>
              <a:off x="4464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48" name="Rectangle 425"/>
            <p:cNvSpPr>
              <a:spLocks noChangeArrowheads="1"/>
            </p:cNvSpPr>
            <p:nvPr/>
          </p:nvSpPr>
          <p:spPr bwMode="auto">
            <a:xfrm>
              <a:off x="4587" y="718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50" name="Line 426"/>
            <p:cNvSpPr>
              <a:spLocks noChangeShapeType="1"/>
            </p:cNvSpPr>
            <p:nvPr/>
          </p:nvSpPr>
          <p:spPr bwMode="auto">
            <a:xfrm flipV="1">
              <a:off x="4162" y="7307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27"/>
            <p:cNvSpPr>
              <a:spLocks noChangeArrowheads="1"/>
            </p:cNvSpPr>
            <p:nvPr/>
          </p:nvSpPr>
          <p:spPr bwMode="auto">
            <a:xfrm>
              <a:off x="4954" y="7392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52" name="Line 428"/>
            <p:cNvSpPr>
              <a:spLocks noChangeShapeType="1"/>
            </p:cNvSpPr>
            <p:nvPr/>
          </p:nvSpPr>
          <p:spPr bwMode="auto">
            <a:xfrm>
              <a:off x="4668" y="7311"/>
              <a:ext cx="271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429"/>
            <p:cNvSpPr>
              <a:spLocks noChangeArrowheads="1"/>
            </p:cNvSpPr>
            <p:nvPr/>
          </p:nvSpPr>
          <p:spPr bwMode="auto">
            <a:xfrm>
              <a:off x="5416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54" name="Rectangle 430"/>
            <p:cNvSpPr>
              <a:spLocks noChangeArrowheads="1"/>
            </p:cNvSpPr>
            <p:nvPr/>
          </p:nvSpPr>
          <p:spPr bwMode="auto">
            <a:xfrm>
              <a:off x="5537" y="718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55" name="Line 431"/>
            <p:cNvSpPr>
              <a:spLocks noChangeShapeType="1"/>
            </p:cNvSpPr>
            <p:nvPr/>
          </p:nvSpPr>
          <p:spPr bwMode="auto">
            <a:xfrm flipV="1">
              <a:off x="5113" y="7307"/>
              <a:ext cx="281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432"/>
            <p:cNvSpPr>
              <a:spLocks noChangeArrowheads="1"/>
            </p:cNvSpPr>
            <p:nvPr/>
          </p:nvSpPr>
          <p:spPr bwMode="auto">
            <a:xfrm>
              <a:off x="5907" y="7392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57" name="Line 433"/>
            <p:cNvSpPr>
              <a:spLocks noChangeShapeType="1"/>
            </p:cNvSpPr>
            <p:nvPr/>
          </p:nvSpPr>
          <p:spPr bwMode="auto">
            <a:xfrm>
              <a:off x="5617" y="7311"/>
              <a:ext cx="272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434"/>
            <p:cNvSpPr>
              <a:spLocks noChangeArrowheads="1"/>
            </p:cNvSpPr>
            <p:nvPr/>
          </p:nvSpPr>
          <p:spPr bwMode="auto">
            <a:xfrm>
              <a:off x="6365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59" name="Rectangle 435"/>
            <p:cNvSpPr>
              <a:spLocks noChangeArrowheads="1"/>
            </p:cNvSpPr>
            <p:nvPr/>
          </p:nvSpPr>
          <p:spPr bwMode="auto">
            <a:xfrm>
              <a:off x="6486" y="7184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60" name="Line 436"/>
            <p:cNvSpPr>
              <a:spLocks noChangeShapeType="1"/>
            </p:cNvSpPr>
            <p:nvPr/>
          </p:nvSpPr>
          <p:spPr bwMode="auto">
            <a:xfrm flipV="1">
              <a:off x="6063" y="7307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437"/>
            <p:cNvSpPr>
              <a:spLocks noChangeArrowheads="1"/>
            </p:cNvSpPr>
            <p:nvPr/>
          </p:nvSpPr>
          <p:spPr bwMode="auto">
            <a:xfrm>
              <a:off x="6857" y="7392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62" name="Line 438"/>
            <p:cNvSpPr>
              <a:spLocks noChangeShapeType="1"/>
            </p:cNvSpPr>
            <p:nvPr/>
          </p:nvSpPr>
          <p:spPr bwMode="auto">
            <a:xfrm>
              <a:off x="6567" y="7311"/>
              <a:ext cx="273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439"/>
            <p:cNvSpPr>
              <a:spLocks noChangeArrowheads="1"/>
            </p:cNvSpPr>
            <p:nvPr/>
          </p:nvSpPr>
          <p:spPr bwMode="auto">
            <a:xfrm>
              <a:off x="7315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64" name="Rectangle 440"/>
            <p:cNvSpPr>
              <a:spLocks noChangeArrowheads="1"/>
            </p:cNvSpPr>
            <p:nvPr/>
          </p:nvSpPr>
          <p:spPr bwMode="auto">
            <a:xfrm>
              <a:off x="7438" y="718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65" name="Line 441"/>
            <p:cNvSpPr>
              <a:spLocks noChangeShapeType="1"/>
            </p:cNvSpPr>
            <p:nvPr/>
          </p:nvSpPr>
          <p:spPr bwMode="auto">
            <a:xfrm flipV="1">
              <a:off x="7012" y="7307"/>
              <a:ext cx="281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442"/>
            <p:cNvSpPr>
              <a:spLocks noChangeArrowheads="1"/>
            </p:cNvSpPr>
            <p:nvPr/>
          </p:nvSpPr>
          <p:spPr bwMode="auto">
            <a:xfrm>
              <a:off x="7804" y="7392"/>
              <a:ext cx="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67" name="Line 443"/>
            <p:cNvSpPr>
              <a:spLocks noChangeShapeType="1"/>
            </p:cNvSpPr>
            <p:nvPr/>
          </p:nvSpPr>
          <p:spPr bwMode="auto">
            <a:xfrm>
              <a:off x="7517" y="7311"/>
              <a:ext cx="273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444"/>
            <p:cNvSpPr>
              <a:spLocks noChangeArrowheads="1"/>
            </p:cNvSpPr>
            <p:nvPr/>
          </p:nvSpPr>
          <p:spPr bwMode="auto">
            <a:xfrm>
              <a:off x="8266" y="718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69" name="Rectangle 445"/>
            <p:cNvSpPr>
              <a:spLocks noChangeArrowheads="1"/>
            </p:cNvSpPr>
            <p:nvPr/>
          </p:nvSpPr>
          <p:spPr bwMode="auto">
            <a:xfrm>
              <a:off x="8389" y="7184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70" name="Line 446"/>
            <p:cNvSpPr>
              <a:spLocks noChangeShapeType="1"/>
            </p:cNvSpPr>
            <p:nvPr/>
          </p:nvSpPr>
          <p:spPr bwMode="auto">
            <a:xfrm flipV="1">
              <a:off x="7962" y="7307"/>
              <a:ext cx="282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447"/>
            <p:cNvSpPr>
              <a:spLocks noChangeArrowheads="1"/>
            </p:cNvSpPr>
            <p:nvPr/>
          </p:nvSpPr>
          <p:spPr bwMode="auto">
            <a:xfrm>
              <a:off x="8754" y="7392"/>
              <a:ext cx="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79" name="Line 448"/>
            <p:cNvSpPr>
              <a:spLocks noChangeShapeType="1"/>
            </p:cNvSpPr>
            <p:nvPr/>
          </p:nvSpPr>
          <p:spPr bwMode="auto">
            <a:xfrm>
              <a:off x="8468" y="7311"/>
              <a:ext cx="271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449"/>
            <p:cNvSpPr>
              <a:spLocks noChangeArrowheads="1"/>
            </p:cNvSpPr>
            <p:nvPr/>
          </p:nvSpPr>
          <p:spPr bwMode="auto">
            <a:xfrm>
              <a:off x="9216" y="718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81" name="Rectangle 450"/>
            <p:cNvSpPr>
              <a:spLocks noChangeArrowheads="1"/>
            </p:cNvSpPr>
            <p:nvPr/>
          </p:nvSpPr>
          <p:spPr bwMode="auto">
            <a:xfrm>
              <a:off x="9339" y="718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82" name="Line 451"/>
            <p:cNvSpPr>
              <a:spLocks noChangeShapeType="1"/>
            </p:cNvSpPr>
            <p:nvPr/>
          </p:nvSpPr>
          <p:spPr bwMode="auto">
            <a:xfrm flipV="1">
              <a:off x="8914" y="7307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452"/>
            <p:cNvSpPr>
              <a:spLocks noChangeArrowheads="1"/>
            </p:cNvSpPr>
            <p:nvPr/>
          </p:nvSpPr>
          <p:spPr bwMode="auto">
            <a:xfrm>
              <a:off x="9707" y="7392"/>
              <a:ext cx="13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84" name="Line 453"/>
            <p:cNvSpPr>
              <a:spLocks noChangeShapeType="1"/>
            </p:cNvSpPr>
            <p:nvPr/>
          </p:nvSpPr>
          <p:spPr bwMode="auto">
            <a:xfrm>
              <a:off x="9418" y="7311"/>
              <a:ext cx="271" cy="1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454"/>
            <p:cNvSpPr>
              <a:spLocks noChangeArrowheads="1"/>
            </p:cNvSpPr>
            <p:nvPr/>
          </p:nvSpPr>
          <p:spPr bwMode="auto">
            <a:xfrm>
              <a:off x="3531" y="7599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86" name="Line 455"/>
            <p:cNvSpPr>
              <a:spLocks noChangeShapeType="1"/>
            </p:cNvSpPr>
            <p:nvPr/>
          </p:nvSpPr>
          <p:spPr bwMode="auto">
            <a:xfrm>
              <a:off x="3602" y="7344"/>
              <a:ext cx="2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456"/>
            <p:cNvSpPr>
              <a:spLocks noChangeArrowheads="1"/>
            </p:cNvSpPr>
            <p:nvPr/>
          </p:nvSpPr>
          <p:spPr bwMode="auto">
            <a:xfrm>
              <a:off x="3929" y="789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88" name="Rectangle 457"/>
            <p:cNvSpPr>
              <a:spLocks noChangeArrowheads="1"/>
            </p:cNvSpPr>
            <p:nvPr/>
          </p:nvSpPr>
          <p:spPr bwMode="auto">
            <a:xfrm>
              <a:off x="4050" y="7894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89" name="Line 458"/>
            <p:cNvSpPr>
              <a:spLocks noChangeShapeType="1"/>
            </p:cNvSpPr>
            <p:nvPr/>
          </p:nvSpPr>
          <p:spPr bwMode="auto">
            <a:xfrm>
              <a:off x="3678" y="7733"/>
              <a:ext cx="240" cy="1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459"/>
            <p:cNvSpPr>
              <a:spLocks noChangeArrowheads="1"/>
            </p:cNvSpPr>
            <p:nvPr/>
          </p:nvSpPr>
          <p:spPr bwMode="auto">
            <a:xfrm>
              <a:off x="3645" y="8253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92" name="Line 460"/>
            <p:cNvSpPr>
              <a:spLocks noChangeShapeType="1"/>
            </p:cNvSpPr>
            <p:nvPr/>
          </p:nvSpPr>
          <p:spPr bwMode="auto">
            <a:xfrm flipH="1">
              <a:off x="3766" y="8042"/>
              <a:ext cx="170" cy="2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461"/>
            <p:cNvSpPr>
              <a:spLocks noChangeArrowheads="1"/>
            </p:cNvSpPr>
            <p:nvPr/>
          </p:nvSpPr>
          <p:spPr bwMode="auto">
            <a:xfrm>
              <a:off x="4481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95" name="Rectangle 462"/>
            <p:cNvSpPr>
              <a:spLocks noChangeArrowheads="1"/>
            </p:cNvSpPr>
            <p:nvPr/>
          </p:nvSpPr>
          <p:spPr bwMode="auto">
            <a:xfrm>
              <a:off x="4624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96" name="Line 463"/>
            <p:cNvSpPr>
              <a:spLocks noChangeShapeType="1"/>
            </p:cNvSpPr>
            <p:nvPr/>
          </p:nvSpPr>
          <p:spPr bwMode="auto">
            <a:xfrm flipV="1">
              <a:off x="4552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64"/>
            <p:cNvSpPr>
              <a:spLocks noChangeShapeType="1"/>
            </p:cNvSpPr>
            <p:nvPr/>
          </p:nvSpPr>
          <p:spPr bwMode="auto">
            <a:xfrm flipV="1">
              <a:off x="4552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465"/>
            <p:cNvSpPr>
              <a:spLocks noChangeArrowheads="1"/>
            </p:cNvSpPr>
            <p:nvPr/>
          </p:nvSpPr>
          <p:spPr bwMode="auto">
            <a:xfrm>
              <a:off x="3531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99" name="Rectangle 466"/>
            <p:cNvSpPr>
              <a:spLocks noChangeArrowheads="1"/>
            </p:cNvSpPr>
            <p:nvPr/>
          </p:nvSpPr>
          <p:spPr bwMode="auto">
            <a:xfrm>
              <a:off x="3672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00" name="Line 467"/>
            <p:cNvSpPr>
              <a:spLocks noChangeShapeType="1"/>
            </p:cNvSpPr>
            <p:nvPr/>
          </p:nvSpPr>
          <p:spPr bwMode="auto">
            <a:xfrm flipV="1">
              <a:off x="3602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68"/>
            <p:cNvSpPr>
              <a:spLocks noChangeShapeType="1"/>
            </p:cNvSpPr>
            <p:nvPr/>
          </p:nvSpPr>
          <p:spPr bwMode="auto">
            <a:xfrm flipV="1">
              <a:off x="3602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469"/>
            <p:cNvSpPr>
              <a:spLocks noChangeArrowheads="1"/>
            </p:cNvSpPr>
            <p:nvPr/>
          </p:nvSpPr>
          <p:spPr bwMode="auto">
            <a:xfrm>
              <a:off x="4620" y="7586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03" name="Line 470"/>
            <p:cNvSpPr>
              <a:spLocks noChangeShapeType="1"/>
            </p:cNvSpPr>
            <p:nvPr/>
          </p:nvSpPr>
          <p:spPr bwMode="auto">
            <a:xfrm>
              <a:off x="4583" y="7348"/>
              <a:ext cx="85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471"/>
            <p:cNvSpPr>
              <a:spLocks noChangeArrowheads="1"/>
            </p:cNvSpPr>
            <p:nvPr/>
          </p:nvSpPr>
          <p:spPr bwMode="auto">
            <a:xfrm>
              <a:off x="4464" y="7986"/>
              <a:ext cx="9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05" name="Rectangle 472"/>
            <p:cNvSpPr>
              <a:spLocks noChangeArrowheads="1"/>
            </p:cNvSpPr>
            <p:nvPr/>
          </p:nvSpPr>
          <p:spPr bwMode="auto">
            <a:xfrm>
              <a:off x="4587" y="7986"/>
              <a:ext cx="4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06" name="Line 473"/>
            <p:cNvSpPr>
              <a:spLocks noChangeShapeType="1"/>
            </p:cNvSpPr>
            <p:nvPr/>
          </p:nvSpPr>
          <p:spPr bwMode="auto">
            <a:xfrm flipH="1">
              <a:off x="4581" y="7742"/>
              <a:ext cx="83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474"/>
            <p:cNvSpPr>
              <a:spLocks noChangeArrowheads="1"/>
            </p:cNvSpPr>
            <p:nvPr/>
          </p:nvSpPr>
          <p:spPr bwMode="auto">
            <a:xfrm>
              <a:off x="4620" y="8387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08" name="Line 475"/>
            <p:cNvSpPr>
              <a:spLocks noChangeShapeType="1"/>
            </p:cNvSpPr>
            <p:nvPr/>
          </p:nvSpPr>
          <p:spPr bwMode="auto">
            <a:xfrm>
              <a:off x="4583" y="8149"/>
              <a:ext cx="85" cy="2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476"/>
            <p:cNvSpPr>
              <a:spLocks noChangeArrowheads="1"/>
            </p:cNvSpPr>
            <p:nvPr/>
          </p:nvSpPr>
          <p:spPr bwMode="auto">
            <a:xfrm>
              <a:off x="5430" y="7599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10" name="Line 477"/>
            <p:cNvSpPr>
              <a:spLocks noChangeShapeType="1"/>
            </p:cNvSpPr>
            <p:nvPr/>
          </p:nvSpPr>
          <p:spPr bwMode="auto">
            <a:xfrm>
              <a:off x="5500" y="7344"/>
              <a:ext cx="2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478"/>
            <p:cNvSpPr>
              <a:spLocks noChangeArrowheads="1"/>
            </p:cNvSpPr>
            <p:nvPr/>
          </p:nvSpPr>
          <p:spPr bwMode="auto">
            <a:xfrm>
              <a:off x="5716" y="7960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12" name="Rectangle 479"/>
            <p:cNvSpPr>
              <a:spLocks noChangeArrowheads="1"/>
            </p:cNvSpPr>
            <p:nvPr/>
          </p:nvSpPr>
          <p:spPr bwMode="auto">
            <a:xfrm>
              <a:off x="5837" y="7960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13" name="Line 480"/>
            <p:cNvSpPr>
              <a:spLocks noChangeShapeType="1"/>
            </p:cNvSpPr>
            <p:nvPr/>
          </p:nvSpPr>
          <p:spPr bwMode="auto">
            <a:xfrm>
              <a:off x="5555" y="7745"/>
              <a:ext cx="169" cy="2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481"/>
            <p:cNvSpPr>
              <a:spLocks noChangeArrowheads="1"/>
            </p:cNvSpPr>
            <p:nvPr/>
          </p:nvSpPr>
          <p:spPr bwMode="auto">
            <a:xfrm>
              <a:off x="5430" y="8319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15" name="Line 482"/>
            <p:cNvSpPr>
              <a:spLocks noChangeShapeType="1"/>
            </p:cNvSpPr>
            <p:nvPr/>
          </p:nvSpPr>
          <p:spPr bwMode="auto">
            <a:xfrm flipH="1">
              <a:off x="5551" y="8107"/>
              <a:ext cx="171" cy="2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483"/>
            <p:cNvSpPr>
              <a:spLocks noChangeArrowheads="1"/>
            </p:cNvSpPr>
            <p:nvPr/>
          </p:nvSpPr>
          <p:spPr bwMode="auto">
            <a:xfrm>
              <a:off x="6380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17" name="Rectangle 484"/>
            <p:cNvSpPr>
              <a:spLocks noChangeArrowheads="1"/>
            </p:cNvSpPr>
            <p:nvPr/>
          </p:nvSpPr>
          <p:spPr bwMode="auto">
            <a:xfrm>
              <a:off x="6523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18" name="Line 485"/>
            <p:cNvSpPr>
              <a:spLocks noChangeShapeType="1"/>
            </p:cNvSpPr>
            <p:nvPr/>
          </p:nvSpPr>
          <p:spPr bwMode="auto">
            <a:xfrm flipV="1">
              <a:off x="6451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86"/>
            <p:cNvSpPr>
              <a:spLocks noChangeShapeType="1"/>
            </p:cNvSpPr>
            <p:nvPr/>
          </p:nvSpPr>
          <p:spPr bwMode="auto">
            <a:xfrm flipV="1">
              <a:off x="6451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487"/>
            <p:cNvSpPr>
              <a:spLocks noChangeArrowheads="1"/>
            </p:cNvSpPr>
            <p:nvPr/>
          </p:nvSpPr>
          <p:spPr bwMode="auto">
            <a:xfrm>
              <a:off x="6380" y="7599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21" name="Line 488"/>
            <p:cNvSpPr>
              <a:spLocks noChangeShapeType="1"/>
            </p:cNvSpPr>
            <p:nvPr/>
          </p:nvSpPr>
          <p:spPr bwMode="auto">
            <a:xfrm>
              <a:off x="6451" y="7344"/>
              <a:ext cx="2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489"/>
            <p:cNvSpPr>
              <a:spLocks noChangeArrowheads="1"/>
            </p:cNvSpPr>
            <p:nvPr/>
          </p:nvSpPr>
          <p:spPr bwMode="auto">
            <a:xfrm>
              <a:off x="6640" y="7960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23" name="Rectangle 490"/>
            <p:cNvSpPr>
              <a:spLocks noChangeArrowheads="1"/>
            </p:cNvSpPr>
            <p:nvPr/>
          </p:nvSpPr>
          <p:spPr bwMode="auto">
            <a:xfrm>
              <a:off x="6759" y="7960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24" name="Line 491"/>
            <p:cNvSpPr>
              <a:spLocks noChangeShapeType="1"/>
            </p:cNvSpPr>
            <p:nvPr/>
          </p:nvSpPr>
          <p:spPr bwMode="auto">
            <a:xfrm>
              <a:off x="6506" y="7745"/>
              <a:ext cx="162" cy="2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492"/>
            <p:cNvSpPr>
              <a:spLocks noChangeArrowheads="1"/>
            </p:cNvSpPr>
            <p:nvPr/>
          </p:nvSpPr>
          <p:spPr bwMode="auto">
            <a:xfrm>
              <a:off x="6380" y="8319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28" name="Line 493"/>
            <p:cNvSpPr>
              <a:spLocks noChangeShapeType="1"/>
            </p:cNvSpPr>
            <p:nvPr/>
          </p:nvSpPr>
          <p:spPr bwMode="auto">
            <a:xfrm flipH="1">
              <a:off x="6501" y="8116"/>
              <a:ext cx="165" cy="2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494"/>
            <p:cNvSpPr>
              <a:spLocks noChangeArrowheads="1"/>
            </p:cNvSpPr>
            <p:nvPr/>
          </p:nvSpPr>
          <p:spPr bwMode="auto">
            <a:xfrm>
              <a:off x="3370" y="7894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30" name="Line 495"/>
            <p:cNvSpPr>
              <a:spLocks noChangeShapeType="1"/>
            </p:cNvSpPr>
            <p:nvPr/>
          </p:nvSpPr>
          <p:spPr bwMode="auto">
            <a:xfrm flipH="1">
              <a:off x="3538" y="7971"/>
              <a:ext cx="361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496"/>
            <p:cNvSpPr>
              <a:spLocks noChangeShapeType="1"/>
            </p:cNvSpPr>
            <p:nvPr/>
          </p:nvSpPr>
          <p:spPr bwMode="auto">
            <a:xfrm flipV="1">
              <a:off x="4101" y="7568"/>
              <a:ext cx="114" cy="3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497"/>
            <p:cNvSpPr>
              <a:spLocks noChangeArrowheads="1"/>
            </p:cNvSpPr>
            <p:nvPr/>
          </p:nvSpPr>
          <p:spPr bwMode="auto">
            <a:xfrm>
              <a:off x="5029" y="7986"/>
              <a:ext cx="1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34" name="Line 498"/>
            <p:cNvSpPr>
              <a:spLocks noChangeShapeType="1"/>
            </p:cNvSpPr>
            <p:nvPr/>
          </p:nvSpPr>
          <p:spPr bwMode="auto">
            <a:xfrm>
              <a:off x="4660" y="8063"/>
              <a:ext cx="34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499"/>
            <p:cNvSpPr>
              <a:spLocks noChangeArrowheads="1"/>
            </p:cNvSpPr>
            <p:nvPr/>
          </p:nvSpPr>
          <p:spPr bwMode="auto">
            <a:xfrm>
              <a:off x="4004" y="8193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36" name="Line 500"/>
            <p:cNvSpPr>
              <a:spLocks noChangeShapeType="1"/>
            </p:cNvSpPr>
            <p:nvPr/>
          </p:nvSpPr>
          <p:spPr bwMode="auto">
            <a:xfrm flipH="1">
              <a:off x="4162" y="8110"/>
              <a:ext cx="280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501"/>
            <p:cNvSpPr>
              <a:spLocks noChangeShapeType="1"/>
            </p:cNvSpPr>
            <p:nvPr/>
          </p:nvSpPr>
          <p:spPr bwMode="auto">
            <a:xfrm flipV="1">
              <a:off x="5801" y="7634"/>
              <a:ext cx="119" cy="3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502"/>
            <p:cNvSpPr>
              <a:spLocks noChangeShapeType="1"/>
            </p:cNvSpPr>
            <p:nvPr/>
          </p:nvSpPr>
          <p:spPr bwMode="auto">
            <a:xfrm flipH="1" flipV="1">
              <a:off x="5298" y="7826"/>
              <a:ext cx="394" cy="17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503"/>
            <p:cNvSpPr>
              <a:spLocks noChangeArrowheads="1"/>
            </p:cNvSpPr>
            <p:nvPr/>
          </p:nvSpPr>
          <p:spPr bwMode="auto">
            <a:xfrm>
              <a:off x="7132" y="8167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40" name="Line 504"/>
            <p:cNvSpPr>
              <a:spLocks noChangeShapeType="1"/>
            </p:cNvSpPr>
            <p:nvPr/>
          </p:nvSpPr>
          <p:spPr bwMode="auto">
            <a:xfrm>
              <a:off x="6842" y="8086"/>
              <a:ext cx="271" cy="1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505"/>
            <p:cNvSpPr>
              <a:spLocks noChangeArrowheads="1"/>
            </p:cNvSpPr>
            <p:nvPr/>
          </p:nvSpPr>
          <p:spPr bwMode="auto">
            <a:xfrm>
              <a:off x="6107" y="796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42" name="Line 506"/>
            <p:cNvSpPr>
              <a:spLocks noChangeShapeType="1"/>
            </p:cNvSpPr>
            <p:nvPr/>
          </p:nvSpPr>
          <p:spPr bwMode="auto">
            <a:xfrm flipH="1">
              <a:off x="6275" y="8037"/>
              <a:ext cx="334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507"/>
            <p:cNvSpPr>
              <a:spLocks noChangeArrowheads="1"/>
            </p:cNvSpPr>
            <p:nvPr/>
          </p:nvSpPr>
          <p:spPr bwMode="auto">
            <a:xfrm>
              <a:off x="7331" y="7599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44" name="Line 508"/>
            <p:cNvSpPr>
              <a:spLocks noChangeShapeType="1"/>
            </p:cNvSpPr>
            <p:nvPr/>
          </p:nvSpPr>
          <p:spPr bwMode="auto">
            <a:xfrm>
              <a:off x="7403" y="7344"/>
              <a:ext cx="2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509"/>
            <p:cNvSpPr>
              <a:spLocks noChangeArrowheads="1"/>
            </p:cNvSpPr>
            <p:nvPr/>
          </p:nvSpPr>
          <p:spPr bwMode="auto">
            <a:xfrm>
              <a:off x="7729" y="7894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46" name="Rectangle 510"/>
            <p:cNvSpPr>
              <a:spLocks noChangeArrowheads="1"/>
            </p:cNvSpPr>
            <p:nvPr/>
          </p:nvSpPr>
          <p:spPr bwMode="auto">
            <a:xfrm>
              <a:off x="7850" y="7894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47" name="Line 511"/>
            <p:cNvSpPr>
              <a:spLocks noChangeShapeType="1"/>
            </p:cNvSpPr>
            <p:nvPr/>
          </p:nvSpPr>
          <p:spPr bwMode="auto">
            <a:xfrm>
              <a:off x="7478" y="7733"/>
              <a:ext cx="240" cy="1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512"/>
            <p:cNvSpPr>
              <a:spLocks noChangeArrowheads="1"/>
            </p:cNvSpPr>
            <p:nvPr/>
          </p:nvSpPr>
          <p:spPr bwMode="auto">
            <a:xfrm>
              <a:off x="7577" y="8295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49" name="Line 513"/>
            <p:cNvSpPr>
              <a:spLocks noChangeShapeType="1"/>
            </p:cNvSpPr>
            <p:nvPr/>
          </p:nvSpPr>
          <p:spPr bwMode="auto">
            <a:xfrm flipH="1">
              <a:off x="7672" y="8050"/>
              <a:ext cx="90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514"/>
            <p:cNvSpPr>
              <a:spLocks noChangeArrowheads="1"/>
            </p:cNvSpPr>
            <p:nvPr/>
          </p:nvSpPr>
          <p:spPr bwMode="auto">
            <a:xfrm>
              <a:off x="7331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51" name="Rectangle 515"/>
            <p:cNvSpPr>
              <a:spLocks noChangeArrowheads="1"/>
            </p:cNvSpPr>
            <p:nvPr/>
          </p:nvSpPr>
          <p:spPr bwMode="auto">
            <a:xfrm>
              <a:off x="7473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52" name="Line 516"/>
            <p:cNvSpPr>
              <a:spLocks noChangeShapeType="1"/>
            </p:cNvSpPr>
            <p:nvPr/>
          </p:nvSpPr>
          <p:spPr bwMode="auto">
            <a:xfrm flipV="1">
              <a:off x="7403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517"/>
            <p:cNvSpPr>
              <a:spLocks noChangeShapeType="1"/>
            </p:cNvSpPr>
            <p:nvPr/>
          </p:nvSpPr>
          <p:spPr bwMode="auto">
            <a:xfrm flipV="1">
              <a:off x="7403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518"/>
            <p:cNvSpPr>
              <a:spLocks noChangeArrowheads="1"/>
            </p:cNvSpPr>
            <p:nvPr/>
          </p:nvSpPr>
          <p:spPr bwMode="auto">
            <a:xfrm>
              <a:off x="8281" y="7599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 dirty="0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55" name="Line 519"/>
            <p:cNvSpPr>
              <a:spLocks noChangeShapeType="1"/>
            </p:cNvSpPr>
            <p:nvPr/>
          </p:nvSpPr>
          <p:spPr bwMode="auto">
            <a:xfrm>
              <a:off x="8353" y="7344"/>
              <a:ext cx="1" cy="25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520"/>
            <p:cNvSpPr>
              <a:spLocks noChangeArrowheads="1"/>
            </p:cNvSpPr>
            <p:nvPr/>
          </p:nvSpPr>
          <p:spPr bwMode="auto">
            <a:xfrm>
              <a:off x="8567" y="7960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57" name="Rectangle 521"/>
            <p:cNvSpPr>
              <a:spLocks noChangeArrowheads="1"/>
            </p:cNvSpPr>
            <p:nvPr/>
          </p:nvSpPr>
          <p:spPr bwMode="auto">
            <a:xfrm>
              <a:off x="8690" y="7960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58" name="Line 522"/>
            <p:cNvSpPr>
              <a:spLocks noChangeShapeType="1"/>
            </p:cNvSpPr>
            <p:nvPr/>
          </p:nvSpPr>
          <p:spPr bwMode="auto">
            <a:xfrm>
              <a:off x="8406" y="7745"/>
              <a:ext cx="168" cy="2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523"/>
            <p:cNvSpPr>
              <a:spLocks noChangeArrowheads="1"/>
            </p:cNvSpPr>
            <p:nvPr/>
          </p:nvSpPr>
          <p:spPr bwMode="auto">
            <a:xfrm>
              <a:off x="8167" y="8253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60" name="Line 524"/>
            <p:cNvSpPr>
              <a:spLocks noChangeShapeType="1"/>
            </p:cNvSpPr>
            <p:nvPr/>
          </p:nvSpPr>
          <p:spPr bwMode="auto">
            <a:xfrm flipH="1">
              <a:off x="8309" y="8094"/>
              <a:ext cx="243" cy="18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525"/>
            <p:cNvSpPr>
              <a:spLocks noChangeArrowheads="1"/>
            </p:cNvSpPr>
            <p:nvPr/>
          </p:nvSpPr>
          <p:spPr bwMode="auto">
            <a:xfrm>
              <a:off x="9231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62" name="Rectangle 526"/>
            <p:cNvSpPr>
              <a:spLocks noChangeArrowheads="1"/>
            </p:cNvSpPr>
            <p:nvPr/>
          </p:nvSpPr>
          <p:spPr bwMode="auto">
            <a:xfrm>
              <a:off x="9374" y="6770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63" name="Line 527"/>
            <p:cNvSpPr>
              <a:spLocks noChangeShapeType="1"/>
            </p:cNvSpPr>
            <p:nvPr/>
          </p:nvSpPr>
          <p:spPr bwMode="auto">
            <a:xfrm flipV="1">
              <a:off x="9304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528"/>
            <p:cNvSpPr>
              <a:spLocks noChangeShapeType="1"/>
            </p:cNvSpPr>
            <p:nvPr/>
          </p:nvSpPr>
          <p:spPr bwMode="auto">
            <a:xfrm flipV="1">
              <a:off x="9304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Rectangle 529"/>
            <p:cNvSpPr>
              <a:spLocks noChangeArrowheads="1"/>
            </p:cNvSpPr>
            <p:nvPr/>
          </p:nvSpPr>
          <p:spPr bwMode="auto">
            <a:xfrm>
              <a:off x="9374" y="7586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66" name="Line 530"/>
            <p:cNvSpPr>
              <a:spLocks noChangeShapeType="1"/>
            </p:cNvSpPr>
            <p:nvPr/>
          </p:nvSpPr>
          <p:spPr bwMode="auto">
            <a:xfrm>
              <a:off x="9333" y="7348"/>
              <a:ext cx="85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531"/>
            <p:cNvSpPr>
              <a:spLocks noChangeArrowheads="1"/>
            </p:cNvSpPr>
            <p:nvPr/>
          </p:nvSpPr>
          <p:spPr bwMode="auto">
            <a:xfrm>
              <a:off x="9084" y="7947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S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68" name="Rectangle 532"/>
            <p:cNvSpPr>
              <a:spLocks noChangeArrowheads="1"/>
            </p:cNvSpPr>
            <p:nvPr/>
          </p:nvSpPr>
          <p:spPr bwMode="auto">
            <a:xfrm>
              <a:off x="9205" y="7947"/>
              <a:ext cx="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i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69" name="Line 533"/>
            <p:cNvSpPr>
              <a:spLocks noChangeShapeType="1"/>
            </p:cNvSpPr>
            <p:nvPr/>
          </p:nvSpPr>
          <p:spPr bwMode="auto">
            <a:xfrm flipH="1">
              <a:off x="9233" y="7733"/>
              <a:ext cx="155" cy="20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534"/>
            <p:cNvSpPr>
              <a:spLocks noChangeArrowheads="1"/>
            </p:cNvSpPr>
            <p:nvPr/>
          </p:nvSpPr>
          <p:spPr bwMode="auto">
            <a:xfrm>
              <a:off x="9240" y="8347"/>
              <a:ext cx="1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71" name="Line 535"/>
            <p:cNvSpPr>
              <a:spLocks noChangeShapeType="1"/>
            </p:cNvSpPr>
            <p:nvPr/>
          </p:nvSpPr>
          <p:spPr bwMode="auto">
            <a:xfrm>
              <a:off x="9200" y="8110"/>
              <a:ext cx="86" cy="2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536"/>
            <p:cNvSpPr>
              <a:spLocks noChangeShapeType="1"/>
            </p:cNvSpPr>
            <p:nvPr/>
          </p:nvSpPr>
          <p:spPr bwMode="auto">
            <a:xfrm>
              <a:off x="9277" y="8022"/>
              <a:ext cx="443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537"/>
            <p:cNvSpPr>
              <a:spLocks noChangeShapeType="1"/>
            </p:cNvSpPr>
            <p:nvPr/>
          </p:nvSpPr>
          <p:spPr bwMode="auto">
            <a:xfrm flipH="1">
              <a:off x="8893" y="8101"/>
              <a:ext cx="215" cy="28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538"/>
            <p:cNvSpPr>
              <a:spLocks noChangeShapeType="1"/>
            </p:cNvSpPr>
            <p:nvPr/>
          </p:nvSpPr>
          <p:spPr bwMode="auto">
            <a:xfrm flipV="1">
              <a:off x="8694" y="7676"/>
              <a:ext cx="209" cy="27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539"/>
            <p:cNvSpPr>
              <a:spLocks noChangeShapeType="1"/>
            </p:cNvSpPr>
            <p:nvPr/>
          </p:nvSpPr>
          <p:spPr bwMode="auto">
            <a:xfrm flipH="1" flipV="1">
              <a:off x="8094" y="7927"/>
              <a:ext cx="444" cy="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540"/>
            <p:cNvSpPr>
              <a:spLocks noChangeShapeType="1"/>
            </p:cNvSpPr>
            <p:nvPr/>
          </p:nvSpPr>
          <p:spPr bwMode="auto">
            <a:xfrm flipV="1">
              <a:off x="7815" y="7568"/>
              <a:ext cx="120" cy="3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541"/>
            <p:cNvSpPr>
              <a:spLocks noChangeShapeType="1"/>
            </p:cNvSpPr>
            <p:nvPr/>
          </p:nvSpPr>
          <p:spPr bwMode="auto">
            <a:xfrm flipH="1">
              <a:off x="7258" y="7989"/>
              <a:ext cx="440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542"/>
            <p:cNvSpPr>
              <a:spLocks noChangeArrowheads="1"/>
            </p:cNvSpPr>
            <p:nvPr/>
          </p:nvSpPr>
          <p:spPr bwMode="auto">
            <a:xfrm>
              <a:off x="8281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79" name="Rectangle 543"/>
            <p:cNvSpPr>
              <a:spLocks noChangeArrowheads="1"/>
            </p:cNvSpPr>
            <p:nvPr/>
          </p:nvSpPr>
          <p:spPr bwMode="auto">
            <a:xfrm>
              <a:off x="8424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180" name="Line 544"/>
            <p:cNvSpPr>
              <a:spLocks noChangeShapeType="1"/>
            </p:cNvSpPr>
            <p:nvPr/>
          </p:nvSpPr>
          <p:spPr bwMode="auto">
            <a:xfrm flipV="1">
              <a:off x="8353" y="6928"/>
              <a:ext cx="1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545"/>
            <p:cNvSpPr>
              <a:spLocks noChangeShapeType="1"/>
            </p:cNvSpPr>
            <p:nvPr/>
          </p:nvSpPr>
          <p:spPr bwMode="auto">
            <a:xfrm flipV="1">
              <a:off x="8353" y="7098"/>
              <a:ext cx="1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546"/>
            <p:cNvSpPr>
              <a:spLocks noChangeShapeType="1"/>
            </p:cNvSpPr>
            <p:nvPr/>
          </p:nvSpPr>
          <p:spPr bwMode="auto">
            <a:xfrm flipH="1">
              <a:off x="3322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547"/>
            <p:cNvSpPr>
              <a:spLocks/>
            </p:cNvSpPr>
            <p:nvPr/>
          </p:nvSpPr>
          <p:spPr bwMode="auto">
            <a:xfrm>
              <a:off x="3316" y="7016"/>
              <a:ext cx="550" cy="55"/>
            </a:xfrm>
            <a:custGeom>
              <a:avLst/>
              <a:gdLst>
                <a:gd name="T0" fmla="*/ 2147483647 w 300"/>
                <a:gd name="T1" fmla="*/ 0 h 60"/>
                <a:gd name="T2" fmla="*/ 2147483647 w 300"/>
                <a:gd name="T3" fmla="*/ 17981776 h 60"/>
                <a:gd name="T4" fmla="*/ 2147483647 w 300"/>
                <a:gd name="T5" fmla="*/ 17981776 h 60"/>
                <a:gd name="T6" fmla="*/ 0 w 300"/>
                <a:gd name="T7" fmla="*/ 17981776 h 60"/>
                <a:gd name="T8" fmla="*/ 0 w 300"/>
                <a:gd name="T9" fmla="*/ 17981776 h 60"/>
                <a:gd name="T10" fmla="*/ 0 w 300"/>
                <a:gd name="T11" fmla="*/ 0 h 60"/>
                <a:gd name="T12" fmla="*/ 2147483647 w 30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"/>
                <a:gd name="T22" fmla="*/ 0 h 60"/>
                <a:gd name="T23" fmla="*/ 300 w 30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" h="60">
                  <a:moveTo>
                    <a:pt x="300" y="0"/>
                  </a:moveTo>
                  <a:lnTo>
                    <a:pt x="300" y="31"/>
                  </a:lnTo>
                  <a:lnTo>
                    <a:pt x="300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184" name="Line 548"/>
            <p:cNvSpPr>
              <a:spLocks noChangeShapeType="1"/>
            </p:cNvSpPr>
            <p:nvPr/>
          </p:nvSpPr>
          <p:spPr bwMode="auto">
            <a:xfrm flipH="1">
              <a:off x="3870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549"/>
            <p:cNvSpPr>
              <a:spLocks/>
            </p:cNvSpPr>
            <p:nvPr/>
          </p:nvSpPr>
          <p:spPr bwMode="auto">
            <a:xfrm>
              <a:off x="3866" y="7016"/>
              <a:ext cx="549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186" name="Line 550"/>
            <p:cNvSpPr>
              <a:spLocks noChangeShapeType="1"/>
            </p:cNvSpPr>
            <p:nvPr/>
          </p:nvSpPr>
          <p:spPr bwMode="auto">
            <a:xfrm flipH="1">
              <a:off x="4418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551"/>
            <p:cNvSpPr>
              <a:spLocks/>
            </p:cNvSpPr>
            <p:nvPr/>
          </p:nvSpPr>
          <p:spPr bwMode="auto">
            <a:xfrm>
              <a:off x="4415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188" name="Line 552"/>
            <p:cNvSpPr>
              <a:spLocks noChangeShapeType="1"/>
            </p:cNvSpPr>
            <p:nvPr/>
          </p:nvSpPr>
          <p:spPr bwMode="auto">
            <a:xfrm flipH="1">
              <a:off x="4968" y="7045"/>
              <a:ext cx="484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553"/>
            <p:cNvSpPr>
              <a:spLocks/>
            </p:cNvSpPr>
            <p:nvPr/>
          </p:nvSpPr>
          <p:spPr bwMode="auto">
            <a:xfrm>
              <a:off x="4963" y="7016"/>
              <a:ext cx="491" cy="55"/>
            </a:xfrm>
            <a:custGeom>
              <a:avLst/>
              <a:gdLst>
                <a:gd name="T0" fmla="*/ 0 w 268"/>
                <a:gd name="T1" fmla="*/ 17981776 h 60"/>
                <a:gd name="T2" fmla="*/ 0 w 268"/>
                <a:gd name="T3" fmla="*/ 17981776 h 60"/>
                <a:gd name="T4" fmla="*/ 0 w 268"/>
                <a:gd name="T5" fmla="*/ 0 h 60"/>
                <a:gd name="T6" fmla="*/ 2147483647 w 268"/>
                <a:gd name="T7" fmla="*/ 0 h 60"/>
                <a:gd name="T8" fmla="*/ 2147483647 w 268"/>
                <a:gd name="T9" fmla="*/ 17981776 h 60"/>
                <a:gd name="T10" fmla="*/ 0 w 268"/>
                <a:gd name="T11" fmla="*/ 17981776 h 60"/>
                <a:gd name="T12" fmla="*/ 0 w 268"/>
                <a:gd name="T13" fmla="*/ 17981776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60"/>
                <a:gd name="T23" fmla="*/ 268 w 268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60">
                  <a:moveTo>
                    <a:pt x="0" y="60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190" name="Line 554"/>
            <p:cNvSpPr>
              <a:spLocks noChangeShapeType="1"/>
            </p:cNvSpPr>
            <p:nvPr/>
          </p:nvSpPr>
          <p:spPr bwMode="auto">
            <a:xfrm flipH="1">
              <a:off x="5551" y="7045"/>
              <a:ext cx="506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555"/>
            <p:cNvSpPr>
              <a:spLocks/>
            </p:cNvSpPr>
            <p:nvPr/>
          </p:nvSpPr>
          <p:spPr bwMode="auto">
            <a:xfrm>
              <a:off x="5548" y="7016"/>
              <a:ext cx="513" cy="55"/>
            </a:xfrm>
            <a:custGeom>
              <a:avLst/>
              <a:gdLst>
                <a:gd name="T0" fmla="*/ 2147483647 w 280"/>
                <a:gd name="T1" fmla="*/ 0 h 60"/>
                <a:gd name="T2" fmla="*/ 2147483647 w 280"/>
                <a:gd name="T3" fmla="*/ 17981776 h 60"/>
                <a:gd name="T4" fmla="*/ 2147483647 w 280"/>
                <a:gd name="T5" fmla="*/ 17981776 h 60"/>
                <a:gd name="T6" fmla="*/ 0 w 280"/>
                <a:gd name="T7" fmla="*/ 17981776 h 60"/>
                <a:gd name="T8" fmla="*/ 0 w 280"/>
                <a:gd name="T9" fmla="*/ 0 h 60"/>
                <a:gd name="T10" fmla="*/ 2147483647 w 280"/>
                <a:gd name="T11" fmla="*/ 0 h 60"/>
                <a:gd name="T12" fmla="*/ 2147483647 w 28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"/>
                <a:gd name="T22" fmla="*/ 0 h 60"/>
                <a:gd name="T23" fmla="*/ 280 w 28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" h="60">
                  <a:moveTo>
                    <a:pt x="280" y="0"/>
                  </a:moveTo>
                  <a:lnTo>
                    <a:pt x="280" y="31"/>
                  </a:lnTo>
                  <a:lnTo>
                    <a:pt x="280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192" name="Line 556"/>
            <p:cNvSpPr>
              <a:spLocks noChangeShapeType="1"/>
            </p:cNvSpPr>
            <p:nvPr/>
          </p:nvSpPr>
          <p:spPr bwMode="auto">
            <a:xfrm flipH="1">
              <a:off x="6065" y="7045"/>
              <a:ext cx="542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557"/>
            <p:cNvSpPr>
              <a:spLocks/>
            </p:cNvSpPr>
            <p:nvPr/>
          </p:nvSpPr>
          <p:spPr bwMode="auto">
            <a:xfrm>
              <a:off x="6061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194" name="Line 558"/>
            <p:cNvSpPr>
              <a:spLocks noChangeShapeType="1"/>
            </p:cNvSpPr>
            <p:nvPr/>
          </p:nvSpPr>
          <p:spPr bwMode="auto">
            <a:xfrm flipH="1">
              <a:off x="6613" y="7045"/>
              <a:ext cx="542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559"/>
            <p:cNvSpPr>
              <a:spLocks/>
            </p:cNvSpPr>
            <p:nvPr/>
          </p:nvSpPr>
          <p:spPr bwMode="auto">
            <a:xfrm>
              <a:off x="6609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196" name="Line 560"/>
            <p:cNvSpPr>
              <a:spLocks noChangeShapeType="1"/>
            </p:cNvSpPr>
            <p:nvPr/>
          </p:nvSpPr>
          <p:spPr bwMode="auto">
            <a:xfrm flipH="1">
              <a:off x="7161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561"/>
            <p:cNvSpPr>
              <a:spLocks/>
            </p:cNvSpPr>
            <p:nvPr/>
          </p:nvSpPr>
          <p:spPr bwMode="auto">
            <a:xfrm>
              <a:off x="7157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198" name="Line 562"/>
            <p:cNvSpPr>
              <a:spLocks noChangeShapeType="1"/>
            </p:cNvSpPr>
            <p:nvPr/>
          </p:nvSpPr>
          <p:spPr bwMode="auto">
            <a:xfrm flipH="1">
              <a:off x="7711" y="7045"/>
              <a:ext cx="541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563"/>
            <p:cNvSpPr>
              <a:spLocks/>
            </p:cNvSpPr>
            <p:nvPr/>
          </p:nvSpPr>
          <p:spPr bwMode="auto">
            <a:xfrm>
              <a:off x="7705" y="7016"/>
              <a:ext cx="550" cy="55"/>
            </a:xfrm>
            <a:custGeom>
              <a:avLst/>
              <a:gdLst>
                <a:gd name="T0" fmla="*/ 2147483647 w 300"/>
                <a:gd name="T1" fmla="*/ 0 h 60"/>
                <a:gd name="T2" fmla="*/ 2147483647 w 300"/>
                <a:gd name="T3" fmla="*/ 17981776 h 60"/>
                <a:gd name="T4" fmla="*/ 2147483647 w 300"/>
                <a:gd name="T5" fmla="*/ 17981776 h 60"/>
                <a:gd name="T6" fmla="*/ 0 w 300"/>
                <a:gd name="T7" fmla="*/ 17981776 h 60"/>
                <a:gd name="T8" fmla="*/ 0 w 300"/>
                <a:gd name="T9" fmla="*/ 17981776 h 60"/>
                <a:gd name="T10" fmla="*/ 0 w 300"/>
                <a:gd name="T11" fmla="*/ 0 h 60"/>
                <a:gd name="T12" fmla="*/ 2147483647 w 300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"/>
                <a:gd name="T22" fmla="*/ 0 h 60"/>
                <a:gd name="T23" fmla="*/ 300 w 300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" h="60">
                  <a:moveTo>
                    <a:pt x="300" y="0"/>
                  </a:moveTo>
                  <a:lnTo>
                    <a:pt x="300" y="31"/>
                  </a:lnTo>
                  <a:lnTo>
                    <a:pt x="300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200" name="Line 564"/>
            <p:cNvSpPr>
              <a:spLocks noChangeShapeType="1"/>
            </p:cNvSpPr>
            <p:nvPr/>
          </p:nvSpPr>
          <p:spPr bwMode="auto">
            <a:xfrm flipH="1">
              <a:off x="8259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565"/>
            <p:cNvSpPr>
              <a:spLocks/>
            </p:cNvSpPr>
            <p:nvPr/>
          </p:nvSpPr>
          <p:spPr bwMode="auto">
            <a:xfrm>
              <a:off x="8255" y="7016"/>
              <a:ext cx="549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202" name="Line 566"/>
            <p:cNvSpPr>
              <a:spLocks noChangeShapeType="1"/>
            </p:cNvSpPr>
            <p:nvPr/>
          </p:nvSpPr>
          <p:spPr bwMode="auto">
            <a:xfrm flipH="1">
              <a:off x="8807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567"/>
            <p:cNvSpPr>
              <a:spLocks/>
            </p:cNvSpPr>
            <p:nvPr/>
          </p:nvSpPr>
          <p:spPr bwMode="auto">
            <a:xfrm>
              <a:off x="8804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2147483647 w 299"/>
                <a:gd name="T5" fmla="*/ 17981776 h 60"/>
                <a:gd name="T6" fmla="*/ 0 w 299"/>
                <a:gd name="T7" fmla="*/ 17981776 h 60"/>
                <a:gd name="T8" fmla="*/ 0 w 299"/>
                <a:gd name="T9" fmla="*/ 17981776 h 60"/>
                <a:gd name="T10" fmla="*/ 0 w 299"/>
                <a:gd name="T11" fmla="*/ 0 h 60"/>
                <a:gd name="T12" fmla="*/ 2147483647 w 299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60"/>
                <a:gd name="T23" fmla="*/ 299 w 299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60">
                  <a:moveTo>
                    <a:pt x="299" y="0"/>
                  </a:move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204" name="Line 568"/>
            <p:cNvSpPr>
              <a:spLocks noChangeShapeType="1"/>
            </p:cNvSpPr>
            <p:nvPr/>
          </p:nvSpPr>
          <p:spPr bwMode="auto">
            <a:xfrm flipH="1">
              <a:off x="9355" y="7045"/>
              <a:ext cx="543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569"/>
            <p:cNvSpPr>
              <a:spLocks/>
            </p:cNvSpPr>
            <p:nvPr/>
          </p:nvSpPr>
          <p:spPr bwMode="auto">
            <a:xfrm>
              <a:off x="9352" y="7016"/>
              <a:ext cx="548" cy="55"/>
            </a:xfrm>
            <a:custGeom>
              <a:avLst/>
              <a:gdLst>
                <a:gd name="T0" fmla="*/ 2147483647 w 299"/>
                <a:gd name="T1" fmla="*/ 0 h 60"/>
                <a:gd name="T2" fmla="*/ 2147483647 w 299"/>
                <a:gd name="T3" fmla="*/ 17981776 h 60"/>
                <a:gd name="T4" fmla="*/ 0 w 299"/>
                <a:gd name="T5" fmla="*/ 17981776 h 60"/>
                <a:gd name="T6" fmla="*/ 0 w 299"/>
                <a:gd name="T7" fmla="*/ 17981776 h 60"/>
                <a:gd name="T8" fmla="*/ 0 w 299"/>
                <a:gd name="T9" fmla="*/ 0 h 60"/>
                <a:gd name="T10" fmla="*/ 2147483647 w 299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9"/>
                <a:gd name="T19" fmla="*/ 0 h 60"/>
                <a:gd name="T20" fmla="*/ 299 w 299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9" h="60">
                  <a:moveTo>
                    <a:pt x="299" y="0"/>
                  </a:moveTo>
                  <a:lnTo>
                    <a:pt x="299" y="60"/>
                  </a:lnTo>
                  <a:lnTo>
                    <a:pt x="0" y="6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206" name="Line 570"/>
            <p:cNvSpPr>
              <a:spLocks noChangeShapeType="1"/>
            </p:cNvSpPr>
            <p:nvPr/>
          </p:nvSpPr>
          <p:spPr bwMode="auto">
            <a:xfrm>
              <a:off x="2774" y="7045"/>
              <a:ext cx="541" cy="2"/>
            </a:xfrm>
            <a:prstGeom prst="line">
              <a:avLst/>
            </a:prstGeom>
            <a:noFill/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571"/>
            <p:cNvSpPr>
              <a:spLocks/>
            </p:cNvSpPr>
            <p:nvPr/>
          </p:nvSpPr>
          <p:spPr bwMode="auto">
            <a:xfrm>
              <a:off x="2768" y="7016"/>
              <a:ext cx="548" cy="55"/>
            </a:xfrm>
            <a:custGeom>
              <a:avLst/>
              <a:gdLst>
                <a:gd name="T0" fmla="*/ 0 w 299"/>
                <a:gd name="T1" fmla="*/ 17981776 h 60"/>
                <a:gd name="T2" fmla="*/ 0 w 299"/>
                <a:gd name="T3" fmla="*/ 0 h 60"/>
                <a:gd name="T4" fmla="*/ 2147483647 w 299"/>
                <a:gd name="T5" fmla="*/ 0 h 60"/>
                <a:gd name="T6" fmla="*/ 2147483647 w 299"/>
                <a:gd name="T7" fmla="*/ 17981776 h 60"/>
                <a:gd name="T8" fmla="*/ 2147483647 w 299"/>
                <a:gd name="T9" fmla="*/ 17981776 h 60"/>
                <a:gd name="T10" fmla="*/ 0 w 299"/>
                <a:gd name="T11" fmla="*/ 17981776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9"/>
                <a:gd name="T19" fmla="*/ 0 h 60"/>
                <a:gd name="T20" fmla="*/ 299 w 299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9" h="60">
                  <a:moveTo>
                    <a:pt x="0" y="60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31"/>
                  </a:lnTo>
                  <a:lnTo>
                    <a:pt x="299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208" name="Rectangle 575"/>
            <p:cNvSpPr>
              <a:spLocks noChangeArrowheads="1"/>
            </p:cNvSpPr>
            <p:nvPr/>
          </p:nvSpPr>
          <p:spPr bwMode="auto">
            <a:xfrm>
              <a:off x="5430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O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09" name="Rectangle 576"/>
            <p:cNvSpPr>
              <a:spLocks noChangeArrowheads="1"/>
            </p:cNvSpPr>
            <p:nvPr/>
          </p:nvSpPr>
          <p:spPr bwMode="auto">
            <a:xfrm>
              <a:off x="5573" y="6770"/>
              <a:ext cx="1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Cambria" pitchFamily="18" charset="0"/>
                  <a:cs typeface="Times New Roman" pitchFamily="18" charset="0"/>
                </a:rPr>
                <a:t>H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210" name="Line 577"/>
            <p:cNvSpPr>
              <a:spLocks noChangeShapeType="1"/>
            </p:cNvSpPr>
            <p:nvPr/>
          </p:nvSpPr>
          <p:spPr bwMode="auto">
            <a:xfrm flipV="1">
              <a:off x="5500" y="6928"/>
              <a:ext cx="2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578"/>
            <p:cNvSpPr>
              <a:spLocks noChangeShapeType="1"/>
            </p:cNvSpPr>
            <p:nvPr/>
          </p:nvSpPr>
          <p:spPr bwMode="auto">
            <a:xfrm flipV="1">
              <a:off x="5500" y="7098"/>
              <a:ext cx="2" cy="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579"/>
            <p:cNvSpPr>
              <a:spLocks noChangeShapeType="1"/>
            </p:cNvSpPr>
            <p:nvPr/>
          </p:nvSpPr>
          <p:spPr bwMode="auto">
            <a:xfrm flipH="1" flipV="1">
              <a:off x="5284" y="7032"/>
              <a:ext cx="225" cy="13"/>
            </a:xfrm>
            <a:prstGeom prst="line">
              <a:avLst/>
            </a:prstGeom>
            <a:noFill/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580"/>
            <p:cNvSpPr>
              <a:spLocks/>
            </p:cNvSpPr>
            <p:nvPr/>
          </p:nvSpPr>
          <p:spPr bwMode="auto">
            <a:xfrm>
              <a:off x="5276" y="7007"/>
              <a:ext cx="239" cy="64"/>
            </a:xfrm>
            <a:custGeom>
              <a:avLst/>
              <a:gdLst>
                <a:gd name="T0" fmla="*/ 2147483647 w 130"/>
                <a:gd name="T1" fmla="*/ 15912624 h 70"/>
                <a:gd name="T2" fmla="*/ 2147483647 w 130"/>
                <a:gd name="T3" fmla="*/ 15912624 h 70"/>
                <a:gd name="T4" fmla="*/ 2147483647 w 130"/>
                <a:gd name="T5" fmla="*/ 15912624 h 70"/>
                <a:gd name="T6" fmla="*/ 0 w 130"/>
                <a:gd name="T7" fmla="*/ 15912624 h 70"/>
                <a:gd name="T8" fmla="*/ 2147483647 w 130"/>
                <a:gd name="T9" fmla="*/ 0 h 70"/>
                <a:gd name="T10" fmla="*/ 2147483647 w 130"/>
                <a:gd name="T11" fmla="*/ 15912624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0"/>
                <a:gd name="T19" fmla="*/ 0 h 70"/>
                <a:gd name="T20" fmla="*/ 130 w 130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0" h="70">
                  <a:moveTo>
                    <a:pt x="130" y="10"/>
                  </a:moveTo>
                  <a:lnTo>
                    <a:pt x="128" y="41"/>
                  </a:lnTo>
                  <a:lnTo>
                    <a:pt x="127" y="70"/>
                  </a:lnTo>
                  <a:lnTo>
                    <a:pt x="0" y="59"/>
                  </a:lnTo>
                  <a:lnTo>
                    <a:pt x="3" y="0"/>
                  </a:lnTo>
                  <a:lnTo>
                    <a:pt x="13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cs typeface="Arial" charset="0"/>
              </a:endParaRPr>
            </a:p>
          </p:txBody>
        </p:sp>
      </p:grpSp>
      <p:grpSp>
        <p:nvGrpSpPr>
          <p:cNvPr id="220" name="Group 686"/>
          <p:cNvGrpSpPr/>
          <p:nvPr/>
        </p:nvGrpSpPr>
        <p:grpSpPr>
          <a:xfrm>
            <a:off x="107504" y="3573016"/>
            <a:ext cx="5480659" cy="2085203"/>
            <a:chOff x="644525" y="3810000"/>
            <a:chExt cx="7888288" cy="2513013"/>
          </a:xfrm>
        </p:grpSpPr>
        <p:sp>
          <p:nvSpPr>
            <p:cNvPr id="222" name="AutoShape 673"/>
            <p:cNvSpPr>
              <a:spLocks noChangeAspect="1" noChangeArrowheads="1" noTextEdit="1"/>
            </p:cNvSpPr>
            <p:nvPr/>
          </p:nvSpPr>
          <p:spPr bwMode="auto">
            <a:xfrm>
              <a:off x="644525" y="4170363"/>
              <a:ext cx="7888288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Text Box 2"/>
            <p:cNvSpPr txBox="1">
              <a:spLocks noChangeArrowheads="1"/>
            </p:cNvSpPr>
            <p:nvPr/>
          </p:nvSpPr>
          <p:spPr bwMode="auto">
            <a:xfrm>
              <a:off x="6251575" y="5018088"/>
              <a:ext cx="1651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224" name="Rectangle 4"/>
            <p:cNvSpPr>
              <a:spLocks noChangeArrowheads="1"/>
            </p:cNvSpPr>
            <p:nvPr/>
          </p:nvSpPr>
          <p:spPr bwMode="auto">
            <a:xfrm>
              <a:off x="2301875" y="5049838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25" name="Rectangle 5"/>
            <p:cNvSpPr>
              <a:spLocks noChangeArrowheads="1"/>
            </p:cNvSpPr>
            <p:nvPr/>
          </p:nvSpPr>
          <p:spPr bwMode="auto">
            <a:xfrm>
              <a:off x="2616200" y="4902200"/>
              <a:ext cx="746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26" name="Rectangle 6"/>
            <p:cNvSpPr>
              <a:spLocks noChangeArrowheads="1"/>
            </p:cNvSpPr>
            <p:nvPr/>
          </p:nvSpPr>
          <p:spPr bwMode="auto">
            <a:xfrm>
              <a:off x="2693988" y="4916488"/>
              <a:ext cx="3016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27" name="Line 7"/>
            <p:cNvSpPr>
              <a:spLocks noChangeShapeType="1"/>
            </p:cNvSpPr>
            <p:nvPr/>
          </p:nvSpPr>
          <p:spPr bwMode="auto">
            <a:xfrm flipV="1">
              <a:off x="2406650" y="4987925"/>
              <a:ext cx="190500" cy="873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8"/>
            <p:cNvSpPr>
              <a:spLocks noChangeArrowheads="1"/>
            </p:cNvSpPr>
            <p:nvPr/>
          </p:nvSpPr>
          <p:spPr bwMode="auto">
            <a:xfrm>
              <a:off x="2946400" y="5049838"/>
              <a:ext cx="85725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29" name="Line 9"/>
            <p:cNvSpPr>
              <a:spLocks noChangeShapeType="1"/>
            </p:cNvSpPr>
            <p:nvPr/>
          </p:nvSpPr>
          <p:spPr bwMode="auto">
            <a:xfrm>
              <a:off x="2749550" y="4991100"/>
              <a:ext cx="182563" cy="84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10"/>
            <p:cNvSpPr>
              <a:spLocks noChangeArrowheads="1"/>
            </p:cNvSpPr>
            <p:nvPr/>
          </p:nvSpPr>
          <p:spPr bwMode="auto">
            <a:xfrm>
              <a:off x="3257550" y="4902200"/>
              <a:ext cx="746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31" name="Rectangle 11"/>
            <p:cNvSpPr>
              <a:spLocks noChangeArrowheads="1"/>
            </p:cNvSpPr>
            <p:nvPr/>
          </p:nvSpPr>
          <p:spPr bwMode="auto">
            <a:xfrm>
              <a:off x="3338513" y="4902200"/>
              <a:ext cx="33338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32" name="Line 12"/>
            <p:cNvSpPr>
              <a:spLocks noChangeShapeType="1"/>
            </p:cNvSpPr>
            <p:nvPr/>
          </p:nvSpPr>
          <p:spPr bwMode="auto">
            <a:xfrm flipV="1">
              <a:off x="3054350" y="4987925"/>
              <a:ext cx="188913" cy="873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13"/>
            <p:cNvSpPr>
              <a:spLocks noChangeArrowheads="1"/>
            </p:cNvSpPr>
            <p:nvPr/>
          </p:nvSpPr>
          <p:spPr bwMode="auto">
            <a:xfrm>
              <a:off x="3589338" y="5049838"/>
              <a:ext cx="8890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34" name="Line 14"/>
            <p:cNvSpPr>
              <a:spLocks noChangeShapeType="1"/>
            </p:cNvSpPr>
            <p:nvPr/>
          </p:nvSpPr>
          <p:spPr bwMode="auto">
            <a:xfrm>
              <a:off x="3395663" y="4991100"/>
              <a:ext cx="184150" cy="84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Rectangle 15"/>
            <p:cNvSpPr>
              <a:spLocks noChangeArrowheads="1"/>
            </p:cNvSpPr>
            <p:nvPr/>
          </p:nvSpPr>
          <p:spPr bwMode="auto">
            <a:xfrm>
              <a:off x="3900488" y="4902200"/>
              <a:ext cx="746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36" name="Rectangle 16"/>
            <p:cNvSpPr>
              <a:spLocks noChangeArrowheads="1"/>
            </p:cNvSpPr>
            <p:nvPr/>
          </p:nvSpPr>
          <p:spPr bwMode="auto">
            <a:xfrm>
              <a:off x="3984625" y="4902200"/>
              <a:ext cx="3016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37" name="Line 17"/>
            <p:cNvSpPr>
              <a:spLocks noChangeShapeType="1"/>
            </p:cNvSpPr>
            <p:nvPr/>
          </p:nvSpPr>
          <p:spPr bwMode="auto">
            <a:xfrm flipV="1">
              <a:off x="3697288" y="4987925"/>
              <a:ext cx="188913" cy="873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Rectangle 18"/>
            <p:cNvSpPr>
              <a:spLocks noChangeArrowheads="1"/>
            </p:cNvSpPr>
            <p:nvPr/>
          </p:nvSpPr>
          <p:spPr bwMode="auto">
            <a:xfrm>
              <a:off x="4232275" y="5049838"/>
              <a:ext cx="8890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39" name="Line 19"/>
            <p:cNvSpPr>
              <a:spLocks noChangeShapeType="1"/>
            </p:cNvSpPr>
            <p:nvPr/>
          </p:nvSpPr>
          <p:spPr bwMode="auto">
            <a:xfrm>
              <a:off x="4037013" y="4991100"/>
              <a:ext cx="185738" cy="84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Rectangle 20"/>
            <p:cNvSpPr>
              <a:spLocks noChangeArrowheads="1"/>
            </p:cNvSpPr>
            <p:nvPr/>
          </p:nvSpPr>
          <p:spPr bwMode="auto">
            <a:xfrm>
              <a:off x="4545013" y="4902200"/>
              <a:ext cx="762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41" name="Rectangle 21"/>
            <p:cNvSpPr>
              <a:spLocks noChangeArrowheads="1"/>
            </p:cNvSpPr>
            <p:nvPr/>
          </p:nvSpPr>
          <p:spPr bwMode="auto">
            <a:xfrm>
              <a:off x="4627563" y="4902200"/>
              <a:ext cx="3175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42" name="Line 22"/>
            <p:cNvSpPr>
              <a:spLocks noChangeShapeType="1"/>
            </p:cNvSpPr>
            <p:nvPr/>
          </p:nvSpPr>
          <p:spPr bwMode="auto">
            <a:xfrm flipV="1">
              <a:off x="4340225" y="4987925"/>
              <a:ext cx="188913" cy="873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23"/>
            <p:cNvSpPr>
              <a:spLocks noChangeArrowheads="1"/>
            </p:cNvSpPr>
            <p:nvPr/>
          </p:nvSpPr>
          <p:spPr bwMode="auto">
            <a:xfrm>
              <a:off x="4878388" y="5049838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44" name="Line 24"/>
            <p:cNvSpPr>
              <a:spLocks noChangeShapeType="1"/>
            </p:cNvSpPr>
            <p:nvPr/>
          </p:nvSpPr>
          <p:spPr bwMode="auto">
            <a:xfrm>
              <a:off x="4681538" y="4991100"/>
              <a:ext cx="185738" cy="84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25"/>
            <p:cNvSpPr>
              <a:spLocks noChangeArrowheads="1"/>
            </p:cNvSpPr>
            <p:nvPr/>
          </p:nvSpPr>
          <p:spPr bwMode="auto">
            <a:xfrm>
              <a:off x="5191125" y="4902200"/>
              <a:ext cx="746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46" name="Rectangle 26"/>
            <p:cNvSpPr>
              <a:spLocks noChangeArrowheads="1"/>
            </p:cNvSpPr>
            <p:nvPr/>
          </p:nvSpPr>
          <p:spPr bwMode="auto">
            <a:xfrm>
              <a:off x="5272088" y="4902200"/>
              <a:ext cx="3175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47" name="Line 27"/>
            <p:cNvSpPr>
              <a:spLocks noChangeShapeType="1"/>
            </p:cNvSpPr>
            <p:nvPr/>
          </p:nvSpPr>
          <p:spPr bwMode="auto">
            <a:xfrm flipV="1">
              <a:off x="4984750" y="4987925"/>
              <a:ext cx="188913" cy="873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Rectangle 28"/>
            <p:cNvSpPr>
              <a:spLocks noChangeArrowheads="1"/>
            </p:cNvSpPr>
            <p:nvPr/>
          </p:nvSpPr>
          <p:spPr bwMode="auto">
            <a:xfrm>
              <a:off x="5524500" y="5049838"/>
              <a:ext cx="85725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 dirty="0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 dirty="0">
                <a:cs typeface="Arial" charset="0"/>
              </a:endParaRPr>
            </a:p>
          </p:txBody>
        </p:sp>
        <p:sp>
          <p:nvSpPr>
            <p:cNvPr id="249" name="Line 29"/>
            <p:cNvSpPr>
              <a:spLocks noChangeShapeType="1"/>
            </p:cNvSpPr>
            <p:nvPr/>
          </p:nvSpPr>
          <p:spPr bwMode="auto">
            <a:xfrm>
              <a:off x="5326063" y="4991100"/>
              <a:ext cx="184150" cy="84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Rectangle 30"/>
            <p:cNvSpPr>
              <a:spLocks noChangeArrowheads="1"/>
            </p:cNvSpPr>
            <p:nvPr/>
          </p:nvSpPr>
          <p:spPr bwMode="auto">
            <a:xfrm>
              <a:off x="5835650" y="4902200"/>
              <a:ext cx="746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51" name="Rectangle 31"/>
            <p:cNvSpPr>
              <a:spLocks noChangeArrowheads="1"/>
            </p:cNvSpPr>
            <p:nvPr/>
          </p:nvSpPr>
          <p:spPr bwMode="auto">
            <a:xfrm>
              <a:off x="5916613" y="4902200"/>
              <a:ext cx="3016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52" name="Line 32"/>
            <p:cNvSpPr>
              <a:spLocks noChangeShapeType="1"/>
            </p:cNvSpPr>
            <p:nvPr/>
          </p:nvSpPr>
          <p:spPr bwMode="auto">
            <a:xfrm flipV="1">
              <a:off x="5627688" y="4987925"/>
              <a:ext cx="192088" cy="873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Rectangle 33"/>
            <p:cNvSpPr>
              <a:spLocks noChangeArrowheads="1"/>
            </p:cNvSpPr>
            <p:nvPr/>
          </p:nvSpPr>
          <p:spPr bwMode="auto">
            <a:xfrm>
              <a:off x="6167438" y="5049838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54" name="Line 34"/>
            <p:cNvSpPr>
              <a:spLocks noChangeShapeType="1"/>
            </p:cNvSpPr>
            <p:nvPr/>
          </p:nvSpPr>
          <p:spPr bwMode="auto">
            <a:xfrm>
              <a:off x="6015038" y="504031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Rectangle 35"/>
            <p:cNvSpPr>
              <a:spLocks noChangeArrowheads="1"/>
            </p:cNvSpPr>
            <p:nvPr/>
          </p:nvSpPr>
          <p:spPr bwMode="auto">
            <a:xfrm>
              <a:off x="6478588" y="4902200"/>
              <a:ext cx="762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56" name="Rectangle 36"/>
            <p:cNvSpPr>
              <a:spLocks noChangeArrowheads="1"/>
            </p:cNvSpPr>
            <p:nvPr/>
          </p:nvSpPr>
          <p:spPr bwMode="auto">
            <a:xfrm>
              <a:off x="6561138" y="4902200"/>
              <a:ext cx="3016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57" name="Line 37"/>
            <p:cNvSpPr>
              <a:spLocks noChangeShapeType="1"/>
            </p:cNvSpPr>
            <p:nvPr/>
          </p:nvSpPr>
          <p:spPr bwMode="auto">
            <a:xfrm flipV="1">
              <a:off x="6273800" y="4987925"/>
              <a:ext cx="188913" cy="873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Rectangle 38"/>
            <p:cNvSpPr>
              <a:spLocks noChangeArrowheads="1"/>
            </p:cNvSpPr>
            <p:nvPr/>
          </p:nvSpPr>
          <p:spPr bwMode="auto">
            <a:xfrm>
              <a:off x="6810375" y="5049838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59" name="Line 39"/>
            <p:cNvSpPr>
              <a:spLocks noChangeShapeType="1"/>
            </p:cNvSpPr>
            <p:nvPr/>
          </p:nvSpPr>
          <p:spPr bwMode="auto">
            <a:xfrm>
              <a:off x="6615113" y="4991100"/>
              <a:ext cx="185738" cy="84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40"/>
            <p:cNvSpPr>
              <a:spLocks noChangeArrowheads="1"/>
            </p:cNvSpPr>
            <p:nvPr/>
          </p:nvSpPr>
          <p:spPr bwMode="auto">
            <a:xfrm>
              <a:off x="2590800" y="5197475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61" name="Line 41"/>
            <p:cNvSpPr>
              <a:spLocks noChangeShapeType="1"/>
            </p:cNvSpPr>
            <p:nvPr/>
          </p:nvSpPr>
          <p:spPr bwMode="auto">
            <a:xfrm>
              <a:off x="2671763" y="5013325"/>
              <a:ext cx="1588" cy="184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Rectangle 42"/>
            <p:cNvSpPr>
              <a:spLocks noChangeArrowheads="1"/>
            </p:cNvSpPr>
            <p:nvPr/>
          </p:nvSpPr>
          <p:spPr bwMode="auto">
            <a:xfrm>
              <a:off x="2895600" y="5407025"/>
              <a:ext cx="73025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63" name="Rectangle 43"/>
            <p:cNvSpPr>
              <a:spLocks noChangeArrowheads="1"/>
            </p:cNvSpPr>
            <p:nvPr/>
          </p:nvSpPr>
          <p:spPr bwMode="auto">
            <a:xfrm>
              <a:off x="2976563" y="5407025"/>
              <a:ext cx="3175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64" name="Line 44"/>
            <p:cNvSpPr>
              <a:spLocks noChangeShapeType="1"/>
            </p:cNvSpPr>
            <p:nvPr/>
          </p:nvSpPr>
          <p:spPr bwMode="auto">
            <a:xfrm>
              <a:off x="2720975" y="5292725"/>
              <a:ext cx="166688" cy="130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Rectangle 45"/>
            <p:cNvSpPr>
              <a:spLocks noChangeArrowheads="1"/>
            </p:cNvSpPr>
            <p:nvPr/>
          </p:nvSpPr>
          <p:spPr bwMode="auto">
            <a:xfrm>
              <a:off x="2698750" y="5664200"/>
              <a:ext cx="8890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66" name="Line 46"/>
            <p:cNvSpPr>
              <a:spLocks noChangeShapeType="1"/>
            </p:cNvSpPr>
            <p:nvPr/>
          </p:nvSpPr>
          <p:spPr bwMode="auto">
            <a:xfrm flipH="1">
              <a:off x="2782888" y="5511800"/>
              <a:ext cx="114300" cy="160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47"/>
            <p:cNvSpPr>
              <a:spLocks noChangeArrowheads="1"/>
            </p:cNvSpPr>
            <p:nvPr/>
          </p:nvSpPr>
          <p:spPr bwMode="auto">
            <a:xfrm>
              <a:off x="3268663" y="4605338"/>
              <a:ext cx="889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68" name="Line 48"/>
            <p:cNvSpPr>
              <a:spLocks noChangeShapeType="1"/>
            </p:cNvSpPr>
            <p:nvPr/>
          </p:nvSpPr>
          <p:spPr bwMode="auto">
            <a:xfrm flipV="1">
              <a:off x="3314700" y="4718050"/>
              <a:ext cx="1588" cy="492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49"/>
            <p:cNvSpPr>
              <a:spLocks noChangeShapeType="1"/>
            </p:cNvSpPr>
            <p:nvPr/>
          </p:nvSpPr>
          <p:spPr bwMode="auto">
            <a:xfrm flipV="1">
              <a:off x="3314700" y="4846638"/>
              <a:ext cx="1588" cy="53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Rectangle 50"/>
            <p:cNvSpPr>
              <a:spLocks noChangeArrowheads="1"/>
            </p:cNvSpPr>
            <p:nvPr/>
          </p:nvSpPr>
          <p:spPr bwMode="auto">
            <a:xfrm>
              <a:off x="2622550" y="4605338"/>
              <a:ext cx="873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71" name="Line 51"/>
            <p:cNvSpPr>
              <a:spLocks noChangeShapeType="1"/>
            </p:cNvSpPr>
            <p:nvPr/>
          </p:nvSpPr>
          <p:spPr bwMode="auto">
            <a:xfrm flipV="1">
              <a:off x="2671763" y="4718050"/>
              <a:ext cx="1588" cy="492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52"/>
            <p:cNvSpPr>
              <a:spLocks noChangeShapeType="1"/>
            </p:cNvSpPr>
            <p:nvPr/>
          </p:nvSpPr>
          <p:spPr bwMode="auto">
            <a:xfrm flipV="1">
              <a:off x="2671763" y="4846638"/>
              <a:ext cx="1588" cy="53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Rectangle 53"/>
            <p:cNvSpPr>
              <a:spLocks noChangeArrowheads="1"/>
            </p:cNvSpPr>
            <p:nvPr/>
          </p:nvSpPr>
          <p:spPr bwMode="auto">
            <a:xfrm>
              <a:off x="3365500" y="5187950"/>
              <a:ext cx="85725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74" name="Line 54"/>
            <p:cNvSpPr>
              <a:spLocks noChangeShapeType="1"/>
            </p:cNvSpPr>
            <p:nvPr/>
          </p:nvSpPr>
          <p:spPr bwMode="auto">
            <a:xfrm>
              <a:off x="3336925" y="5018088"/>
              <a:ext cx="58738" cy="17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Rectangle 55"/>
            <p:cNvSpPr>
              <a:spLocks noChangeArrowheads="1"/>
            </p:cNvSpPr>
            <p:nvPr/>
          </p:nvSpPr>
          <p:spPr bwMode="auto">
            <a:xfrm>
              <a:off x="3257550" y="5473700"/>
              <a:ext cx="746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76" name="Rectangle 56"/>
            <p:cNvSpPr>
              <a:spLocks noChangeArrowheads="1"/>
            </p:cNvSpPr>
            <p:nvPr/>
          </p:nvSpPr>
          <p:spPr bwMode="auto">
            <a:xfrm>
              <a:off x="3338513" y="5473700"/>
              <a:ext cx="33338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77" name="Line 57"/>
            <p:cNvSpPr>
              <a:spLocks noChangeShapeType="1"/>
            </p:cNvSpPr>
            <p:nvPr/>
          </p:nvSpPr>
          <p:spPr bwMode="auto">
            <a:xfrm flipH="1">
              <a:off x="3333750" y="5297488"/>
              <a:ext cx="60325" cy="17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Rectangle 58"/>
            <p:cNvSpPr>
              <a:spLocks noChangeArrowheads="1"/>
            </p:cNvSpPr>
            <p:nvPr/>
          </p:nvSpPr>
          <p:spPr bwMode="auto">
            <a:xfrm>
              <a:off x="3365500" y="5759450"/>
              <a:ext cx="85725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79" name="Line 59"/>
            <p:cNvSpPr>
              <a:spLocks noChangeShapeType="1"/>
            </p:cNvSpPr>
            <p:nvPr/>
          </p:nvSpPr>
          <p:spPr bwMode="auto">
            <a:xfrm>
              <a:off x="3336925" y="5589588"/>
              <a:ext cx="58738" cy="17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Rectangle 60"/>
            <p:cNvSpPr>
              <a:spLocks noChangeArrowheads="1"/>
            </p:cNvSpPr>
            <p:nvPr/>
          </p:nvSpPr>
          <p:spPr bwMode="auto">
            <a:xfrm>
              <a:off x="3911600" y="4605338"/>
              <a:ext cx="873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81" name="Line 61"/>
            <p:cNvSpPr>
              <a:spLocks noChangeShapeType="1"/>
            </p:cNvSpPr>
            <p:nvPr/>
          </p:nvSpPr>
          <p:spPr bwMode="auto">
            <a:xfrm flipV="1">
              <a:off x="3959225" y="4718050"/>
              <a:ext cx="1588" cy="492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62"/>
            <p:cNvSpPr>
              <a:spLocks noChangeShapeType="1"/>
            </p:cNvSpPr>
            <p:nvPr/>
          </p:nvSpPr>
          <p:spPr bwMode="auto">
            <a:xfrm flipV="1">
              <a:off x="3959225" y="4846638"/>
              <a:ext cx="1588" cy="53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Rectangle 63"/>
            <p:cNvSpPr>
              <a:spLocks noChangeArrowheads="1"/>
            </p:cNvSpPr>
            <p:nvPr/>
          </p:nvSpPr>
          <p:spPr bwMode="auto">
            <a:xfrm>
              <a:off x="3911600" y="5197475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84" name="Line 64"/>
            <p:cNvSpPr>
              <a:spLocks noChangeShapeType="1"/>
            </p:cNvSpPr>
            <p:nvPr/>
          </p:nvSpPr>
          <p:spPr bwMode="auto">
            <a:xfrm>
              <a:off x="3959225" y="5013325"/>
              <a:ext cx="1588" cy="184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Rectangle 65"/>
            <p:cNvSpPr>
              <a:spLocks noChangeArrowheads="1"/>
            </p:cNvSpPr>
            <p:nvPr/>
          </p:nvSpPr>
          <p:spPr bwMode="auto">
            <a:xfrm>
              <a:off x="4105275" y="5454650"/>
              <a:ext cx="746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86" name="Rectangle 66"/>
            <p:cNvSpPr>
              <a:spLocks noChangeArrowheads="1"/>
            </p:cNvSpPr>
            <p:nvPr/>
          </p:nvSpPr>
          <p:spPr bwMode="auto">
            <a:xfrm>
              <a:off x="4187825" y="5454650"/>
              <a:ext cx="3175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87" name="Line 67"/>
            <p:cNvSpPr>
              <a:spLocks noChangeShapeType="1"/>
            </p:cNvSpPr>
            <p:nvPr/>
          </p:nvSpPr>
          <p:spPr bwMode="auto">
            <a:xfrm>
              <a:off x="3997325" y="5302250"/>
              <a:ext cx="114300" cy="157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Rectangle 68"/>
            <p:cNvSpPr>
              <a:spLocks noChangeArrowheads="1"/>
            </p:cNvSpPr>
            <p:nvPr/>
          </p:nvSpPr>
          <p:spPr bwMode="auto">
            <a:xfrm>
              <a:off x="3911600" y="5711825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89" name="Line 69"/>
            <p:cNvSpPr>
              <a:spLocks noChangeShapeType="1"/>
            </p:cNvSpPr>
            <p:nvPr/>
          </p:nvSpPr>
          <p:spPr bwMode="auto">
            <a:xfrm flipH="1">
              <a:off x="3995738" y="5559425"/>
              <a:ext cx="112713" cy="157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Rectangle 70"/>
            <p:cNvSpPr>
              <a:spLocks noChangeArrowheads="1"/>
            </p:cNvSpPr>
            <p:nvPr/>
          </p:nvSpPr>
          <p:spPr bwMode="auto">
            <a:xfrm>
              <a:off x="4554538" y="4605338"/>
              <a:ext cx="889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91" name="Line 71"/>
            <p:cNvSpPr>
              <a:spLocks noChangeShapeType="1"/>
            </p:cNvSpPr>
            <p:nvPr/>
          </p:nvSpPr>
          <p:spPr bwMode="auto">
            <a:xfrm flipV="1">
              <a:off x="4605338" y="4718050"/>
              <a:ext cx="1588" cy="492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72"/>
            <p:cNvSpPr>
              <a:spLocks noChangeShapeType="1"/>
            </p:cNvSpPr>
            <p:nvPr/>
          </p:nvSpPr>
          <p:spPr bwMode="auto">
            <a:xfrm flipV="1">
              <a:off x="4605338" y="4846638"/>
              <a:ext cx="1588" cy="53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Rectangle 73"/>
            <p:cNvSpPr>
              <a:spLocks noChangeArrowheads="1"/>
            </p:cNvSpPr>
            <p:nvPr/>
          </p:nvSpPr>
          <p:spPr bwMode="auto">
            <a:xfrm>
              <a:off x="4554538" y="5197475"/>
              <a:ext cx="8890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94" name="Line 74"/>
            <p:cNvSpPr>
              <a:spLocks noChangeShapeType="1"/>
            </p:cNvSpPr>
            <p:nvPr/>
          </p:nvSpPr>
          <p:spPr bwMode="auto">
            <a:xfrm>
              <a:off x="4605338" y="5013325"/>
              <a:ext cx="1588" cy="184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Rectangle 75"/>
            <p:cNvSpPr>
              <a:spLocks noChangeArrowheads="1"/>
            </p:cNvSpPr>
            <p:nvPr/>
          </p:nvSpPr>
          <p:spPr bwMode="auto">
            <a:xfrm>
              <a:off x="4732338" y="5454650"/>
              <a:ext cx="746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96" name="Rectangle 76"/>
            <p:cNvSpPr>
              <a:spLocks noChangeArrowheads="1"/>
            </p:cNvSpPr>
            <p:nvPr/>
          </p:nvSpPr>
          <p:spPr bwMode="auto">
            <a:xfrm>
              <a:off x="4813300" y="5454650"/>
              <a:ext cx="3016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97" name="Line 77"/>
            <p:cNvSpPr>
              <a:spLocks noChangeShapeType="1"/>
            </p:cNvSpPr>
            <p:nvPr/>
          </p:nvSpPr>
          <p:spPr bwMode="auto">
            <a:xfrm>
              <a:off x="4640263" y="5302250"/>
              <a:ext cx="111125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Rectangle 78"/>
            <p:cNvSpPr>
              <a:spLocks noChangeArrowheads="1"/>
            </p:cNvSpPr>
            <p:nvPr/>
          </p:nvSpPr>
          <p:spPr bwMode="auto">
            <a:xfrm>
              <a:off x="4554538" y="5711825"/>
              <a:ext cx="8890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299" name="Line 79"/>
            <p:cNvSpPr>
              <a:spLocks noChangeShapeType="1"/>
            </p:cNvSpPr>
            <p:nvPr/>
          </p:nvSpPr>
          <p:spPr bwMode="auto">
            <a:xfrm flipH="1">
              <a:off x="4638675" y="5565775"/>
              <a:ext cx="109538" cy="1508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Rectangle 80"/>
            <p:cNvSpPr>
              <a:spLocks noChangeArrowheads="1"/>
            </p:cNvSpPr>
            <p:nvPr/>
          </p:nvSpPr>
          <p:spPr bwMode="auto">
            <a:xfrm>
              <a:off x="2514600" y="5407025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01" name="Line 81"/>
            <p:cNvSpPr>
              <a:spLocks noChangeShapeType="1"/>
            </p:cNvSpPr>
            <p:nvPr/>
          </p:nvSpPr>
          <p:spPr bwMode="auto">
            <a:xfrm flipH="1">
              <a:off x="2627313" y="5461000"/>
              <a:ext cx="24606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82"/>
            <p:cNvSpPr>
              <a:spLocks noChangeShapeType="1"/>
            </p:cNvSpPr>
            <p:nvPr/>
          </p:nvSpPr>
          <p:spPr bwMode="auto">
            <a:xfrm flipV="1">
              <a:off x="3009900" y="5173663"/>
              <a:ext cx="77788" cy="2349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Rectangle 83"/>
            <p:cNvSpPr>
              <a:spLocks noChangeArrowheads="1"/>
            </p:cNvSpPr>
            <p:nvPr/>
          </p:nvSpPr>
          <p:spPr bwMode="auto">
            <a:xfrm>
              <a:off x="3640138" y="5473700"/>
              <a:ext cx="889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04" name="Line 84"/>
            <p:cNvSpPr>
              <a:spLocks noChangeShapeType="1"/>
            </p:cNvSpPr>
            <p:nvPr/>
          </p:nvSpPr>
          <p:spPr bwMode="auto">
            <a:xfrm>
              <a:off x="3389313" y="5527675"/>
              <a:ext cx="230188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Rectangle 85"/>
            <p:cNvSpPr>
              <a:spLocks noChangeArrowheads="1"/>
            </p:cNvSpPr>
            <p:nvPr/>
          </p:nvSpPr>
          <p:spPr bwMode="auto">
            <a:xfrm>
              <a:off x="2946400" y="5621338"/>
              <a:ext cx="85725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06" name="Line 86"/>
            <p:cNvSpPr>
              <a:spLocks noChangeShapeType="1"/>
            </p:cNvSpPr>
            <p:nvPr/>
          </p:nvSpPr>
          <p:spPr bwMode="auto">
            <a:xfrm flipH="1">
              <a:off x="3054350" y="5561013"/>
              <a:ext cx="188913" cy="873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87"/>
            <p:cNvSpPr>
              <a:spLocks noChangeShapeType="1"/>
            </p:cNvSpPr>
            <p:nvPr/>
          </p:nvSpPr>
          <p:spPr bwMode="auto">
            <a:xfrm flipV="1">
              <a:off x="4164013" y="5221288"/>
              <a:ext cx="79375" cy="2349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88"/>
            <p:cNvSpPr>
              <a:spLocks noChangeShapeType="1"/>
            </p:cNvSpPr>
            <p:nvPr/>
          </p:nvSpPr>
          <p:spPr bwMode="auto">
            <a:xfrm flipH="1" flipV="1">
              <a:off x="3821113" y="5359400"/>
              <a:ext cx="26670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Rectangle 89"/>
            <p:cNvSpPr>
              <a:spLocks noChangeArrowheads="1"/>
            </p:cNvSpPr>
            <p:nvPr/>
          </p:nvSpPr>
          <p:spPr bwMode="auto">
            <a:xfrm>
              <a:off x="5064125" y="5602288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10" name="Line 90"/>
            <p:cNvSpPr>
              <a:spLocks noChangeShapeType="1"/>
            </p:cNvSpPr>
            <p:nvPr/>
          </p:nvSpPr>
          <p:spPr bwMode="auto">
            <a:xfrm>
              <a:off x="4867275" y="5545138"/>
              <a:ext cx="187325" cy="84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Rectangle 91"/>
            <p:cNvSpPr>
              <a:spLocks noChangeArrowheads="1"/>
            </p:cNvSpPr>
            <p:nvPr/>
          </p:nvSpPr>
          <p:spPr bwMode="auto">
            <a:xfrm>
              <a:off x="4370388" y="5454650"/>
              <a:ext cx="85725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12" name="Line 92"/>
            <p:cNvSpPr>
              <a:spLocks noChangeShapeType="1"/>
            </p:cNvSpPr>
            <p:nvPr/>
          </p:nvSpPr>
          <p:spPr bwMode="auto">
            <a:xfrm flipH="1">
              <a:off x="4483100" y="5508625"/>
              <a:ext cx="2270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Rectangle 93"/>
            <p:cNvSpPr>
              <a:spLocks noChangeArrowheads="1"/>
            </p:cNvSpPr>
            <p:nvPr/>
          </p:nvSpPr>
          <p:spPr bwMode="auto">
            <a:xfrm>
              <a:off x="5200650" y="5197475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14" name="Line 94"/>
            <p:cNvSpPr>
              <a:spLocks noChangeShapeType="1"/>
            </p:cNvSpPr>
            <p:nvPr/>
          </p:nvSpPr>
          <p:spPr bwMode="auto">
            <a:xfrm>
              <a:off x="5249863" y="5013325"/>
              <a:ext cx="1588" cy="184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Rectangle 95"/>
            <p:cNvSpPr>
              <a:spLocks noChangeArrowheads="1"/>
            </p:cNvSpPr>
            <p:nvPr/>
          </p:nvSpPr>
          <p:spPr bwMode="auto">
            <a:xfrm>
              <a:off x="5472113" y="5407025"/>
              <a:ext cx="746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16" name="Rectangle 96"/>
            <p:cNvSpPr>
              <a:spLocks noChangeArrowheads="1"/>
            </p:cNvSpPr>
            <p:nvPr/>
          </p:nvSpPr>
          <p:spPr bwMode="auto">
            <a:xfrm>
              <a:off x="5554663" y="5407025"/>
              <a:ext cx="3016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17" name="Line 97"/>
            <p:cNvSpPr>
              <a:spLocks noChangeShapeType="1"/>
            </p:cNvSpPr>
            <p:nvPr/>
          </p:nvSpPr>
          <p:spPr bwMode="auto">
            <a:xfrm>
              <a:off x="5299075" y="5292725"/>
              <a:ext cx="163513" cy="130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Rectangle 98"/>
            <p:cNvSpPr>
              <a:spLocks noChangeArrowheads="1"/>
            </p:cNvSpPr>
            <p:nvPr/>
          </p:nvSpPr>
          <p:spPr bwMode="auto">
            <a:xfrm>
              <a:off x="5367338" y="5694363"/>
              <a:ext cx="873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19" name="Line 99"/>
            <p:cNvSpPr>
              <a:spLocks noChangeShapeType="1"/>
            </p:cNvSpPr>
            <p:nvPr/>
          </p:nvSpPr>
          <p:spPr bwMode="auto">
            <a:xfrm flipH="1">
              <a:off x="5432425" y="5519738"/>
              <a:ext cx="61913" cy="1762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Rectangle 100"/>
            <p:cNvSpPr>
              <a:spLocks noChangeArrowheads="1"/>
            </p:cNvSpPr>
            <p:nvPr/>
          </p:nvSpPr>
          <p:spPr bwMode="auto">
            <a:xfrm>
              <a:off x="5200650" y="4605338"/>
              <a:ext cx="873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21" name="Rectangle 101"/>
            <p:cNvSpPr>
              <a:spLocks noChangeArrowheads="1"/>
            </p:cNvSpPr>
            <p:nvPr/>
          </p:nvSpPr>
          <p:spPr bwMode="auto">
            <a:xfrm>
              <a:off x="5845175" y="5197475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22" name="Line 102"/>
            <p:cNvSpPr>
              <a:spLocks noChangeShapeType="1"/>
            </p:cNvSpPr>
            <p:nvPr/>
          </p:nvSpPr>
          <p:spPr bwMode="auto">
            <a:xfrm>
              <a:off x="5892800" y="5013325"/>
              <a:ext cx="1588" cy="184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Rectangle 103"/>
            <p:cNvSpPr>
              <a:spLocks noChangeArrowheads="1"/>
            </p:cNvSpPr>
            <p:nvPr/>
          </p:nvSpPr>
          <p:spPr bwMode="auto">
            <a:xfrm>
              <a:off x="6038850" y="5454650"/>
              <a:ext cx="746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24" name="Rectangle 104"/>
            <p:cNvSpPr>
              <a:spLocks noChangeArrowheads="1"/>
            </p:cNvSpPr>
            <p:nvPr/>
          </p:nvSpPr>
          <p:spPr bwMode="auto">
            <a:xfrm>
              <a:off x="6121400" y="5454650"/>
              <a:ext cx="3016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25" name="Line 105"/>
            <p:cNvSpPr>
              <a:spLocks noChangeShapeType="1"/>
            </p:cNvSpPr>
            <p:nvPr/>
          </p:nvSpPr>
          <p:spPr bwMode="auto">
            <a:xfrm>
              <a:off x="5929313" y="5302250"/>
              <a:ext cx="114300" cy="157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Rectangle 106"/>
            <p:cNvSpPr>
              <a:spLocks noChangeArrowheads="1"/>
            </p:cNvSpPr>
            <p:nvPr/>
          </p:nvSpPr>
          <p:spPr bwMode="auto">
            <a:xfrm>
              <a:off x="5765800" y="5664200"/>
              <a:ext cx="8890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27" name="Line 107"/>
            <p:cNvSpPr>
              <a:spLocks noChangeShapeType="1"/>
            </p:cNvSpPr>
            <p:nvPr/>
          </p:nvSpPr>
          <p:spPr bwMode="auto">
            <a:xfrm flipH="1">
              <a:off x="5864225" y="5549900"/>
              <a:ext cx="163513" cy="131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Rectangle 108"/>
            <p:cNvSpPr>
              <a:spLocks noChangeArrowheads="1"/>
            </p:cNvSpPr>
            <p:nvPr/>
          </p:nvSpPr>
          <p:spPr bwMode="auto">
            <a:xfrm>
              <a:off x="6488113" y="4605338"/>
              <a:ext cx="873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29" name="Line 109"/>
            <p:cNvSpPr>
              <a:spLocks noChangeShapeType="1"/>
            </p:cNvSpPr>
            <p:nvPr/>
          </p:nvSpPr>
          <p:spPr bwMode="auto">
            <a:xfrm flipV="1">
              <a:off x="6537325" y="4718050"/>
              <a:ext cx="1588" cy="492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110"/>
            <p:cNvSpPr>
              <a:spLocks noChangeShapeType="1"/>
            </p:cNvSpPr>
            <p:nvPr/>
          </p:nvSpPr>
          <p:spPr bwMode="auto">
            <a:xfrm flipV="1">
              <a:off x="6537325" y="4846638"/>
              <a:ext cx="1588" cy="53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Rectangle 111"/>
            <p:cNvSpPr>
              <a:spLocks noChangeArrowheads="1"/>
            </p:cNvSpPr>
            <p:nvPr/>
          </p:nvSpPr>
          <p:spPr bwMode="auto">
            <a:xfrm>
              <a:off x="6584950" y="5187950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32" name="Line 112"/>
            <p:cNvSpPr>
              <a:spLocks noChangeShapeType="1"/>
            </p:cNvSpPr>
            <p:nvPr/>
          </p:nvSpPr>
          <p:spPr bwMode="auto">
            <a:xfrm>
              <a:off x="6557963" y="5018088"/>
              <a:ext cx="57150" cy="17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Rectangle 113"/>
            <p:cNvSpPr>
              <a:spLocks noChangeArrowheads="1"/>
            </p:cNvSpPr>
            <p:nvPr/>
          </p:nvSpPr>
          <p:spPr bwMode="auto">
            <a:xfrm>
              <a:off x="6388100" y="5445125"/>
              <a:ext cx="746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34" name="Rectangle 114"/>
            <p:cNvSpPr>
              <a:spLocks noChangeArrowheads="1"/>
            </p:cNvSpPr>
            <p:nvPr/>
          </p:nvSpPr>
          <p:spPr bwMode="auto">
            <a:xfrm>
              <a:off x="6472238" y="5445125"/>
              <a:ext cx="3175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35" name="Line 115"/>
            <p:cNvSpPr>
              <a:spLocks noChangeShapeType="1"/>
            </p:cNvSpPr>
            <p:nvPr/>
          </p:nvSpPr>
          <p:spPr bwMode="auto">
            <a:xfrm flipH="1">
              <a:off x="6488113" y="5292725"/>
              <a:ext cx="107950" cy="1460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Rectangle 116"/>
            <p:cNvSpPr>
              <a:spLocks noChangeArrowheads="1"/>
            </p:cNvSpPr>
            <p:nvPr/>
          </p:nvSpPr>
          <p:spPr bwMode="auto">
            <a:xfrm>
              <a:off x="6496050" y="5730875"/>
              <a:ext cx="873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37" name="Line 117"/>
            <p:cNvSpPr>
              <a:spLocks noChangeShapeType="1"/>
            </p:cNvSpPr>
            <p:nvPr/>
          </p:nvSpPr>
          <p:spPr bwMode="auto">
            <a:xfrm>
              <a:off x="6469063" y="5561013"/>
              <a:ext cx="57150" cy="17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Line 118"/>
            <p:cNvSpPr>
              <a:spLocks noChangeShapeType="1"/>
            </p:cNvSpPr>
            <p:nvPr/>
          </p:nvSpPr>
          <p:spPr bwMode="auto">
            <a:xfrm>
              <a:off x="6519863" y="5497513"/>
              <a:ext cx="30162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119"/>
            <p:cNvSpPr>
              <a:spLocks noChangeShapeType="1"/>
            </p:cNvSpPr>
            <p:nvPr/>
          </p:nvSpPr>
          <p:spPr bwMode="auto">
            <a:xfrm flipH="1">
              <a:off x="6259513" y="5554663"/>
              <a:ext cx="146050" cy="2000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Line 120"/>
            <p:cNvSpPr>
              <a:spLocks noChangeShapeType="1"/>
            </p:cNvSpPr>
            <p:nvPr/>
          </p:nvSpPr>
          <p:spPr bwMode="auto">
            <a:xfrm flipV="1">
              <a:off x="6122988" y="5251450"/>
              <a:ext cx="142875" cy="193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121"/>
            <p:cNvSpPr>
              <a:spLocks noChangeShapeType="1"/>
            </p:cNvSpPr>
            <p:nvPr/>
          </p:nvSpPr>
          <p:spPr bwMode="auto">
            <a:xfrm flipH="1" flipV="1">
              <a:off x="5716588" y="5430838"/>
              <a:ext cx="300038" cy="650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Line 122"/>
            <p:cNvSpPr>
              <a:spLocks noChangeShapeType="1"/>
            </p:cNvSpPr>
            <p:nvPr/>
          </p:nvSpPr>
          <p:spPr bwMode="auto">
            <a:xfrm flipV="1">
              <a:off x="5530850" y="5173663"/>
              <a:ext cx="77788" cy="2349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123"/>
            <p:cNvSpPr>
              <a:spLocks noChangeShapeType="1"/>
            </p:cNvSpPr>
            <p:nvPr/>
          </p:nvSpPr>
          <p:spPr bwMode="auto">
            <a:xfrm flipH="1">
              <a:off x="5148263" y="5475288"/>
              <a:ext cx="298450" cy="635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Rectangle 124"/>
            <p:cNvSpPr>
              <a:spLocks noChangeArrowheads="1"/>
            </p:cNvSpPr>
            <p:nvPr/>
          </p:nvSpPr>
          <p:spPr bwMode="auto">
            <a:xfrm>
              <a:off x="5845175" y="4605338"/>
              <a:ext cx="873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45" name="Line 125"/>
            <p:cNvSpPr>
              <a:spLocks noChangeShapeType="1"/>
            </p:cNvSpPr>
            <p:nvPr/>
          </p:nvSpPr>
          <p:spPr bwMode="auto">
            <a:xfrm flipV="1">
              <a:off x="5892800" y="4718050"/>
              <a:ext cx="1588" cy="492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126"/>
            <p:cNvSpPr>
              <a:spLocks noChangeShapeType="1"/>
            </p:cNvSpPr>
            <p:nvPr/>
          </p:nvSpPr>
          <p:spPr bwMode="auto">
            <a:xfrm flipV="1">
              <a:off x="5892800" y="4846638"/>
              <a:ext cx="1588" cy="53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Rectangle 127"/>
            <p:cNvSpPr>
              <a:spLocks noChangeArrowheads="1"/>
            </p:cNvSpPr>
            <p:nvPr/>
          </p:nvSpPr>
          <p:spPr bwMode="auto">
            <a:xfrm>
              <a:off x="3257550" y="4308475"/>
              <a:ext cx="746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48" name="Rectangle 128"/>
            <p:cNvSpPr>
              <a:spLocks noChangeArrowheads="1"/>
            </p:cNvSpPr>
            <p:nvPr/>
          </p:nvSpPr>
          <p:spPr bwMode="auto">
            <a:xfrm>
              <a:off x="3346450" y="4308475"/>
              <a:ext cx="33338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49" name="Rectangle 130"/>
            <p:cNvSpPr>
              <a:spLocks noChangeArrowheads="1"/>
            </p:cNvSpPr>
            <p:nvPr/>
          </p:nvSpPr>
          <p:spPr bwMode="auto">
            <a:xfrm>
              <a:off x="3900488" y="4308475"/>
              <a:ext cx="746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50" name="Rectangle 131"/>
            <p:cNvSpPr>
              <a:spLocks noChangeArrowheads="1"/>
            </p:cNvSpPr>
            <p:nvPr/>
          </p:nvSpPr>
          <p:spPr bwMode="auto">
            <a:xfrm>
              <a:off x="3998913" y="4308475"/>
              <a:ext cx="3016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51" name="Rectangle 133"/>
            <p:cNvSpPr>
              <a:spLocks noChangeArrowheads="1"/>
            </p:cNvSpPr>
            <p:nvPr/>
          </p:nvSpPr>
          <p:spPr bwMode="auto">
            <a:xfrm>
              <a:off x="4545013" y="4308475"/>
              <a:ext cx="7620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52" name="Rectangle 134"/>
            <p:cNvSpPr>
              <a:spLocks noChangeArrowheads="1"/>
            </p:cNvSpPr>
            <p:nvPr/>
          </p:nvSpPr>
          <p:spPr bwMode="auto">
            <a:xfrm>
              <a:off x="4635500" y="4308475"/>
              <a:ext cx="3175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53" name="Line 135"/>
            <p:cNvSpPr>
              <a:spLocks noChangeShapeType="1"/>
            </p:cNvSpPr>
            <p:nvPr/>
          </p:nvSpPr>
          <p:spPr bwMode="auto">
            <a:xfrm flipV="1">
              <a:off x="4605338" y="4421188"/>
              <a:ext cx="1588" cy="184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Rectangle 136"/>
            <p:cNvSpPr>
              <a:spLocks noChangeArrowheads="1"/>
            </p:cNvSpPr>
            <p:nvPr/>
          </p:nvSpPr>
          <p:spPr bwMode="auto">
            <a:xfrm>
              <a:off x="5191125" y="4308475"/>
              <a:ext cx="746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55" name="Rectangle 137"/>
            <p:cNvSpPr>
              <a:spLocks noChangeArrowheads="1"/>
            </p:cNvSpPr>
            <p:nvPr/>
          </p:nvSpPr>
          <p:spPr bwMode="auto">
            <a:xfrm>
              <a:off x="5280025" y="4308475"/>
              <a:ext cx="3175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56" name="Line 138"/>
            <p:cNvSpPr>
              <a:spLocks noChangeShapeType="1"/>
            </p:cNvSpPr>
            <p:nvPr/>
          </p:nvSpPr>
          <p:spPr bwMode="auto">
            <a:xfrm flipV="1">
              <a:off x="5249863" y="4421188"/>
              <a:ext cx="1588" cy="184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Rectangle 139"/>
            <p:cNvSpPr>
              <a:spLocks noChangeArrowheads="1"/>
            </p:cNvSpPr>
            <p:nvPr/>
          </p:nvSpPr>
          <p:spPr bwMode="auto">
            <a:xfrm>
              <a:off x="5835650" y="4308475"/>
              <a:ext cx="746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58" name="Rectangle 140"/>
            <p:cNvSpPr>
              <a:spLocks noChangeArrowheads="1"/>
            </p:cNvSpPr>
            <p:nvPr/>
          </p:nvSpPr>
          <p:spPr bwMode="auto">
            <a:xfrm>
              <a:off x="5924550" y="4308475"/>
              <a:ext cx="3016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59" name="Rectangle 142"/>
            <p:cNvSpPr>
              <a:spLocks noChangeArrowheads="1"/>
            </p:cNvSpPr>
            <p:nvPr/>
          </p:nvSpPr>
          <p:spPr bwMode="auto">
            <a:xfrm>
              <a:off x="6497638" y="4308475"/>
              <a:ext cx="73025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60" name="Rectangle 143"/>
            <p:cNvSpPr>
              <a:spLocks noChangeArrowheads="1"/>
            </p:cNvSpPr>
            <p:nvPr/>
          </p:nvSpPr>
          <p:spPr bwMode="auto">
            <a:xfrm>
              <a:off x="6610350" y="4292600"/>
              <a:ext cx="3016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61" name="Rectangle 145"/>
            <p:cNvSpPr>
              <a:spLocks noChangeArrowheads="1"/>
            </p:cNvSpPr>
            <p:nvPr/>
          </p:nvSpPr>
          <p:spPr bwMode="auto">
            <a:xfrm>
              <a:off x="2616200" y="4308475"/>
              <a:ext cx="746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62" name="Rectangle 146"/>
            <p:cNvSpPr>
              <a:spLocks noChangeArrowheads="1"/>
            </p:cNvSpPr>
            <p:nvPr/>
          </p:nvSpPr>
          <p:spPr bwMode="auto">
            <a:xfrm>
              <a:off x="2709863" y="4308475"/>
              <a:ext cx="3175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363" name="Oval 147"/>
            <p:cNvSpPr>
              <a:spLocks noChangeArrowheads="1"/>
            </p:cNvSpPr>
            <p:nvPr/>
          </p:nvSpPr>
          <p:spPr bwMode="auto">
            <a:xfrm>
              <a:off x="2422525" y="3990975"/>
              <a:ext cx="557213" cy="17938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64" name="Oval 148"/>
            <p:cNvSpPr>
              <a:spLocks noChangeArrowheads="1"/>
            </p:cNvSpPr>
            <p:nvPr/>
          </p:nvSpPr>
          <p:spPr bwMode="auto">
            <a:xfrm>
              <a:off x="2427288" y="3992563"/>
              <a:ext cx="542925" cy="174625"/>
            </a:xfrm>
            <a:prstGeom prst="ellipse">
              <a:avLst/>
            </a:prstGeom>
            <a:solidFill>
              <a:srgbClr val="0FFF0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65" name="Oval 149"/>
            <p:cNvSpPr>
              <a:spLocks noChangeArrowheads="1"/>
            </p:cNvSpPr>
            <p:nvPr/>
          </p:nvSpPr>
          <p:spPr bwMode="auto">
            <a:xfrm>
              <a:off x="2430463" y="3994150"/>
              <a:ext cx="527050" cy="169863"/>
            </a:xfrm>
            <a:prstGeom prst="ellipse">
              <a:avLst/>
            </a:prstGeom>
            <a:solidFill>
              <a:srgbClr val="1EFF1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66" name="Oval 150"/>
            <p:cNvSpPr>
              <a:spLocks noChangeArrowheads="1"/>
            </p:cNvSpPr>
            <p:nvPr/>
          </p:nvSpPr>
          <p:spPr bwMode="auto">
            <a:xfrm>
              <a:off x="2432050" y="3995738"/>
              <a:ext cx="514350" cy="163513"/>
            </a:xfrm>
            <a:prstGeom prst="ellipse">
              <a:avLst/>
            </a:prstGeom>
            <a:solidFill>
              <a:srgbClr val="2DFF2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67" name="Oval 151"/>
            <p:cNvSpPr>
              <a:spLocks noChangeArrowheads="1"/>
            </p:cNvSpPr>
            <p:nvPr/>
          </p:nvSpPr>
          <p:spPr bwMode="auto">
            <a:xfrm>
              <a:off x="2436813" y="3997325"/>
              <a:ext cx="498475" cy="158750"/>
            </a:xfrm>
            <a:prstGeom prst="ellipse">
              <a:avLst/>
            </a:prstGeom>
            <a:solidFill>
              <a:srgbClr val="3BFF3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68" name="Oval 152"/>
            <p:cNvSpPr>
              <a:spLocks noChangeArrowheads="1"/>
            </p:cNvSpPr>
            <p:nvPr/>
          </p:nvSpPr>
          <p:spPr bwMode="auto">
            <a:xfrm>
              <a:off x="2441575" y="3998913"/>
              <a:ext cx="481013" cy="153988"/>
            </a:xfrm>
            <a:prstGeom prst="ellipse">
              <a:avLst/>
            </a:prstGeom>
            <a:solidFill>
              <a:srgbClr val="49FF4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69" name="Oval 153"/>
            <p:cNvSpPr>
              <a:spLocks noChangeArrowheads="1"/>
            </p:cNvSpPr>
            <p:nvPr/>
          </p:nvSpPr>
          <p:spPr bwMode="auto">
            <a:xfrm>
              <a:off x="2443163" y="3998913"/>
              <a:ext cx="468313" cy="149225"/>
            </a:xfrm>
            <a:prstGeom prst="ellipse">
              <a:avLst/>
            </a:prstGeom>
            <a:solidFill>
              <a:srgbClr val="56FF5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70" name="Oval 154"/>
            <p:cNvSpPr>
              <a:spLocks noChangeArrowheads="1"/>
            </p:cNvSpPr>
            <p:nvPr/>
          </p:nvSpPr>
          <p:spPr bwMode="auto">
            <a:xfrm>
              <a:off x="2446338" y="4000500"/>
              <a:ext cx="452438" cy="142875"/>
            </a:xfrm>
            <a:prstGeom prst="ellipse">
              <a:avLst/>
            </a:prstGeom>
            <a:solidFill>
              <a:srgbClr val="63FF6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71" name="Oval 155"/>
            <p:cNvSpPr>
              <a:spLocks noChangeArrowheads="1"/>
            </p:cNvSpPr>
            <p:nvPr/>
          </p:nvSpPr>
          <p:spPr bwMode="auto">
            <a:xfrm>
              <a:off x="2451100" y="4000500"/>
              <a:ext cx="438150" cy="139700"/>
            </a:xfrm>
            <a:prstGeom prst="ellipse">
              <a:avLst/>
            </a:prstGeom>
            <a:solidFill>
              <a:srgbClr val="6FFF6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72" name="Oval 156"/>
            <p:cNvSpPr>
              <a:spLocks noChangeArrowheads="1"/>
            </p:cNvSpPr>
            <p:nvPr/>
          </p:nvSpPr>
          <p:spPr bwMode="auto">
            <a:xfrm>
              <a:off x="2454275" y="4002088"/>
              <a:ext cx="420688" cy="134938"/>
            </a:xfrm>
            <a:prstGeom prst="ellipse">
              <a:avLst/>
            </a:prstGeom>
            <a:solidFill>
              <a:srgbClr val="7BFF7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73" name="Oval 157"/>
            <p:cNvSpPr>
              <a:spLocks noChangeArrowheads="1"/>
            </p:cNvSpPr>
            <p:nvPr/>
          </p:nvSpPr>
          <p:spPr bwMode="auto">
            <a:xfrm>
              <a:off x="2457450" y="4003675"/>
              <a:ext cx="406400" cy="130175"/>
            </a:xfrm>
            <a:prstGeom prst="ellipse">
              <a:avLst/>
            </a:prstGeom>
            <a:solidFill>
              <a:srgbClr val="86FF8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74" name="Oval 158"/>
            <p:cNvSpPr>
              <a:spLocks noChangeArrowheads="1"/>
            </p:cNvSpPr>
            <p:nvPr/>
          </p:nvSpPr>
          <p:spPr bwMode="auto">
            <a:xfrm>
              <a:off x="2460625" y="4005263"/>
              <a:ext cx="392113" cy="123825"/>
            </a:xfrm>
            <a:prstGeom prst="ellipse">
              <a:avLst/>
            </a:prstGeom>
            <a:solidFill>
              <a:srgbClr val="91FF9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75" name="Oval 159"/>
            <p:cNvSpPr>
              <a:spLocks noChangeArrowheads="1"/>
            </p:cNvSpPr>
            <p:nvPr/>
          </p:nvSpPr>
          <p:spPr bwMode="auto">
            <a:xfrm>
              <a:off x="2463800" y="4005263"/>
              <a:ext cx="376238" cy="120650"/>
            </a:xfrm>
            <a:prstGeom prst="ellipse">
              <a:avLst/>
            </a:prstGeom>
            <a:solidFill>
              <a:srgbClr val="9BFF9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76" name="Oval 160"/>
            <p:cNvSpPr>
              <a:spLocks noChangeArrowheads="1"/>
            </p:cNvSpPr>
            <p:nvPr/>
          </p:nvSpPr>
          <p:spPr bwMode="auto">
            <a:xfrm>
              <a:off x="2468563" y="4005263"/>
              <a:ext cx="360363" cy="115888"/>
            </a:xfrm>
            <a:prstGeom prst="ellipse">
              <a:avLst/>
            </a:prstGeom>
            <a:solidFill>
              <a:srgbClr val="A5FFA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77" name="Oval 161"/>
            <p:cNvSpPr>
              <a:spLocks noChangeArrowheads="1"/>
            </p:cNvSpPr>
            <p:nvPr/>
          </p:nvSpPr>
          <p:spPr bwMode="auto">
            <a:xfrm>
              <a:off x="2470150" y="4006850"/>
              <a:ext cx="346075" cy="111125"/>
            </a:xfrm>
            <a:prstGeom prst="ellipse">
              <a:avLst/>
            </a:prstGeom>
            <a:solidFill>
              <a:srgbClr val="AEFFA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78" name="Oval 162"/>
            <p:cNvSpPr>
              <a:spLocks noChangeArrowheads="1"/>
            </p:cNvSpPr>
            <p:nvPr/>
          </p:nvSpPr>
          <p:spPr bwMode="auto">
            <a:xfrm>
              <a:off x="2473325" y="4008438"/>
              <a:ext cx="331788" cy="106363"/>
            </a:xfrm>
            <a:prstGeom prst="ellipse">
              <a:avLst/>
            </a:prstGeom>
            <a:solidFill>
              <a:srgbClr val="B7FFB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79" name="Oval 163"/>
            <p:cNvSpPr>
              <a:spLocks noChangeArrowheads="1"/>
            </p:cNvSpPr>
            <p:nvPr/>
          </p:nvSpPr>
          <p:spPr bwMode="auto">
            <a:xfrm>
              <a:off x="2476500" y="4008438"/>
              <a:ext cx="315913" cy="103188"/>
            </a:xfrm>
            <a:prstGeom prst="ellipse">
              <a:avLst/>
            </a:prstGeom>
            <a:solidFill>
              <a:srgbClr val="BFFFB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80" name="Oval 164"/>
            <p:cNvSpPr>
              <a:spLocks noChangeArrowheads="1"/>
            </p:cNvSpPr>
            <p:nvPr/>
          </p:nvSpPr>
          <p:spPr bwMode="auto">
            <a:xfrm>
              <a:off x="2479675" y="4010025"/>
              <a:ext cx="301625" cy="98425"/>
            </a:xfrm>
            <a:prstGeom prst="ellipse">
              <a:avLst/>
            </a:prstGeom>
            <a:solidFill>
              <a:srgbClr val="C7FFC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81" name="Oval 165"/>
            <p:cNvSpPr>
              <a:spLocks noChangeArrowheads="1"/>
            </p:cNvSpPr>
            <p:nvPr/>
          </p:nvSpPr>
          <p:spPr bwMode="auto">
            <a:xfrm>
              <a:off x="2482850" y="4010025"/>
              <a:ext cx="284163" cy="92075"/>
            </a:xfrm>
            <a:prstGeom prst="ellipse">
              <a:avLst/>
            </a:prstGeom>
            <a:solidFill>
              <a:srgbClr val="CEFFC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82" name="Oval 166"/>
            <p:cNvSpPr>
              <a:spLocks noChangeArrowheads="1"/>
            </p:cNvSpPr>
            <p:nvPr/>
          </p:nvSpPr>
          <p:spPr bwMode="auto">
            <a:xfrm>
              <a:off x="2486025" y="4011613"/>
              <a:ext cx="269875" cy="87313"/>
            </a:xfrm>
            <a:prstGeom prst="ellipse">
              <a:avLst/>
            </a:prstGeom>
            <a:solidFill>
              <a:srgbClr val="D5FFD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83" name="Oval 167"/>
            <p:cNvSpPr>
              <a:spLocks noChangeArrowheads="1"/>
            </p:cNvSpPr>
            <p:nvPr/>
          </p:nvSpPr>
          <p:spPr bwMode="auto">
            <a:xfrm>
              <a:off x="2489200" y="4013200"/>
              <a:ext cx="255588" cy="82550"/>
            </a:xfrm>
            <a:prstGeom prst="ellipse">
              <a:avLst/>
            </a:prstGeom>
            <a:solidFill>
              <a:srgbClr val="DBFFD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84" name="Oval 168"/>
            <p:cNvSpPr>
              <a:spLocks noChangeArrowheads="1"/>
            </p:cNvSpPr>
            <p:nvPr/>
          </p:nvSpPr>
          <p:spPr bwMode="auto">
            <a:xfrm>
              <a:off x="2493963" y="4014788"/>
              <a:ext cx="236538" cy="76200"/>
            </a:xfrm>
            <a:prstGeom prst="ellipse">
              <a:avLst/>
            </a:prstGeom>
            <a:solidFill>
              <a:srgbClr val="E1FFE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85" name="Oval 169"/>
            <p:cNvSpPr>
              <a:spLocks noChangeArrowheads="1"/>
            </p:cNvSpPr>
            <p:nvPr/>
          </p:nvSpPr>
          <p:spPr bwMode="auto">
            <a:xfrm>
              <a:off x="2497138" y="4014788"/>
              <a:ext cx="223838" cy="73025"/>
            </a:xfrm>
            <a:prstGeom prst="ellipse">
              <a:avLst/>
            </a:pr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86" name="Oval 170"/>
            <p:cNvSpPr>
              <a:spLocks noChangeArrowheads="1"/>
            </p:cNvSpPr>
            <p:nvPr/>
          </p:nvSpPr>
          <p:spPr bwMode="auto">
            <a:xfrm>
              <a:off x="2500313" y="4017963"/>
              <a:ext cx="207963" cy="66675"/>
            </a:xfrm>
            <a:prstGeom prst="ellipse">
              <a:avLst/>
            </a:prstGeom>
            <a:solidFill>
              <a:srgbClr val="EBFFE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87" name="Oval 171"/>
            <p:cNvSpPr>
              <a:spLocks noChangeArrowheads="1"/>
            </p:cNvSpPr>
            <p:nvPr/>
          </p:nvSpPr>
          <p:spPr bwMode="auto">
            <a:xfrm>
              <a:off x="2503488" y="4017963"/>
              <a:ext cx="193675" cy="60325"/>
            </a:xfrm>
            <a:prstGeom prst="ellipse">
              <a:avLst/>
            </a:prstGeom>
            <a:solidFill>
              <a:srgbClr val="EFFFE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88" name="Oval 172"/>
            <p:cNvSpPr>
              <a:spLocks noChangeArrowheads="1"/>
            </p:cNvSpPr>
            <p:nvPr/>
          </p:nvSpPr>
          <p:spPr bwMode="auto">
            <a:xfrm>
              <a:off x="2505075" y="4017963"/>
              <a:ext cx="179388" cy="57150"/>
            </a:xfrm>
            <a:prstGeom prst="ellipse">
              <a:avLst/>
            </a:prstGeom>
            <a:solidFill>
              <a:srgbClr val="F3FFF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89" name="Oval 173"/>
            <p:cNvSpPr>
              <a:spLocks noChangeArrowheads="1"/>
            </p:cNvSpPr>
            <p:nvPr/>
          </p:nvSpPr>
          <p:spPr bwMode="auto">
            <a:xfrm>
              <a:off x="2508250" y="4019550"/>
              <a:ext cx="165100" cy="52388"/>
            </a:xfrm>
            <a:prstGeom prst="ellipse">
              <a:avLst/>
            </a:prstGeom>
            <a:solidFill>
              <a:srgbClr val="F6FFF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90" name="Oval 174"/>
            <p:cNvSpPr>
              <a:spLocks noChangeArrowheads="1"/>
            </p:cNvSpPr>
            <p:nvPr/>
          </p:nvSpPr>
          <p:spPr bwMode="auto">
            <a:xfrm>
              <a:off x="2513013" y="4021138"/>
              <a:ext cx="146050" cy="47625"/>
            </a:xfrm>
            <a:prstGeom prst="ellipse">
              <a:avLst/>
            </a:prstGeom>
            <a:solidFill>
              <a:srgbClr val="F9FFF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91" name="Oval 175"/>
            <p:cNvSpPr>
              <a:spLocks noChangeArrowheads="1"/>
            </p:cNvSpPr>
            <p:nvPr/>
          </p:nvSpPr>
          <p:spPr bwMode="auto">
            <a:xfrm>
              <a:off x="2514600" y="4021138"/>
              <a:ext cx="133350" cy="42863"/>
            </a:xfrm>
            <a:prstGeom prst="ellipse">
              <a:avLst/>
            </a:prstGeom>
            <a:solidFill>
              <a:srgbClr val="FBFFF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92" name="Oval 176"/>
            <p:cNvSpPr>
              <a:spLocks noChangeArrowheads="1"/>
            </p:cNvSpPr>
            <p:nvPr/>
          </p:nvSpPr>
          <p:spPr bwMode="auto">
            <a:xfrm>
              <a:off x="2519363" y="4022725"/>
              <a:ext cx="117475" cy="38100"/>
            </a:xfrm>
            <a:prstGeom prst="ellipse">
              <a:avLst/>
            </a:prstGeom>
            <a:solidFill>
              <a:srgbClr val="FDFFF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93" name="Oval 177"/>
            <p:cNvSpPr>
              <a:spLocks noChangeArrowheads="1"/>
            </p:cNvSpPr>
            <p:nvPr/>
          </p:nvSpPr>
          <p:spPr bwMode="auto">
            <a:xfrm>
              <a:off x="2522538" y="4022725"/>
              <a:ext cx="100013" cy="34925"/>
            </a:xfrm>
            <a:prstGeom prst="ellipse">
              <a:avLst/>
            </a:prstGeom>
            <a:solidFill>
              <a:srgbClr val="FEFFF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94" name="Oval 178"/>
            <p:cNvSpPr>
              <a:spLocks noChangeArrowheads="1"/>
            </p:cNvSpPr>
            <p:nvPr/>
          </p:nvSpPr>
          <p:spPr bwMode="auto">
            <a:xfrm>
              <a:off x="2525713" y="4024313"/>
              <a:ext cx="87313" cy="285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95" name="Oval 179"/>
            <p:cNvSpPr>
              <a:spLocks noChangeArrowheads="1"/>
            </p:cNvSpPr>
            <p:nvPr/>
          </p:nvSpPr>
          <p:spPr bwMode="auto">
            <a:xfrm>
              <a:off x="2422525" y="3990975"/>
              <a:ext cx="555625" cy="177800"/>
            </a:xfrm>
            <a:prstGeom prst="ellips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96" name="Oval 180"/>
            <p:cNvSpPr>
              <a:spLocks noChangeArrowheads="1"/>
            </p:cNvSpPr>
            <p:nvPr/>
          </p:nvSpPr>
          <p:spPr bwMode="auto">
            <a:xfrm>
              <a:off x="3103563" y="3990975"/>
              <a:ext cx="558800" cy="17938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97" name="Oval 181"/>
            <p:cNvSpPr>
              <a:spLocks noChangeArrowheads="1"/>
            </p:cNvSpPr>
            <p:nvPr/>
          </p:nvSpPr>
          <p:spPr bwMode="auto">
            <a:xfrm>
              <a:off x="3108325" y="3992563"/>
              <a:ext cx="541338" cy="174625"/>
            </a:xfrm>
            <a:prstGeom prst="ellipse">
              <a:avLst/>
            </a:prstGeom>
            <a:solidFill>
              <a:srgbClr val="0FFF0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98" name="Oval 182"/>
            <p:cNvSpPr>
              <a:spLocks noChangeArrowheads="1"/>
            </p:cNvSpPr>
            <p:nvPr/>
          </p:nvSpPr>
          <p:spPr bwMode="auto">
            <a:xfrm>
              <a:off x="3111500" y="3994150"/>
              <a:ext cx="527050" cy="169863"/>
            </a:xfrm>
            <a:prstGeom prst="ellipse">
              <a:avLst/>
            </a:prstGeom>
            <a:solidFill>
              <a:srgbClr val="1EFF1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399" name="Oval 183"/>
            <p:cNvSpPr>
              <a:spLocks noChangeArrowheads="1"/>
            </p:cNvSpPr>
            <p:nvPr/>
          </p:nvSpPr>
          <p:spPr bwMode="auto">
            <a:xfrm>
              <a:off x="3113088" y="3995738"/>
              <a:ext cx="512763" cy="163513"/>
            </a:xfrm>
            <a:prstGeom prst="ellipse">
              <a:avLst/>
            </a:prstGeom>
            <a:solidFill>
              <a:srgbClr val="2DFF2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00" name="Oval 184"/>
            <p:cNvSpPr>
              <a:spLocks noChangeArrowheads="1"/>
            </p:cNvSpPr>
            <p:nvPr/>
          </p:nvSpPr>
          <p:spPr bwMode="auto">
            <a:xfrm>
              <a:off x="3117850" y="3997325"/>
              <a:ext cx="496888" cy="158750"/>
            </a:xfrm>
            <a:prstGeom prst="ellipse">
              <a:avLst/>
            </a:prstGeom>
            <a:solidFill>
              <a:srgbClr val="3BFF3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01" name="Oval 185"/>
            <p:cNvSpPr>
              <a:spLocks noChangeArrowheads="1"/>
            </p:cNvSpPr>
            <p:nvPr/>
          </p:nvSpPr>
          <p:spPr bwMode="auto">
            <a:xfrm>
              <a:off x="3119438" y="3998913"/>
              <a:ext cx="484188" cy="153988"/>
            </a:xfrm>
            <a:prstGeom prst="ellipse">
              <a:avLst/>
            </a:prstGeom>
            <a:solidFill>
              <a:srgbClr val="49FF4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02" name="Oval 186"/>
            <p:cNvSpPr>
              <a:spLocks noChangeArrowheads="1"/>
            </p:cNvSpPr>
            <p:nvPr/>
          </p:nvSpPr>
          <p:spPr bwMode="auto">
            <a:xfrm>
              <a:off x="3122613" y="3998913"/>
              <a:ext cx="468313" cy="149225"/>
            </a:xfrm>
            <a:prstGeom prst="ellipse">
              <a:avLst/>
            </a:prstGeom>
            <a:solidFill>
              <a:srgbClr val="56FF5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03" name="Oval 187"/>
            <p:cNvSpPr>
              <a:spLocks noChangeArrowheads="1"/>
            </p:cNvSpPr>
            <p:nvPr/>
          </p:nvSpPr>
          <p:spPr bwMode="auto">
            <a:xfrm>
              <a:off x="3125788" y="4000500"/>
              <a:ext cx="454025" cy="142875"/>
            </a:xfrm>
            <a:prstGeom prst="ellipse">
              <a:avLst/>
            </a:prstGeom>
            <a:solidFill>
              <a:srgbClr val="63FF6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04" name="Oval 188"/>
            <p:cNvSpPr>
              <a:spLocks noChangeArrowheads="1"/>
            </p:cNvSpPr>
            <p:nvPr/>
          </p:nvSpPr>
          <p:spPr bwMode="auto">
            <a:xfrm>
              <a:off x="3130550" y="4000500"/>
              <a:ext cx="438150" cy="139700"/>
            </a:xfrm>
            <a:prstGeom prst="ellipse">
              <a:avLst/>
            </a:prstGeom>
            <a:solidFill>
              <a:srgbClr val="6FFF6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05" name="Oval 189"/>
            <p:cNvSpPr>
              <a:spLocks noChangeArrowheads="1"/>
            </p:cNvSpPr>
            <p:nvPr/>
          </p:nvSpPr>
          <p:spPr bwMode="auto">
            <a:xfrm>
              <a:off x="3135313" y="4002088"/>
              <a:ext cx="420688" cy="134938"/>
            </a:xfrm>
            <a:prstGeom prst="ellipse">
              <a:avLst/>
            </a:prstGeom>
            <a:solidFill>
              <a:srgbClr val="7BFF7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06" name="Oval 190"/>
            <p:cNvSpPr>
              <a:spLocks noChangeArrowheads="1"/>
            </p:cNvSpPr>
            <p:nvPr/>
          </p:nvSpPr>
          <p:spPr bwMode="auto">
            <a:xfrm>
              <a:off x="3138488" y="4003675"/>
              <a:ext cx="404813" cy="130175"/>
            </a:xfrm>
            <a:prstGeom prst="ellipse">
              <a:avLst/>
            </a:prstGeom>
            <a:solidFill>
              <a:srgbClr val="86FF8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07" name="Oval 191"/>
            <p:cNvSpPr>
              <a:spLocks noChangeArrowheads="1"/>
            </p:cNvSpPr>
            <p:nvPr/>
          </p:nvSpPr>
          <p:spPr bwMode="auto">
            <a:xfrm>
              <a:off x="3140075" y="4005263"/>
              <a:ext cx="390525" cy="123825"/>
            </a:xfrm>
            <a:prstGeom prst="ellipse">
              <a:avLst/>
            </a:prstGeom>
            <a:solidFill>
              <a:srgbClr val="91FF9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08" name="Oval 192"/>
            <p:cNvSpPr>
              <a:spLocks noChangeArrowheads="1"/>
            </p:cNvSpPr>
            <p:nvPr/>
          </p:nvSpPr>
          <p:spPr bwMode="auto">
            <a:xfrm>
              <a:off x="3143250" y="4005263"/>
              <a:ext cx="376238" cy="120650"/>
            </a:xfrm>
            <a:prstGeom prst="ellipse">
              <a:avLst/>
            </a:prstGeom>
            <a:solidFill>
              <a:srgbClr val="9BFF9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09" name="Oval 193"/>
            <p:cNvSpPr>
              <a:spLocks noChangeArrowheads="1"/>
            </p:cNvSpPr>
            <p:nvPr/>
          </p:nvSpPr>
          <p:spPr bwMode="auto">
            <a:xfrm>
              <a:off x="3146425" y="4005263"/>
              <a:ext cx="361950" cy="115888"/>
            </a:xfrm>
            <a:prstGeom prst="ellipse">
              <a:avLst/>
            </a:prstGeom>
            <a:solidFill>
              <a:srgbClr val="A5FFA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10" name="Oval 194"/>
            <p:cNvSpPr>
              <a:spLocks noChangeArrowheads="1"/>
            </p:cNvSpPr>
            <p:nvPr/>
          </p:nvSpPr>
          <p:spPr bwMode="auto">
            <a:xfrm>
              <a:off x="3149600" y="4006850"/>
              <a:ext cx="346075" cy="111125"/>
            </a:xfrm>
            <a:prstGeom prst="ellipse">
              <a:avLst/>
            </a:prstGeom>
            <a:solidFill>
              <a:srgbClr val="AEFFA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11" name="Oval 195"/>
            <p:cNvSpPr>
              <a:spLocks noChangeArrowheads="1"/>
            </p:cNvSpPr>
            <p:nvPr/>
          </p:nvSpPr>
          <p:spPr bwMode="auto">
            <a:xfrm>
              <a:off x="3152775" y="4008438"/>
              <a:ext cx="330200" cy="106363"/>
            </a:xfrm>
            <a:prstGeom prst="ellipse">
              <a:avLst/>
            </a:prstGeom>
            <a:solidFill>
              <a:srgbClr val="B7FFB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12" name="Oval 196"/>
            <p:cNvSpPr>
              <a:spLocks noChangeArrowheads="1"/>
            </p:cNvSpPr>
            <p:nvPr/>
          </p:nvSpPr>
          <p:spPr bwMode="auto">
            <a:xfrm>
              <a:off x="3154363" y="4008438"/>
              <a:ext cx="319088" cy="103188"/>
            </a:xfrm>
            <a:prstGeom prst="ellipse">
              <a:avLst/>
            </a:prstGeom>
            <a:solidFill>
              <a:srgbClr val="BFFFB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13" name="Oval 197"/>
            <p:cNvSpPr>
              <a:spLocks noChangeArrowheads="1"/>
            </p:cNvSpPr>
            <p:nvPr/>
          </p:nvSpPr>
          <p:spPr bwMode="auto">
            <a:xfrm>
              <a:off x="3159125" y="4010025"/>
              <a:ext cx="300038" cy="98425"/>
            </a:xfrm>
            <a:prstGeom prst="ellipse">
              <a:avLst/>
            </a:prstGeom>
            <a:solidFill>
              <a:srgbClr val="C7FFC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14" name="Oval 198"/>
            <p:cNvSpPr>
              <a:spLocks noChangeArrowheads="1"/>
            </p:cNvSpPr>
            <p:nvPr/>
          </p:nvSpPr>
          <p:spPr bwMode="auto">
            <a:xfrm>
              <a:off x="3163888" y="4010025"/>
              <a:ext cx="284163" cy="92075"/>
            </a:xfrm>
            <a:prstGeom prst="ellipse">
              <a:avLst/>
            </a:prstGeom>
            <a:solidFill>
              <a:srgbClr val="CEFFC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15" name="Oval 199"/>
            <p:cNvSpPr>
              <a:spLocks noChangeArrowheads="1"/>
            </p:cNvSpPr>
            <p:nvPr/>
          </p:nvSpPr>
          <p:spPr bwMode="auto">
            <a:xfrm>
              <a:off x="3165475" y="4011613"/>
              <a:ext cx="271463" cy="87313"/>
            </a:xfrm>
            <a:prstGeom prst="ellipse">
              <a:avLst/>
            </a:prstGeom>
            <a:solidFill>
              <a:srgbClr val="D5FFD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16" name="Oval 200"/>
            <p:cNvSpPr>
              <a:spLocks noChangeArrowheads="1"/>
            </p:cNvSpPr>
            <p:nvPr/>
          </p:nvSpPr>
          <p:spPr bwMode="auto">
            <a:xfrm>
              <a:off x="3168650" y="4013200"/>
              <a:ext cx="254000" cy="82550"/>
            </a:xfrm>
            <a:prstGeom prst="ellipse">
              <a:avLst/>
            </a:prstGeom>
            <a:solidFill>
              <a:srgbClr val="DBFFD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17" name="Oval 201"/>
            <p:cNvSpPr>
              <a:spLocks noChangeArrowheads="1"/>
            </p:cNvSpPr>
            <p:nvPr/>
          </p:nvSpPr>
          <p:spPr bwMode="auto">
            <a:xfrm>
              <a:off x="3171825" y="4014788"/>
              <a:ext cx="239713" cy="76200"/>
            </a:xfrm>
            <a:prstGeom prst="ellipse">
              <a:avLst/>
            </a:prstGeom>
            <a:solidFill>
              <a:srgbClr val="E1FFE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18" name="Oval 202"/>
            <p:cNvSpPr>
              <a:spLocks noChangeArrowheads="1"/>
            </p:cNvSpPr>
            <p:nvPr/>
          </p:nvSpPr>
          <p:spPr bwMode="auto">
            <a:xfrm>
              <a:off x="3175000" y="4014788"/>
              <a:ext cx="225425" cy="73025"/>
            </a:xfrm>
            <a:prstGeom prst="ellipse">
              <a:avLst/>
            </a:pr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19" name="Oval 203"/>
            <p:cNvSpPr>
              <a:spLocks noChangeArrowheads="1"/>
            </p:cNvSpPr>
            <p:nvPr/>
          </p:nvSpPr>
          <p:spPr bwMode="auto">
            <a:xfrm>
              <a:off x="3179763" y="4017963"/>
              <a:ext cx="209550" cy="66675"/>
            </a:xfrm>
            <a:prstGeom prst="ellipse">
              <a:avLst/>
            </a:prstGeom>
            <a:solidFill>
              <a:srgbClr val="EBFFE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20" name="Oval 204"/>
            <p:cNvSpPr>
              <a:spLocks noChangeArrowheads="1"/>
            </p:cNvSpPr>
            <p:nvPr/>
          </p:nvSpPr>
          <p:spPr bwMode="auto">
            <a:xfrm>
              <a:off x="3181350" y="4017963"/>
              <a:ext cx="195263" cy="60325"/>
            </a:xfrm>
            <a:prstGeom prst="ellipse">
              <a:avLst/>
            </a:prstGeom>
            <a:solidFill>
              <a:srgbClr val="EFFFE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21" name="Oval 205"/>
            <p:cNvSpPr>
              <a:spLocks noChangeArrowheads="1"/>
            </p:cNvSpPr>
            <p:nvPr/>
          </p:nvSpPr>
          <p:spPr bwMode="auto">
            <a:xfrm>
              <a:off x="3186113" y="4017963"/>
              <a:ext cx="179388" cy="57150"/>
            </a:xfrm>
            <a:prstGeom prst="ellipse">
              <a:avLst/>
            </a:prstGeom>
            <a:solidFill>
              <a:srgbClr val="F3FFF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22" name="Oval 206"/>
            <p:cNvSpPr>
              <a:spLocks noChangeArrowheads="1"/>
            </p:cNvSpPr>
            <p:nvPr/>
          </p:nvSpPr>
          <p:spPr bwMode="auto">
            <a:xfrm>
              <a:off x="3189288" y="4019550"/>
              <a:ext cx="165100" cy="52388"/>
            </a:xfrm>
            <a:prstGeom prst="ellipse">
              <a:avLst/>
            </a:prstGeom>
            <a:solidFill>
              <a:srgbClr val="F6FFF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23" name="Oval 207"/>
            <p:cNvSpPr>
              <a:spLocks noChangeArrowheads="1"/>
            </p:cNvSpPr>
            <p:nvPr/>
          </p:nvSpPr>
          <p:spPr bwMode="auto">
            <a:xfrm>
              <a:off x="3192463" y="4021138"/>
              <a:ext cx="146050" cy="47625"/>
            </a:xfrm>
            <a:prstGeom prst="ellipse">
              <a:avLst/>
            </a:prstGeom>
            <a:solidFill>
              <a:srgbClr val="F9FFF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24" name="Oval 208"/>
            <p:cNvSpPr>
              <a:spLocks noChangeArrowheads="1"/>
            </p:cNvSpPr>
            <p:nvPr/>
          </p:nvSpPr>
          <p:spPr bwMode="auto">
            <a:xfrm>
              <a:off x="3195638" y="4021138"/>
              <a:ext cx="131763" cy="42863"/>
            </a:xfrm>
            <a:prstGeom prst="ellipse">
              <a:avLst/>
            </a:prstGeom>
            <a:solidFill>
              <a:srgbClr val="FBFFF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25" name="Oval 209"/>
            <p:cNvSpPr>
              <a:spLocks noChangeArrowheads="1"/>
            </p:cNvSpPr>
            <p:nvPr/>
          </p:nvSpPr>
          <p:spPr bwMode="auto">
            <a:xfrm>
              <a:off x="3198813" y="4022725"/>
              <a:ext cx="115888" cy="38100"/>
            </a:xfrm>
            <a:prstGeom prst="ellipse">
              <a:avLst/>
            </a:prstGeom>
            <a:solidFill>
              <a:srgbClr val="FDFFF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26" name="Oval 210"/>
            <p:cNvSpPr>
              <a:spLocks noChangeArrowheads="1"/>
            </p:cNvSpPr>
            <p:nvPr/>
          </p:nvSpPr>
          <p:spPr bwMode="auto">
            <a:xfrm>
              <a:off x="3200400" y="4022725"/>
              <a:ext cx="103188" cy="34925"/>
            </a:xfrm>
            <a:prstGeom prst="ellipse">
              <a:avLst/>
            </a:prstGeom>
            <a:solidFill>
              <a:srgbClr val="FEFFF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27" name="Oval 211"/>
            <p:cNvSpPr>
              <a:spLocks noChangeArrowheads="1"/>
            </p:cNvSpPr>
            <p:nvPr/>
          </p:nvSpPr>
          <p:spPr bwMode="auto">
            <a:xfrm>
              <a:off x="3205163" y="4024313"/>
              <a:ext cx="85725" cy="285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28" name="Oval 212"/>
            <p:cNvSpPr>
              <a:spLocks noChangeArrowheads="1"/>
            </p:cNvSpPr>
            <p:nvPr/>
          </p:nvSpPr>
          <p:spPr bwMode="auto">
            <a:xfrm>
              <a:off x="3103563" y="3990975"/>
              <a:ext cx="557213" cy="177800"/>
            </a:xfrm>
            <a:prstGeom prst="ellips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29" name="Oval 213"/>
            <p:cNvSpPr>
              <a:spLocks noChangeArrowheads="1"/>
            </p:cNvSpPr>
            <p:nvPr/>
          </p:nvSpPr>
          <p:spPr bwMode="auto">
            <a:xfrm>
              <a:off x="3725863" y="3976688"/>
              <a:ext cx="557213" cy="17938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30" name="Oval 214"/>
            <p:cNvSpPr>
              <a:spLocks noChangeArrowheads="1"/>
            </p:cNvSpPr>
            <p:nvPr/>
          </p:nvSpPr>
          <p:spPr bwMode="auto">
            <a:xfrm>
              <a:off x="3730625" y="3978275"/>
              <a:ext cx="542925" cy="174625"/>
            </a:xfrm>
            <a:prstGeom prst="ellipse">
              <a:avLst/>
            </a:prstGeom>
            <a:solidFill>
              <a:srgbClr val="0FFF0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31" name="Oval 215"/>
            <p:cNvSpPr>
              <a:spLocks noChangeArrowheads="1"/>
            </p:cNvSpPr>
            <p:nvPr/>
          </p:nvSpPr>
          <p:spPr bwMode="auto">
            <a:xfrm>
              <a:off x="3732213" y="3979863"/>
              <a:ext cx="527050" cy="168275"/>
            </a:xfrm>
            <a:prstGeom prst="ellipse">
              <a:avLst/>
            </a:prstGeom>
            <a:solidFill>
              <a:srgbClr val="1EFF1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32" name="Oval 216"/>
            <p:cNvSpPr>
              <a:spLocks noChangeArrowheads="1"/>
            </p:cNvSpPr>
            <p:nvPr/>
          </p:nvSpPr>
          <p:spPr bwMode="auto">
            <a:xfrm>
              <a:off x="3735388" y="3981450"/>
              <a:ext cx="512763" cy="163513"/>
            </a:xfrm>
            <a:prstGeom prst="ellipse">
              <a:avLst/>
            </a:prstGeom>
            <a:solidFill>
              <a:srgbClr val="2DFF2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33" name="Oval 217"/>
            <p:cNvSpPr>
              <a:spLocks noChangeArrowheads="1"/>
            </p:cNvSpPr>
            <p:nvPr/>
          </p:nvSpPr>
          <p:spPr bwMode="auto">
            <a:xfrm>
              <a:off x="3738563" y="3983038"/>
              <a:ext cx="496888" cy="157163"/>
            </a:xfrm>
            <a:prstGeom prst="ellipse">
              <a:avLst/>
            </a:prstGeom>
            <a:solidFill>
              <a:srgbClr val="3BFF3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34" name="Oval 218"/>
            <p:cNvSpPr>
              <a:spLocks noChangeArrowheads="1"/>
            </p:cNvSpPr>
            <p:nvPr/>
          </p:nvSpPr>
          <p:spPr bwMode="auto">
            <a:xfrm>
              <a:off x="3741738" y="3984625"/>
              <a:ext cx="482600" cy="153988"/>
            </a:xfrm>
            <a:prstGeom prst="ellipse">
              <a:avLst/>
            </a:prstGeom>
            <a:solidFill>
              <a:srgbClr val="49FF4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35" name="Oval 219"/>
            <p:cNvSpPr>
              <a:spLocks noChangeArrowheads="1"/>
            </p:cNvSpPr>
            <p:nvPr/>
          </p:nvSpPr>
          <p:spPr bwMode="auto">
            <a:xfrm>
              <a:off x="3744913" y="3984625"/>
              <a:ext cx="466725" cy="149225"/>
            </a:xfrm>
            <a:prstGeom prst="ellipse">
              <a:avLst/>
            </a:prstGeom>
            <a:solidFill>
              <a:srgbClr val="56FF5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36" name="Oval 220"/>
            <p:cNvSpPr>
              <a:spLocks noChangeArrowheads="1"/>
            </p:cNvSpPr>
            <p:nvPr/>
          </p:nvSpPr>
          <p:spPr bwMode="auto">
            <a:xfrm>
              <a:off x="3748088" y="3984625"/>
              <a:ext cx="452438" cy="144463"/>
            </a:xfrm>
            <a:prstGeom prst="ellipse">
              <a:avLst/>
            </a:prstGeom>
            <a:solidFill>
              <a:srgbClr val="63FF6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37" name="Oval 221"/>
            <p:cNvSpPr>
              <a:spLocks noChangeArrowheads="1"/>
            </p:cNvSpPr>
            <p:nvPr/>
          </p:nvSpPr>
          <p:spPr bwMode="auto">
            <a:xfrm>
              <a:off x="3752850" y="3986213"/>
              <a:ext cx="438150" cy="141288"/>
            </a:xfrm>
            <a:prstGeom prst="ellipse">
              <a:avLst/>
            </a:prstGeom>
            <a:solidFill>
              <a:srgbClr val="6FFF6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38" name="Oval 222"/>
            <p:cNvSpPr>
              <a:spLocks noChangeArrowheads="1"/>
            </p:cNvSpPr>
            <p:nvPr/>
          </p:nvSpPr>
          <p:spPr bwMode="auto">
            <a:xfrm>
              <a:off x="3756025" y="3987800"/>
              <a:ext cx="420688" cy="134938"/>
            </a:xfrm>
            <a:prstGeom prst="ellipse">
              <a:avLst/>
            </a:prstGeom>
            <a:solidFill>
              <a:srgbClr val="7BFF7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39" name="Oval 223"/>
            <p:cNvSpPr>
              <a:spLocks noChangeArrowheads="1"/>
            </p:cNvSpPr>
            <p:nvPr/>
          </p:nvSpPr>
          <p:spPr bwMode="auto">
            <a:xfrm>
              <a:off x="3759200" y="3989388"/>
              <a:ext cx="406400" cy="130175"/>
            </a:xfrm>
            <a:prstGeom prst="ellipse">
              <a:avLst/>
            </a:prstGeom>
            <a:solidFill>
              <a:srgbClr val="86FF8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40" name="Oval 224"/>
            <p:cNvSpPr>
              <a:spLocks noChangeArrowheads="1"/>
            </p:cNvSpPr>
            <p:nvPr/>
          </p:nvSpPr>
          <p:spPr bwMode="auto">
            <a:xfrm>
              <a:off x="3762375" y="3990975"/>
              <a:ext cx="390525" cy="123825"/>
            </a:xfrm>
            <a:prstGeom prst="ellipse">
              <a:avLst/>
            </a:prstGeom>
            <a:solidFill>
              <a:srgbClr val="91FF9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41" name="Oval 225"/>
            <p:cNvSpPr>
              <a:spLocks noChangeArrowheads="1"/>
            </p:cNvSpPr>
            <p:nvPr/>
          </p:nvSpPr>
          <p:spPr bwMode="auto">
            <a:xfrm>
              <a:off x="3765550" y="3990975"/>
              <a:ext cx="376238" cy="120650"/>
            </a:xfrm>
            <a:prstGeom prst="ellipse">
              <a:avLst/>
            </a:prstGeom>
            <a:solidFill>
              <a:srgbClr val="9BFF9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42" name="Oval 226"/>
            <p:cNvSpPr>
              <a:spLocks noChangeArrowheads="1"/>
            </p:cNvSpPr>
            <p:nvPr/>
          </p:nvSpPr>
          <p:spPr bwMode="auto">
            <a:xfrm>
              <a:off x="3767138" y="3990975"/>
              <a:ext cx="361950" cy="117475"/>
            </a:xfrm>
            <a:prstGeom prst="ellipse">
              <a:avLst/>
            </a:prstGeom>
            <a:solidFill>
              <a:srgbClr val="A5FFA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43" name="Oval 227"/>
            <p:cNvSpPr>
              <a:spLocks noChangeArrowheads="1"/>
            </p:cNvSpPr>
            <p:nvPr/>
          </p:nvSpPr>
          <p:spPr bwMode="auto">
            <a:xfrm>
              <a:off x="3771900" y="3990975"/>
              <a:ext cx="346075" cy="112713"/>
            </a:xfrm>
            <a:prstGeom prst="ellipse">
              <a:avLst/>
            </a:prstGeom>
            <a:solidFill>
              <a:srgbClr val="AEFFA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44" name="Oval 228"/>
            <p:cNvSpPr>
              <a:spLocks noChangeArrowheads="1"/>
            </p:cNvSpPr>
            <p:nvPr/>
          </p:nvSpPr>
          <p:spPr bwMode="auto">
            <a:xfrm>
              <a:off x="3775075" y="3992563"/>
              <a:ext cx="331788" cy="106363"/>
            </a:xfrm>
            <a:prstGeom prst="ellipse">
              <a:avLst/>
            </a:prstGeom>
            <a:solidFill>
              <a:srgbClr val="B7FFB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45" name="Oval 229"/>
            <p:cNvSpPr>
              <a:spLocks noChangeArrowheads="1"/>
            </p:cNvSpPr>
            <p:nvPr/>
          </p:nvSpPr>
          <p:spPr bwMode="auto">
            <a:xfrm>
              <a:off x="3778250" y="3994150"/>
              <a:ext cx="315913" cy="103188"/>
            </a:xfrm>
            <a:prstGeom prst="ellipse">
              <a:avLst/>
            </a:prstGeom>
            <a:solidFill>
              <a:srgbClr val="BFFFB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46" name="Oval 230"/>
            <p:cNvSpPr>
              <a:spLocks noChangeArrowheads="1"/>
            </p:cNvSpPr>
            <p:nvPr/>
          </p:nvSpPr>
          <p:spPr bwMode="auto">
            <a:xfrm>
              <a:off x="3779838" y="3995738"/>
              <a:ext cx="301625" cy="96838"/>
            </a:xfrm>
            <a:prstGeom prst="ellipse">
              <a:avLst/>
            </a:prstGeom>
            <a:solidFill>
              <a:srgbClr val="C7FFC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47" name="Oval 231"/>
            <p:cNvSpPr>
              <a:spLocks noChangeArrowheads="1"/>
            </p:cNvSpPr>
            <p:nvPr/>
          </p:nvSpPr>
          <p:spPr bwMode="auto">
            <a:xfrm>
              <a:off x="3784600" y="3995738"/>
              <a:ext cx="284163" cy="92075"/>
            </a:xfrm>
            <a:prstGeom prst="ellipse">
              <a:avLst/>
            </a:prstGeom>
            <a:solidFill>
              <a:srgbClr val="CEFFC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48" name="Oval 232"/>
            <p:cNvSpPr>
              <a:spLocks noChangeArrowheads="1"/>
            </p:cNvSpPr>
            <p:nvPr/>
          </p:nvSpPr>
          <p:spPr bwMode="auto">
            <a:xfrm>
              <a:off x="3787775" y="3997325"/>
              <a:ext cx="269875" cy="87313"/>
            </a:xfrm>
            <a:prstGeom prst="ellipse">
              <a:avLst/>
            </a:prstGeom>
            <a:solidFill>
              <a:srgbClr val="D5FFD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49" name="Oval 233"/>
            <p:cNvSpPr>
              <a:spLocks noChangeArrowheads="1"/>
            </p:cNvSpPr>
            <p:nvPr/>
          </p:nvSpPr>
          <p:spPr bwMode="auto">
            <a:xfrm>
              <a:off x="3790950" y="3998913"/>
              <a:ext cx="254000" cy="82550"/>
            </a:xfrm>
            <a:prstGeom prst="ellipse">
              <a:avLst/>
            </a:prstGeom>
            <a:solidFill>
              <a:srgbClr val="DBFFD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50" name="Oval 234"/>
            <p:cNvSpPr>
              <a:spLocks noChangeArrowheads="1"/>
            </p:cNvSpPr>
            <p:nvPr/>
          </p:nvSpPr>
          <p:spPr bwMode="auto">
            <a:xfrm>
              <a:off x="3792538" y="4000500"/>
              <a:ext cx="241300" cy="77788"/>
            </a:xfrm>
            <a:prstGeom prst="ellipse">
              <a:avLst/>
            </a:prstGeom>
            <a:solidFill>
              <a:srgbClr val="E1FFE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51" name="Oval 235"/>
            <p:cNvSpPr>
              <a:spLocks noChangeArrowheads="1"/>
            </p:cNvSpPr>
            <p:nvPr/>
          </p:nvSpPr>
          <p:spPr bwMode="auto">
            <a:xfrm>
              <a:off x="3798888" y="4000500"/>
              <a:ext cx="225425" cy="73025"/>
            </a:xfrm>
            <a:prstGeom prst="ellipse">
              <a:avLst/>
            </a:pr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52" name="Oval 236"/>
            <p:cNvSpPr>
              <a:spLocks noChangeArrowheads="1"/>
            </p:cNvSpPr>
            <p:nvPr/>
          </p:nvSpPr>
          <p:spPr bwMode="auto">
            <a:xfrm>
              <a:off x="3802063" y="4003675"/>
              <a:ext cx="207963" cy="66675"/>
            </a:xfrm>
            <a:prstGeom prst="ellipse">
              <a:avLst/>
            </a:prstGeom>
            <a:solidFill>
              <a:srgbClr val="EBFFE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53" name="Oval 237"/>
            <p:cNvSpPr>
              <a:spLocks noChangeArrowheads="1"/>
            </p:cNvSpPr>
            <p:nvPr/>
          </p:nvSpPr>
          <p:spPr bwMode="auto">
            <a:xfrm>
              <a:off x="3803650" y="4003675"/>
              <a:ext cx="195263" cy="60325"/>
            </a:xfrm>
            <a:prstGeom prst="ellipse">
              <a:avLst/>
            </a:prstGeom>
            <a:solidFill>
              <a:srgbClr val="EFFFE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54" name="Oval 238"/>
            <p:cNvSpPr>
              <a:spLocks noChangeArrowheads="1"/>
            </p:cNvSpPr>
            <p:nvPr/>
          </p:nvSpPr>
          <p:spPr bwMode="auto">
            <a:xfrm>
              <a:off x="3806825" y="4005263"/>
              <a:ext cx="180975" cy="55563"/>
            </a:xfrm>
            <a:prstGeom prst="ellipse">
              <a:avLst/>
            </a:prstGeom>
            <a:solidFill>
              <a:srgbClr val="F3FFF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55" name="Oval 239"/>
            <p:cNvSpPr>
              <a:spLocks noChangeArrowheads="1"/>
            </p:cNvSpPr>
            <p:nvPr/>
          </p:nvSpPr>
          <p:spPr bwMode="auto">
            <a:xfrm>
              <a:off x="3810000" y="4005263"/>
              <a:ext cx="165100" cy="52388"/>
            </a:xfrm>
            <a:prstGeom prst="ellipse">
              <a:avLst/>
            </a:prstGeom>
            <a:solidFill>
              <a:srgbClr val="F6FFF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56" name="Oval 240"/>
            <p:cNvSpPr>
              <a:spLocks noChangeArrowheads="1"/>
            </p:cNvSpPr>
            <p:nvPr/>
          </p:nvSpPr>
          <p:spPr bwMode="auto">
            <a:xfrm>
              <a:off x="3813175" y="4006850"/>
              <a:ext cx="147638" cy="47625"/>
            </a:xfrm>
            <a:prstGeom prst="ellipse">
              <a:avLst/>
            </a:prstGeom>
            <a:solidFill>
              <a:srgbClr val="F9FFF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57" name="Oval 241"/>
            <p:cNvSpPr>
              <a:spLocks noChangeArrowheads="1"/>
            </p:cNvSpPr>
            <p:nvPr/>
          </p:nvSpPr>
          <p:spPr bwMode="auto">
            <a:xfrm>
              <a:off x="3817938" y="4008438"/>
              <a:ext cx="130175" cy="42863"/>
            </a:xfrm>
            <a:prstGeom prst="ellipse">
              <a:avLst/>
            </a:prstGeom>
            <a:solidFill>
              <a:srgbClr val="FBFFF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58" name="Oval 242"/>
            <p:cNvSpPr>
              <a:spLocks noChangeArrowheads="1"/>
            </p:cNvSpPr>
            <p:nvPr/>
          </p:nvSpPr>
          <p:spPr bwMode="auto">
            <a:xfrm>
              <a:off x="3819525" y="4008438"/>
              <a:ext cx="117475" cy="38100"/>
            </a:xfrm>
            <a:prstGeom prst="ellipse">
              <a:avLst/>
            </a:prstGeom>
            <a:solidFill>
              <a:srgbClr val="FDFFF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59" name="Oval 243"/>
            <p:cNvSpPr>
              <a:spLocks noChangeArrowheads="1"/>
            </p:cNvSpPr>
            <p:nvPr/>
          </p:nvSpPr>
          <p:spPr bwMode="auto">
            <a:xfrm>
              <a:off x="3822700" y="4008438"/>
              <a:ext cx="103188" cy="33338"/>
            </a:xfrm>
            <a:prstGeom prst="ellipse">
              <a:avLst/>
            </a:prstGeom>
            <a:solidFill>
              <a:srgbClr val="FEFFF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60" name="Oval 244"/>
            <p:cNvSpPr>
              <a:spLocks noChangeArrowheads="1"/>
            </p:cNvSpPr>
            <p:nvPr/>
          </p:nvSpPr>
          <p:spPr bwMode="auto">
            <a:xfrm>
              <a:off x="3827463" y="4010025"/>
              <a:ext cx="87313" cy="285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61" name="Oval 245"/>
            <p:cNvSpPr>
              <a:spLocks noChangeArrowheads="1"/>
            </p:cNvSpPr>
            <p:nvPr/>
          </p:nvSpPr>
          <p:spPr bwMode="auto">
            <a:xfrm>
              <a:off x="3725863" y="3976688"/>
              <a:ext cx="557213" cy="177800"/>
            </a:xfrm>
            <a:prstGeom prst="ellips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62" name="Oval 246"/>
            <p:cNvSpPr>
              <a:spLocks noChangeArrowheads="1"/>
            </p:cNvSpPr>
            <p:nvPr/>
          </p:nvSpPr>
          <p:spPr bwMode="auto">
            <a:xfrm>
              <a:off x="4395788" y="3976688"/>
              <a:ext cx="557213" cy="17938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63" name="Oval 247"/>
            <p:cNvSpPr>
              <a:spLocks noChangeArrowheads="1"/>
            </p:cNvSpPr>
            <p:nvPr/>
          </p:nvSpPr>
          <p:spPr bwMode="auto">
            <a:xfrm>
              <a:off x="4398963" y="3978275"/>
              <a:ext cx="544513" cy="174625"/>
            </a:xfrm>
            <a:prstGeom prst="ellipse">
              <a:avLst/>
            </a:prstGeom>
            <a:solidFill>
              <a:srgbClr val="0FFF0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64" name="Oval 248"/>
            <p:cNvSpPr>
              <a:spLocks noChangeArrowheads="1"/>
            </p:cNvSpPr>
            <p:nvPr/>
          </p:nvSpPr>
          <p:spPr bwMode="auto">
            <a:xfrm>
              <a:off x="4402138" y="3979863"/>
              <a:ext cx="528638" cy="168275"/>
            </a:xfrm>
            <a:prstGeom prst="ellipse">
              <a:avLst/>
            </a:prstGeom>
            <a:solidFill>
              <a:srgbClr val="1EFF1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65" name="Oval 249"/>
            <p:cNvSpPr>
              <a:spLocks noChangeArrowheads="1"/>
            </p:cNvSpPr>
            <p:nvPr/>
          </p:nvSpPr>
          <p:spPr bwMode="auto">
            <a:xfrm>
              <a:off x="4405313" y="3981450"/>
              <a:ext cx="512763" cy="163513"/>
            </a:xfrm>
            <a:prstGeom prst="ellipse">
              <a:avLst/>
            </a:prstGeom>
            <a:solidFill>
              <a:srgbClr val="2DFF2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66" name="Oval 250"/>
            <p:cNvSpPr>
              <a:spLocks noChangeArrowheads="1"/>
            </p:cNvSpPr>
            <p:nvPr/>
          </p:nvSpPr>
          <p:spPr bwMode="auto">
            <a:xfrm>
              <a:off x="4408488" y="3983038"/>
              <a:ext cx="498475" cy="157163"/>
            </a:xfrm>
            <a:prstGeom prst="ellipse">
              <a:avLst/>
            </a:prstGeom>
            <a:solidFill>
              <a:srgbClr val="3BFF3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67" name="Oval 251"/>
            <p:cNvSpPr>
              <a:spLocks noChangeArrowheads="1"/>
            </p:cNvSpPr>
            <p:nvPr/>
          </p:nvSpPr>
          <p:spPr bwMode="auto">
            <a:xfrm>
              <a:off x="4411663" y="3984625"/>
              <a:ext cx="484188" cy="153988"/>
            </a:xfrm>
            <a:prstGeom prst="ellipse">
              <a:avLst/>
            </a:prstGeom>
            <a:solidFill>
              <a:srgbClr val="49FF4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68" name="Oval 252"/>
            <p:cNvSpPr>
              <a:spLocks noChangeArrowheads="1"/>
            </p:cNvSpPr>
            <p:nvPr/>
          </p:nvSpPr>
          <p:spPr bwMode="auto">
            <a:xfrm>
              <a:off x="4414838" y="3984625"/>
              <a:ext cx="469900" cy="149225"/>
            </a:xfrm>
            <a:prstGeom prst="ellipse">
              <a:avLst/>
            </a:prstGeom>
            <a:solidFill>
              <a:srgbClr val="56FF5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69" name="Oval 253"/>
            <p:cNvSpPr>
              <a:spLocks noChangeArrowheads="1"/>
            </p:cNvSpPr>
            <p:nvPr/>
          </p:nvSpPr>
          <p:spPr bwMode="auto">
            <a:xfrm>
              <a:off x="4416425" y="3984625"/>
              <a:ext cx="452438" cy="144463"/>
            </a:xfrm>
            <a:prstGeom prst="ellipse">
              <a:avLst/>
            </a:prstGeom>
            <a:solidFill>
              <a:srgbClr val="63FF6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70" name="Oval 254"/>
            <p:cNvSpPr>
              <a:spLocks noChangeArrowheads="1"/>
            </p:cNvSpPr>
            <p:nvPr/>
          </p:nvSpPr>
          <p:spPr bwMode="auto">
            <a:xfrm>
              <a:off x="4421188" y="3986213"/>
              <a:ext cx="438150" cy="141288"/>
            </a:xfrm>
            <a:prstGeom prst="ellipse">
              <a:avLst/>
            </a:prstGeom>
            <a:solidFill>
              <a:srgbClr val="6FFF6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71" name="Oval 255"/>
            <p:cNvSpPr>
              <a:spLocks noChangeArrowheads="1"/>
            </p:cNvSpPr>
            <p:nvPr/>
          </p:nvSpPr>
          <p:spPr bwMode="auto">
            <a:xfrm>
              <a:off x="4425950" y="3987800"/>
              <a:ext cx="419100" cy="134938"/>
            </a:xfrm>
            <a:prstGeom prst="ellipse">
              <a:avLst/>
            </a:prstGeom>
            <a:solidFill>
              <a:srgbClr val="7BFF7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72" name="Oval 256"/>
            <p:cNvSpPr>
              <a:spLocks noChangeArrowheads="1"/>
            </p:cNvSpPr>
            <p:nvPr/>
          </p:nvSpPr>
          <p:spPr bwMode="auto">
            <a:xfrm>
              <a:off x="4427538" y="3989388"/>
              <a:ext cx="406400" cy="130175"/>
            </a:xfrm>
            <a:prstGeom prst="ellipse">
              <a:avLst/>
            </a:prstGeom>
            <a:solidFill>
              <a:srgbClr val="86FF8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73" name="Oval 257"/>
            <p:cNvSpPr>
              <a:spLocks noChangeArrowheads="1"/>
            </p:cNvSpPr>
            <p:nvPr/>
          </p:nvSpPr>
          <p:spPr bwMode="auto">
            <a:xfrm>
              <a:off x="4430713" y="3990975"/>
              <a:ext cx="392113" cy="123825"/>
            </a:xfrm>
            <a:prstGeom prst="ellipse">
              <a:avLst/>
            </a:prstGeom>
            <a:solidFill>
              <a:srgbClr val="91FF9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74" name="Oval 258"/>
            <p:cNvSpPr>
              <a:spLocks noChangeArrowheads="1"/>
            </p:cNvSpPr>
            <p:nvPr/>
          </p:nvSpPr>
          <p:spPr bwMode="auto">
            <a:xfrm>
              <a:off x="4433888" y="3990975"/>
              <a:ext cx="376238" cy="120650"/>
            </a:xfrm>
            <a:prstGeom prst="ellipse">
              <a:avLst/>
            </a:prstGeom>
            <a:solidFill>
              <a:srgbClr val="9BFF9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75" name="Oval 259"/>
            <p:cNvSpPr>
              <a:spLocks noChangeArrowheads="1"/>
            </p:cNvSpPr>
            <p:nvPr/>
          </p:nvSpPr>
          <p:spPr bwMode="auto">
            <a:xfrm>
              <a:off x="4437063" y="3990975"/>
              <a:ext cx="361950" cy="117475"/>
            </a:xfrm>
            <a:prstGeom prst="ellipse">
              <a:avLst/>
            </a:prstGeom>
            <a:solidFill>
              <a:srgbClr val="A5FFA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76" name="Oval 260"/>
            <p:cNvSpPr>
              <a:spLocks noChangeArrowheads="1"/>
            </p:cNvSpPr>
            <p:nvPr/>
          </p:nvSpPr>
          <p:spPr bwMode="auto">
            <a:xfrm>
              <a:off x="4441825" y="3990975"/>
              <a:ext cx="344488" cy="112713"/>
            </a:xfrm>
            <a:prstGeom prst="ellipse">
              <a:avLst/>
            </a:prstGeom>
            <a:solidFill>
              <a:srgbClr val="AEFFA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77" name="Oval 261"/>
            <p:cNvSpPr>
              <a:spLocks noChangeArrowheads="1"/>
            </p:cNvSpPr>
            <p:nvPr/>
          </p:nvSpPr>
          <p:spPr bwMode="auto">
            <a:xfrm>
              <a:off x="4443413" y="3992563"/>
              <a:ext cx="331788" cy="106363"/>
            </a:xfrm>
            <a:prstGeom prst="ellipse">
              <a:avLst/>
            </a:prstGeom>
            <a:solidFill>
              <a:srgbClr val="B7FFB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78" name="Oval 262"/>
            <p:cNvSpPr>
              <a:spLocks noChangeArrowheads="1"/>
            </p:cNvSpPr>
            <p:nvPr/>
          </p:nvSpPr>
          <p:spPr bwMode="auto">
            <a:xfrm>
              <a:off x="4446588" y="3994150"/>
              <a:ext cx="315913" cy="103188"/>
            </a:xfrm>
            <a:prstGeom prst="ellipse">
              <a:avLst/>
            </a:prstGeom>
            <a:solidFill>
              <a:srgbClr val="BFFFB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79" name="Oval 263"/>
            <p:cNvSpPr>
              <a:spLocks noChangeArrowheads="1"/>
            </p:cNvSpPr>
            <p:nvPr/>
          </p:nvSpPr>
          <p:spPr bwMode="auto">
            <a:xfrm>
              <a:off x="4449763" y="3995738"/>
              <a:ext cx="301625" cy="96838"/>
            </a:xfrm>
            <a:prstGeom prst="ellipse">
              <a:avLst/>
            </a:prstGeom>
            <a:solidFill>
              <a:srgbClr val="C7FFC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80" name="Oval 264"/>
            <p:cNvSpPr>
              <a:spLocks noChangeArrowheads="1"/>
            </p:cNvSpPr>
            <p:nvPr/>
          </p:nvSpPr>
          <p:spPr bwMode="auto">
            <a:xfrm>
              <a:off x="4452938" y="3995738"/>
              <a:ext cx="284163" cy="92075"/>
            </a:xfrm>
            <a:prstGeom prst="ellipse">
              <a:avLst/>
            </a:prstGeom>
            <a:solidFill>
              <a:srgbClr val="CEFFC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81" name="Oval 265"/>
            <p:cNvSpPr>
              <a:spLocks noChangeArrowheads="1"/>
            </p:cNvSpPr>
            <p:nvPr/>
          </p:nvSpPr>
          <p:spPr bwMode="auto">
            <a:xfrm>
              <a:off x="4456113" y="3997325"/>
              <a:ext cx="269875" cy="87313"/>
            </a:xfrm>
            <a:prstGeom prst="ellipse">
              <a:avLst/>
            </a:prstGeom>
            <a:solidFill>
              <a:srgbClr val="D5FFD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82" name="Oval 266"/>
            <p:cNvSpPr>
              <a:spLocks noChangeArrowheads="1"/>
            </p:cNvSpPr>
            <p:nvPr/>
          </p:nvSpPr>
          <p:spPr bwMode="auto">
            <a:xfrm>
              <a:off x="4459288" y="3998913"/>
              <a:ext cx="255588" cy="82550"/>
            </a:xfrm>
            <a:prstGeom prst="ellipse">
              <a:avLst/>
            </a:prstGeom>
            <a:solidFill>
              <a:srgbClr val="DBFFD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83" name="Oval 267"/>
            <p:cNvSpPr>
              <a:spLocks noChangeArrowheads="1"/>
            </p:cNvSpPr>
            <p:nvPr/>
          </p:nvSpPr>
          <p:spPr bwMode="auto">
            <a:xfrm>
              <a:off x="4462463" y="4000500"/>
              <a:ext cx="239713" cy="77788"/>
            </a:xfrm>
            <a:prstGeom prst="ellipse">
              <a:avLst/>
            </a:prstGeom>
            <a:solidFill>
              <a:srgbClr val="E1FFE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84" name="Oval 268"/>
            <p:cNvSpPr>
              <a:spLocks noChangeArrowheads="1"/>
            </p:cNvSpPr>
            <p:nvPr/>
          </p:nvSpPr>
          <p:spPr bwMode="auto">
            <a:xfrm>
              <a:off x="4467225" y="4000500"/>
              <a:ext cx="225425" cy="73025"/>
            </a:xfrm>
            <a:prstGeom prst="ellipse">
              <a:avLst/>
            </a:pr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85" name="Oval 269"/>
            <p:cNvSpPr>
              <a:spLocks noChangeArrowheads="1"/>
            </p:cNvSpPr>
            <p:nvPr/>
          </p:nvSpPr>
          <p:spPr bwMode="auto">
            <a:xfrm>
              <a:off x="4470400" y="4003675"/>
              <a:ext cx="209550" cy="66675"/>
            </a:xfrm>
            <a:prstGeom prst="ellipse">
              <a:avLst/>
            </a:prstGeom>
            <a:solidFill>
              <a:srgbClr val="EBFFE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86" name="Oval 270"/>
            <p:cNvSpPr>
              <a:spLocks noChangeArrowheads="1"/>
            </p:cNvSpPr>
            <p:nvPr/>
          </p:nvSpPr>
          <p:spPr bwMode="auto">
            <a:xfrm>
              <a:off x="4473575" y="4003675"/>
              <a:ext cx="195263" cy="60325"/>
            </a:xfrm>
            <a:prstGeom prst="ellipse">
              <a:avLst/>
            </a:prstGeom>
            <a:solidFill>
              <a:srgbClr val="EFFFE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87" name="Oval 271"/>
            <p:cNvSpPr>
              <a:spLocks noChangeArrowheads="1"/>
            </p:cNvSpPr>
            <p:nvPr/>
          </p:nvSpPr>
          <p:spPr bwMode="auto">
            <a:xfrm>
              <a:off x="4476750" y="4005263"/>
              <a:ext cx="179388" cy="55563"/>
            </a:xfrm>
            <a:prstGeom prst="ellipse">
              <a:avLst/>
            </a:prstGeom>
            <a:solidFill>
              <a:srgbClr val="F3FFF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88" name="Oval 272"/>
            <p:cNvSpPr>
              <a:spLocks noChangeArrowheads="1"/>
            </p:cNvSpPr>
            <p:nvPr/>
          </p:nvSpPr>
          <p:spPr bwMode="auto">
            <a:xfrm>
              <a:off x="4478338" y="4005263"/>
              <a:ext cx="166688" cy="52388"/>
            </a:xfrm>
            <a:prstGeom prst="ellipse">
              <a:avLst/>
            </a:prstGeom>
            <a:solidFill>
              <a:srgbClr val="F6FFF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89" name="Oval 273"/>
            <p:cNvSpPr>
              <a:spLocks noChangeArrowheads="1"/>
            </p:cNvSpPr>
            <p:nvPr/>
          </p:nvSpPr>
          <p:spPr bwMode="auto">
            <a:xfrm>
              <a:off x="4483100" y="4006850"/>
              <a:ext cx="149225" cy="47625"/>
            </a:xfrm>
            <a:prstGeom prst="ellipse">
              <a:avLst/>
            </a:prstGeom>
            <a:solidFill>
              <a:srgbClr val="F9FFF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90" name="Oval 274"/>
            <p:cNvSpPr>
              <a:spLocks noChangeArrowheads="1"/>
            </p:cNvSpPr>
            <p:nvPr/>
          </p:nvSpPr>
          <p:spPr bwMode="auto">
            <a:xfrm>
              <a:off x="1146175" y="5789613"/>
              <a:ext cx="515938" cy="152400"/>
            </a:xfrm>
            <a:prstGeom prst="ellipse">
              <a:avLst/>
            </a:prstGeom>
            <a:solidFill>
              <a:srgbClr val="FBFFF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91" name="Oval 275"/>
            <p:cNvSpPr>
              <a:spLocks noChangeArrowheads="1"/>
            </p:cNvSpPr>
            <p:nvPr/>
          </p:nvSpPr>
          <p:spPr bwMode="auto">
            <a:xfrm>
              <a:off x="4487863" y="4008438"/>
              <a:ext cx="120650" cy="38100"/>
            </a:xfrm>
            <a:prstGeom prst="ellipse">
              <a:avLst/>
            </a:prstGeom>
            <a:solidFill>
              <a:srgbClr val="FDFFF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92" name="Oval 276"/>
            <p:cNvSpPr>
              <a:spLocks noChangeArrowheads="1"/>
            </p:cNvSpPr>
            <p:nvPr/>
          </p:nvSpPr>
          <p:spPr bwMode="auto">
            <a:xfrm>
              <a:off x="4492625" y="4008438"/>
              <a:ext cx="103188" cy="33338"/>
            </a:xfrm>
            <a:prstGeom prst="ellipse">
              <a:avLst/>
            </a:prstGeom>
            <a:solidFill>
              <a:srgbClr val="FEFFF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93" name="Oval 277"/>
            <p:cNvSpPr>
              <a:spLocks noChangeArrowheads="1"/>
            </p:cNvSpPr>
            <p:nvPr/>
          </p:nvSpPr>
          <p:spPr bwMode="auto">
            <a:xfrm>
              <a:off x="4495800" y="4010025"/>
              <a:ext cx="88900" cy="285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94" name="Oval 278"/>
            <p:cNvSpPr>
              <a:spLocks noChangeArrowheads="1"/>
            </p:cNvSpPr>
            <p:nvPr/>
          </p:nvSpPr>
          <p:spPr bwMode="auto">
            <a:xfrm>
              <a:off x="4395788" y="3976688"/>
              <a:ext cx="555625" cy="177800"/>
            </a:xfrm>
            <a:prstGeom prst="ellips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95" name="Oval 279"/>
            <p:cNvSpPr>
              <a:spLocks noChangeArrowheads="1"/>
            </p:cNvSpPr>
            <p:nvPr/>
          </p:nvSpPr>
          <p:spPr bwMode="auto">
            <a:xfrm>
              <a:off x="5045075" y="3984625"/>
              <a:ext cx="560388" cy="17938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96" name="Oval 280"/>
            <p:cNvSpPr>
              <a:spLocks noChangeArrowheads="1"/>
            </p:cNvSpPr>
            <p:nvPr/>
          </p:nvSpPr>
          <p:spPr bwMode="auto">
            <a:xfrm>
              <a:off x="5051425" y="3986213"/>
              <a:ext cx="541338" cy="173038"/>
            </a:xfrm>
            <a:prstGeom prst="ellipse">
              <a:avLst/>
            </a:prstGeom>
            <a:solidFill>
              <a:srgbClr val="0FFF0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97" name="Oval 281"/>
            <p:cNvSpPr>
              <a:spLocks noChangeArrowheads="1"/>
            </p:cNvSpPr>
            <p:nvPr/>
          </p:nvSpPr>
          <p:spPr bwMode="auto">
            <a:xfrm>
              <a:off x="5054600" y="3987800"/>
              <a:ext cx="527050" cy="168275"/>
            </a:xfrm>
            <a:prstGeom prst="ellipse">
              <a:avLst/>
            </a:prstGeom>
            <a:solidFill>
              <a:srgbClr val="1EFF1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98" name="Oval 282"/>
            <p:cNvSpPr>
              <a:spLocks noChangeArrowheads="1"/>
            </p:cNvSpPr>
            <p:nvPr/>
          </p:nvSpPr>
          <p:spPr bwMode="auto">
            <a:xfrm>
              <a:off x="5056188" y="3989388"/>
              <a:ext cx="514350" cy="163513"/>
            </a:xfrm>
            <a:prstGeom prst="ellipse">
              <a:avLst/>
            </a:prstGeom>
            <a:solidFill>
              <a:srgbClr val="2DFF2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499" name="Oval 283"/>
            <p:cNvSpPr>
              <a:spLocks noChangeArrowheads="1"/>
            </p:cNvSpPr>
            <p:nvPr/>
          </p:nvSpPr>
          <p:spPr bwMode="auto">
            <a:xfrm>
              <a:off x="5059363" y="3990975"/>
              <a:ext cx="498475" cy="157163"/>
            </a:xfrm>
            <a:prstGeom prst="ellipse">
              <a:avLst/>
            </a:prstGeom>
            <a:solidFill>
              <a:srgbClr val="3BFF3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00" name="Oval 284"/>
            <p:cNvSpPr>
              <a:spLocks noChangeArrowheads="1"/>
            </p:cNvSpPr>
            <p:nvPr/>
          </p:nvSpPr>
          <p:spPr bwMode="auto">
            <a:xfrm>
              <a:off x="5062538" y="3990975"/>
              <a:ext cx="482600" cy="153988"/>
            </a:xfrm>
            <a:prstGeom prst="ellipse">
              <a:avLst/>
            </a:prstGeom>
            <a:solidFill>
              <a:srgbClr val="49FF4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01" name="Oval 285"/>
            <p:cNvSpPr>
              <a:spLocks noChangeArrowheads="1"/>
            </p:cNvSpPr>
            <p:nvPr/>
          </p:nvSpPr>
          <p:spPr bwMode="auto">
            <a:xfrm>
              <a:off x="5065713" y="3990975"/>
              <a:ext cx="468313" cy="149225"/>
            </a:xfrm>
            <a:prstGeom prst="ellipse">
              <a:avLst/>
            </a:prstGeom>
            <a:solidFill>
              <a:srgbClr val="56FF5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02" name="Oval 286"/>
            <p:cNvSpPr>
              <a:spLocks noChangeArrowheads="1"/>
            </p:cNvSpPr>
            <p:nvPr/>
          </p:nvSpPr>
          <p:spPr bwMode="auto">
            <a:xfrm>
              <a:off x="5067300" y="3990975"/>
              <a:ext cx="457200" cy="146050"/>
            </a:xfrm>
            <a:prstGeom prst="ellipse">
              <a:avLst/>
            </a:prstGeom>
            <a:solidFill>
              <a:srgbClr val="63FF6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03" name="Oval 287"/>
            <p:cNvSpPr>
              <a:spLocks noChangeArrowheads="1"/>
            </p:cNvSpPr>
            <p:nvPr/>
          </p:nvSpPr>
          <p:spPr bwMode="auto">
            <a:xfrm>
              <a:off x="5072063" y="3992563"/>
              <a:ext cx="439738" cy="141288"/>
            </a:xfrm>
            <a:prstGeom prst="ellipse">
              <a:avLst/>
            </a:prstGeom>
            <a:solidFill>
              <a:srgbClr val="6FFF6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04" name="Oval 288"/>
            <p:cNvSpPr>
              <a:spLocks noChangeArrowheads="1"/>
            </p:cNvSpPr>
            <p:nvPr/>
          </p:nvSpPr>
          <p:spPr bwMode="auto">
            <a:xfrm>
              <a:off x="5076825" y="3994150"/>
              <a:ext cx="422275" cy="134938"/>
            </a:xfrm>
            <a:prstGeom prst="ellipse">
              <a:avLst/>
            </a:prstGeom>
            <a:solidFill>
              <a:srgbClr val="7BFF7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05" name="Oval 289"/>
            <p:cNvSpPr>
              <a:spLocks noChangeArrowheads="1"/>
            </p:cNvSpPr>
            <p:nvPr/>
          </p:nvSpPr>
          <p:spPr bwMode="auto">
            <a:xfrm>
              <a:off x="5080000" y="3995738"/>
              <a:ext cx="404813" cy="131763"/>
            </a:xfrm>
            <a:prstGeom prst="ellipse">
              <a:avLst/>
            </a:prstGeom>
            <a:solidFill>
              <a:srgbClr val="86FF8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06" name="Oval 290"/>
            <p:cNvSpPr>
              <a:spLocks noChangeArrowheads="1"/>
            </p:cNvSpPr>
            <p:nvPr/>
          </p:nvSpPr>
          <p:spPr bwMode="auto">
            <a:xfrm>
              <a:off x="5083175" y="3997325"/>
              <a:ext cx="390525" cy="125413"/>
            </a:xfrm>
            <a:prstGeom prst="ellipse">
              <a:avLst/>
            </a:prstGeom>
            <a:solidFill>
              <a:srgbClr val="91FF9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07" name="Oval 291"/>
            <p:cNvSpPr>
              <a:spLocks noChangeArrowheads="1"/>
            </p:cNvSpPr>
            <p:nvPr/>
          </p:nvSpPr>
          <p:spPr bwMode="auto">
            <a:xfrm>
              <a:off x="5086350" y="3997325"/>
              <a:ext cx="374650" cy="120650"/>
            </a:xfrm>
            <a:prstGeom prst="ellipse">
              <a:avLst/>
            </a:prstGeom>
            <a:solidFill>
              <a:srgbClr val="9BFF9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08" name="Oval 292"/>
            <p:cNvSpPr>
              <a:spLocks noChangeArrowheads="1"/>
            </p:cNvSpPr>
            <p:nvPr/>
          </p:nvSpPr>
          <p:spPr bwMode="auto">
            <a:xfrm>
              <a:off x="5089525" y="3998913"/>
              <a:ext cx="360363" cy="115888"/>
            </a:xfrm>
            <a:prstGeom prst="ellipse">
              <a:avLst/>
            </a:prstGeom>
            <a:solidFill>
              <a:srgbClr val="A5FFA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09" name="Oval 293"/>
            <p:cNvSpPr>
              <a:spLocks noChangeArrowheads="1"/>
            </p:cNvSpPr>
            <p:nvPr/>
          </p:nvSpPr>
          <p:spPr bwMode="auto">
            <a:xfrm>
              <a:off x="5091113" y="4000500"/>
              <a:ext cx="347663" cy="111125"/>
            </a:xfrm>
            <a:prstGeom prst="ellipse">
              <a:avLst/>
            </a:prstGeom>
            <a:solidFill>
              <a:srgbClr val="AEFFA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10" name="Oval 294"/>
            <p:cNvSpPr>
              <a:spLocks noChangeArrowheads="1"/>
            </p:cNvSpPr>
            <p:nvPr/>
          </p:nvSpPr>
          <p:spPr bwMode="auto">
            <a:xfrm>
              <a:off x="5094288" y="4000500"/>
              <a:ext cx="331788" cy="107950"/>
            </a:xfrm>
            <a:prstGeom prst="ellipse">
              <a:avLst/>
            </a:prstGeom>
            <a:solidFill>
              <a:srgbClr val="B7FFB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11" name="Oval 295"/>
            <p:cNvSpPr>
              <a:spLocks noChangeArrowheads="1"/>
            </p:cNvSpPr>
            <p:nvPr/>
          </p:nvSpPr>
          <p:spPr bwMode="auto">
            <a:xfrm>
              <a:off x="5097463" y="4002088"/>
              <a:ext cx="317500" cy="101600"/>
            </a:xfrm>
            <a:prstGeom prst="ellipse">
              <a:avLst/>
            </a:prstGeom>
            <a:solidFill>
              <a:srgbClr val="BFFFB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12" name="Oval 296"/>
            <p:cNvSpPr>
              <a:spLocks noChangeArrowheads="1"/>
            </p:cNvSpPr>
            <p:nvPr/>
          </p:nvSpPr>
          <p:spPr bwMode="auto">
            <a:xfrm>
              <a:off x="5100638" y="4003675"/>
              <a:ext cx="301625" cy="95250"/>
            </a:xfrm>
            <a:prstGeom prst="ellipse">
              <a:avLst/>
            </a:prstGeom>
            <a:solidFill>
              <a:srgbClr val="C7FFC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13" name="Oval 297"/>
            <p:cNvSpPr>
              <a:spLocks noChangeArrowheads="1"/>
            </p:cNvSpPr>
            <p:nvPr/>
          </p:nvSpPr>
          <p:spPr bwMode="auto">
            <a:xfrm>
              <a:off x="5105400" y="4003675"/>
              <a:ext cx="284163" cy="92075"/>
            </a:xfrm>
            <a:prstGeom prst="ellipse">
              <a:avLst/>
            </a:prstGeom>
            <a:solidFill>
              <a:srgbClr val="CEFFC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14" name="Oval 298"/>
            <p:cNvSpPr>
              <a:spLocks noChangeArrowheads="1"/>
            </p:cNvSpPr>
            <p:nvPr/>
          </p:nvSpPr>
          <p:spPr bwMode="auto">
            <a:xfrm>
              <a:off x="5108575" y="4005263"/>
              <a:ext cx="268288" cy="85725"/>
            </a:xfrm>
            <a:prstGeom prst="ellipse">
              <a:avLst/>
            </a:prstGeom>
            <a:solidFill>
              <a:srgbClr val="D5FFD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15" name="Oval 299"/>
            <p:cNvSpPr>
              <a:spLocks noChangeArrowheads="1"/>
            </p:cNvSpPr>
            <p:nvPr/>
          </p:nvSpPr>
          <p:spPr bwMode="auto">
            <a:xfrm>
              <a:off x="5111750" y="4005263"/>
              <a:ext cx="254000" cy="82550"/>
            </a:xfrm>
            <a:prstGeom prst="ellipse">
              <a:avLst/>
            </a:prstGeom>
            <a:solidFill>
              <a:srgbClr val="DBFFD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16" name="Oval 300"/>
            <p:cNvSpPr>
              <a:spLocks noChangeArrowheads="1"/>
            </p:cNvSpPr>
            <p:nvPr/>
          </p:nvSpPr>
          <p:spPr bwMode="auto">
            <a:xfrm>
              <a:off x="5114925" y="4006850"/>
              <a:ext cx="239713" cy="77788"/>
            </a:xfrm>
            <a:prstGeom prst="ellipse">
              <a:avLst/>
            </a:prstGeom>
            <a:solidFill>
              <a:srgbClr val="E1FFE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17" name="Oval 301"/>
            <p:cNvSpPr>
              <a:spLocks noChangeArrowheads="1"/>
            </p:cNvSpPr>
            <p:nvPr/>
          </p:nvSpPr>
          <p:spPr bwMode="auto">
            <a:xfrm>
              <a:off x="5118100" y="4008438"/>
              <a:ext cx="225425" cy="73025"/>
            </a:xfrm>
            <a:prstGeom prst="ellipse">
              <a:avLst/>
            </a:pr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18" name="Oval 302"/>
            <p:cNvSpPr>
              <a:spLocks noChangeArrowheads="1"/>
            </p:cNvSpPr>
            <p:nvPr/>
          </p:nvSpPr>
          <p:spPr bwMode="auto">
            <a:xfrm>
              <a:off x="5121275" y="4010025"/>
              <a:ext cx="211138" cy="66675"/>
            </a:xfrm>
            <a:prstGeom prst="ellipse">
              <a:avLst/>
            </a:prstGeom>
            <a:solidFill>
              <a:srgbClr val="EBFFE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19" name="Oval 303"/>
            <p:cNvSpPr>
              <a:spLocks noChangeArrowheads="1"/>
            </p:cNvSpPr>
            <p:nvPr/>
          </p:nvSpPr>
          <p:spPr bwMode="auto">
            <a:xfrm>
              <a:off x="5124450" y="4010025"/>
              <a:ext cx="195263" cy="61913"/>
            </a:xfrm>
            <a:prstGeom prst="ellipse">
              <a:avLst/>
            </a:prstGeom>
            <a:solidFill>
              <a:srgbClr val="EFFFE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20" name="Oval 304"/>
            <p:cNvSpPr>
              <a:spLocks noChangeArrowheads="1"/>
            </p:cNvSpPr>
            <p:nvPr/>
          </p:nvSpPr>
          <p:spPr bwMode="auto">
            <a:xfrm>
              <a:off x="5127625" y="4011613"/>
              <a:ext cx="180975" cy="57150"/>
            </a:xfrm>
            <a:prstGeom prst="ellipse">
              <a:avLst/>
            </a:prstGeom>
            <a:solidFill>
              <a:srgbClr val="F3FFF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21" name="Oval 305"/>
            <p:cNvSpPr>
              <a:spLocks noChangeArrowheads="1"/>
            </p:cNvSpPr>
            <p:nvPr/>
          </p:nvSpPr>
          <p:spPr bwMode="auto">
            <a:xfrm>
              <a:off x="5130800" y="4013200"/>
              <a:ext cx="165100" cy="50800"/>
            </a:xfrm>
            <a:prstGeom prst="ellipse">
              <a:avLst/>
            </a:prstGeom>
            <a:solidFill>
              <a:srgbClr val="F6FFF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22" name="Oval 306"/>
            <p:cNvSpPr>
              <a:spLocks noChangeArrowheads="1"/>
            </p:cNvSpPr>
            <p:nvPr/>
          </p:nvSpPr>
          <p:spPr bwMode="auto">
            <a:xfrm>
              <a:off x="5135563" y="4014788"/>
              <a:ext cx="147638" cy="46038"/>
            </a:xfrm>
            <a:prstGeom prst="ellipse">
              <a:avLst/>
            </a:prstGeom>
            <a:solidFill>
              <a:srgbClr val="F9FFF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23" name="Oval 307"/>
            <p:cNvSpPr>
              <a:spLocks noChangeArrowheads="1"/>
            </p:cNvSpPr>
            <p:nvPr/>
          </p:nvSpPr>
          <p:spPr bwMode="auto">
            <a:xfrm>
              <a:off x="5137150" y="4014788"/>
              <a:ext cx="134938" cy="42863"/>
            </a:xfrm>
            <a:prstGeom prst="ellipse">
              <a:avLst/>
            </a:prstGeom>
            <a:solidFill>
              <a:srgbClr val="FBFFF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24" name="Oval 308"/>
            <p:cNvSpPr>
              <a:spLocks noChangeArrowheads="1"/>
            </p:cNvSpPr>
            <p:nvPr/>
          </p:nvSpPr>
          <p:spPr bwMode="auto">
            <a:xfrm>
              <a:off x="5141913" y="4016375"/>
              <a:ext cx="117475" cy="38100"/>
            </a:xfrm>
            <a:prstGeom prst="ellipse">
              <a:avLst/>
            </a:prstGeom>
            <a:solidFill>
              <a:srgbClr val="FDFFF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25" name="Oval 309"/>
            <p:cNvSpPr>
              <a:spLocks noChangeArrowheads="1"/>
            </p:cNvSpPr>
            <p:nvPr/>
          </p:nvSpPr>
          <p:spPr bwMode="auto">
            <a:xfrm>
              <a:off x="5143500" y="4016375"/>
              <a:ext cx="103188" cy="33338"/>
            </a:xfrm>
            <a:prstGeom prst="ellipse">
              <a:avLst/>
            </a:prstGeom>
            <a:solidFill>
              <a:srgbClr val="FEFFF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26" name="Oval 310"/>
            <p:cNvSpPr>
              <a:spLocks noChangeArrowheads="1"/>
            </p:cNvSpPr>
            <p:nvPr/>
          </p:nvSpPr>
          <p:spPr bwMode="auto">
            <a:xfrm>
              <a:off x="5146675" y="4017963"/>
              <a:ext cx="88900" cy="2698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27" name="Oval 311"/>
            <p:cNvSpPr>
              <a:spLocks noChangeArrowheads="1"/>
            </p:cNvSpPr>
            <p:nvPr/>
          </p:nvSpPr>
          <p:spPr bwMode="auto">
            <a:xfrm>
              <a:off x="5045075" y="3984625"/>
              <a:ext cx="557213" cy="177800"/>
            </a:xfrm>
            <a:prstGeom prst="ellips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28" name="Oval 312"/>
            <p:cNvSpPr>
              <a:spLocks noChangeArrowheads="1"/>
            </p:cNvSpPr>
            <p:nvPr/>
          </p:nvSpPr>
          <p:spPr bwMode="auto">
            <a:xfrm>
              <a:off x="5659438" y="3990975"/>
              <a:ext cx="558800" cy="17938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29" name="Oval 313"/>
            <p:cNvSpPr>
              <a:spLocks noChangeArrowheads="1"/>
            </p:cNvSpPr>
            <p:nvPr/>
          </p:nvSpPr>
          <p:spPr bwMode="auto">
            <a:xfrm>
              <a:off x="5664200" y="3992563"/>
              <a:ext cx="541338" cy="174625"/>
            </a:xfrm>
            <a:prstGeom prst="ellipse">
              <a:avLst/>
            </a:prstGeom>
            <a:solidFill>
              <a:srgbClr val="0FFF0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30" name="Oval 314"/>
            <p:cNvSpPr>
              <a:spLocks noChangeArrowheads="1"/>
            </p:cNvSpPr>
            <p:nvPr/>
          </p:nvSpPr>
          <p:spPr bwMode="auto">
            <a:xfrm>
              <a:off x="5667375" y="3994150"/>
              <a:ext cx="527050" cy="169863"/>
            </a:xfrm>
            <a:prstGeom prst="ellipse">
              <a:avLst/>
            </a:prstGeom>
            <a:solidFill>
              <a:srgbClr val="1EFF1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31" name="Oval 315"/>
            <p:cNvSpPr>
              <a:spLocks noChangeArrowheads="1"/>
            </p:cNvSpPr>
            <p:nvPr/>
          </p:nvSpPr>
          <p:spPr bwMode="auto">
            <a:xfrm>
              <a:off x="5668963" y="3995738"/>
              <a:ext cx="514350" cy="163513"/>
            </a:xfrm>
            <a:prstGeom prst="ellipse">
              <a:avLst/>
            </a:prstGeom>
            <a:solidFill>
              <a:srgbClr val="2DFF2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32" name="Oval 316"/>
            <p:cNvSpPr>
              <a:spLocks noChangeArrowheads="1"/>
            </p:cNvSpPr>
            <p:nvPr/>
          </p:nvSpPr>
          <p:spPr bwMode="auto">
            <a:xfrm>
              <a:off x="5672138" y="3997325"/>
              <a:ext cx="498475" cy="158750"/>
            </a:xfrm>
            <a:prstGeom prst="ellipse">
              <a:avLst/>
            </a:prstGeom>
            <a:solidFill>
              <a:srgbClr val="3BFF3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33" name="Oval 317"/>
            <p:cNvSpPr>
              <a:spLocks noChangeArrowheads="1"/>
            </p:cNvSpPr>
            <p:nvPr/>
          </p:nvSpPr>
          <p:spPr bwMode="auto">
            <a:xfrm>
              <a:off x="5675313" y="3998913"/>
              <a:ext cx="482600" cy="153988"/>
            </a:xfrm>
            <a:prstGeom prst="ellipse">
              <a:avLst/>
            </a:prstGeom>
            <a:solidFill>
              <a:srgbClr val="49FF4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34" name="Oval 318"/>
            <p:cNvSpPr>
              <a:spLocks noChangeArrowheads="1"/>
            </p:cNvSpPr>
            <p:nvPr/>
          </p:nvSpPr>
          <p:spPr bwMode="auto">
            <a:xfrm>
              <a:off x="5678488" y="3998913"/>
              <a:ext cx="469900" cy="149225"/>
            </a:xfrm>
            <a:prstGeom prst="ellipse">
              <a:avLst/>
            </a:prstGeom>
            <a:solidFill>
              <a:srgbClr val="56FF5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35" name="Oval 319"/>
            <p:cNvSpPr>
              <a:spLocks noChangeArrowheads="1"/>
            </p:cNvSpPr>
            <p:nvPr/>
          </p:nvSpPr>
          <p:spPr bwMode="auto">
            <a:xfrm>
              <a:off x="5680075" y="4000500"/>
              <a:ext cx="455613" cy="142875"/>
            </a:xfrm>
            <a:prstGeom prst="ellipse">
              <a:avLst/>
            </a:prstGeom>
            <a:solidFill>
              <a:srgbClr val="63FF6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36" name="Oval 320"/>
            <p:cNvSpPr>
              <a:spLocks noChangeArrowheads="1"/>
            </p:cNvSpPr>
            <p:nvPr/>
          </p:nvSpPr>
          <p:spPr bwMode="auto">
            <a:xfrm>
              <a:off x="5684838" y="4000500"/>
              <a:ext cx="439738" cy="139700"/>
            </a:xfrm>
            <a:prstGeom prst="ellipse">
              <a:avLst/>
            </a:prstGeom>
            <a:solidFill>
              <a:srgbClr val="6FFF6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37" name="Oval 321"/>
            <p:cNvSpPr>
              <a:spLocks noChangeArrowheads="1"/>
            </p:cNvSpPr>
            <p:nvPr/>
          </p:nvSpPr>
          <p:spPr bwMode="auto">
            <a:xfrm>
              <a:off x="5689600" y="4002088"/>
              <a:ext cx="422275" cy="134938"/>
            </a:xfrm>
            <a:prstGeom prst="ellipse">
              <a:avLst/>
            </a:prstGeom>
            <a:solidFill>
              <a:srgbClr val="7BFF7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38" name="Oval 322"/>
            <p:cNvSpPr>
              <a:spLocks noChangeArrowheads="1"/>
            </p:cNvSpPr>
            <p:nvPr/>
          </p:nvSpPr>
          <p:spPr bwMode="auto">
            <a:xfrm>
              <a:off x="5694363" y="4003675"/>
              <a:ext cx="404813" cy="130175"/>
            </a:xfrm>
            <a:prstGeom prst="ellipse">
              <a:avLst/>
            </a:prstGeom>
            <a:solidFill>
              <a:srgbClr val="86FF8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39" name="Oval 323"/>
            <p:cNvSpPr>
              <a:spLocks noChangeArrowheads="1"/>
            </p:cNvSpPr>
            <p:nvPr/>
          </p:nvSpPr>
          <p:spPr bwMode="auto">
            <a:xfrm>
              <a:off x="5695950" y="4005263"/>
              <a:ext cx="390525" cy="123825"/>
            </a:xfrm>
            <a:prstGeom prst="ellipse">
              <a:avLst/>
            </a:prstGeom>
            <a:solidFill>
              <a:srgbClr val="91FF9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40" name="Oval 324"/>
            <p:cNvSpPr>
              <a:spLocks noChangeArrowheads="1"/>
            </p:cNvSpPr>
            <p:nvPr/>
          </p:nvSpPr>
          <p:spPr bwMode="auto">
            <a:xfrm>
              <a:off x="5699125" y="4005263"/>
              <a:ext cx="374650" cy="120650"/>
            </a:xfrm>
            <a:prstGeom prst="ellipse">
              <a:avLst/>
            </a:prstGeom>
            <a:solidFill>
              <a:srgbClr val="9BFF9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41" name="Oval 325"/>
            <p:cNvSpPr>
              <a:spLocks noChangeArrowheads="1"/>
            </p:cNvSpPr>
            <p:nvPr/>
          </p:nvSpPr>
          <p:spPr bwMode="auto">
            <a:xfrm>
              <a:off x="5702300" y="4005263"/>
              <a:ext cx="360363" cy="115888"/>
            </a:xfrm>
            <a:prstGeom prst="ellipse">
              <a:avLst/>
            </a:prstGeom>
            <a:solidFill>
              <a:srgbClr val="A5FFA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42" name="Oval 326"/>
            <p:cNvSpPr>
              <a:spLocks noChangeArrowheads="1"/>
            </p:cNvSpPr>
            <p:nvPr/>
          </p:nvSpPr>
          <p:spPr bwMode="auto">
            <a:xfrm>
              <a:off x="5703888" y="4006850"/>
              <a:ext cx="347663" cy="111125"/>
            </a:xfrm>
            <a:prstGeom prst="ellipse">
              <a:avLst/>
            </a:prstGeom>
            <a:solidFill>
              <a:srgbClr val="AEFFA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43" name="Oval 327"/>
            <p:cNvSpPr>
              <a:spLocks noChangeArrowheads="1"/>
            </p:cNvSpPr>
            <p:nvPr/>
          </p:nvSpPr>
          <p:spPr bwMode="auto">
            <a:xfrm>
              <a:off x="5707063" y="4008438"/>
              <a:ext cx="331788" cy="106363"/>
            </a:xfrm>
            <a:prstGeom prst="ellipse">
              <a:avLst/>
            </a:prstGeom>
            <a:solidFill>
              <a:srgbClr val="B7FFB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44" name="Oval 328"/>
            <p:cNvSpPr>
              <a:spLocks noChangeArrowheads="1"/>
            </p:cNvSpPr>
            <p:nvPr/>
          </p:nvSpPr>
          <p:spPr bwMode="auto">
            <a:xfrm>
              <a:off x="5710238" y="4008438"/>
              <a:ext cx="317500" cy="103188"/>
            </a:xfrm>
            <a:prstGeom prst="ellipse">
              <a:avLst/>
            </a:prstGeom>
            <a:solidFill>
              <a:srgbClr val="BFFFB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45" name="Oval 329"/>
            <p:cNvSpPr>
              <a:spLocks noChangeArrowheads="1"/>
            </p:cNvSpPr>
            <p:nvPr/>
          </p:nvSpPr>
          <p:spPr bwMode="auto">
            <a:xfrm>
              <a:off x="5713413" y="4010025"/>
              <a:ext cx="301625" cy="98425"/>
            </a:xfrm>
            <a:prstGeom prst="ellipse">
              <a:avLst/>
            </a:prstGeom>
            <a:solidFill>
              <a:srgbClr val="C7FFC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46" name="Oval 330"/>
            <p:cNvSpPr>
              <a:spLocks noChangeArrowheads="1"/>
            </p:cNvSpPr>
            <p:nvPr/>
          </p:nvSpPr>
          <p:spPr bwMode="auto">
            <a:xfrm>
              <a:off x="5719763" y="4010025"/>
              <a:ext cx="282575" cy="92075"/>
            </a:xfrm>
            <a:prstGeom prst="ellipse">
              <a:avLst/>
            </a:prstGeom>
            <a:solidFill>
              <a:srgbClr val="CEFFC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47" name="Oval 331"/>
            <p:cNvSpPr>
              <a:spLocks noChangeArrowheads="1"/>
            </p:cNvSpPr>
            <p:nvPr/>
          </p:nvSpPr>
          <p:spPr bwMode="auto">
            <a:xfrm>
              <a:off x="5721350" y="4011613"/>
              <a:ext cx="268288" cy="87313"/>
            </a:xfrm>
            <a:prstGeom prst="ellipse">
              <a:avLst/>
            </a:prstGeom>
            <a:solidFill>
              <a:srgbClr val="D5FFD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48" name="Oval 332"/>
            <p:cNvSpPr>
              <a:spLocks noChangeArrowheads="1"/>
            </p:cNvSpPr>
            <p:nvPr/>
          </p:nvSpPr>
          <p:spPr bwMode="auto">
            <a:xfrm>
              <a:off x="5724525" y="4013200"/>
              <a:ext cx="254000" cy="82550"/>
            </a:xfrm>
            <a:prstGeom prst="ellipse">
              <a:avLst/>
            </a:prstGeom>
            <a:solidFill>
              <a:srgbClr val="DBFFD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49" name="Oval 333"/>
            <p:cNvSpPr>
              <a:spLocks noChangeArrowheads="1"/>
            </p:cNvSpPr>
            <p:nvPr/>
          </p:nvSpPr>
          <p:spPr bwMode="auto">
            <a:xfrm>
              <a:off x="5726113" y="4014788"/>
              <a:ext cx="241300" cy="76200"/>
            </a:xfrm>
            <a:prstGeom prst="ellipse">
              <a:avLst/>
            </a:prstGeom>
            <a:solidFill>
              <a:srgbClr val="E1FFE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50" name="Oval 334"/>
            <p:cNvSpPr>
              <a:spLocks noChangeArrowheads="1"/>
            </p:cNvSpPr>
            <p:nvPr/>
          </p:nvSpPr>
          <p:spPr bwMode="auto">
            <a:xfrm>
              <a:off x="5730875" y="4014788"/>
              <a:ext cx="225425" cy="73025"/>
            </a:xfrm>
            <a:prstGeom prst="ellipse">
              <a:avLst/>
            </a:pr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51" name="Oval 335"/>
            <p:cNvSpPr>
              <a:spLocks noChangeArrowheads="1"/>
            </p:cNvSpPr>
            <p:nvPr/>
          </p:nvSpPr>
          <p:spPr bwMode="auto">
            <a:xfrm>
              <a:off x="5734050" y="4017963"/>
              <a:ext cx="211138" cy="66675"/>
            </a:xfrm>
            <a:prstGeom prst="ellipse">
              <a:avLst/>
            </a:prstGeom>
            <a:solidFill>
              <a:srgbClr val="EBFFE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52" name="Oval 336"/>
            <p:cNvSpPr>
              <a:spLocks noChangeArrowheads="1"/>
            </p:cNvSpPr>
            <p:nvPr/>
          </p:nvSpPr>
          <p:spPr bwMode="auto">
            <a:xfrm>
              <a:off x="5737225" y="4017963"/>
              <a:ext cx="195263" cy="60325"/>
            </a:xfrm>
            <a:prstGeom prst="ellipse">
              <a:avLst/>
            </a:prstGeom>
            <a:solidFill>
              <a:srgbClr val="EFFFE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53" name="Oval 337"/>
            <p:cNvSpPr>
              <a:spLocks noChangeArrowheads="1"/>
            </p:cNvSpPr>
            <p:nvPr/>
          </p:nvSpPr>
          <p:spPr bwMode="auto">
            <a:xfrm>
              <a:off x="5740400" y="4017963"/>
              <a:ext cx="180975" cy="57150"/>
            </a:xfrm>
            <a:prstGeom prst="ellipse">
              <a:avLst/>
            </a:prstGeom>
            <a:solidFill>
              <a:srgbClr val="F3FFF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54" name="Oval 338"/>
            <p:cNvSpPr>
              <a:spLocks noChangeArrowheads="1"/>
            </p:cNvSpPr>
            <p:nvPr/>
          </p:nvSpPr>
          <p:spPr bwMode="auto">
            <a:xfrm>
              <a:off x="5743575" y="4019550"/>
              <a:ext cx="165100" cy="52388"/>
            </a:xfrm>
            <a:prstGeom prst="ellipse">
              <a:avLst/>
            </a:prstGeom>
            <a:solidFill>
              <a:srgbClr val="F6FFF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55" name="Oval 339"/>
            <p:cNvSpPr>
              <a:spLocks noChangeArrowheads="1"/>
            </p:cNvSpPr>
            <p:nvPr/>
          </p:nvSpPr>
          <p:spPr bwMode="auto">
            <a:xfrm>
              <a:off x="5748338" y="4021138"/>
              <a:ext cx="147638" cy="47625"/>
            </a:xfrm>
            <a:prstGeom prst="ellipse">
              <a:avLst/>
            </a:prstGeom>
            <a:solidFill>
              <a:srgbClr val="F9FFF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56" name="Oval 340"/>
            <p:cNvSpPr>
              <a:spLocks noChangeArrowheads="1"/>
            </p:cNvSpPr>
            <p:nvPr/>
          </p:nvSpPr>
          <p:spPr bwMode="auto">
            <a:xfrm>
              <a:off x="5751513" y="4021138"/>
              <a:ext cx="133350" cy="42863"/>
            </a:xfrm>
            <a:prstGeom prst="ellipse">
              <a:avLst/>
            </a:prstGeom>
            <a:solidFill>
              <a:srgbClr val="FBFFF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57" name="Oval 341"/>
            <p:cNvSpPr>
              <a:spLocks noChangeArrowheads="1"/>
            </p:cNvSpPr>
            <p:nvPr/>
          </p:nvSpPr>
          <p:spPr bwMode="auto">
            <a:xfrm>
              <a:off x="5754688" y="4022725"/>
              <a:ext cx="117475" cy="38100"/>
            </a:xfrm>
            <a:prstGeom prst="ellipse">
              <a:avLst/>
            </a:prstGeom>
            <a:solidFill>
              <a:srgbClr val="FDFFF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58" name="Oval 342"/>
            <p:cNvSpPr>
              <a:spLocks noChangeArrowheads="1"/>
            </p:cNvSpPr>
            <p:nvPr/>
          </p:nvSpPr>
          <p:spPr bwMode="auto">
            <a:xfrm>
              <a:off x="5756275" y="4022725"/>
              <a:ext cx="104775" cy="34925"/>
            </a:xfrm>
            <a:prstGeom prst="ellipse">
              <a:avLst/>
            </a:prstGeom>
            <a:solidFill>
              <a:srgbClr val="FEFFF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59" name="Oval 343"/>
            <p:cNvSpPr>
              <a:spLocks noChangeArrowheads="1"/>
            </p:cNvSpPr>
            <p:nvPr/>
          </p:nvSpPr>
          <p:spPr bwMode="auto">
            <a:xfrm>
              <a:off x="5759450" y="4024313"/>
              <a:ext cx="88900" cy="285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60" name="Oval 344"/>
            <p:cNvSpPr>
              <a:spLocks noChangeArrowheads="1"/>
            </p:cNvSpPr>
            <p:nvPr/>
          </p:nvSpPr>
          <p:spPr bwMode="auto">
            <a:xfrm>
              <a:off x="5659438" y="3990975"/>
              <a:ext cx="557213" cy="177800"/>
            </a:xfrm>
            <a:prstGeom prst="ellips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61" name="Oval 345"/>
            <p:cNvSpPr>
              <a:spLocks noChangeArrowheads="1"/>
            </p:cNvSpPr>
            <p:nvPr/>
          </p:nvSpPr>
          <p:spPr bwMode="auto">
            <a:xfrm>
              <a:off x="6310313" y="3976688"/>
              <a:ext cx="558800" cy="17938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62" name="Oval 346"/>
            <p:cNvSpPr>
              <a:spLocks noChangeArrowheads="1"/>
            </p:cNvSpPr>
            <p:nvPr/>
          </p:nvSpPr>
          <p:spPr bwMode="auto">
            <a:xfrm>
              <a:off x="6315075" y="3978275"/>
              <a:ext cx="542925" cy="174625"/>
            </a:xfrm>
            <a:prstGeom prst="ellipse">
              <a:avLst/>
            </a:prstGeom>
            <a:solidFill>
              <a:srgbClr val="0FFF0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63" name="Oval 347"/>
            <p:cNvSpPr>
              <a:spLocks noChangeArrowheads="1"/>
            </p:cNvSpPr>
            <p:nvPr/>
          </p:nvSpPr>
          <p:spPr bwMode="auto">
            <a:xfrm>
              <a:off x="6318250" y="3979863"/>
              <a:ext cx="527050" cy="168275"/>
            </a:xfrm>
            <a:prstGeom prst="ellipse">
              <a:avLst/>
            </a:prstGeom>
            <a:solidFill>
              <a:srgbClr val="1EFF1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64" name="Oval 348"/>
            <p:cNvSpPr>
              <a:spLocks noChangeArrowheads="1"/>
            </p:cNvSpPr>
            <p:nvPr/>
          </p:nvSpPr>
          <p:spPr bwMode="auto">
            <a:xfrm>
              <a:off x="6319838" y="3981450"/>
              <a:ext cx="514350" cy="163513"/>
            </a:xfrm>
            <a:prstGeom prst="ellipse">
              <a:avLst/>
            </a:prstGeom>
            <a:solidFill>
              <a:srgbClr val="2DFF2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65" name="Oval 349"/>
            <p:cNvSpPr>
              <a:spLocks noChangeArrowheads="1"/>
            </p:cNvSpPr>
            <p:nvPr/>
          </p:nvSpPr>
          <p:spPr bwMode="auto">
            <a:xfrm>
              <a:off x="6323013" y="3983038"/>
              <a:ext cx="500063" cy="157163"/>
            </a:xfrm>
            <a:prstGeom prst="ellipse">
              <a:avLst/>
            </a:prstGeom>
            <a:solidFill>
              <a:srgbClr val="3BFF3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66" name="Oval 350"/>
            <p:cNvSpPr>
              <a:spLocks noChangeArrowheads="1"/>
            </p:cNvSpPr>
            <p:nvPr/>
          </p:nvSpPr>
          <p:spPr bwMode="auto">
            <a:xfrm>
              <a:off x="6327775" y="3984625"/>
              <a:ext cx="482600" cy="153988"/>
            </a:xfrm>
            <a:prstGeom prst="ellipse">
              <a:avLst/>
            </a:prstGeom>
            <a:solidFill>
              <a:srgbClr val="49FF4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67" name="Oval 351"/>
            <p:cNvSpPr>
              <a:spLocks noChangeArrowheads="1"/>
            </p:cNvSpPr>
            <p:nvPr/>
          </p:nvSpPr>
          <p:spPr bwMode="auto">
            <a:xfrm>
              <a:off x="6329363" y="3984625"/>
              <a:ext cx="468313" cy="149225"/>
            </a:xfrm>
            <a:prstGeom prst="ellipse">
              <a:avLst/>
            </a:prstGeom>
            <a:solidFill>
              <a:srgbClr val="56FF5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68" name="Oval 352"/>
            <p:cNvSpPr>
              <a:spLocks noChangeArrowheads="1"/>
            </p:cNvSpPr>
            <p:nvPr/>
          </p:nvSpPr>
          <p:spPr bwMode="auto">
            <a:xfrm>
              <a:off x="6332538" y="3984625"/>
              <a:ext cx="454025" cy="144463"/>
            </a:xfrm>
            <a:prstGeom prst="ellipse">
              <a:avLst/>
            </a:prstGeom>
            <a:solidFill>
              <a:srgbClr val="63FF6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69" name="Oval 353"/>
            <p:cNvSpPr>
              <a:spLocks noChangeArrowheads="1"/>
            </p:cNvSpPr>
            <p:nvPr/>
          </p:nvSpPr>
          <p:spPr bwMode="auto">
            <a:xfrm>
              <a:off x="6337300" y="3986213"/>
              <a:ext cx="439738" cy="141288"/>
            </a:xfrm>
            <a:prstGeom prst="ellipse">
              <a:avLst/>
            </a:prstGeom>
            <a:solidFill>
              <a:srgbClr val="6FFF6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70" name="Oval 354"/>
            <p:cNvSpPr>
              <a:spLocks noChangeArrowheads="1"/>
            </p:cNvSpPr>
            <p:nvPr/>
          </p:nvSpPr>
          <p:spPr bwMode="auto">
            <a:xfrm>
              <a:off x="6342063" y="3987800"/>
              <a:ext cx="420688" cy="134938"/>
            </a:xfrm>
            <a:prstGeom prst="ellipse">
              <a:avLst/>
            </a:prstGeom>
            <a:solidFill>
              <a:srgbClr val="7BFF7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71" name="Oval 355"/>
            <p:cNvSpPr>
              <a:spLocks noChangeArrowheads="1"/>
            </p:cNvSpPr>
            <p:nvPr/>
          </p:nvSpPr>
          <p:spPr bwMode="auto">
            <a:xfrm>
              <a:off x="6343650" y="3989388"/>
              <a:ext cx="407988" cy="130175"/>
            </a:xfrm>
            <a:prstGeom prst="ellipse">
              <a:avLst/>
            </a:prstGeom>
            <a:solidFill>
              <a:srgbClr val="86FF8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72" name="Oval 356"/>
            <p:cNvSpPr>
              <a:spLocks noChangeArrowheads="1"/>
            </p:cNvSpPr>
            <p:nvPr/>
          </p:nvSpPr>
          <p:spPr bwMode="auto">
            <a:xfrm>
              <a:off x="6346825" y="3990975"/>
              <a:ext cx="392113" cy="123825"/>
            </a:xfrm>
            <a:prstGeom prst="ellipse">
              <a:avLst/>
            </a:prstGeom>
            <a:solidFill>
              <a:srgbClr val="91FF9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73" name="Oval 357"/>
            <p:cNvSpPr>
              <a:spLocks noChangeArrowheads="1"/>
            </p:cNvSpPr>
            <p:nvPr/>
          </p:nvSpPr>
          <p:spPr bwMode="auto">
            <a:xfrm>
              <a:off x="6350000" y="3990975"/>
              <a:ext cx="377825" cy="120650"/>
            </a:xfrm>
            <a:prstGeom prst="ellipse">
              <a:avLst/>
            </a:prstGeom>
            <a:solidFill>
              <a:srgbClr val="9BFF9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74" name="Oval 358"/>
            <p:cNvSpPr>
              <a:spLocks noChangeArrowheads="1"/>
            </p:cNvSpPr>
            <p:nvPr/>
          </p:nvSpPr>
          <p:spPr bwMode="auto">
            <a:xfrm>
              <a:off x="6353175" y="3990975"/>
              <a:ext cx="363538" cy="117475"/>
            </a:xfrm>
            <a:prstGeom prst="ellipse">
              <a:avLst/>
            </a:prstGeom>
            <a:solidFill>
              <a:srgbClr val="A5FFA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75" name="Oval 359"/>
            <p:cNvSpPr>
              <a:spLocks noChangeArrowheads="1"/>
            </p:cNvSpPr>
            <p:nvPr/>
          </p:nvSpPr>
          <p:spPr bwMode="auto">
            <a:xfrm>
              <a:off x="6356350" y="3990975"/>
              <a:ext cx="346075" cy="112713"/>
            </a:xfrm>
            <a:prstGeom prst="ellipse">
              <a:avLst/>
            </a:prstGeom>
            <a:solidFill>
              <a:srgbClr val="AEFFA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76" name="Oval 360"/>
            <p:cNvSpPr>
              <a:spLocks noChangeArrowheads="1"/>
            </p:cNvSpPr>
            <p:nvPr/>
          </p:nvSpPr>
          <p:spPr bwMode="auto">
            <a:xfrm>
              <a:off x="6359525" y="3992563"/>
              <a:ext cx="331788" cy="106363"/>
            </a:xfrm>
            <a:prstGeom prst="ellipse">
              <a:avLst/>
            </a:prstGeom>
            <a:solidFill>
              <a:srgbClr val="B7FFB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77" name="Oval 361"/>
            <p:cNvSpPr>
              <a:spLocks noChangeArrowheads="1"/>
            </p:cNvSpPr>
            <p:nvPr/>
          </p:nvSpPr>
          <p:spPr bwMode="auto">
            <a:xfrm>
              <a:off x="6362700" y="3994150"/>
              <a:ext cx="315913" cy="103188"/>
            </a:xfrm>
            <a:prstGeom prst="ellipse">
              <a:avLst/>
            </a:prstGeom>
            <a:solidFill>
              <a:srgbClr val="BFFFB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78" name="Oval 362"/>
            <p:cNvSpPr>
              <a:spLocks noChangeArrowheads="1"/>
            </p:cNvSpPr>
            <p:nvPr/>
          </p:nvSpPr>
          <p:spPr bwMode="auto">
            <a:xfrm>
              <a:off x="6364288" y="3995738"/>
              <a:ext cx="303213" cy="96838"/>
            </a:xfrm>
            <a:prstGeom prst="ellipse">
              <a:avLst/>
            </a:prstGeom>
            <a:solidFill>
              <a:srgbClr val="C7FFC7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79" name="Oval 363"/>
            <p:cNvSpPr>
              <a:spLocks noChangeArrowheads="1"/>
            </p:cNvSpPr>
            <p:nvPr/>
          </p:nvSpPr>
          <p:spPr bwMode="auto">
            <a:xfrm>
              <a:off x="6369050" y="3995738"/>
              <a:ext cx="284163" cy="92075"/>
            </a:xfrm>
            <a:prstGeom prst="ellipse">
              <a:avLst/>
            </a:prstGeom>
            <a:solidFill>
              <a:srgbClr val="CEFFC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80" name="Oval 364"/>
            <p:cNvSpPr>
              <a:spLocks noChangeArrowheads="1"/>
            </p:cNvSpPr>
            <p:nvPr/>
          </p:nvSpPr>
          <p:spPr bwMode="auto">
            <a:xfrm>
              <a:off x="6372225" y="3997325"/>
              <a:ext cx="269875" cy="87313"/>
            </a:xfrm>
            <a:prstGeom prst="ellipse">
              <a:avLst/>
            </a:prstGeom>
            <a:solidFill>
              <a:srgbClr val="D5FFD5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81" name="Oval 365"/>
            <p:cNvSpPr>
              <a:spLocks noChangeArrowheads="1"/>
            </p:cNvSpPr>
            <p:nvPr/>
          </p:nvSpPr>
          <p:spPr bwMode="auto">
            <a:xfrm>
              <a:off x="6375400" y="3998913"/>
              <a:ext cx="254000" cy="82550"/>
            </a:xfrm>
            <a:prstGeom prst="ellipse">
              <a:avLst/>
            </a:prstGeom>
            <a:solidFill>
              <a:srgbClr val="DBFFD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82" name="Oval 366"/>
            <p:cNvSpPr>
              <a:spLocks noChangeArrowheads="1"/>
            </p:cNvSpPr>
            <p:nvPr/>
          </p:nvSpPr>
          <p:spPr bwMode="auto">
            <a:xfrm>
              <a:off x="6378575" y="4000500"/>
              <a:ext cx="239713" cy="77788"/>
            </a:xfrm>
            <a:prstGeom prst="ellipse">
              <a:avLst/>
            </a:prstGeom>
            <a:solidFill>
              <a:srgbClr val="E1FFE1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83" name="Oval 367"/>
            <p:cNvSpPr>
              <a:spLocks noChangeArrowheads="1"/>
            </p:cNvSpPr>
            <p:nvPr/>
          </p:nvSpPr>
          <p:spPr bwMode="auto">
            <a:xfrm>
              <a:off x="6383338" y="4000500"/>
              <a:ext cx="225425" cy="73025"/>
            </a:xfrm>
            <a:prstGeom prst="ellipse">
              <a:avLst/>
            </a:pr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84" name="Oval 368"/>
            <p:cNvSpPr>
              <a:spLocks noChangeArrowheads="1"/>
            </p:cNvSpPr>
            <p:nvPr/>
          </p:nvSpPr>
          <p:spPr bwMode="auto">
            <a:xfrm>
              <a:off x="6386513" y="4003675"/>
              <a:ext cx="209550" cy="66675"/>
            </a:xfrm>
            <a:prstGeom prst="ellipse">
              <a:avLst/>
            </a:prstGeom>
            <a:solidFill>
              <a:srgbClr val="EBFFE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85" name="Oval 369"/>
            <p:cNvSpPr>
              <a:spLocks noChangeArrowheads="1"/>
            </p:cNvSpPr>
            <p:nvPr/>
          </p:nvSpPr>
          <p:spPr bwMode="auto">
            <a:xfrm>
              <a:off x="6389688" y="4003675"/>
              <a:ext cx="195263" cy="60325"/>
            </a:xfrm>
            <a:prstGeom prst="ellipse">
              <a:avLst/>
            </a:prstGeom>
            <a:solidFill>
              <a:srgbClr val="EFFFE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86" name="Oval 370"/>
            <p:cNvSpPr>
              <a:spLocks noChangeArrowheads="1"/>
            </p:cNvSpPr>
            <p:nvPr/>
          </p:nvSpPr>
          <p:spPr bwMode="auto">
            <a:xfrm>
              <a:off x="6391275" y="4005263"/>
              <a:ext cx="179388" cy="55563"/>
            </a:xfrm>
            <a:prstGeom prst="ellipse">
              <a:avLst/>
            </a:prstGeom>
            <a:solidFill>
              <a:srgbClr val="F3FFF3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87" name="Oval 371"/>
            <p:cNvSpPr>
              <a:spLocks noChangeArrowheads="1"/>
            </p:cNvSpPr>
            <p:nvPr/>
          </p:nvSpPr>
          <p:spPr bwMode="auto">
            <a:xfrm>
              <a:off x="6394450" y="4005263"/>
              <a:ext cx="166688" cy="52388"/>
            </a:xfrm>
            <a:prstGeom prst="ellipse">
              <a:avLst/>
            </a:prstGeom>
            <a:solidFill>
              <a:srgbClr val="F6FFF6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88" name="Oval 372"/>
            <p:cNvSpPr>
              <a:spLocks noChangeArrowheads="1"/>
            </p:cNvSpPr>
            <p:nvPr/>
          </p:nvSpPr>
          <p:spPr bwMode="auto">
            <a:xfrm>
              <a:off x="6399213" y="4006850"/>
              <a:ext cx="147638" cy="47625"/>
            </a:xfrm>
            <a:prstGeom prst="ellipse">
              <a:avLst/>
            </a:prstGeom>
            <a:solidFill>
              <a:srgbClr val="F9FFF9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89" name="Oval 373"/>
            <p:cNvSpPr>
              <a:spLocks noChangeArrowheads="1"/>
            </p:cNvSpPr>
            <p:nvPr/>
          </p:nvSpPr>
          <p:spPr bwMode="auto">
            <a:xfrm>
              <a:off x="6402388" y="4008438"/>
              <a:ext cx="133350" cy="42863"/>
            </a:xfrm>
            <a:prstGeom prst="ellipse">
              <a:avLst/>
            </a:prstGeom>
            <a:solidFill>
              <a:srgbClr val="FBFFFB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90" name="Oval 374"/>
            <p:cNvSpPr>
              <a:spLocks noChangeArrowheads="1"/>
            </p:cNvSpPr>
            <p:nvPr/>
          </p:nvSpPr>
          <p:spPr bwMode="auto">
            <a:xfrm>
              <a:off x="6405563" y="4008438"/>
              <a:ext cx="119063" cy="38100"/>
            </a:xfrm>
            <a:prstGeom prst="ellipse">
              <a:avLst/>
            </a:prstGeom>
            <a:solidFill>
              <a:srgbClr val="FDFFFD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91" name="Oval 375"/>
            <p:cNvSpPr>
              <a:spLocks noChangeArrowheads="1"/>
            </p:cNvSpPr>
            <p:nvPr/>
          </p:nvSpPr>
          <p:spPr bwMode="auto">
            <a:xfrm>
              <a:off x="6408738" y="4008438"/>
              <a:ext cx="103188" cy="33338"/>
            </a:xfrm>
            <a:prstGeom prst="ellipse">
              <a:avLst/>
            </a:prstGeom>
            <a:solidFill>
              <a:srgbClr val="FEFFFE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92" name="Oval 376"/>
            <p:cNvSpPr>
              <a:spLocks noChangeArrowheads="1"/>
            </p:cNvSpPr>
            <p:nvPr/>
          </p:nvSpPr>
          <p:spPr bwMode="auto">
            <a:xfrm>
              <a:off x="6413500" y="4010025"/>
              <a:ext cx="85725" cy="285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93" name="Oval 377"/>
            <p:cNvSpPr>
              <a:spLocks noChangeArrowheads="1"/>
            </p:cNvSpPr>
            <p:nvPr/>
          </p:nvSpPr>
          <p:spPr bwMode="auto">
            <a:xfrm>
              <a:off x="6310313" y="3976688"/>
              <a:ext cx="557213" cy="177800"/>
            </a:xfrm>
            <a:prstGeom prst="ellips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594" name="Line 378"/>
            <p:cNvSpPr>
              <a:spLocks noChangeShapeType="1"/>
            </p:cNvSpPr>
            <p:nvPr/>
          </p:nvSpPr>
          <p:spPr bwMode="auto">
            <a:xfrm flipV="1">
              <a:off x="2671763" y="4065588"/>
              <a:ext cx="1588" cy="24288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Line 379"/>
            <p:cNvSpPr>
              <a:spLocks noChangeShapeType="1"/>
            </p:cNvSpPr>
            <p:nvPr/>
          </p:nvSpPr>
          <p:spPr bwMode="auto">
            <a:xfrm flipV="1">
              <a:off x="3314700" y="4065588"/>
              <a:ext cx="1588" cy="24288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Line 380"/>
            <p:cNvSpPr>
              <a:spLocks noChangeShapeType="1"/>
            </p:cNvSpPr>
            <p:nvPr/>
          </p:nvSpPr>
          <p:spPr bwMode="auto">
            <a:xfrm flipV="1">
              <a:off x="3959225" y="4065588"/>
              <a:ext cx="1588" cy="24288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Line 381"/>
            <p:cNvSpPr>
              <a:spLocks noChangeShapeType="1"/>
            </p:cNvSpPr>
            <p:nvPr/>
          </p:nvSpPr>
          <p:spPr bwMode="auto">
            <a:xfrm flipV="1">
              <a:off x="4605338" y="4065588"/>
              <a:ext cx="1588" cy="24288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Line 383"/>
            <p:cNvSpPr>
              <a:spLocks noChangeShapeType="1"/>
            </p:cNvSpPr>
            <p:nvPr/>
          </p:nvSpPr>
          <p:spPr bwMode="auto">
            <a:xfrm flipV="1">
              <a:off x="5892800" y="4065588"/>
              <a:ext cx="1588" cy="24288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Line 384"/>
            <p:cNvSpPr>
              <a:spLocks noChangeShapeType="1"/>
            </p:cNvSpPr>
            <p:nvPr/>
          </p:nvSpPr>
          <p:spPr bwMode="auto">
            <a:xfrm flipV="1">
              <a:off x="6537325" y="4065588"/>
              <a:ext cx="1588" cy="24288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Rectangle 385"/>
            <p:cNvSpPr>
              <a:spLocks noChangeArrowheads="1"/>
            </p:cNvSpPr>
            <p:nvPr/>
          </p:nvSpPr>
          <p:spPr bwMode="auto">
            <a:xfrm>
              <a:off x="2933700" y="4435475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01" name="Line 386"/>
            <p:cNvSpPr>
              <a:spLocks noChangeShapeType="1"/>
            </p:cNvSpPr>
            <p:nvPr/>
          </p:nvSpPr>
          <p:spPr bwMode="auto">
            <a:xfrm flipH="1">
              <a:off x="3054350" y="4397375"/>
              <a:ext cx="188913" cy="8731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Rectangle 387"/>
            <p:cNvSpPr>
              <a:spLocks noChangeArrowheads="1"/>
            </p:cNvSpPr>
            <p:nvPr/>
          </p:nvSpPr>
          <p:spPr bwMode="auto">
            <a:xfrm>
              <a:off x="4232275" y="4160838"/>
              <a:ext cx="889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03" name="Line 388"/>
            <p:cNvSpPr>
              <a:spLocks noChangeShapeType="1"/>
            </p:cNvSpPr>
            <p:nvPr/>
          </p:nvSpPr>
          <p:spPr bwMode="auto">
            <a:xfrm flipV="1">
              <a:off x="4035425" y="4243388"/>
              <a:ext cx="184150" cy="8413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Rectangle 389"/>
            <p:cNvSpPr>
              <a:spLocks noChangeArrowheads="1"/>
            </p:cNvSpPr>
            <p:nvPr/>
          </p:nvSpPr>
          <p:spPr bwMode="auto">
            <a:xfrm>
              <a:off x="3552825" y="4233863"/>
              <a:ext cx="873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05" name="Line 390"/>
            <p:cNvSpPr>
              <a:spLocks noChangeShapeType="1"/>
            </p:cNvSpPr>
            <p:nvPr/>
          </p:nvSpPr>
          <p:spPr bwMode="auto">
            <a:xfrm flipH="1" flipV="1">
              <a:off x="3667125" y="4300538"/>
              <a:ext cx="215900" cy="4603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Rectangle 391"/>
            <p:cNvSpPr>
              <a:spLocks noChangeArrowheads="1"/>
            </p:cNvSpPr>
            <p:nvPr/>
          </p:nvSpPr>
          <p:spPr bwMode="auto">
            <a:xfrm>
              <a:off x="3589338" y="4435475"/>
              <a:ext cx="8890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07" name="Line 392"/>
            <p:cNvSpPr>
              <a:spLocks noChangeShapeType="1"/>
            </p:cNvSpPr>
            <p:nvPr/>
          </p:nvSpPr>
          <p:spPr bwMode="auto">
            <a:xfrm>
              <a:off x="3395663" y="4397375"/>
              <a:ext cx="184150" cy="8731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Rectangle 393"/>
            <p:cNvSpPr>
              <a:spLocks noChangeArrowheads="1"/>
            </p:cNvSpPr>
            <p:nvPr/>
          </p:nvSpPr>
          <p:spPr bwMode="auto">
            <a:xfrm>
              <a:off x="2263775" y="4386263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09" name="Line 394"/>
            <p:cNvSpPr>
              <a:spLocks noChangeShapeType="1"/>
            </p:cNvSpPr>
            <p:nvPr/>
          </p:nvSpPr>
          <p:spPr bwMode="auto">
            <a:xfrm flipH="1">
              <a:off x="2376488" y="4379913"/>
              <a:ext cx="214313" cy="4603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Rectangle 395"/>
            <p:cNvSpPr>
              <a:spLocks noChangeArrowheads="1"/>
            </p:cNvSpPr>
            <p:nvPr/>
          </p:nvSpPr>
          <p:spPr bwMode="auto">
            <a:xfrm>
              <a:off x="2982913" y="4354513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11" name="Line 396"/>
            <p:cNvSpPr>
              <a:spLocks noChangeShapeType="1"/>
            </p:cNvSpPr>
            <p:nvPr/>
          </p:nvSpPr>
          <p:spPr bwMode="auto">
            <a:xfrm>
              <a:off x="2752725" y="4379913"/>
              <a:ext cx="212725" cy="4603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Rectangle 397"/>
            <p:cNvSpPr>
              <a:spLocks noChangeArrowheads="1"/>
            </p:cNvSpPr>
            <p:nvPr/>
          </p:nvSpPr>
          <p:spPr bwMode="auto">
            <a:xfrm>
              <a:off x="4195763" y="4386263"/>
              <a:ext cx="8890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13" name="Line 398"/>
            <p:cNvSpPr>
              <a:spLocks noChangeShapeType="1"/>
            </p:cNvSpPr>
            <p:nvPr/>
          </p:nvSpPr>
          <p:spPr bwMode="auto">
            <a:xfrm flipH="1">
              <a:off x="4310063" y="4379913"/>
              <a:ext cx="214313" cy="4603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Rectangle 399"/>
            <p:cNvSpPr>
              <a:spLocks noChangeArrowheads="1"/>
            </p:cNvSpPr>
            <p:nvPr/>
          </p:nvSpPr>
          <p:spPr bwMode="auto">
            <a:xfrm>
              <a:off x="4916488" y="4386263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15" name="Line 400"/>
            <p:cNvSpPr>
              <a:spLocks noChangeShapeType="1"/>
            </p:cNvSpPr>
            <p:nvPr/>
          </p:nvSpPr>
          <p:spPr bwMode="auto">
            <a:xfrm>
              <a:off x="4684713" y="4379913"/>
              <a:ext cx="212725" cy="4603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401"/>
            <p:cNvSpPr>
              <a:spLocks noChangeShapeType="1"/>
            </p:cNvSpPr>
            <p:nvPr/>
          </p:nvSpPr>
          <p:spPr bwMode="auto">
            <a:xfrm flipH="1" flipV="1">
              <a:off x="4889500" y="4284663"/>
              <a:ext cx="280988" cy="6191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Rectangle 402"/>
            <p:cNvSpPr>
              <a:spLocks noChangeArrowheads="1"/>
            </p:cNvSpPr>
            <p:nvPr/>
          </p:nvSpPr>
          <p:spPr bwMode="auto">
            <a:xfrm>
              <a:off x="5559425" y="4233863"/>
              <a:ext cx="873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18" name="Line 403"/>
            <p:cNvSpPr>
              <a:spLocks noChangeShapeType="1"/>
            </p:cNvSpPr>
            <p:nvPr/>
          </p:nvSpPr>
          <p:spPr bwMode="auto">
            <a:xfrm flipV="1">
              <a:off x="5327650" y="4300538"/>
              <a:ext cx="212725" cy="4445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Rectangle 404"/>
            <p:cNvSpPr>
              <a:spLocks noChangeArrowheads="1"/>
            </p:cNvSpPr>
            <p:nvPr/>
          </p:nvSpPr>
          <p:spPr bwMode="auto">
            <a:xfrm>
              <a:off x="5483225" y="4386263"/>
              <a:ext cx="8890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20" name="Line 405"/>
            <p:cNvSpPr>
              <a:spLocks noChangeShapeType="1"/>
            </p:cNvSpPr>
            <p:nvPr/>
          </p:nvSpPr>
          <p:spPr bwMode="auto">
            <a:xfrm flipH="1">
              <a:off x="5597525" y="4379913"/>
              <a:ext cx="215900" cy="4603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Rectangle 406"/>
            <p:cNvSpPr>
              <a:spLocks noChangeArrowheads="1"/>
            </p:cNvSpPr>
            <p:nvPr/>
          </p:nvSpPr>
          <p:spPr bwMode="auto">
            <a:xfrm>
              <a:off x="6203950" y="4386263"/>
              <a:ext cx="87313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22" name="Line 407"/>
            <p:cNvSpPr>
              <a:spLocks noChangeShapeType="1"/>
            </p:cNvSpPr>
            <p:nvPr/>
          </p:nvSpPr>
          <p:spPr bwMode="auto">
            <a:xfrm>
              <a:off x="5972175" y="4379913"/>
              <a:ext cx="212725" cy="4603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Rectangle 408"/>
            <p:cNvSpPr>
              <a:spLocks noChangeArrowheads="1"/>
            </p:cNvSpPr>
            <p:nvPr/>
          </p:nvSpPr>
          <p:spPr bwMode="auto">
            <a:xfrm>
              <a:off x="6129338" y="4233863"/>
              <a:ext cx="873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24" name="Line 409"/>
            <p:cNvSpPr>
              <a:spLocks noChangeShapeType="1"/>
            </p:cNvSpPr>
            <p:nvPr/>
          </p:nvSpPr>
          <p:spPr bwMode="auto">
            <a:xfrm flipH="1" flipV="1">
              <a:off x="6245225" y="4300538"/>
              <a:ext cx="231775" cy="4921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Rectangle 410"/>
            <p:cNvSpPr>
              <a:spLocks noChangeArrowheads="1"/>
            </p:cNvSpPr>
            <p:nvPr/>
          </p:nvSpPr>
          <p:spPr bwMode="auto">
            <a:xfrm>
              <a:off x="6905625" y="4233863"/>
              <a:ext cx="873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26" name="Line 411"/>
            <p:cNvSpPr>
              <a:spLocks noChangeShapeType="1"/>
            </p:cNvSpPr>
            <p:nvPr/>
          </p:nvSpPr>
          <p:spPr bwMode="auto">
            <a:xfrm flipV="1">
              <a:off x="6635750" y="4300538"/>
              <a:ext cx="252413" cy="5397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AutoShape 412"/>
            <p:cNvSpPr>
              <a:spLocks noChangeArrowheads="1"/>
            </p:cNvSpPr>
            <p:nvPr/>
          </p:nvSpPr>
          <p:spPr bwMode="auto">
            <a:xfrm>
              <a:off x="1906588" y="3810000"/>
              <a:ext cx="5273675" cy="750888"/>
            </a:xfrm>
            <a:prstGeom prst="roundRect">
              <a:avLst>
                <a:gd name="adj" fmla="val 789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 lIns="58522" tIns="29261" rIns="58522" bIns="29261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628" name="Rectangle 413"/>
            <p:cNvSpPr>
              <a:spLocks noChangeArrowheads="1"/>
            </p:cNvSpPr>
            <p:nvPr/>
          </p:nvSpPr>
          <p:spPr bwMode="auto">
            <a:xfrm>
              <a:off x="3271838" y="3810000"/>
              <a:ext cx="0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200" b="1">
                <a:cs typeface="Arial" charset="0"/>
              </a:endParaRPr>
            </a:p>
          </p:txBody>
        </p:sp>
        <p:sp>
          <p:nvSpPr>
            <p:cNvPr id="629" name="Line 414"/>
            <p:cNvSpPr>
              <a:spLocks noChangeShapeType="1"/>
            </p:cNvSpPr>
            <p:nvPr/>
          </p:nvSpPr>
          <p:spPr bwMode="auto">
            <a:xfrm flipH="1">
              <a:off x="2268538" y="4806950"/>
              <a:ext cx="368300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415"/>
            <p:cNvSpPr>
              <a:spLocks/>
            </p:cNvSpPr>
            <p:nvPr/>
          </p:nvSpPr>
          <p:spPr bwMode="auto">
            <a:xfrm>
              <a:off x="2265363" y="4787900"/>
              <a:ext cx="4495800" cy="66675"/>
            </a:xfrm>
            <a:custGeom>
              <a:avLst/>
              <a:gdLst>
                <a:gd name="T0" fmla="*/ 2147483647 w 264"/>
                <a:gd name="T1" fmla="*/ 0 h 60"/>
                <a:gd name="T2" fmla="*/ 2147483647 w 264"/>
                <a:gd name="T3" fmla="*/ 2790 h 60"/>
                <a:gd name="T4" fmla="*/ 2147483647 w 264"/>
                <a:gd name="T5" fmla="*/ 2790 h 60"/>
                <a:gd name="T6" fmla="*/ 0 w 264"/>
                <a:gd name="T7" fmla="*/ 2790 h 60"/>
                <a:gd name="T8" fmla="*/ 0 w 264"/>
                <a:gd name="T9" fmla="*/ 0 h 60"/>
                <a:gd name="T10" fmla="*/ 2147483647 w 264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60"/>
                <a:gd name="T20" fmla="*/ 264 w 264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60">
                  <a:moveTo>
                    <a:pt x="264" y="0"/>
                  </a:moveTo>
                  <a:lnTo>
                    <a:pt x="264" y="31"/>
                  </a:lnTo>
                  <a:lnTo>
                    <a:pt x="264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cs typeface="Arial" charset="0"/>
              </a:endParaRPr>
            </a:p>
          </p:txBody>
        </p:sp>
        <p:sp>
          <p:nvSpPr>
            <p:cNvPr id="631" name="Line 417"/>
            <p:cNvSpPr>
              <a:spLocks noChangeShapeType="1"/>
            </p:cNvSpPr>
            <p:nvPr/>
          </p:nvSpPr>
          <p:spPr bwMode="auto">
            <a:xfrm flipV="1">
              <a:off x="5249863" y="4718050"/>
              <a:ext cx="1588" cy="182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Line 597"/>
            <p:cNvSpPr>
              <a:spLocks noChangeShapeType="1"/>
            </p:cNvSpPr>
            <p:nvPr/>
          </p:nvSpPr>
          <p:spPr bwMode="auto">
            <a:xfrm flipV="1">
              <a:off x="2654300" y="4418013"/>
              <a:ext cx="0" cy="18732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Line 598"/>
            <p:cNvSpPr>
              <a:spLocks noChangeShapeType="1"/>
            </p:cNvSpPr>
            <p:nvPr/>
          </p:nvSpPr>
          <p:spPr bwMode="auto">
            <a:xfrm flipV="1">
              <a:off x="3303588" y="4418013"/>
              <a:ext cx="0" cy="18732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Line 599"/>
            <p:cNvSpPr>
              <a:spLocks noChangeShapeType="1"/>
            </p:cNvSpPr>
            <p:nvPr/>
          </p:nvSpPr>
          <p:spPr bwMode="auto">
            <a:xfrm flipV="1">
              <a:off x="3983038" y="4418013"/>
              <a:ext cx="0" cy="18732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Line 600"/>
            <p:cNvSpPr>
              <a:spLocks noChangeShapeType="1"/>
            </p:cNvSpPr>
            <p:nvPr/>
          </p:nvSpPr>
          <p:spPr bwMode="auto">
            <a:xfrm flipV="1">
              <a:off x="4603750" y="4418013"/>
              <a:ext cx="0" cy="18732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Line 601"/>
            <p:cNvSpPr>
              <a:spLocks noChangeShapeType="1"/>
            </p:cNvSpPr>
            <p:nvPr/>
          </p:nvSpPr>
          <p:spPr bwMode="auto">
            <a:xfrm flipV="1">
              <a:off x="5253038" y="4418013"/>
              <a:ext cx="0" cy="18732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Line 602"/>
            <p:cNvSpPr>
              <a:spLocks noChangeShapeType="1"/>
            </p:cNvSpPr>
            <p:nvPr/>
          </p:nvSpPr>
          <p:spPr bwMode="auto">
            <a:xfrm flipV="1">
              <a:off x="5880100" y="4418013"/>
              <a:ext cx="0" cy="18732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Line 603"/>
            <p:cNvSpPr>
              <a:spLocks noChangeShapeType="1"/>
            </p:cNvSpPr>
            <p:nvPr/>
          </p:nvSpPr>
          <p:spPr bwMode="auto">
            <a:xfrm flipV="1">
              <a:off x="6557963" y="4418013"/>
              <a:ext cx="0" cy="18732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589"/>
            <p:cNvSpPr>
              <a:spLocks/>
            </p:cNvSpPr>
            <p:nvPr/>
          </p:nvSpPr>
          <p:spPr bwMode="auto">
            <a:xfrm rot="2327062" flipH="1" flipV="1">
              <a:off x="7288693" y="3913670"/>
              <a:ext cx="226660" cy="130087"/>
            </a:xfrm>
            <a:custGeom>
              <a:avLst/>
              <a:gdLst>
                <a:gd name="T0" fmla="*/ 403209958 w 160"/>
                <a:gd name="T1" fmla="*/ 0 h 199"/>
                <a:gd name="T2" fmla="*/ 103321849 w 160"/>
                <a:gd name="T3" fmla="*/ 1 h 199"/>
                <a:gd name="T4" fmla="*/ 95762171 w 160"/>
                <a:gd name="T5" fmla="*/ 1 h 199"/>
                <a:gd name="T6" fmla="*/ 0 w 160"/>
                <a:gd name="T7" fmla="*/ 1 h 199"/>
                <a:gd name="T8" fmla="*/ 403209958 w 160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99"/>
                <a:gd name="T17" fmla="*/ 160 w 160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99">
                  <a:moveTo>
                    <a:pt x="160" y="0"/>
                  </a:moveTo>
                  <a:lnTo>
                    <a:pt x="41" y="199"/>
                  </a:lnTo>
                  <a:lnTo>
                    <a:pt x="38" y="120"/>
                  </a:lnTo>
                  <a:lnTo>
                    <a:pt x="0" y="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rot="10800000"/>
            <a:lstStyle/>
            <a:p>
              <a:endParaRPr lang="en-US" sz="1200" b="1">
                <a:cs typeface="Arial" charset="0"/>
              </a:endParaRPr>
            </a:p>
          </p:txBody>
        </p:sp>
        <p:sp>
          <p:nvSpPr>
            <p:cNvPr id="648" name="Line 102"/>
            <p:cNvSpPr>
              <a:spLocks noChangeShapeType="1"/>
            </p:cNvSpPr>
            <p:nvPr/>
          </p:nvSpPr>
          <p:spPr bwMode="auto">
            <a:xfrm>
              <a:off x="5946775" y="4978400"/>
              <a:ext cx="204788" cy="125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Rectangle 393"/>
            <p:cNvSpPr>
              <a:spLocks noChangeArrowheads="1"/>
            </p:cNvSpPr>
            <p:nvPr/>
          </p:nvSpPr>
          <p:spPr bwMode="auto">
            <a:xfrm>
              <a:off x="2220913" y="4106863"/>
              <a:ext cx="873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GB" sz="12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GB" sz="1200" b="1">
                <a:cs typeface="Arial" charset="0"/>
              </a:endParaRPr>
            </a:p>
          </p:txBody>
        </p:sp>
        <p:sp>
          <p:nvSpPr>
            <p:cNvPr id="650" name="Line 394"/>
            <p:cNvSpPr>
              <a:spLocks noChangeShapeType="1"/>
            </p:cNvSpPr>
            <p:nvPr/>
          </p:nvSpPr>
          <p:spPr bwMode="auto">
            <a:xfrm flipH="1" flipV="1">
              <a:off x="2354263" y="4214813"/>
              <a:ext cx="204788" cy="7778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6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25217</TotalTime>
  <Words>1093</Words>
  <Application>Microsoft Office PowerPoint</Application>
  <PresentationFormat>On-screen Show (4:3)</PresentationFormat>
  <Paragraphs>720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rsdheeraj</dc:creator>
  <cp:lastModifiedBy>Larry Larson</cp:lastModifiedBy>
  <cp:revision>141</cp:revision>
  <dcterms:created xsi:type="dcterms:W3CDTF">2012-10-14T12:19:06Z</dcterms:created>
  <dcterms:modified xsi:type="dcterms:W3CDTF">2013-04-10T23:24:10Z</dcterms:modified>
</cp:coreProperties>
</file>