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Canva Sans Bold" charset="1" panose="020B08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18852" y="2456831"/>
            <a:ext cx="4324644" cy="3711162"/>
          </a:xfrm>
          <a:custGeom>
            <a:avLst/>
            <a:gdLst/>
            <a:ahLst/>
            <a:cxnLst/>
            <a:rect r="r" b="b" t="t" l="l"/>
            <a:pathLst>
              <a:path h="3711162" w="4324644">
                <a:moveTo>
                  <a:pt x="0" y="0"/>
                </a:moveTo>
                <a:lnTo>
                  <a:pt x="4324644" y="0"/>
                </a:lnTo>
                <a:lnTo>
                  <a:pt x="4324644" y="3711162"/>
                </a:lnTo>
                <a:lnTo>
                  <a:pt x="0" y="3711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7301" y="2733168"/>
            <a:ext cx="8559445" cy="5706297"/>
          </a:xfrm>
          <a:custGeom>
            <a:avLst/>
            <a:gdLst/>
            <a:ahLst/>
            <a:cxnLst/>
            <a:rect r="r" b="b" t="t" l="l"/>
            <a:pathLst>
              <a:path h="5706297" w="8559445">
                <a:moveTo>
                  <a:pt x="0" y="0"/>
                </a:moveTo>
                <a:lnTo>
                  <a:pt x="8559446" y="0"/>
                </a:lnTo>
                <a:lnTo>
                  <a:pt x="8559446" y="5706297"/>
                </a:lnTo>
                <a:lnTo>
                  <a:pt x="0" y="570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943346" y="737225"/>
            <a:ext cx="8401309" cy="1332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9"/>
              </a:lnSpc>
            </a:pPr>
            <a:r>
              <a:rPr lang="en-US" sz="383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Nooga Shuttles, Charters and Tours</a:t>
            </a:r>
          </a:p>
          <a:p>
            <a:pPr algn="ctr">
              <a:lnSpc>
                <a:spcPts val="5369"/>
              </a:lnSpc>
              <a:spcBef>
                <a:spcPct val="0"/>
              </a:spcBef>
            </a:pPr>
            <a:r>
              <a:rPr lang="en-US" b="true" sz="383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Vehicle Type Presentation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796196" y="6803204"/>
            <a:ext cx="7724338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Passenger Professionals!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Based in Chattanooga, serving the continental US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96036" y="9432304"/>
            <a:ext cx="909592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     Sales@NoogaShuttles.com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87166" y="1563932"/>
            <a:ext cx="8561317" cy="5562214"/>
          </a:xfrm>
          <a:custGeom>
            <a:avLst/>
            <a:gdLst/>
            <a:ahLst/>
            <a:cxnLst/>
            <a:rect r="r" b="b" t="t" l="l"/>
            <a:pathLst>
              <a:path h="5562214" w="8561317">
                <a:moveTo>
                  <a:pt x="0" y="0"/>
                </a:moveTo>
                <a:lnTo>
                  <a:pt x="8561317" y="0"/>
                </a:lnTo>
                <a:lnTo>
                  <a:pt x="8561317" y="5562214"/>
                </a:lnTo>
                <a:lnTo>
                  <a:pt x="0" y="5562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660"/>
            <a:ext cx="6138049" cy="718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ADA Motor Coach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Seating for 52 plus 2 wheel chairs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Hydraulic chair lift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Easy access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Underbelly luggage space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 Restroom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Smooth ride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Great for day trips and group airport transfers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5062" y="8786440"/>
            <a:ext cx="91978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Sales@NoogaShuttles.com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87469" y="1268967"/>
            <a:ext cx="8846580" cy="6634935"/>
          </a:xfrm>
          <a:custGeom>
            <a:avLst/>
            <a:gdLst/>
            <a:ahLst/>
            <a:cxnLst/>
            <a:rect r="r" b="b" t="t" l="l"/>
            <a:pathLst>
              <a:path h="6634935" w="8846580">
                <a:moveTo>
                  <a:pt x="0" y="0"/>
                </a:moveTo>
                <a:lnTo>
                  <a:pt x="8846580" y="0"/>
                </a:lnTo>
                <a:lnTo>
                  <a:pt x="8846580" y="6634935"/>
                </a:lnTo>
                <a:lnTo>
                  <a:pt x="0" y="66349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660"/>
            <a:ext cx="7128212" cy="778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Motor Coach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Seating for 56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Easy access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Underbelly luggage space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Restroom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Smooth ride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DVD with monitors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Microphone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Wifi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USB ports and outlets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Best for large groups and  multi-day trips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5062" y="9191625"/>
            <a:ext cx="91978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Sales@NoogaShuttles.com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58514" y="2008232"/>
            <a:ext cx="8832934" cy="5750608"/>
          </a:xfrm>
          <a:custGeom>
            <a:avLst/>
            <a:gdLst/>
            <a:ahLst/>
            <a:cxnLst/>
            <a:rect r="r" b="b" t="t" l="l"/>
            <a:pathLst>
              <a:path h="5750608" w="8832934">
                <a:moveTo>
                  <a:pt x="0" y="0"/>
                </a:moveTo>
                <a:lnTo>
                  <a:pt x="8832933" y="0"/>
                </a:lnTo>
                <a:lnTo>
                  <a:pt x="8832933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025"/>
            <a:ext cx="6525667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Ford Expedition SUV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Seating for 6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Second row captains chairs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Leather seating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Rear climate control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Best in class luggage space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Rear window tint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Perfect for VIP Airport trips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5062" y="8786440"/>
            <a:ext cx="91978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Sales@NoogaShuttles.com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24126" y="1134437"/>
            <a:ext cx="7605581" cy="5704186"/>
          </a:xfrm>
          <a:custGeom>
            <a:avLst/>
            <a:gdLst/>
            <a:ahLst/>
            <a:cxnLst/>
            <a:rect r="r" b="b" t="t" l="l"/>
            <a:pathLst>
              <a:path h="5704186" w="7605581">
                <a:moveTo>
                  <a:pt x="0" y="0"/>
                </a:moveTo>
                <a:lnTo>
                  <a:pt x="7605581" y="0"/>
                </a:lnTo>
                <a:lnTo>
                  <a:pt x="7605581" y="5704186"/>
                </a:lnTo>
                <a:lnTo>
                  <a:pt x="0" y="5704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660"/>
            <a:ext cx="6368432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Honda Odyssey Mini Van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Seating for 6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Second row captains chairs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Leather seating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Rear climate control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Rear window tint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Perfect for small batch employee shuttling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5062" y="8786440"/>
            <a:ext cx="91978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Sales@NoogaShuttles.com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75755" y="1291727"/>
            <a:ext cx="7605581" cy="5704186"/>
          </a:xfrm>
          <a:custGeom>
            <a:avLst/>
            <a:gdLst/>
            <a:ahLst/>
            <a:cxnLst/>
            <a:rect r="r" b="b" t="t" l="l"/>
            <a:pathLst>
              <a:path h="5704186" w="7605581">
                <a:moveTo>
                  <a:pt x="0" y="0"/>
                </a:moveTo>
                <a:lnTo>
                  <a:pt x="7605580" y="0"/>
                </a:lnTo>
                <a:lnTo>
                  <a:pt x="7605580" y="5704186"/>
                </a:lnTo>
                <a:lnTo>
                  <a:pt x="0" y="5704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660"/>
            <a:ext cx="6647855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Ford Transit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Seating for 14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Leather seating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Sliding door for easy access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Rear climate control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Rear window tint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Dedicated luggage space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Best for small group outings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5062" y="8786440"/>
            <a:ext cx="91978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Sales@NoogaShuttles.com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05657" y="835214"/>
            <a:ext cx="5363500" cy="7514083"/>
          </a:xfrm>
          <a:custGeom>
            <a:avLst/>
            <a:gdLst/>
            <a:ahLst/>
            <a:cxnLst/>
            <a:rect r="r" b="b" t="t" l="l"/>
            <a:pathLst>
              <a:path h="7514083" w="5363500">
                <a:moveTo>
                  <a:pt x="0" y="0"/>
                </a:moveTo>
                <a:lnTo>
                  <a:pt x="5363501" y="0"/>
                </a:lnTo>
                <a:lnTo>
                  <a:pt x="5363501" y="7514082"/>
                </a:lnTo>
                <a:lnTo>
                  <a:pt x="0" y="7514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660"/>
            <a:ext cx="6303771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Trolley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Seating for 22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Air conditioned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Great pictures!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Wood and brass interior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Rear platform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Great for weddings and corporate events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5062" y="8786440"/>
            <a:ext cx="91978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Sales@NoogaShuttles.com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95229" y="1029335"/>
            <a:ext cx="10164071" cy="6778165"/>
          </a:xfrm>
          <a:custGeom>
            <a:avLst/>
            <a:gdLst/>
            <a:ahLst/>
            <a:cxnLst/>
            <a:rect r="r" b="b" t="t" l="l"/>
            <a:pathLst>
              <a:path h="6778165" w="10164071">
                <a:moveTo>
                  <a:pt x="0" y="0"/>
                </a:moveTo>
                <a:lnTo>
                  <a:pt x="10164071" y="0"/>
                </a:lnTo>
                <a:lnTo>
                  <a:pt x="10164071" y="6778165"/>
                </a:lnTo>
                <a:lnTo>
                  <a:pt x="0" y="6778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660"/>
            <a:ext cx="5892125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Standard Mini Bus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Seating for 24 - 25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Leather seating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Easy access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Dedicated luggage space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Great for small sports teams and corporate events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5062" y="8786440"/>
            <a:ext cx="91978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Sales@NoogaShuttles.com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67039" y="1510441"/>
            <a:ext cx="9073979" cy="6051210"/>
          </a:xfrm>
          <a:custGeom>
            <a:avLst/>
            <a:gdLst/>
            <a:ahLst/>
            <a:cxnLst/>
            <a:rect r="r" b="b" t="t" l="l"/>
            <a:pathLst>
              <a:path h="6051210" w="9073979">
                <a:moveTo>
                  <a:pt x="0" y="0"/>
                </a:moveTo>
                <a:lnTo>
                  <a:pt x="9073979" y="0"/>
                </a:lnTo>
                <a:lnTo>
                  <a:pt x="9073979" y="6051210"/>
                </a:lnTo>
                <a:lnTo>
                  <a:pt x="0" y="6051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660"/>
            <a:ext cx="6064090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Executive Mini Bus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Seating for 14 - 31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Upgraded leather seating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Easy access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Dedicated luggage space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Bluetooth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Hardwood style flooring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Window tint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Best for C-suite tours and weddings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5062" y="8786440"/>
            <a:ext cx="91978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Sales@NoogaShuttles.com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28650" y="1028700"/>
            <a:ext cx="10003046" cy="7502284"/>
          </a:xfrm>
          <a:custGeom>
            <a:avLst/>
            <a:gdLst/>
            <a:ahLst/>
            <a:cxnLst/>
            <a:rect r="r" b="b" t="t" l="l"/>
            <a:pathLst>
              <a:path h="7502284" w="10003046">
                <a:moveTo>
                  <a:pt x="0" y="0"/>
                </a:moveTo>
                <a:lnTo>
                  <a:pt x="10003046" y="0"/>
                </a:lnTo>
                <a:lnTo>
                  <a:pt x="10003046" y="7502284"/>
                </a:lnTo>
                <a:lnTo>
                  <a:pt x="0" y="7502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660"/>
            <a:ext cx="5594320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School Bus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Seating for 48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Affordable option for larger groups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Air conditioned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Upgraded appearance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Great for church groups, student outings and wedding guests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5062" y="8786440"/>
            <a:ext cx="91978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Sales@NoogaShuttles.com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86674" y="1492816"/>
            <a:ext cx="9272626" cy="6187577"/>
          </a:xfrm>
          <a:custGeom>
            <a:avLst/>
            <a:gdLst/>
            <a:ahLst/>
            <a:cxnLst/>
            <a:rect r="r" b="b" t="t" l="l"/>
            <a:pathLst>
              <a:path h="6187577" w="9272626">
                <a:moveTo>
                  <a:pt x="0" y="0"/>
                </a:moveTo>
                <a:lnTo>
                  <a:pt x="9272626" y="0"/>
                </a:lnTo>
                <a:lnTo>
                  <a:pt x="9272626" y="6187577"/>
                </a:lnTo>
                <a:lnTo>
                  <a:pt x="0" y="6187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660"/>
            <a:ext cx="6327659" cy="718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Mini Coach</a:t>
            </a:r>
          </a:p>
          <a:p>
            <a:pPr algn="l">
              <a:lnSpc>
                <a:spcPts val="4759"/>
              </a:lnSpc>
            </a:pP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Seating for 40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Upgraded seating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Easy access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Underbelly luggage space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Bluetooth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USB ports and outlets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Restroom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Smooth ride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Good for smaller teams, senior day trips and more!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5062" y="8786440"/>
            <a:ext cx="91978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423-896-2555</a:t>
            </a:r>
            <a:r>
              <a:rPr lang="en-US" b="true" sz="33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Sales@NoogaShuttles.com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DAGr8TZTRlw</dc:identifier>
  <dcterms:modified xsi:type="dcterms:W3CDTF">2011-08-01T06:04:30Z</dcterms:modified>
  <cp:revision>1</cp:revision>
  <dc:title>Nooga Shuttles Vehicle Type Presentation</dc:title>
</cp:coreProperties>
</file>