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580"/>
  </p:normalViewPr>
  <p:slideViewPr>
    <p:cSldViewPr snapToGrid="0" snapToObjects="1">
      <p:cViewPr varScale="1">
        <p:scale>
          <a:sx n="121" d="100"/>
          <a:sy n="121" d="100"/>
        </p:scale>
        <p:origin x="7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E846-E5CA-A646-9120-2B4FC70FD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39D8C-521C-7A43-8FE9-71283BFC1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D0616-F497-3240-BD11-FF25FA0E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CF462-7F54-9347-AFDE-CF2BC5746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1498B-0CA0-754C-9B44-482E4D9F8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7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BA55-6506-FD4E-8C0A-304185370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A53EFF-1C1A-5747-967D-06DA65D50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6593E-F93E-6A47-BEC3-B3B84DD88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0B6D0-0916-E042-B570-228C5ADA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13720-1B7B-D74D-9F4A-BF23F45B5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62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02A8FA-1AE0-5442-AE4C-E64AFA24C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F6B2BD-58CA-2D4B-BECE-42DEB1F61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EEC68-F8CA-4B4D-A060-D9BB7074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EF196-53BB-B04C-A026-FE64A15F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140FB-684A-0E4B-AED5-B4D94851F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2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504ED-73D1-0C4F-8C04-BFEEAE11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573D3-188E-2642-94A0-20CAEE34A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8535D-0B9D-0D42-9281-C11FC46C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C0A9C-5D69-2446-AB1C-06F0DB7D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6B95B-8FF0-2644-AC1D-5BBE6C2D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31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D013-E5F7-1048-AEE1-5C3591B3E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5C6FC-565A-9249-A2F8-9852C542A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C5C57-4E72-244B-B81F-0ED6B0B51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B3B06-01D0-8148-90E5-F0ABF8C6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BD6D2-591A-F743-B004-B0C0E71BB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8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27632-2C57-A94B-B2D5-F90A4F9A0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D6587-B261-4F45-9ED5-93B68D5C1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0107C-372B-EA4F-8CC2-22BA58F47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0F7F1-E0F3-194D-9D1F-2A508B559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C5580-290C-394F-9820-5B0357FF3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DD785-3F5D-8C40-ADAF-BC6EB78B4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48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69F15-0057-804A-B8F1-0E582B7BD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EAC9-B899-1745-8525-8B5598E84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7E83E3-2D72-1540-BDE8-AF2497FFE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AFD140-42CD-B14D-8950-48C4009DC6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C17B99-5115-A940-BAB7-29B2C47CB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F164A-1F34-BF4C-8294-A96851E8F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5F0090-E381-E142-AEA3-15B1C4F31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4BA75-862E-4945-BE2F-49D73F1E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9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6BC66-177E-9646-A33B-ACF27A106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FE9AE1-9F48-CF4B-A6FC-BC0204E6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F58E0-5074-7649-B754-8D906D2E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ECD09F-350E-0D49-86E7-E1F538B4E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6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585ED7-85FB-BB49-A985-C92BF05F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031457-1354-F749-A5EB-9FA63F7E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41FDA4-5AF2-2343-A22D-9A7914B5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2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5E5D1-9BD8-C844-885E-985AA8196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480B9-B2B5-D749-B0B9-8141B1948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46A71-782D-5242-A7DD-7000E7E65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9EE8D-2F35-FB44-81AF-DF3BFDEFD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A5A57-EB53-4347-81F7-01FB6C0D6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CD71C-18DD-C84D-8C64-2E99ADFCA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9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5812C-3536-E144-B357-42A3975B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58851-A1DE-1D47-909F-8018C9676B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193A4-44D5-3C4A-B7E9-FF4E09CC6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BF837D-DE4A-BB4F-81C4-DAF5D3DC6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35C0F-C60B-774A-8B6A-836B5D2DC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C14F1B-F5C5-D84E-AFB2-937D92840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7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A573F0-16F0-FC49-8FDA-8715A0E96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40E6B-3762-AB47-859B-4B8131BE1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9FAA-A9B2-F240-8AF2-A6B6FBE2D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9E600-504F-B143-B2BF-942244F4ECEB}" type="datetimeFigureOut">
              <a:rPr lang="en-US" smtClean="0"/>
              <a:t>10/9/21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1BF3E-8113-8140-A31A-5E46184E6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999B2-6CEC-4645-A5AB-683DBE4212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E335-CB55-8441-8438-4AE8CA079B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42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D766617D-5013-B24F-B2E7-07D6C2DD0C3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14" y="88397"/>
            <a:ext cx="1686560" cy="847725"/>
          </a:xfrm>
          <a:prstGeom prst="rect">
            <a:avLst/>
          </a:prstGeom>
        </p:spPr>
      </p:pic>
      <p:sp>
        <p:nvSpPr>
          <p:cNvPr id="5" name="Rectangle: Rounded Corners 3">
            <a:extLst>
              <a:ext uri="{FF2B5EF4-FFF2-40B4-BE49-F238E27FC236}">
                <a16:creationId xmlns:a16="http://schemas.microsoft.com/office/drawing/2014/main" id="{C9D001BD-08AD-2F45-A8B3-4E42D1A16974}"/>
              </a:ext>
            </a:extLst>
          </p:cNvPr>
          <p:cNvSpPr/>
          <p:nvPr/>
        </p:nvSpPr>
        <p:spPr>
          <a:xfrm rot="16200000">
            <a:off x="-911727" y="2082447"/>
            <a:ext cx="2748012" cy="434341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Floor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: Rounded Corners 4">
            <a:extLst>
              <a:ext uri="{FF2B5EF4-FFF2-40B4-BE49-F238E27FC236}">
                <a16:creationId xmlns:a16="http://schemas.microsoft.com/office/drawing/2014/main" id="{A52FA38F-00FC-3F4D-8ED4-1D6CABA342DD}"/>
              </a:ext>
            </a:extLst>
          </p:cNvPr>
          <p:cNvSpPr/>
          <p:nvPr/>
        </p:nvSpPr>
        <p:spPr>
          <a:xfrm rot="16200000">
            <a:off x="99247" y="3841687"/>
            <a:ext cx="726062" cy="43434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: Rounded Corners 5">
            <a:extLst>
              <a:ext uri="{FF2B5EF4-FFF2-40B4-BE49-F238E27FC236}">
                <a16:creationId xmlns:a16="http://schemas.microsoft.com/office/drawing/2014/main" id="{E1953AA0-91A1-4D49-9D4B-37335B41E551}"/>
              </a:ext>
            </a:extLst>
          </p:cNvPr>
          <p:cNvSpPr/>
          <p:nvPr/>
        </p:nvSpPr>
        <p:spPr>
          <a:xfrm rot="16200000">
            <a:off x="-45377" y="4750075"/>
            <a:ext cx="1007688" cy="42672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Beam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6">
            <a:extLst>
              <a:ext uri="{FF2B5EF4-FFF2-40B4-BE49-F238E27FC236}">
                <a16:creationId xmlns:a16="http://schemas.microsoft.com/office/drawing/2014/main" id="{B547D79A-B4A0-8A4B-BEA9-F7798A496F25}"/>
              </a:ext>
            </a:extLst>
          </p:cNvPr>
          <p:cNvSpPr/>
          <p:nvPr/>
        </p:nvSpPr>
        <p:spPr>
          <a:xfrm rot="16200000">
            <a:off x="-211682" y="5961772"/>
            <a:ext cx="1341569" cy="427990"/>
          </a:xfrm>
          <a:prstGeom prst="roundRect">
            <a:avLst/>
          </a:prstGeom>
          <a:solidFill>
            <a:srgbClr val="8F29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Vault</a:t>
            </a:r>
            <a:endParaRPr lang="en-GB" sz="1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95472921-B069-4141-9CDB-0348CBCB983A}"/>
              </a:ext>
            </a:extLst>
          </p:cNvPr>
          <p:cNvSpPr/>
          <p:nvPr/>
        </p:nvSpPr>
        <p:spPr>
          <a:xfrm>
            <a:off x="2680862" y="196029"/>
            <a:ext cx="1577340" cy="632460"/>
          </a:xfrm>
          <a:prstGeom prst="roundRect">
            <a:avLst>
              <a:gd name="adj" fmla="val 50000"/>
            </a:avLst>
          </a:prstGeom>
          <a:solidFill>
            <a:srgbClr val="DE2AD5"/>
          </a:solidFill>
          <a:ln>
            <a:solidFill>
              <a:srgbClr val="DE2A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Earth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: Single Corner Snipped 55">
            <a:extLst>
              <a:ext uri="{FF2B5EF4-FFF2-40B4-BE49-F238E27FC236}">
                <a16:creationId xmlns:a16="http://schemas.microsoft.com/office/drawing/2014/main" id="{0556FE06-F579-9849-8C66-C04515BB6AF0}"/>
              </a:ext>
            </a:extLst>
          </p:cNvPr>
          <p:cNvSpPr/>
          <p:nvPr/>
        </p:nvSpPr>
        <p:spPr>
          <a:xfrm>
            <a:off x="848738" y="989287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Drop Back To Bridge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: Single Corner Snipped 55">
            <a:extLst>
              <a:ext uri="{FF2B5EF4-FFF2-40B4-BE49-F238E27FC236}">
                <a16:creationId xmlns:a16="http://schemas.microsoft.com/office/drawing/2014/main" id="{78E791C9-A718-9D42-AA3A-27DD2C061CAE}"/>
              </a:ext>
            </a:extLst>
          </p:cNvPr>
          <p:cNvSpPr/>
          <p:nvPr/>
        </p:nvSpPr>
        <p:spPr>
          <a:xfrm>
            <a:off x="848738" y="144102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Round Off Stretch Jump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: Single Corner Snipped 55">
            <a:extLst>
              <a:ext uri="{FF2B5EF4-FFF2-40B4-BE49-F238E27FC236}">
                <a16:creationId xmlns:a16="http://schemas.microsoft.com/office/drawing/2014/main" id="{C2B87157-E347-CC40-84F4-A7B062FC59BF}"/>
              </a:ext>
            </a:extLst>
          </p:cNvPr>
          <p:cNvSpPr/>
          <p:nvPr/>
        </p:nvSpPr>
        <p:spPr>
          <a:xfrm>
            <a:off x="848738" y="1892769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Handstand Forward Roll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: Single Corner Snipped 55">
            <a:extLst>
              <a:ext uri="{FF2B5EF4-FFF2-40B4-BE49-F238E27FC236}">
                <a16:creationId xmlns:a16="http://schemas.microsoft.com/office/drawing/2014/main" id="{B1F4A15D-1142-9341-89D2-5AC2E879BF6A}"/>
              </a:ext>
            </a:extLst>
          </p:cNvPr>
          <p:cNvSpPr/>
          <p:nvPr/>
        </p:nvSpPr>
        <p:spPr>
          <a:xfrm>
            <a:off x="848738" y="2344510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Splits Anyway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: Single Corner Snipped 55">
            <a:extLst>
              <a:ext uri="{FF2B5EF4-FFF2-40B4-BE49-F238E27FC236}">
                <a16:creationId xmlns:a16="http://schemas.microsoft.com/office/drawing/2014/main" id="{B6A54E03-854D-4B4E-B6B1-232B3FC76FE2}"/>
              </a:ext>
            </a:extLst>
          </p:cNvPr>
          <p:cNvSpPr/>
          <p:nvPr/>
        </p:nvSpPr>
        <p:spPr>
          <a:xfrm>
            <a:off x="848738" y="2796251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Chasse </a:t>
            </a:r>
            <a:r>
              <a:rPr lang="en-GB" sz="1400" b="1" dirty="0" err="1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Catleap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: Single Corner Snipped 55">
            <a:extLst>
              <a:ext uri="{FF2B5EF4-FFF2-40B4-BE49-F238E27FC236}">
                <a16:creationId xmlns:a16="http://schemas.microsoft.com/office/drawing/2014/main" id="{CC696EE9-A134-A948-A55A-0DECD7F9DA74}"/>
              </a:ext>
            </a:extLst>
          </p:cNvPr>
          <p:cNvSpPr/>
          <p:nvPr/>
        </p:nvSpPr>
        <p:spPr>
          <a:xfrm>
            <a:off x="848738" y="3873119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Circle Up, 3 Casts, Circle Down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: Single Corner Snipped 55">
            <a:extLst>
              <a:ext uri="{FF2B5EF4-FFF2-40B4-BE49-F238E27FC236}">
                <a16:creationId xmlns:a16="http://schemas.microsoft.com/office/drawing/2014/main" id="{F1BA9497-B87B-E640-BEA6-074CCF5049A2}"/>
              </a:ext>
            </a:extLst>
          </p:cNvPr>
          <p:cNvSpPr/>
          <p:nvPr/>
        </p:nvSpPr>
        <p:spPr>
          <a:xfrm>
            <a:off x="848738" y="4490382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Roundoff Dismount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: Single Corner Snipped 55">
            <a:extLst>
              <a:ext uri="{FF2B5EF4-FFF2-40B4-BE49-F238E27FC236}">
                <a16:creationId xmlns:a16="http://schemas.microsoft.com/office/drawing/2014/main" id="{FCA25303-4464-7543-8443-EB8D7ECF1C8A}"/>
              </a:ext>
            </a:extLst>
          </p:cNvPr>
          <p:cNvSpPr/>
          <p:nvPr/>
        </p:nvSpPr>
        <p:spPr>
          <a:xfrm>
            <a:off x="848738" y="5572232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Straddle Over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tangle: Single Corner Snipped 55">
            <a:extLst>
              <a:ext uri="{FF2B5EF4-FFF2-40B4-BE49-F238E27FC236}">
                <a16:creationId xmlns:a16="http://schemas.microsoft.com/office/drawing/2014/main" id="{9DE5C9B9-AC2F-E843-B85F-EE9525762F4D}"/>
              </a:ext>
            </a:extLst>
          </p:cNvPr>
          <p:cNvSpPr/>
          <p:nvPr/>
        </p:nvSpPr>
        <p:spPr>
          <a:xfrm>
            <a:off x="848738" y="6004843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Squat Through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: Single Corner Snipped 55">
            <a:extLst>
              <a:ext uri="{FF2B5EF4-FFF2-40B4-BE49-F238E27FC236}">
                <a16:creationId xmlns:a16="http://schemas.microsoft.com/office/drawing/2014/main" id="{EA337534-F892-6841-B373-E436CC4E4DD5}"/>
              </a:ext>
            </a:extLst>
          </p:cNvPr>
          <p:cNvSpPr/>
          <p:nvPr/>
        </p:nvSpPr>
        <p:spPr>
          <a:xfrm>
            <a:off x="848738" y="6457148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Squat On Longways Handspring Off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Box 7">
            <a:extLst>
              <a:ext uri="{FF2B5EF4-FFF2-40B4-BE49-F238E27FC236}">
                <a16:creationId xmlns:a16="http://schemas.microsoft.com/office/drawing/2014/main" id="{737D5CEC-E07A-5F41-BD5B-6844E69FBA85}"/>
              </a:ext>
            </a:extLst>
          </p:cNvPr>
          <p:cNvSpPr txBox="1"/>
          <p:nvPr/>
        </p:nvSpPr>
        <p:spPr>
          <a:xfrm>
            <a:off x="6609947" y="196028"/>
            <a:ext cx="942975" cy="360045"/>
          </a:xfrm>
          <a:prstGeom prst="rect">
            <a:avLst/>
          </a:prstGeom>
          <a:solidFill>
            <a:schemeClr val="lt1"/>
          </a:solidFill>
          <a:ln w="6350"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8">
            <a:extLst>
              <a:ext uri="{FF2B5EF4-FFF2-40B4-BE49-F238E27FC236}">
                <a16:creationId xmlns:a16="http://schemas.microsoft.com/office/drawing/2014/main" id="{963A6021-7E77-DC43-ABCC-60FE500EDCE3}"/>
              </a:ext>
            </a:extLst>
          </p:cNvPr>
          <p:cNvSpPr txBox="1"/>
          <p:nvPr/>
        </p:nvSpPr>
        <p:spPr>
          <a:xfrm>
            <a:off x="8387967" y="196028"/>
            <a:ext cx="1371600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Do Well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 Box 9">
            <a:extLst>
              <a:ext uri="{FF2B5EF4-FFF2-40B4-BE49-F238E27FC236}">
                <a16:creationId xmlns:a16="http://schemas.microsoft.com/office/drawing/2014/main" id="{E366569A-F6F9-D442-BA01-540DC19A194D}"/>
              </a:ext>
            </a:extLst>
          </p:cNvPr>
          <p:cNvSpPr txBox="1"/>
          <p:nvPr/>
        </p:nvSpPr>
        <p:spPr>
          <a:xfrm>
            <a:off x="10594612" y="196029"/>
            <a:ext cx="962025" cy="35242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Secured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Star: 6 Points 10">
            <a:extLst>
              <a:ext uri="{FF2B5EF4-FFF2-40B4-BE49-F238E27FC236}">
                <a16:creationId xmlns:a16="http://schemas.microsoft.com/office/drawing/2014/main" id="{E3419B68-3A93-434A-8138-17918EBD9031}"/>
              </a:ext>
            </a:extLst>
          </p:cNvPr>
          <p:cNvSpPr/>
          <p:nvPr/>
        </p:nvSpPr>
        <p:spPr>
          <a:xfrm>
            <a:off x="6951568" y="99223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7" name="Rectangle: Single Corner Snipped 55">
            <a:extLst>
              <a:ext uri="{FF2B5EF4-FFF2-40B4-BE49-F238E27FC236}">
                <a16:creationId xmlns:a16="http://schemas.microsoft.com/office/drawing/2014/main" id="{987F3F6C-02C3-7C4D-B9AC-25FA5ABD9592}"/>
              </a:ext>
            </a:extLst>
          </p:cNvPr>
          <p:cNvSpPr/>
          <p:nvPr/>
        </p:nvSpPr>
        <p:spPr>
          <a:xfrm>
            <a:off x="848738" y="3252104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Chasse Split Leap</a:t>
            </a:r>
            <a:endParaRPr lang="en-GB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Rectangle: Single Corner Snipped 55">
            <a:extLst>
              <a:ext uri="{FF2B5EF4-FFF2-40B4-BE49-F238E27FC236}">
                <a16:creationId xmlns:a16="http://schemas.microsoft.com/office/drawing/2014/main" id="{8FC2CBDE-005C-7F42-999A-E60B9BCF0AAE}"/>
              </a:ext>
            </a:extLst>
          </p:cNvPr>
          <p:cNvSpPr/>
          <p:nvPr/>
        </p:nvSpPr>
        <p:spPr>
          <a:xfrm>
            <a:off x="848738" y="5032650"/>
            <a:ext cx="4191000" cy="371475"/>
          </a:xfrm>
          <a:prstGeom prst="snip1Rect">
            <a:avLst/>
          </a:prstGeom>
          <a:solidFill>
            <a:srgbClr val="DE2AD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b="1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Split Jump Landing On Two Feet</a:t>
            </a:r>
            <a:endParaRPr lang="en-GB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5" name="Star: 6 Points 10">
            <a:extLst>
              <a:ext uri="{FF2B5EF4-FFF2-40B4-BE49-F238E27FC236}">
                <a16:creationId xmlns:a16="http://schemas.microsoft.com/office/drawing/2014/main" id="{B1822447-5672-904F-BEB2-70DE2E5406F7}"/>
              </a:ext>
            </a:extLst>
          </p:cNvPr>
          <p:cNvSpPr/>
          <p:nvPr/>
        </p:nvSpPr>
        <p:spPr>
          <a:xfrm>
            <a:off x="8943901" y="98928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6" name="Star: 6 Points 10">
            <a:extLst>
              <a:ext uri="{FF2B5EF4-FFF2-40B4-BE49-F238E27FC236}">
                <a16:creationId xmlns:a16="http://schemas.microsoft.com/office/drawing/2014/main" id="{D25291C5-F528-0A46-8404-7987093C11D3}"/>
              </a:ext>
            </a:extLst>
          </p:cNvPr>
          <p:cNvSpPr/>
          <p:nvPr/>
        </p:nvSpPr>
        <p:spPr>
          <a:xfrm>
            <a:off x="10945758" y="991264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7" name="Star: 6 Points 10">
            <a:extLst>
              <a:ext uri="{FF2B5EF4-FFF2-40B4-BE49-F238E27FC236}">
                <a16:creationId xmlns:a16="http://schemas.microsoft.com/office/drawing/2014/main" id="{96AC995F-02EF-A346-B9A2-AE7151216A67}"/>
              </a:ext>
            </a:extLst>
          </p:cNvPr>
          <p:cNvSpPr/>
          <p:nvPr/>
        </p:nvSpPr>
        <p:spPr>
          <a:xfrm>
            <a:off x="6951568" y="144102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8" name="Star: 6 Points 10">
            <a:extLst>
              <a:ext uri="{FF2B5EF4-FFF2-40B4-BE49-F238E27FC236}">
                <a16:creationId xmlns:a16="http://schemas.microsoft.com/office/drawing/2014/main" id="{BF792E7B-B8B8-A141-A221-7815328A5958}"/>
              </a:ext>
            </a:extLst>
          </p:cNvPr>
          <p:cNvSpPr/>
          <p:nvPr/>
        </p:nvSpPr>
        <p:spPr>
          <a:xfrm>
            <a:off x="8943901" y="143807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9" name="Star: 6 Points 10">
            <a:extLst>
              <a:ext uri="{FF2B5EF4-FFF2-40B4-BE49-F238E27FC236}">
                <a16:creationId xmlns:a16="http://schemas.microsoft.com/office/drawing/2014/main" id="{D07D62F0-8601-E04F-B953-F9E1E4A5D98F}"/>
              </a:ext>
            </a:extLst>
          </p:cNvPr>
          <p:cNvSpPr/>
          <p:nvPr/>
        </p:nvSpPr>
        <p:spPr>
          <a:xfrm>
            <a:off x="10945758" y="1440054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0" name="Star: 6 Points 10">
            <a:extLst>
              <a:ext uri="{FF2B5EF4-FFF2-40B4-BE49-F238E27FC236}">
                <a16:creationId xmlns:a16="http://schemas.microsoft.com/office/drawing/2014/main" id="{6073F3DA-5B21-7F43-8E35-1A0823B1AC3E}"/>
              </a:ext>
            </a:extLst>
          </p:cNvPr>
          <p:cNvSpPr/>
          <p:nvPr/>
        </p:nvSpPr>
        <p:spPr>
          <a:xfrm>
            <a:off x="6951568" y="1895720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1" name="Star: 6 Points 10">
            <a:extLst>
              <a:ext uri="{FF2B5EF4-FFF2-40B4-BE49-F238E27FC236}">
                <a16:creationId xmlns:a16="http://schemas.microsoft.com/office/drawing/2014/main" id="{3253428C-41F6-D042-B0C8-7BC4EC63445A}"/>
              </a:ext>
            </a:extLst>
          </p:cNvPr>
          <p:cNvSpPr/>
          <p:nvPr/>
        </p:nvSpPr>
        <p:spPr>
          <a:xfrm>
            <a:off x="8947240" y="188353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2" name="Star: 6 Points 10">
            <a:extLst>
              <a:ext uri="{FF2B5EF4-FFF2-40B4-BE49-F238E27FC236}">
                <a16:creationId xmlns:a16="http://schemas.microsoft.com/office/drawing/2014/main" id="{51D7E448-DE61-1946-A991-5CFDD5146950}"/>
              </a:ext>
            </a:extLst>
          </p:cNvPr>
          <p:cNvSpPr/>
          <p:nvPr/>
        </p:nvSpPr>
        <p:spPr>
          <a:xfrm>
            <a:off x="10945758" y="188353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3" name="Star: 6 Points 10">
            <a:extLst>
              <a:ext uri="{FF2B5EF4-FFF2-40B4-BE49-F238E27FC236}">
                <a16:creationId xmlns:a16="http://schemas.microsoft.com/office/drawing/2014/main" id="{0CFAFEB7-ACF3-004F-8D2C-E55D9F7A8E12}"/>
              </a:ext>
            </a:extLst>
          </p:cNvPr>
          <p:cNvSpPr/>
          <p:nvPr/>
        </p:nvSpPr>
        <p:spPr>
          <a:xfrm>
            <a:off x="6951568" y="2347461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4" name="Star: 6 Points 10">
            <a:extLst>
              <a:ext uri="{FF2B5EF4-FFF2-40B4-BE49-F238E27FC236}">
                <a16:creationId xmlns:a16="http://schemas.microsoft.com/office/drawing/2014/main" id="{CD491568-569A-B141-A932-03A3EC53931B}"/>
              </a:ext>
            </a:extLst>
          </p:cNvPr>
          <p:cNvSpPr/>
          <p:nvPr/>
        </p:nvSpPr>
        <p:spPr>
          <a:xfrm>
            <a:off x="8943901" y="2344510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5" name="Star: 6 Points 10">
            <a:extLst>
              <a:ext uri="{FF2B5EF4-FFF2-40B4-BE49-F238E27FC236}">
                <a16:creationId xmlns:a16="http://schemas.microsoft.com/office/drawing/2014/main" id="{806CC515-8EC2-EE42-B504-BD99165B1C86}"/>
              </a:ext>
            </a:extLst>
          </p:cNvPr>
          <p:cNvSpPr/>
          <p:nvPr/>
        </p:nvSpPr>
        <p:spPr>
          <a:xfrm>
            <a:off x="10945758" y="234648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6" name="Star: 6 Points 10">
            <a:extLst>
              <a:ext uri="{FF2B5EF4-FFF2-40B4-BE49-F238E27FC236}">
                <a16:creationId xmlns:a16="http://schemas.microsoft.com/office/drawing/2014/main" id="{CB1272F4-BF6C-F140-868B-9E1A832335A9}"/>
              </a:ext>
            </a:extLst>
          </p:cNvPr>
          <p:cNvSpPr/>
          <p:nvPr/>
        </p:nvSpPr>
        <p:spPr>
          <a:xfrm>
            <a:off x="6952771" y="280548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7" name="Star: 6 Points 10">
            <a:extLst>
              <a:ext uri="{FF2B5EF4-FFF2-40B4-BE49-F238E27FC236}">
                <a16:creationId xmlns:a16="http://schemas.microsoft.com/office/drawing/2014/main" id="{5B2FB065-5D5C-B743-A482-4718BDC2E982}"/>
              </a:ext>
            </a:extLst>
          </p:cNvPr>
          <p:cNvSpPr/>
          <p:nvPr/>
        </p:nvSpPr>
        <p:spPr>
          <a:xfrm>
            <a:off x="8945104" y="2802536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8" name="Star: 6 Points 10">
            <a:extLst>
              <a:ext uri="{FF2B5EF4-FFF2-40B4-BE49-F238E27FC236}">
                <a16:creationId xmlns:a16="http://schemas.microsoft.com/office/drawing/2014/main" id="{C7115F68-5CD7-AF4A-805D-3E78C5D86426}"/>
              </a:ext>
            </a:extLst>
          </p:cNvPr>
          <p:cNvSpPr/>
          <p:nvPr/>
        </p:nvSpPr>
        <p:spPr>
          <a:xfrm>
            <a:off x="10946961" y="280451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9" name="Star: 6 Points 10">
            <a:extLst>
              <a:ext uri="{FF2B5EF4-FFF2-40B4-BE49-F238E27FC236}">
                <a16:creationId xmlns:a16="http://schemas.microsoft.com/office/drawing/2014/main" id="{12596D3D-AB50-C14F-9C81-B4846DCFCFB1}"/>
              </a:ext>
            </a:extLst>
          </p:cNvPr>
          <p:cNvSpPr/>
          <p:nvPr/>
        </p:nvSpPr>
        <p:spPr>
          <a:xfrm>
            <a:off x="6951568" y="3256254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0" name="Star: 6 Points 10">
            <a:extLst>
              <a:ext uri="{FF2B5EF4-FFF2-40B4-BE49-F238E27FC236}">
                <a16:creationId xmlns:a16="http://schemas.microsoft.com/office/drawing/2014/main" id="{039C7837-501A-874D-8DE0-0C7E8049FDBF}"/>
              </a:ext>
            </a:extLst>
          </p:cNvPr>
          <p:cNvSpPr/>
          <p:nvPr/>
        </p:nvSpPr>
        <p:spPr>
          <a:xfrm>
            <a:off x="8943901" y="325330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1" name="Star: 6 Points 10">
            <a:extLst>
              <a:ext uri="{FF2B5EF4-FFF2-40B4-BE49-F238E27FC236}">
                <a16:creationId xmlns:a16="http://schemas.microsoft.com/office/drawing/2014/main" id="{BD68A6CF-7DE3-1942-B520-0DC3921DB52D}"/>
              </a:ext>
            </a:extLst>
          </p:cNvPr>
          <p:cNvSpPr/>
          <p:nvPr/>
        </p:nvSpPr>
        <p:spPr>
          <a:xfrm>
            <a:off x="10945758" y="3255280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2" name="Star: 6 Points 10">
            <a:extLst>
              <a:ext uri="{FF2B5EF4-FFF2-40B4-BE49-F238E27FC236}">
                <a16:creationId xmlns:a16="http://schemas.microsoft.com/office/drawing/2014/main" id="{4E84E443-D3CC-F74F-86CB-75622AD2ED55}"/>
              </a:ext>
            </a:extLst>
          </p:cNvPr>
          <p:cNvSpPr/>
          <p:nvPr/>
        </p:nvSpPr>
        <p:spPr>
          <a:xfrm>
            <a:off x="6931751" y="3880375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3" name="Star: 6 Points 10">
            <a:extLst>
              <a:ext uri="{FF2B5EF4-FFF2-40B4-BE49-F238E27FC236}">
                <a16:creationId xmlns:a16="http://schemas.microsoft.com/office/drawing/2014/main" id="{7BEDC493-4D4B-674A-8CC3-E5602C6AB0BD}"/>
              </a:ext>
            </a:extLst>
          </p:cNvPr>
          <p:cNvSpPr/>
          <p:nvPr/>
        </p:nvSpPr>
        <p:spPr>
          <a:xfrm>
            <a:off x="8924084" y="3877424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4" name="Star: 6 Points 10">
            <a:extLst>
              <a:ext uri="{FF2B5EF4-FFF2-40B4-BE49-F238E27FC236}">
                <a16:creationId xmlns:a16="http://schemas.microsoft.com/office/drawing/2014/main" id="{A9FD7120-AB25-554E-BF83-2652431BEC70}"/>
              </a:ext>
            </a:extLst>
          </p:cNvPr>
          <p:cNvSpPr/>
          <p:nvPr/>
        </p:nvSpPr>
        <p:spPr>
          <a:xfrm>
            <a:off x="10925941" y="3879401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5" name="Star: 6 Points 10">
            <a:extLst>
              <a:ext uri="{FF2B5EF4-FFF2-40B4-BE49-F238E27FC236}">
                <a16:creationId xmlns:a16="http://schemas.microsoft.com/office/drawing/2014/main" id="{21655298-BD3F-CE47-B751-D34D55A132BB}"/>
              </a:ext>
            </a:extLst>
          </p:cNvPr>
          <p:cNvSpPr/>
          <p:nvPr/>
        </p:nvSpPr>
        <p:spPr>
          <a:xfrm>
            <a:off x="6931751" y="4489501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6" name="Star: 6 Points 10">
            <a:extLst>
              <a:ext uri="{FF2B5EF4-FFF2-40B4-BE49-F238E27FC236}">
                <a16:creationId xmlns:a16="http://schemas.microsoft.com/office/drawing/2014/main" id="{DE060155-B228-7243-AFF9-CAFA2128762E}"/>
              </a:ext>
            </a:extLst>
          </p:cNvPr>
          <p:cNvSpPr/>
          <p:nvPr/>
        </p:nvSpPr>
        <p:spPr>
          <a:xfrm>
            <a:off x="8924084" y="4486550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7" name="Star: 6 Points 10">
            <a:extLst>
              <a:ext uri="{FF2B5EF4-FFF2-40B4-BE49-F238E27FC236}">
                <a16:creationId xmlns:a16="http://schemas.microsoft.com/office/drawing/2014/main" id="{CA3FE0E4-2DBD-6249-9D98-EF9BB5208C98}"/>
              </a:ext>
            </a:extLst>
          </p:cNvPr>
          <p:cNvSpPr/>
          <p:nvPr/>
        </p:nvSpPr>
        <p:spPr>
          <a:xfrm>
            <a:off x="10925941" y="448852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1" name="Star: 6 Points 10">
            <a:extLst>
              <a:ext uri="{FF2B5EF4-FFF2-40B4-BE49-F238E27FC236}">
                <a16:creationId xmlns:a16="http://schemas.microsoft.com/office/drawing/2014/main" id="{60AEBADE-727E-C348-A975-5A43AE7DE6B1}"/>
              </a:ext>
            </a:extLst>
          </p:cNvPr>
          <p:cNvSpPr/>
          <p:nvPr/>
        </p:nvSpPr>
        <p:spPr>
          <a:xfrm>
            <a:off x="6951568" y="5035601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2" name="Star: 6 Points 10">
            <a:extLst>
              <a:ext uri="{FF2B5EF4-FFF2-40B4-BE49-F238E27FC236}">
                <a16:creationId xmlns:a16="http://schemas.microsoft.com/office/drawing/2014/main" id="{595B40FE-9669-594F-BFD7-A2B2A0592A5E}"/>
              </a:ext>
            </a:extLst>
          </p:cNvPr>
          <p:cNvSpPr/>
          <p:nvPr/>
        </p:nvSpPr>
        <p:spPr>
          <a:xfrm>
            <a:off x="8943901" y="5032650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3" name="Star: 6 Points 10">
            <a:extLst>
              <a:ext uri="{FF2B5EF4-FFF2-40B4-BE49-F238E27FC236}">
                <a16:creationId xmlns:a16="http://schemas.microsoft.com/office/drawing/2014/main" id="{10499839-8DBD-FE44-86CB-02F95A968781}"/>
              </a:ext>
            </a:extLst>
          </p:cNvPr>
          <p:cNvSpPr/>
          <p:nvPr/>
        </p:nvSpPr>
        <p:spPr>
          <a:xfrm>
            <a:off x="10945758" y="503462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4" name="Star: 6 Points 10">
            <a:extLst>
              <a:ext uri="{FF2B5EF4-FFF2-40B4-BE49-F238E27FC236}">
                <a16:creationId xmlns:a16="http://schemas.microsoft.com/office/drawing/2014/main" id="{930BE64C-2FF6-054A-8F53-EA7848AFC8BB}"/>
              </a:ext>
            </a:extLst>
          </p:cNvPr>
          <p:cNvSpPr/>
          <p:nvPr/>
        </p:nvSpPr>
        <p:spPr>
          <a:xfrm>
            <a:off x="6931751" y="557631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5" name="Star: 6 Points 10">
            <a:extLst>
              <a:ext uri="{FF2B5EF4-FFF2-40B4-BE49-F238E27FC236}">
                <a16:creationId xmlns:a16="http://schemas.microsoft.com/office/drawing/2014/main" id="{782C459E-192A-C54A-BC1A-85B64EDC17D2}"/>
              </a:ext>
            </a:extLst>
          </p:cNvPr>
          <p:cNvSpPr/>
          <p:nvPr/>
        </p:nvSpPr>
        <p:spPr>
          <a:xfrm>
            <a:off x="8924084" y="5573367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6" name="Star: 6 Points 10">
            <a:extLst>
              <a:ext uri="{FF2B5EF4-FFF2-40B4-BE49-F238E27FC236}">
                <a16:creationId xmlns:a16="http://schemas.microsoft.com/office/drawing/2014/main" id="{D75CEBAF-918F-1944-B340-C9EEA17023FB}"/>
              </a:ext>
            </a:extLst>
          </p:cNvPr>
          <p:cNvSpPr/>
          <p:nvPr/>
        </p:nvSpPr>
        <p:spPr>
          <a:xfrm>
            <a:off x="10925941" y="5575344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7" name="Star: 6 Points 10">
            <a:extLst>
              <a:ext uri="{FF2B5EF4-FFF2-40B4-BE49-F238E27FC236}">
                <a16:creationId xmlns:a16="http://schemas.microsoft.com/office/drawing/2014/main" id="{DC98870C-DD7C-2946-9E35-03578867E8EE}"/>
              </a:ext>
            </a:extLst>
          </p:cNvPr>
          <p:cNvSpPr/>
          <p:nvPr/>
        </p:nvSpPr>
        <p:spPr>
          <a:xfrm>
            <a:off x="6931751" y="6004843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8" name="Star: 6 Points 10">
            <a:extLst>
              <a:ext uri="{FF2B5EF4-FFF2-40B4-BE49-F238E27FC236}">
                <a16:creationId xmlns:a16="http://schemas.microsoft.com/office/drawing/2014/main" id="{17E1A8F8-52D3-EA42-8290-A5E47FC783B2}"/>
              </a:ext>
            </a:extLst>
          </p:cNvPr>
          <p:cNvSpPr/>
          <p:nvPr/>
        </p:nvSpPr>
        <p:spPr>
          <a:xfrm>
            <a:off x="8924084" y="6001892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9" name="Star: 6 Points 10">
            <a:extLst>
              <a:ext uri="{FF2B5EF4-FFF2-40B4-BE49-F238E27FC236}">
                <a16:creationId xmlns:a16="http://schemas.microsoft.com/office/drawing/2014/main" id="{F570D7D0-DCA7-7646-B010-A0B51986F733}"/>
              </a:ext>
            </a:extLst>
          </p:cNvPr>
          <p:cNvSpPr/>
          <p:nvPr/>
        </p:nvSpPr>
        <p:spPr>
          <a:xfrm>
            <a:off x="10925941" y="6003869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0" name="Star: 6 Points 10">
            <a:extLst>
              <a:ext uri="{FF2B5EF4-FFF2-40B4-BE49-F238E27FC236}">
                <a16:creationId xmlns:a16="http://schemas.microsoft.com/office/drawing/2014/main" id="{F871EA34-1A63-1749-9069-46C397BFC274}"/>
              </a:ext>
            </a:extLst>
          </p:cNvPr>
          <p:cNvSpPr/>
          <p:nvPr/>
        </p:nvSpPr>
        <p:spPr>
          <a:xfrm>
            <a:off x="6931751" y="6460099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1" name="Star: 6 Points 10">
            <a:extLst>
              <a:ext uri="{FF2B5EF4-FFF2-40B4-BE49-F238E27FC236}">
                <a16:creationId xmlns:a16="http://schemas.microsoft.com/office/drawing/2014/main" id="{CB5CDC40-B8DC-954A-98DA-9C0224CB44F6}"/>
              </a:ext>
            </a:extLst>
          </p:cNvPr>
          <p:cNvSpPr/>
          <p:nvPr/>
        </p:nvSpPr>
        <p:spPr>
          <a:xfrm>
            <a:off x="8924084" y="6457148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2" name="Star: 6 Points 10">
            <a:extLst>
              <a:ext uri="{FF2B5EF4-FFF2-40B4-BE49-F238E27FC236}">
                <a16:creationId xmlns:a16="http://schemas.microsoft.com/office/drawing/2014/main" id="{8A5F0C90-4162-4742-A3EC-09637C710ADC}"/>
              </a:ext>
            </a:extLst>
          </p:cNvPr>
          <p:cNvSpPr/>
          <p:nvPr/>
        </p:nvSpPr>
        <p:spPr>
          <a:xfrm>
            <a:off x="10925941" y="6459125"/>
            <a:ext cx="259732" cy="368524"/>
          </a:xfrm>
          <a:prstGeom prst="star6">
            <a:avLst/>
          </a:prstGeom>
          <a:solidFill>
            <a:srgbClr val="E866E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399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11388</TotalTime>
  <Words>54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LEGGE</dc:creator>
  <cp:lastModifiedBy>JESSICA LEGGE</cp:lastModifiedBy>
  <cp:revision>13</cp:revision>
  <dcterms:created xsi:type="dcterms:W3CDTF">2021-10-07T16:56:27Z</dcterms:created>
  <dcterms:modified xsi:type="dcterms:W3CDTF">2021-10-17T17:34:25Z</dcterms:modified>
</cp:coreProperties>
</file>