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E846-E5CA-A646-9120-2B4FC70FD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39D8C-521C-7A43-8FE9-71283BFC1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D0616-F497-3240-BD11-FF25FA0E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F462-7F54-9347-AFDE-CF2BC574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498B-0CA0-754C-9B44-482E4D9F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BA55-6506-FD4E-8C0A-30418537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53EFF-1C1A-5747-967D-06DA65D50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593E-F93E-6A47-BEC3-B3B84DD8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B6D0-0916-E042-B570-228C5ADA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13720-1B7B-D74D-9F4A-BF23F45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2A8FA-1AE0-5442-AE4C-E64AFA24C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6B2BD-58CA-2D4B-BECE-42DEB1F61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EEC68-F8CA-4B4D-A060-D9BB7074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EF196-53BB-B04C-A026-FE64A15F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40FB-684A-0E4B-AED5-B4D94851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04ED-73D1-0C4F-8C04-BFEEAE11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573D3-188E-2642-94A0-20CAEE34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8535D-0B9D-0D42-9281-C11FC46C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0A9C-5D69-2446-AB1C-06F0DB7D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B95B-8FF0-2644-AC1D-5BBE6C2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3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D013-E5F7-1048-AEE1-5C3591B3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C6FC-565A-9249-A2F8-9852C542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C5C57-4E72-244B-B81F-0ED6B0B5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3B06-01D0-8148-90E5-F0ABF8C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D6D2-591A-F743-B004-B0C0E71B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7632-2C57-A94B-B2D5-F90A4F9A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6587-B261-4F45-9ED5-93B68D5C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0107C-372B-EA4F-8CC2-22BA58F47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0F7F1-E0F3-194D-9D1F-2A508B55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5580-290C-394F-9820-5B0357FF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DD785-3F5D-8C40-ADAF-BC6EB78B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4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9F15-0057-804A-B8F1-0E582B7B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EAC9-B899-1745-8525-8B5598E84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83E3-2D72-1540-BDE8-AF2497FFE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FD140-42CD-B14D-8950-48C4009DC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17B99-5115-A940-BAB7-29B2C47CB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F164A-1F34-BF4C-8294-A96851E8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F0090-E381-E142-AEA3-15B1C4F3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4BA75-862E-4945-BE2F-49D73F1E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BC66-177E-9646-A33B-ACF27A10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E9AE1-9F48-CF4B-A6FC-BC0204E6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F58E0-5074-7649-B754-8D906D2E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CD09F-350E-0D49-86E7-E1F538B4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85ED7-85FB-BB49-A985-C92BF05F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31457-1354-F749-A5EB-9FA63F7E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1FDA4-5AF2-2343-A22D-9A7914B5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E5D1-9BD8-C844-885E-985AA819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480B9-B2B5-D749-B0B9-8141B194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46A71-782D-5242-A7DD-7000E7E65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9EE8D-2F35-FB44-81AF-DF3BFDEF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A5A57-EB53-4347-81F7-01FB6C0D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CD71C-18DD-C84D-8C64-2E99ADFC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812C-3536-E144-B357-42A3975B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58851-A1DE-1D47-909F-8018C9676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193A4-44D5-3C4A-B7E9-FF4E09CC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F837D-DE4A-BB4F-81C4-DAF5D3DC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35C0F-C60B-774A-8B6A-836B5D2D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14F1B-F5C5-D84E-AFB2-937D9284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573F0-16F0-FC49-8FDA-8715A0E9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40E6B-3762-AB47-859B-4B8131BE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FAA-A9B2-F240-8AF2-A6B6FBE2D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BF3E-8113-8140-A31A-5E46184E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99B2-6CEC-4645-A5AB-683DBE421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D766617D-5013-B24F-B2E7-07D6C2DD0C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14" y="88397"/>
            <a:ext cx="1686560" cy="847725"/>
          </a:xfrm>
          <a:prstGeom prst="rect">
            <a:avLst/>
          </a:prstGeom>
        </p:spPr>
      </p:pic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C9D001BD-08AD-2F45-A8B3-4E42D1A16974}"/>
              </a:ext>
            </a:extLst>
          </p:cNvPr>
          <p:cNvSpPr/>
          <p:nvPr/>
        </p:nvSpPr>
        <p:spPr>
          <a:xfrm rot="16200000">
            <a:off x="-658778" y="1829499"/>
            <a:ext cx="2242116" cy="434341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Floor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id="{A52FA38F-00FC-3F4D-8ED4-1D6CABA342DD}"/>
              </a:ext>
            </a:extLst>
          </p:cNvPr>
          <p:cNvSpPr/>
          <p:nvPr/>
        </p:nvSpPr>
        <p:spPr>
          <a:xfrm rot="16200000">
            <a:off x="41452" y="3459670"/>
            <a:ext cx="841658" cy="43434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E1953AA0-91A1-4D49-9D4B-37335B41E551}"/>
              </a:ext>
            </a:extLst>
          </p:cNvPr>
          <p:cNvSpPr/>
          <p:nvPr/>
        </p:nvSpPr>
        <p:spPr>
          <a:xfrm rot="16200000">
            <a:off x="37641" y="4412008"/>
            <a:ext cx="841657" cy="42672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Beam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B547D79A-B4A0-8A4B-BEA9-F7798A496F25}"/>
              </a:ext>
            </a:extLst>
          </p:cNvPr>
          <p:cNvSpPr/>
          <p:nvPr/>
        </p:nvSpPr>
        <p:spPr>
          <a:xfrm rot="16200000">
            <a:off x="-396932" y="5776522"/>
            <a:ext cx="1712070" cy="42799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Vault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95472921-B069-4141-9CDB-0348CBCB983A}"/>
              </a:ext>
            </a:extLst>
          </p:cNvPr>
          <p:cNvSpPr/>
          <p:nvPr/>
        </p:nvSpPr>
        <p:spPr>
          <a:xfrm>
            <a:off x="2680862" y="196029"/>
            <a:ext cx="1577340" cy="632460"/>
          </a:xfrm>
          <a:prstGeom prst="roundRect">
            <a:avLst>
              <a:gd name="adj" fmla="val 50000"/>
            </a:avLst>
          </a:prstGeom>
          <a:solidFill>
            <a:srgbClr val="DE2AD5"/>
          </a:solidFill>
          <a:ln>
            <a:solidFill>
              <a:srgbClr val="DE2A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Jupiter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Single Corner Snipped 55">
            <a:extLst>
              <a:ext uri="{FF2B5EF4-FFF2-40B4-BE49-F238E27FC236}">
                <a16:creationId xmlns:a16="http://schemas.microsoft.com/office/drawing/2014/main" id="{0556FE06-F579-9849-8C66-C04515BB6AF0}"/>
              </a:ext>
            </a:extLst>
          </p:cNvPr>
          <p:cNvSpPr/>
          <p:nvPr/>
        </p:nvSpPr>
        <p:spPr>
          <a:xfrm>
            <a:off x="848738" y="98928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Bridge Kickout From Platform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Single Corner Snipped 55">
            <a:extLst>
              <a:ext uri="{FF2B5EF4-FFF2-40B4-BE49-F238E27FC236}">
                <a16:creationId xmlns:a16="http://schemas.microsoft.com/office/drawing/2014/main" id="{78E791C9-A718-9D42-AA3A-27DD2C061CAE}"/>
              </a:ext>
            </a:extLst>
          </p:cNvPr>
          <p:cNvSpPr/>
          <p:nvPr/>
        </p:nvSpPr>
        <p:spPr>
          <a:xfrm>
            <a:off x="848738" y="144102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Headstand Straight Legs For 3 Seconds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: Single Corner Snipped 55">
            <a:extLst>
              <a:ext uri="{FF2B5EF4-FFF2-40B4-BE49-F238E27FC236}">
                <a16:creationId xmlns:a16="http://schemas.microsoft.com/office/drawing/2014/main" id="{C2B87157-E347-CC40-84F4-A7B062FC59BF}"/>
              </a:ext>
            </a:extLst>
          </p:cNvPr>
          <p:cNvSpPr/>
          <p:nvPr/>
        </p:nvSpPr>
        <p:spPr>
          <a:xfrm>
            <a:off x="848738" y="1892769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Cartwheel Leading To Cartwheel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Single Corner Snipped 55">
            <a:extLst>
              <a:ext uri="{FF2B5EF4-FFF2-40B4-BE49-F238E27FC236}">
                <a16:creationId xmlns:a16="http://schemas.microsoft.com/office/drawing/2014/main" id="{B1F4A15D-1142-9341-89D2-5AC2E879BF6A}"/>
              </a:ext>
            </a:extLst>
          </p:cNvPr>
          <p:cNvSpPr/>
          <p:nvPr/>
        </p:nvSpPr>
        <p:spPr>
          <a:xfrm>
            <a:off x="848738" y="2344510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Kick To Handstand Kick Down To Stretch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Single Corner Snipped 55">
            <a:extLst>
              <a:ext uri="{FF2B5EF4-FFF2-40B4-BE49-F238E27FC236}">
                <a16:creationId xmlns:a16="http://schemas.microsoft.com/office/drawing/2014/main" id="{B6A54E03-854D-4B4E-B6B1-232B3FC76FE2}"/>
              </a:ext>
            </a:extLst>
          </p:cNvPr>
          <p:cNvSpPr/>
          <p:nvPr/>
        </p:nvSpPr>
        <p:spPr>
          <a:xfrm>
            <a:off x="848738" y="279625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Backward Roll To Straddle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: Single Corner Snipped 55">
            <a:extLst>
              <a:ext uri="{FF2B5EF4-FFF2-40B4-BE49-F238E27FC236}">
                <a16:creationId xmlns:a16="http://schemas.microsoft.com/office/drawing/2014/main" id="{CC696EE9-A134-A948-A55A-0DECD7F9DA74}"/>
              </a:ext>
            </a:extLst>
          </p:cNvPr>
          <p:cNvSpPr/>
          <p:nvPr/>
        </p:nvSpPr>
        <p:spPr>
          <a:xfrm>
            <a:off x="848738" y="3491102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Circle Down With Straight Legs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Single Corner Snipped 55">
            <a:extLst>
              <a:ext uri="{FF2B5EF4-FFF2-40B4-BE49-F238E27FC236}">
                <a16:creationId xmlns:a16="http://schemas.microsoft.com/office/drawing/2014/main" id="{F1BA9497-B87B-E640-BEA6-074CCF5049A2}"/>
              </a:ext>
            </a:extLst>
          </p:cNvPr>
          <p:cNvSpPr/>
          <p:nvPr/>
        </p:nvSpPr>
        <p:spPr>
          <a:xfrm>
            <a:off x="848738" y="4436505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Straddle Lever (Toes Above Hips)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: Single Corner Snipped 55">
            <a:extLst>
              <a:ext uri="{FF2B5EF4-FFF2-40B4-BE49-F238E27FC236}">
                <a16:creationId xmlns:a16="http://schemas.microsoft.com/office/drawing/2014/main" id="{3B176BB6-CA1B-B64F-992C-A62FC7302573}"/>
              </a:ext>
            </a:extLst>
          </p:cNvPr>
          <p:cNvSpPr/>
          <p:nvPr/>
        </p:nvSpPr>
        <p:spPr>
          <a:xfrm>
            <a:off x="848738" y="5140196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Run, Jump Full Turn On Trampette</a:t>
            </a:r>
          </a:p>
        </p:txBody>
      </p:sp>
      <p:sp>
        <p:nvSpPr>
          <p:cNvPr id="25" name="Rectangle: Single Corner Snipped 55">
            <a:extLst>
              <a:ext uri="{FF2B5EF4-FFF2-40B4-BE49-F238E27FC236}">
                <a16:creationId xmlns:a16="http://schemas.microsoft.com/office/drawing/2014/main" id="{FCA25303-4464-7543-8443-EB8D7ECF1C8A}"/>
              </a:ext>
            </a:extLst>
          </p:cNvPr>
          <p:cNvSpPr/>
          <p:nvPr/>
        </p:nvSpPr>
        <p:spPr>
          <a:xfrm>
            <a:off x="848738" y="557046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Squat On With Arm Swing Immediate Stretch Jump Off</a:t>
            </a:r>
            <a:endParaRPr lang="en-GB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Single Corner Snipped 55">
            <a:extLst>
              <a:ext uri="{FF2B5EF4-FFF2-40B4-BE49-F238E27FC236}">
                <a16:creationId xmlns:a16="http://schemas.microsoft.com/office/drawing/2014/main" id="{9DE5C9B9-AC2F-E843-B85F-EE9525762F4D}"/>
              </a:ext>
            </a:extLst>
          </p:cNvPr>
          <p:cNvSpPr/>
          <p:nvPr/>
        </p:nvSpPr>
        <p:spPr>
          <a:xfrm>
            <a:off x="848738" y="600484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Squat On With Arm Swing Immediate Tuck Jump Off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: Single Corner Snipped 55">
            <a:extLst>
              <a:ext uri="{FF2B5EF4-FFF2-40B4-BE49-F238E27FC236}">
                <a16:creationId xmlns:a16="http://schemas.microsoft.com/office/drawing/2014/main" id="{EA337534-F892-6841-B373-E436CC4E4DD5}"/>
              </a:ext>
            </a:extLst>
          </p:cNvPr>
          <p:cNvSpPr/>
          <p:nvPr/>
        </p:nvSpPr>
        <p:spPr>
          <a:xfrm>
            <a:off x="848738" y="645714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Squat On </a:t>
            </a:r>
            <a:r>
              <a:rPr lang="en-GB" sz="1400" b="1" dirty="0" err="1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Catspring</a:t>
            </a: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Off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737D5CEC-E07A-5F41-BD5B-6844E69FBA85}"/>
              </a:ext>
            </a:extLst>
          </p:cNvPr>
          <p:cNvSpPr txBox="1"/>
          <p:nvPr/>
        </p:nvSpPr>
        <p:spPr>
          <a:xfrm>
            <a:off x="6609947" y="196028"/>
            <a:ext cx="942975" cy="36004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963A6021-7E77-DC43-ABCC-60FE500EDCE3}"/>
              </a:ext>
            </a:extLst>
          </p:cNvPr>
          <p:cNvSpPr txBox="1"/>
          <p:nvPr/>
        </p:nvSpPr>
        <p:spPr>
          <a:xfrm>
            <a:off x="8387967" y="196028"/>
            <a:ext cx="1371600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 Well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E366569A-F6F9-D442-BA01-540DC19A194D}"/>
              </a:ext>
            </a:extLst>
          </p:cNvPr>
          <p:cNvSpPr txBox="1"/>
          <p:nvPr/>
        </p:nvSpPr>
        <p:spPr>
          <a:xfrm>
            <a:off x="10594612" y="196029"/>
            <a:ext cx="962025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Star: 6 Points 10">
            <a:extLst>
              <a:ext uri="{FF2B5EF4-FFF2-40B4-BE49-F238E27FC236}">
                <a16:creationId xmlns:a16="http://schemas.microsoft.com/office/drawing/2014/main" id="{E3419B68-3A93-434A-8138-17918EBD9031}"/>
              </a:ext>
            </a:extLst>
          </p:cNvPr>
          <p:cNvSpPr/>
          <p:nvPr/>
        </p:nvSpPr>
        <p:spPr>
          <a:xfrm>
            <a:off x="6890934" y="8845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5" name="Star: 6 Points 10">
            <a:extLst>
              <a:ext uri="{FF2B5EF4-FFF2-40B4-BE49-F238E27FC236}">
                <a16:creationId xmlns:a16="http://schemas.microsoft.com/office/drawing/2014/main" id="{C1DBCD8C-754C-914A-8EC5-2907425CB332}"/>
              </a:ext>
            </a:extLst>
          </p:cNvPr>
          <p:cNvSpPr/>
          <p:nvPr/>
        </p:nvSpPr>
        <p:spPr>
          <a:xfrm>
            <a:off x="6890934" y="136076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Star: 6 Points 10">
            <a:extLst>
              <a:ext uri="{FF2B5EF4-FFF2-40B4-BE49-F238E27FC236}">
                <a16:creationId xmlns:a16="http://schemas.microsoft.com/office/drawing/2014/main" id="{140D2184-504C-1848-977F-F9BD48274FC4}"/>
              </a:ext>
            </a:extLst>
          </p:cNvPr>
          <p:cNvSpPr/>
          <p:nvPr/>
        </p:nvSpPr>
        <p:spPr>
          <a:xfrm>
            <a:off x="6890934" y="18403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Star: 6 Points 10">
            <a:extLst>
              <a:ext uri="{FF2B5EF4-FFF2-40B4-BE49-F238E27FC236}">
                <a16:creationId xmlns:a16="http://schemas.microsoft.com/office/drawing/2014/main" id="{7E7E6305-B8CC-6943-8D07-4803C408873D}"/>
              </a:ext>
            </a:extLst>
          </p:cNvPr>
          <p:cNvSpPr/>
          <p:nvPr/>
        </p:nvSpPr>
        <p:spPr>
          <a:xfrm>
            <a:off x="6890934" y="278199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1" name="Star: 6 Points 10">
            <a:extLst>
              <a:ext uri="{FF2B5EF4-FFF2-40B4-BE49-F238E27FC236}">
                <a16:creationId xmlns:a16="http://schemas.microsoft.com/office/drawing/2014/main" id="{BFE1D815-530F-8640-A90A-D41172BB8AF9}"/>
              </a:ext>
            </a:extLst>
          </p:cNvPr>
          <p:cNvSpPr/>
          <p:nvPr/>
        </p:nvSpPr>
        <p:spPr>
          <a:xfrm>
            <a:off x="6890934" y="232414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2" name="Star: 6 Points 10">
            <a:extLst>
              <a:ext uri="{FF2B5EF4-FFF2-40B4-BE49-F238E27FC236}">
                <a16:creationId xmlns:a16="http://schemas.microsoft.com/office/drawing/2014/main" id="{B2D7F76F-EB76-D642-826F-00E510913C49}"/>
              </a:ext>
            </a:extLst>
          </p:cNvPr>
          <p:cNvSpPr/>
          <p:nvPr/>
        </p:nvSpPr>
        <p:spPr>
          <a:xfrm>
            <a:off x="8932630" y="8822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Star: 6 Points 10">
            <a:extLst>
              <a:ext uri="{FF2B5EF4-FFF2-40B4-BE49-F238E27FC236}">
                <a16:creationId xmlns:a16="http://schemas.microsoft.com/office/drawing/2014/main" id="{23771025-6438-0441-B947-0B54B051F5DC}"/>
              </a:ext>
            </a:extLst>
          </p:cNvPr>
          <p:cNvSpPr/>
          <p:nvPr/>
        </p:nvSpPr>
        <p:spPr>
          <a:xfrm>
            <a:off x="8932630" y="135853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4" name="Star: 6 Points 10">
            <a:extLst>
              <a:ext uri="{FF2B5EF4-FFF2-40B4-BE49-F238E27FC236}">
                <a16:creationId xmlns:a16="http://schemas.microsoft.com/office/drawing/2014/main" id="{E709AC7E-056C-3943-BE5E-B83F67281DA4}"/>
              </a:ext>
            </a:extLst>
          </p:cNvPr>
          <p:cNvSpPr/>
          <p:nvPr/>
        </p:nvSpPr>
        <p:spPr>
          <a:xfrm>
            <a:off x="8932630" y="1838150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Star: 6 Points 10">
            <a:extLst>
              <a:ext uri="{FF2B5EF4-FFF2-40B4-BE49-F238E27FC236}">
                <a16:creationId xmlns:a16="http://schemas.microsoft.com/office/drawing/2014/main" id="{468A5B9E-7A6E-9E4C-808A-66D86988C3C3}"/>
              </a:ext>
            </a:extLst>
          </p:cNvPr>
          <p:cNvSpPr/>
          <p:nvPr/>
        </p:nvSpPr>
        <p:spPr>
          <a:xfrm>
            <a:off x="8932630" y="277976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Star: 6 Points 10">
            <a:extLst>
              <a:ext uri="{FF2B5EF4-FFF2-40B4-BE49-F238E27FC236}">
                <a16:creationId xmlns:a16="http://schemas.microsoft.com/office/drawing/2014/main" id="{339A85C3-B915-4B4E-A7E2-486D63BE1E4F}"/>
              </a:ext>
            </a:extLst>
          </p:cNvPr>
          <p:cNvSpPr/>
          <p:nvPr/>
        </p:nvSpPr>
        <p:spPr>
          <a:xfrm>
            <a:off x="8932630" y="23219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7" name="Star: 6 Points 10">
            <a:extLst>
              <a:ext uri="{FF2B5EF4-FFF2-40B4-BE49-F238E27FC236}">
                <a16:creationId xmlns:a16="http://schemas.microsoft.com/office/drawing/2014/main" id="{303E4F09-250F-8A43-8FEA-63BDB304F4BB}"/>
              </a:ext>
            </a:extLst>
          </p:cNvPr>
          <p:cNvSpPr/>
          <p:nvPr/>
        </p:nvSpPr>
        <p:spPr>
          <a:xfrm>
            <a:off x="10974326" y="8822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8" name="Star: 6 Points 10">
            <a:extLst>
              <a:ext uri="{FF2B5EF4-FFF2-40B4-BE49-F238E27FC236}">
                <a16:creationId xmlns:a16="http://schemas.microsoft.com/office/drawing/2014/main" id="{1A12428C-7266-A84B-84F4-2576E2C34C97}"/>
              </a:ext>
            </a:extLst>
          </p:cNvPr>
          <p:cNvSpPr/>
          <p:nvPr/>
        </p:nvSpPr>
        <p:spPr>
          <a:xfrm>
            <a:off x="10974326" y="135853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9" name="Star: 6 Points 10">
            <a:extLst>
              <a:ext uri="{FF2B5EF4-FFF2-40B4-BE49-F238E27FC236}">
                <a16:creationId xmlns:a16="http://schemas.microsoft.com/office/drawing/2014/main" id="{65C685E5-B535-9049-988D-2944C1042C07}"/>
              </a:ext>
            </a:extLst>
          </p:cNvPr>
          <p:cNvSpPr/>
          <p:nvPr/>
        </p:nvSpPr>
        <p:spPr>
          <a:xfrm>
            <a:off x="10974326" y="1838150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Star: 6 Points 10">
            <a:extLst>
              <a:ext uri="{FF2B5EF4-FFF2-40B4-BE49-F238E27FC236}">
                <a16:creationId xmlns:a16="http://schemas.microsoft.com/office/drawing/2014/main" id="{7533A7B7-84A0-5F40-95D6-3118A7ACBBD6}"/>
              </a:ext>
            </a:extLst>
          </p:cNvPr>
          <p:cNvSpPr/>
          <p:nvPr/>
        </p:nvSpPr>
        <p:spPr>
          <a:xfrm>
            <a:off x="10974326" y="277976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1" name="Star: 6 Points 10">
            <a:extLst>
              <a:ext uri="{FF2B5EF4-FFF2-40B4-BE49-F238E27FC236}">
                <a16:creationId xmlns:a16="http://schemas.microsoft.com/office/drawing/2014/main" id="{915016F8-C8DE-9747-8AB7-830CE77A8E1D}"/>
              </a:ext>
            </a:extLst>
          </p:cNvPr>
          <p:cNvSpPr/>
          <p:nvPr/>
        </p:nvSpPr>
        <p:spPr>
          <a:xfrm>
            <a:off x="10974326" y="23219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2" name="Star: 6 Points 10">
            <a:extLst>
              <a:ext uri="{FF2B5EF4-FFF2-40B4-BE49-F238E27FC236}">
                <a16:creationId xmlns:a16="http://schemas.microsoft.com/office/drawing/2014/main" id="{96DD8AAA-820C-8A4F-8595-13EFFBF0547D}"/>
              </a:ext>
            </a:extLst>
          </p:cNvPr>
          <p:cNvSpPr/>
          <p:nvPr/>
        </p:nvSpPr>
        <p:spPr>
          <a:xfrm>
            <a:off x="6890934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3" name="Star: 6 Points 10">
            <a:extLst>
              <a:ext uri="{FF2B5EF4-FFF2-40B4-BE49-F238E27FC236}">
                <a16:creationId xmlns:a16="http://schemas.microsoft.com/office/drawing/2014/main" id="{7987E975-7C62-0343-92E6-0F7071FE40F1}"/>
              </a:ext>
            </a:extLst>
          </p:cNvPr>
          <p:cNvSpPr/>
          <p:nvPr/>
        </p:nvSpPr>
        <p:spPr>
          <a:xfrm>
            <a:off x="6890934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4" name="Star: 6 Points 10">
            <a:extLst>
              <a:ext uri="{FF2B5EF4-FFF2-40B4-BE49-F238E27FC236}">
                <a16:creationId xmlns:a16="http://schemas.microsoft.com/office/drawing/2014/main" id="{6E52D5E6-70CC-B14E-A6AC-7542785B2805}"/>
              </a:ext>
            </a:extLst>
          </p:cNvPr>
          <p:cNvSpPr/>
          <p:nvPr/>
        </p:nvSpPr>
        <p:spPr>
          <a:xfrm>
            <a:off x="6890934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5" name="Star: 6 Points 10">
            <a:extLst>
              <a:ext uri="{FF2B5EF4-FFF2-40B4-BE49-F238E27FC236}">
                <a16:creationId xmlns:a16="http://schemas.microsoft.com/office/drawing/2014/main" id="{34043E64-C122-1543-B757-57CFFA01DF8A}"/>
              </a:ext>
            </a:extLst>
          </p:cNvPr>
          <p:cNvSpPr/>
          <p:nvPr/>
        </p:nvSpPr>
        <p:spPr>
          <a:xfrm>
            <a:off x="6890934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6" name="Star: 6 Points 10">
            <a:extLst>
              <a:ext uri="{FF2B5EF4-FFF2-40B4-BE49-F238E27FC236}">
                <a16:creationId xmlns:a16="http://schemas.microsoft.com/office/drawing/2014/main" id="{EFA03CDE-417C-574D-B904-A78274AAEE33}"/>
              </a:ext>
            </a:extLst>
          </p:cNvPr>
          <p:cNvSpPr/>
          <p:nvPr/>
        </p:nvSpPr>
        <p:spPr>
          <a:xfrm>
            <a:off x="8932630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7" name="Star: 6 Points 10">
            <a:extLst>
              <a:ext uri="{FF2B5EF4-FFF2-40B4-BE49-F238E27FC236}">
                <a16:creationId xmlns:a16="http://schemas.microsoft.com/office/drawing/2014/main" id="{3C655243-2E1A-084B-8E34-64AA43D3D906}"/>
              </a:ext>
            </a:extLst>
          </p:cNvPr>
          <p:cNvSpPr/>
          <p:nvPr/>
        </p:nvSpPr>
        <p:spPr>
          <a:xfrm>
            <a:off x="8932630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8" name="Star: 6 Points 10">
            <a:extLst>
              <a:ext uri="{FF2B5EF4-FFF2-40B4-BE49-F238E27FC236}">
                <a16:creationId xmlns:a16="http://schemas.microsoft.com/office/drawing/2014/main" id="{55C922AB-E207-9D4C-8639-3F5298A2E9B4}"/>
              </a:ext>
            </a:extLst>
          </p:cNvPr>
          <p:cNvSpPr/>
          <p:nvPr/>
        </p:nvSpPr>
        <p:spPr>
          <a:xfrm>
            <a:off x="8932630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9" name="Star: 6 Points 10">
            <a:extLst>
              <a:ext uri="{FF2B5EF4-FFF2-40B4-BE49-F238E27FC236}">
                <a16:creationId xmlns:a16="http://schemas.microsoft.com/office/drawing/2014/main" id="{E0CEC87A-D39E-634F-B65E-0B85C53B299A}"/>
              </a:ext>
            </a:extLst>
          </p:cNvPr>
          <p:cNvSpPr/>
          <p:nvPr/>
        </p:nvSpPr>
        <p:spPr>
          <a:xfrm>
            <a:off x="8932630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Star: 6 Points 10">
            <a:extLst>
              <a:ext uri="{FF2B5EF4-FFF2-40B4-BE49-F238E27FC236}">
                <a16:creationId xmlns:a16="http://schemas.microsoft.com/office/drawing/2014/main" id="{1AAC782D-3C59-334D-8A93-5A5CD1084CE0}"/>
              </a:ext>
            </a:extLst>
          </p:cNvPr>
          <p:cNvSpPr/>
          <p:nvPr/>
        </p:nvSpPr>
        <p:spPr>
          <a:xfrm>
            <a:off x="10974326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1" name="Star: 6 Points 10">
            <a:extLst>
              <a:ext uri="{FF2B5EF4-FFF2-40B4-BE49-F238E27FC236}">
                <a16:creationId xmlns:a16="http://schemas.microsoft.com/office/drawing/2014/main" id="{8BA8ACB5-A767-7246-9D20-506277EFACD2}"/>
              </a:ext>
            </a:extLst>
          </p:cNvPr>
          <p:cNvSpPr/>
          <p:nvPr/>
        </p:nvSpPr>
        <p:spPr>
          <a:xfrm>
            <a:off x="10974326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2" name="Star: 6 Points 10">
            <a:extLst>
              <a:ext uri="{FF2B5EF4-FFF2-40B4-BE49-F238E27FC236}">
                <a16:creationId xmlns:a16="http://schemas.microsoft.com/office/drawing/2014/main" id="{360A27B8-683F-494F-BB92-F40EFC24B0F2}"/>
              </a:ext>
            </a:extLst>
          </p:cNvPr>
          <p:cNvSpPr/>
          <p:nvPr/>
        </p:nvSpPr>
        <p:spPr>
          <a:xfrm>
            <a:off x="10974326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3" name="Star: 6 Points 10">
            <a:extLst>
              <a:ext uri="{FF2B5EF4-FFF2-40B4-BE49-F238E27FC236}">
                <a16:creationId xmlns:a16="http://schemas.microsoft.com/office/drawing/2014/main" id="{A8804CC3-8DA8-D843-9E7A-AB516398B268}"/>
              </a:ext>
            </a:extLst>
          </p:cNvPr>
          <p:cNvSpPr/>
          <p:nvPr/>
        </p:nvSpPr>
        <p:spPr>
          <a:xfrm>
            <a:off x="10974326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7" name="Star: 6 Points 10">
            <a:extLst>
              <a:ext uri="{FF2B5EF4-FFF2-40B4-BE49-F238E27FC236}">
                <a16:creationId xmlns:a16="http://schemas.microsoft.com/office/drawing/2014/main" id="{D322BAE4-F7A5-424B-8A21-5525C0ABE047}"/>
              </a:ext>
            </a:extLst>
          </p:cNvPr>
          <p:cNvSpPr/>
          <p:nvPr/>
        </p:nvSpPr>
        <p:spPr>
          <a:xfrm>
            <a:off x="6890934" y="438813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8" name="Star: 6 Points 10">
            <a:extLst>
              <a:ext uri="{FF2B5EF4-FFF2-40B4-BE49-F238E27FC236}">
                <a16:creationId xmlns:a16="http://schemas.microsoft.com/office/drawing/2014/main" id="{F34FF3E8-36B1-8549-9411-FFCADA7EA513}"/>
              </a:ext>
            </a:extLst>
          </p:cNvPr>
          <p:cNvSpPr/>
          <p:nvPr/>
        </p:nvSpPr>
        <p:spPr>
          <a:xfrm>
            <a:off x="8932630" y="438411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9" name="Star: 6 Points 10">
            <a:extLst>
              <a:ext uri="{FF2B5EF4-FFF2-40B4-BE49-F238E27FC236}">
                <a16:creationId xmlns:a16="http://schemas.microsoft.com/office/drawing/2014/main" id="{683279A7-56AA-634A-9EDF-A431713B2C6C}"/>
              </a:ext>
            </a:extLst>
          </p:cNvPr>
          <p:cNvSpPr/>
          <p:nvPr/>
        </p:nvSpPr>
        <p:spPr>
          <a:xfrm>
            <a:off x="10974326" y="438411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4" name="Star: 6 Points 10">
            <a:extLst>
              <a:ext uri="{FF2B5EF4-FFF2-40B4-BE49-F238E27FC236}">
                <a16:creationId xmlns:a16="http://schemas.microsoft.com/office/drawing/2014/main" id="{62EDDFE7-C310-A643-A805-07A154DE9166}"/>
              </a:ext>
            </a:extLst>
          </p:cNvPr>
          <p:cNvSpPr/>
          <p:nvPr/>
        </p:nvSpPr>
        <p:spPr>
          <a:xfrm>
            <a:off x="6890934" y="349512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5" name="Star: 6 Points 10">
            <a:extLst>
              <a:ext uri="{FF2B5EF4-FFF2-40B4-BE49-F238E27FC236}">
                <a16:creationId xmlns:a16="http://schemas.microsoft.com/office/drawing/2014/main" id="{E4D5B112-4E57-1A45-968F-0AE93BF06303}"/>
              </a:ext>
            </a:extLst>
          </p:cNvPr>
          <p:cNvSpPr/>
          <p:nvPr/>
        </p:nvSpPr>
        <p:spPr>
          <a:xfrm>
            <a:off x="8932630" y="34911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6" name="Star: 6 Points 10">
            <a:extLst>
              <a:ext uri="{FF2B5EF4-FFF2-40B4-BE49-F238E27FC236}">
                <a16:creationId xmlns:a16="http://schemas.microsoft.com/office/drawing/2014/main" id="{12364A18-A8A4-034C-B526-C0E19D88BA67}"/>
              </a:ext>
            </a:extLst>
          </p:cNvPr>
          <p:cNvSpPr/>
          <p:nvPr/>
        </p:nvSpPr>
        <p:spPr>
          <a:xfrm>
            <a:off x="10974326" y="34911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11370</TotalTime>
  <Words>77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LEGGE</dc:creator>
  <cp:lastModifiedBy>JESSICA LEGGE</cp:lastModifiedBy>
  <cp:revision>11</cp:revision>
  <dcterms:created xsi:type="dcterms:W3CDTF">2021-10-07T16:56:27Z</dcterms:created>
  <dcterms:modified xsi:type="dcterms:W3CDTF">2021-10-17T17:17:02Z</dcterms:modified>
</cp:coreProperties>
</file>