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580"/>
  </p:normalViewPr>
  <p:slideViewPr>
    <p:cSldViewPr snapToGrid="0" snapToObjects="1">
      <p:cViewPr varScale="1">
        <p:scale>
          <a:sx n="121" d="100"/>
          <a:sy n="121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0E846-E5CA-A646-9120-2B4FC70FD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D39D8C-521C-7A43-8FE9-71283BFC1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D0616-F497-3240-BD11-FF25FA0EB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CF462-7F54-9347-AFDE-CF2BC574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1498B-0CA0-754C-9B44-482E4D9F8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7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CBA55-6506-FD4E-8C0A-304185370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53EFF-1C1A-5747-967D-06DA65D50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6593E-F93E-6A47-BEC3-B3B84DD88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0B6D0-0916-E042-B570-228C5ADA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13720-1B7B-D74D-9F4A-BF23F45B5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2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02A8FA-1AE0-5442-AE4C-E64AFA24C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F6B2BD-58CA-2D4B-BECE-42DEB1F61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EEC68-F8CA-4B4D-A060-D9BB7074C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EF196-53BB-B04C-A026-FE64A15F9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140FB-684A-0E4B-AED5-B4D94851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2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504ED-73D1-0C4F-8C04-BFEEAE111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573D3-188E-2642-94A0-20CAEE34A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8535D-0B9D-0D42-9281-C11FC46C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C0A9C-5D69-2446-AB1C-06F0DB7DB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6B95B-8FF0-2644-AC1D-5BBE6C2D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3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D013-E5F7-1048-AEE1-5C3591B3E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5C6FC-565A-9249-A2F8-9852C542A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C5C57-4E72-244B-B81F-0ED6B0B51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B3B06-01D0-8148-90E5-F0ABF8C6E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BD6D2-591A-F743-B004-B0C0E71BB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8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27632-2C57-A94B-B2D5-F90A4F9A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D6587-B261-4F45-9ED5-93B68D5C1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0107C-372B-EA4F-8CC2-22BA58F47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0F7F1-E0F3-194D-9D1F-2A508B559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C5580-290C-394F-9820-5B0357FF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DD785-3F5D-8C40-ADAF-BC6EB78B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4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69F15-0057-804A-B8F1-0E582B7BD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EAC9-B899-1745-8525-8B5598E84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E83E3-2D72-1540-BDE8-AF2497FFE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AFD140-42CD-B14D-8950-48C4009DC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C17B99-5115-A940-BAB7-29B2C47CB9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0F164A-1F34-BF4C-8294-A96851E8F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5F0090-E381-E142-AEA3-15B1C4F31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44BA75-862E-4945-BE2F-49D73F1E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9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6BC66-177E-9646-A33B-ACF27A106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FE9AE1-9F48-CF4B-A6FC-BC0204E66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F58E0-5074-7649-B754-8D906D2E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ECD09F-350E-0D49-86E7-E1F538B4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6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585ED7-85FB-BB49-A985-C92BF05F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031457-1354-F749-A5EB-9FA63F7E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1FDA4-5AF2-2343-A22D-9A7914B5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2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5E5D1-9BD8-C844-885E-985AA8196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480B9-B2B5-D749-B0B9-8141B1948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46A71-782D-5242-A7DD-7000E7E65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9EE8D-2F35-FB44-81AF-DF3BFDEFD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A5A57-EB53-4347-81F7-01FB6C0D6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CD71C-18DD-C84D-8C64-2E99ADFCA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8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5812C-3536-E144-B357-42A3975B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258851-A1DE-1D47-909F-8018C9676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3193A4-44D5-3C4A-B7E9-FF4E09CC6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F837D-DE4A-BB4F-81C4-DAF5D3DC6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35C0F-C60B-774A-8B6A-836B5D2DC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14F1B-F5C5-D84E-AFB2-937D9284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A573F0-16F0-FC49-8FDA-8715A0E96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40E6B-3762-AB47-859B-4B8131BE1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D9FAA-A9B2-F240-8AF2-A6B6FBE2D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9E600-504F-B143-B2BF-942244F4ECEB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1BF3E-8113-8140-A31A-5E46184E6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999B2-6CEC-4645-A5AB-683DBE421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D766617D-5013-B24F-B2E7-07D6C2DD0C3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14" y="88397"/>
            <a:ext cx="1686560" cy="847725"/>
          </a:xfrm>
          <a:prstGeom prst="rect">
            <a:avLst/>
          </a:prstGeom>
        </p:spPr>
      </p:pic>
      <p:sp>
        <p:nvSpPr>
          <p:cNvPr id="5" name="Rectangle: Rounded Corners 3">
            <a:extLst>
              <a:ext uri="{FF2B5EF4-FFF2-40B4-BE49-F238E27FC236}">
                <a16:creationId xmlns:a16="http://schemas.microsoft.com/office/drawing/2014/main" id="{C9D001BD-08AD-2F45-A8B3-4E42D1A16974}"/>
              </a:ext>
            </a:extLst>
          </p:cNvPr>
          <p:cNvSpPr/>
          <p:nvPr/>
        </p:nvSpPr>
        <p:spPr>
          <a:xfrm rot="16200000">
            <a:off x="-858157" y="2052958"/>
            <a:ext cx="2628169" cy="434341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Floor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4">
            <a:extLst>
              <a:ext uri="{FF2B5EF4-FFF2-40B4-BE49-F238E27FC236}">
                <a16:creationId xmlns:a16="http://schemas.microsoft.com/office/drawing/2014/main" id="{A52FA38F-00FC-3F4D-8ED4-1D6CABA342DD}"/>
              </a:ext>
            </a:extLst>
          </p:cNvPr>
          <p:cNvSpPr/>
          <p:nvPr/>
        </p:nvSpPr>
        <p:spPr>
          <a:xfrm rot="16200000">
            <a:off x="150376" y="3720882"/>
            <a:ext cx="611100" cy="43434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5">
            <a:extLst>
              <a:ext uri="{FF2B5EF4-FFF2-40B4-BE49-F238E27FC236}">
                <a16:creationId xmlns:a16="http://schemas.microsoft.com/office/drawing/2014/main" id="{E1953AA0-91A1-4D49-9D4B-37335B41E551}"/>
              </a:ext>
            </a:extLst>
          </p:cNvPr>
          <p:cNvSpPr/>
          <p:nvPr/>
        </p:nvSpPr>
        <p:spPr>
          <a:xfrm rot="16200000">
            <a:off x="45673" y="4484975"/>
            <a:ext cx="812889" cy="42672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Beam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6">
            <a:extLst>
              <a:ext uri="{FF2B5EF4-FFF2-40B4-BE49-F238E27FC236}">
                <a16:creationId xmlns:a16="http://schemas.microsoft.com/office/drawing/2014/main" id="{B547D79A-B4A0-8A4B-BEA9-F7798A496F25}"/>
              </a:ext>
            </a:extLst>
          </p:cNvPr>
          <p:cNvSpPr/>
          <p:nvPr/>
        </p:nvSpPr>
        <p:spPr>
          <a:xfrm rot="16200000">
            <a:off x="-394077" y="5790827"/>
            <a:ext cx="1706356" cy="42799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Vault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2">
            <a:extLst>
              <a:ext uri="{FF2B5EF4-FFF2-40B4-BE49-F238E27FC236}">
                <a16:creationId xmlns:a16="http://schemas.microsoft.com/office/drawing/2014/main" id="{95472921-B069-4141-9CDB-0348CBCB983A}"/>
              </a:ext>
            </a:extLst>
          </p:cNvPr>
          <p:cNvSpPr/>
          <p:nvPr/>
        </p:nvSpPr>
        <p:spPr>
          <a:xfrm>
            <a:off x="2680862" y="196029"/>
            <a:ext cx="1577340" cy="632460"/>
          </a:xfrm>
          <a:prstGeom prst="roundRect">
            <a:avLst>
              <a:gd name="adj" fmla="val 50000"/>
            </a:avLst>
          </a:prstGeom>
          <a:solidFill>
            <a:srgbClr val="DE2AD5"/>
          </a:solidFill>
          <a:ln>
            <a:solidFill>
              <a:srgbClr val="DE2A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Pluto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: Single Corner Snipped 55">
            <a:extLst>
              <a:ext uri="{FF2B5EF4-FFF2-40B4-BE49-F238E27FC236}">
                <a16:creationId xmlns:a16="http://schemas.microsoft.com/office/drawing/2014/main" id="{0556FE06-F579-9849-8C66-C04515BB6AF0}"/>
              </a:ext>
            </a:extLst>
          </p:cNvPr>
          <p:cNvSpPr/>
          <p:nvPr/>
        </p:nvSpPr>
        <p:spPr>
          <a:xfrm>
            <a:off x="848738" y="989287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Shapes Of Tuck, Pike, Straddle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: Single Corner Snipped 55">
            <a:extLst>
              <a:ext uri="{FF2B5EF4-FFF2-40B4-BE49-F238E27FC236}">
                <a16:creationId xmlns:a16="http://schemas.microsoft.com/office/drawing/2014/main" id="{78E791C9-A718-9D42-AA3A-27DD2C061CAE}"/>
              </a:ext>
            </a:extLst>
          </p:cNvPr>
          <p:cNvSpPr/>
          <p:nvPr/>
        </p:nvSpPr>
        <p:spPr>
          <a:xfrm>
            <a:off x="848738" y="1441028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Rock Back, Sit Up In Straddle &amp; Pike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: Single Corner Snipped 55">
            <a:extLst>
              <a:ext uri="{FF2B5EF4-FFF2-40B4-BE49-F238E27FC236}">
                <a16:creationId xmlns:a16="http://schemas.microsoft.com/office/drawing/2014/main" id="{C2B87157-E347-CC40-84F4-A7B062FC59BF}"/>
              </a:ext>
            </a:extLst>
          </p:cNvPr>
          <p:cNvSpPr/>
          <p:nvPr/>
        </p:nvSpPr>
        <p:spPr>
          <a:xfrm>
            <a:off x="848738" y="1892769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Roll From Dish To Arch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: Single Corner Snipped 55">
            <a:extLst>
              <a:ext uri="{FF2B5EF4-FFF2-40B4-BE49-F238E27FC236}">
                <a16:creationId xmlns:a16="http://schemas.microsoft.com/office/drawing/2014/main" id="{B1F4A15D-1142-9341-89D2-5AC2E879BF6A}"/>
              </a:ext>
            </a:extLst>
          </p:cNvPr>
          <p:cNvSpPr/>
          <p:nvPr/>
        </p:nvSpPr>
        <p:spPr>
          <a:xfrm>
            <a:off x="848738" y="2344510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Lay Down &amp; Show Correct Hand Position For Bridge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Single Corner Snipped 55">
            <a:extLst>
              <a:ext uri="{FF2B5EF4-FFF2-40B4-BE49-F238E27FC236}">
                <a16:creationId xmlns:a16="http://schemas.microsoft.com/office/drawing/2014/main" id="{B6A54E03-854D-4B4E-B6B1-232B3FC76FE2}"/>
              </a:ext>
            </a:extLst>
          </p:cNvPr>
          <p:cNvSpPr/>
          <p:nvPr/>
        </p:nvSpPr>
        <p:spPr>
          <a:xfrm>
            <a:off x="848738" y="2796251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Stand &amp; Roll Back To Show Hand Position For Backward Roll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: Single Corner Snipped 55">
            <a:extLst>
              <a:ext uri="{FF2B5EF4-FFF2-40B4-BE49-F238E27FC236}">
                <a16:creationId xmlns:a16="http://schemas.microsoft.com/office/drawing/2014/main" id="{CC696EE9-A134-A948-A55A-0DECD7F9DA74}"/>
              </a:ext>
            </a:extLst>
          </p:cNvPr>
          <p:cNvSpPr/>
          <p:nvPr/>
        </p:nvSpPr>
        <p:spPr>
          <a:xfrm>
            <a:off x="848738" y="3790187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Hang In Tuck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: Single Corner Snipped 55">
            <a:extLst>
              <a:ext uri="{FF2B5EF4-FFF2-40B4-BE49-F238E27FC236}">
                <a16:creationId xmlns:a16="http://schemas.microsoft.com/office/drawing/2014/main" id="{F1BA9497-B87B-E640-BEA6-074CCF5049A2}"/>
              </a:ext>
            </a:extLst>
          </p:cNvPr>
          <p:cNvSpPr/>
          <p:nvPr/>
        </p:nvSpPr>
        <p:spPr>
          <a:xfrm>
            <a:off x="848738" y="4465191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Walk Forwards On Toe, Stretch Jump Dismount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: Single Corner Snipped 55">
            <a:extLst>
              <a:ext uri="{FF2B5EF4-FFF2-40B4-BE49-F238E27FC236}">
                <a16:creationId xmlns:a16="http://schemas.microsoft.com/office/drawing/2014/main" id="{3B176BB6-CA1B-B64F-992C-A62FC7302573}"/>
              </a:ext>
            </a:extLst>
          </p:cNvPr>
          <p:cNvSpPr/>
          <p:nvPr/>
        </p:nvSpPr>
        <p:spPr>
          <a:xfrm>
            <a:off x="848738" y="5140196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Stretch Jump From Standing On A Springboard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: Single Corner Snipped 55">
            <a:extLst>
              <a:ext uri="{FF2B5EF4-FFF2-40B4-BE49-F238E27FC236}">
                <a16:creationId xmlns:a16="http://schemas.microsoft.com/office/drawing/2014/main" id="{FCA25303-4464-7543-8443-EB8D7ECF1C8A}"/>
              </a:ext>
            </a:extLst>
          </p:cNvPr>
          <p:cNvSpPr/>
          <p:nvPr/>
        </p:nvSpPr>
        <p:spPr>
          <a:xfrm>
            <a:off x="848738" y="5570467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Good Landing Position From A Low Platform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: Single Corner Snipped 55">
            <a:extLst>
              <a:ext uri="{FF2B5EF4-FFF2-40B4-BE49-F238E27FC236}">
                <a16:creationId xmlns:a16="http://schemas.microsoft.com/office/drawing/2014/main" id="{9DE5C9B9-AC2F-E843-B85F-EE9525762F4D}"/>
              </a:ext>
            </a:extLst>
          </p:cNvPr>
          <p:cNvSpPr/>
          <p:nvPr/>
        </p:nvSpPr>
        <p:spPr>
          <a:xfrm>
            <a:off x="848738" y="6004843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Jump In &amp; Out Of A Hoop, Showing Correct Arms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: Single Corner Snipped 55">
            <a:extLst>
              <a:ext uri="{FF2B5EF4-FFF2-40B4-BE49-F238E27FC236}">
                <a16:creationId xmlns:a16="http://schemas.microsoft.com/office/drawing/2014/main" id="{EA337534-F892-6841-B373-E436CC4E4DD5}"/>
              </a:ext>
            </a:extLst>
          </p:cNvPr>
          <p:cNvSpPr/>
          <p:nvPr/>
        </p:nvSpPr>
        <p:spPr>
          <a:xfrm>
            <a:off x="848738" y="6457148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Bunny Hops With Feet And Knees Together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737D5CEC-E07A-5F41-BD5B-6844E69FBA85}"/>
              </a:ext>
            </a:extLst>
          </p:cNvPr>
          <p:cNvSpPr txBox="1"/>
          <p:nvPr/>
        </p:nvSpPr>
        <p:spPr>
          <a:xfrm>
            <a:off x="6609947" y="196028"/>
            <a:ext cx="942975" cy="360045"/>
          </a:xfrm>
          <a:prstGeom prst="rect">
            <a:avLst/>
          </a:prstGeom>
          <a:solidFill>
            <a:schemeClr val="lt1"/>
          </a:solidFill>
          <a:ln w="63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Do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963A6021-7E77-DC43-ABCC-60FE500EDCE3}"/>
              </a:ext>
            </a:extLst>
          </p:cNvPr>
          <p:cNvSpPr txBox="1"/>
          <p:nvPr/>
        </p:nvSpPr>
        <p:spPr>
          <a:xfrm>
            <a:off x="8088396" y="196028"/>
            <a:ext cx="1371600" cy="3524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Do Well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 Box 9">
            <a:extLst>
              <a:ext uri="{FF2B5EF4-FFF2-40B4-BE49-F238E27FC236}">
                <a16:creationId xmlns:a16="http://schemas.microsoft.com/office/drawing/2014/main" id="{E366569A-F6F9-D442-BA01-540DC19A194D}"/>
              </a:ext>
            </a:extLst>
          </p:cNvPr>
          <p:cNvSpPr txBox="1"/>
          <p:nvPr/>
        </p:nvSpPr>
        <p:spPr>
          <a:xfrm>
            <a:off x="9995470" y="196028"/>
            <a:ext cx="962025" cy="3524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Secured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" name="Rectangle: Single Corner Snipped 55">
            <a:extLst>
              <a:ext uri="{FF2B5EF4-FFF2-40B4-BE49-F238E27FC236}">
                <a16:creationId xmlns:a16="http://schemas.microsoft.com/office/drawing/2014/main" id="{1177EAF7-2249-974A-857F-CAEC912A1F7F}"/>
              </a:ext>
            </a:extLst>
          </p:cNvPr>
          <p:cNvSpPr/>
          <p:nvPr/>
        </p:nvSpPr>
        <p:spPr>
          <a:xfrm>
            <a:off x="848738" y="3226522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Forward Roll Down An Incline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Star: 6 Points 10">
            <a:extLst>
              <a:ext uri="{FF2B5EF4-FFF2-40B4-BE49-F238E27FC236}">
                <a16:creationId xmlns:a16="http://schemas.microsoft.com/office/drawing/2014/main" id="{419FE832-0A7F-D645-8D02-8BF4A7B4C206}"/>
              </a:ext>
            </a:extLst>
          </p:cNvPr>
          <p:cNvSpPr/>
          <p:nvPr/>
        </p:nvSpPr>
        <p:spPr>
          <a:xfrm>
            <a:off x="6993609" y="992238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8" name="Star: 6 Points 10">
            <a:extLst>
              <a:ext uri="{FF2B5EF4-FFF2-40B4-BE49-F238E27FC236}">
                <a16:creationId xmlns:a16="http://schemas.microsoft.com/office/drawing/2014/main" id="{9B61F70D-00E7-AC4A-A73E-D93F1FE5EA86}"/>
              </a:ext>
            </a:extLst>
          </p:cNvPr>
          <p:cNvSpPr/>
          <p:nvPr/>
        </p:nvSpPr>
        <p:spPr>
          <a:xfrm>
            <a:off x="8686371" y="98928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9" name="Star: 6 Points 10">
            <a:extLst>
              <a:ext uri="{FF2B5EF4-FFF2-40B4-BE49-F238E27FC236}">
                <a16:creationId xmlns:a16="http://schemas.microsoft.com/office/drawing/2014/main" id="{DC961BFE-F028-1840-BC4B-77C0574866E7}"/>
              </a:ext>
            </a:extLst>
          </p:cNvPr>
          <p:cNvSpPr/>
          <p:nvPr/>
        </p:nvSpPr>
        <p:spPr>
          <a:xfrm>
            <a:off x="10388657" y="99126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0" name="Star: 6 Points 10">
            <a:extLst>
              <a:ext uri="{FF2B5EF4-FFF2-40B4-BE49-F238E27FC236}">
                <a16:creationId xmlns:a16="http://schemas.microsoft.com/office/drawing/2014/main" id="{7D59787E-8505-FB48-B5B3-96D001D70144}"/>
              </a:ext>
            </a:extLst>
          </p:cNvPr>
          <p:cNvSpPr/>
          <p:nvPr/>
        </p:nvSpPr>
        <p:spPr>
          <a:xfrm>
            <a:off x="6993609" y="1443979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1" name="Star: 6 Points 10">
            <a:extLst>
              <a:ext uri="{FF2B5EF4-FFF2-40B4-BE49-F238E27FC236}">
                <a16:creationId xmlns:a16="http://schemas.microsoft.com/office/drawing/2014/main" id="{153C45E3-7EA3-7D46-8FA8-E1C8B73A347D}"/>
              </a:ext>
            </a:extLst>
          </p:cNvPr>
          <p:cNvSpPr/>
          <p:nvPr/>
        </p:nvSpPr>
        <p:spPr>
          <a:xfrm>
            <a:off x="8686371" y="1441028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2" name="Star: 6 Points 10">
            <a:extLst>
              <a:ext uri="{FF2B5EF4-FFF2-40B4-BE49-F238E27FC236}">
                <a16:creationId xmlns:a16="http://schemas.microsoft.com/office/drawing/2014/main" id="{286FFA8C-FC63-CB44-A8EC-59C61565606E}"/>
              </a:ext>
            </a:extLst>
          </p:cNvPr>
          <p:cNvSpPr/>
          <p:nvPr/>
        </p:nvSpPr>
        <p:spPr>
          <a:xfrm>
            <a:off x="10388657" y="1443004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3" name="Star: 6 Points 10">
            <a:extLst>
              <a:ext uri="{FF2B5EF4-FFF2-40B4-BE49-F238E27FC236}">
                <a16:creationId xmlns:a16="http://schemas.microsoft.com/office/drawing/2014/main" id="{9F1113E5-6F0D-5E45-9D8E-CD56BD8A23C9}"/>
              </a:ext>
            </a:extLst>
          </p:cNvPr>
          <p:cNvSpPr/>
          <p:nvPr/>
        </p:nvSpPr>
        <p:spPr>
          <a:xfrm>
            <a:off x="6993609" y="1895720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4" name="Star: 6 Points 10">
            <a:extLst>
              <a:ext uri="{FF2B5EF4-FFF2-40B4-BE49-F238E27FC236}">
                <a16:creationId xmlns:a16="http://schemas.microsoft.com/office/drawing/2014/main" id="{A9A6A02F-409D-DB45-9C14-DC7EAE6E53D5}"/>
              </a:ext>
            </a:extLst>
          </p:cNvPr>
          <p:cNvSpPr/>
          <p:nvPr/>
        </p:nvSpPr>
        <p:spPr>
          <a:xfrm>
            <a:off x="8686371" y="1892769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5" name="Star: 6 Points 10">
            <a:extLst>
              <a:ext uri="{FF2B5EF4-FFF2-40B4-BE49-F238E27FC236}">
                <a16:creationId xmlns:a16="http://schemas.microsoft.com/office/drawing/2014/main" id="{C4E7911F-CE73-0346-9683-EBCD61057CBE}"/>
              </a:ext>
            </a:extLst>
          </p:cNvPr>
          <p:cNvSpPr/>
          <p:nvPr/>
        </p:nvSpPr>
        <p:spPr>
          <a:xfrm>
            <a:off x="10388657" y="1894745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6" name="Star: 6 Points 10">
            <a:extLst>
              <a:ext uri="{FF2B5EF4-FFF2-40B4-BE49-F238E27FC236}">
                <a16:creationId xmlns:a16="http://schemas.microsoft.com/office/drawing/2014/main" id="{50093C91-BE6C-F245-BC10-F521C2B079AA}"/>
              </a:ext>
            </a:extLst>
          </p:cNvPr>
          <p:cNvSpPr/>
          <p:nvPr/>
        </p:nvSpPr>
        <p:spPr>
          <a:xfrm>
            <a:off x="6993609" y="2347461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7" name="Star: 6 Points 10">
            <a:extLst>
              <a:ext uri="{FF2B5EF4-FFF2-40B4-BE49-F238E27FC236}">
                <a16:creationId xmlns:a16="http://schemas.microsoft.com/office/drawing/2014/main" id="{43B34C9F-C72A-C548-8CF8-322CB7ABFA7C}"/>
              </a:ext>
            </a:extLst>
          </p:cNvPr>
          <p:cNvSpPr/>
          <p:nvPr/>
        </p:nvSpPr>
        <p:spPr>
          <a:xfrm>
            <a:off x="8686371" y="2344510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8" name="Star: 6 Points 10">
            <a:extLst>
              <a:ext uri="{FF2B5EF4-FFF2-40B4-BE49-F238E27FC236}">
                <a16:creationId xmlns:a16="http://schemas.microsoft.com/office/drawing/2014/main" id="{7EBB0E47-9B44-CB46-A5AD-984B21FDF81A}"/>
              </a:ext>
            </a:extLst>
          </p:cNvPr>
          <p:cNvSpPr/>
          <p:nvPr/>
        </p:nvSpPr>
        <p:spPr>
          <a:xfrm>
            <a:off x="10388657" y="2346486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9" name="Star: 6 Points 10">
            <a:extLst>
              <a:ext uri="{FF2B5EF4-FFF2-40B4-BE49-F238E27FC236}">
                <a16:creationId xmlns:a16="http://schemas.microsoft.com/office/drawing/2014/main" id="{25ABDB2D-2885-B244-883F-7B307CC30BD4}"/>
              </a:ext>
            </a:extLst>
          </p:cNvPr>
          <p:cNvSpPr/>
          <p:nvPr/>
        </p:nvSpPr>
        <p:spPr>
          <a:xfrm>
            <a:off x="6993609" y="2799202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0" name="Star: 6 Points 10">
            <a:extLst>
              <a:ext uri="{FF2B5EF4-FFF2-40B4-BE49-F238E27FC236}">
                <a16:creationId xmlns:a16="http://schemas.microsoft.com/office/drawing/2014/main" id="{789CE14D-4479-D645-89EF-7090817EE464}"/>
              </a:ext>
            </a:extLst>
          </p:cNvPr>
          <p:cNvSpPr/>
          <p:nvPr/>
        </p:nvSpPr>
        <p:spPr>
          <a:xfrm>
            <a:off x="8686371" y="2796251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1" name="Star: 6 Points 10">
            <a:extLst>
              <a:ext uri="{FF2B5EF4-FFF2-40B4-BE49-F238E27FC236}">
                <a16:creationId xmlns:a16="http://schemas.microsoft.com/office/drawing/2014/main" id="{B5FD4948-9FC6-E942-8E4B-FF70BE8AF7C5}"/>
              </a:ext>
            </a:extLst>
          </p:cNvPr>
          <p:cNvSpPr/>
          <p:nvPr/>
        </p:nvSpPr>
        <p:spPr>
          <a:xfrm>
            <a:off x="10388657" y="279822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2" name="Star: 6 Points 10">
            <a:extLst>
              <a:ext uri="{FF2B5EF4-FFF2-40B4-BE49-F238E27FC236}">
                <a16:creationId xmlns:a16="http://schemas.microsoft.com/office/drawing/2014/main" id="{8B653BDA-CED5-344B-88E4-1DC589D90B80}"/>
              </a:ext>
            </a:extLst>
          </p:cNvPr>
          <p:cNvSpPr/>
          <p:nvPr/>
        </p:nvSpPr>
        <p:spPr>
          <a:xfrm>
            <a:off x="6993609" y="322947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3" name="Star: 6 Points 10">
            <a:extLst>
              <a:ext uri="{FF2B5EF4-FFF2-40B4-BE49-F238E27FC236}">
                <a16:creationId xmlns:a16="http://schemas.microsoft.com/office/drawing/2014/main" id="{38138E55-5036-6E42-BB99-145EB1F4FC20}"/>
              </a:ext>
            </a:extLst>
          </p:cNvPr>
          <p:cNvSpPr/>
          <p:nvPr/>
        </p:nvSpPr>
        <p:spPr>
          <a:xfrm>
            <a:off x="8686371" y="3226522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4" name="Star: 6 Points 10">
            <a:extLst>
              <a:ext uri="{FF2B5EF4-FFF2-40B4-BE49-F238E27FC236}">
                <a16:creationId xmlns:a16="http://schemas.microsoft.com/office/drawing/2014/main" id="{F0475306-C72D-5E49-B3CA-581829BC6FC0}"/>
              </a:ext>
            </a:extLst>
          </p:cNvPr>
          <p:cNvSpPr/>
          <p:nvPr/>
        </p:nvSpPr>
        <p:spPr>
          <a:xfrm>
            <a:off x="10388657" y="3228498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5" name="Star: 6 Points 10">
            <a:extLst>
              <a:ext uri="{FF2B5EF4-FFF2-40B4-BE49-F238E27FC236}">
                <a16:creationId xmlns:a16="http://schemas.microsoft.com/office/drawing/2014/main" id="{656B72B9-58DD-6B4E-B143-7F6D0B89D9B2}"/>
              </a:ext>
            </a:extLst>
          </p:cNvPr>
          <p:cNvSpPr/>
          <p:nvPr/>
        </p:nvSpPr>
        <p:spPr>
          <a:xfrm>
            <a:off x="6993609" y="3793138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6" name="Star: 6 Points 10">
            <a:extLst>
              <a:ext uri="{FF2B5EF4-FFF2-40B4-BE49-F238E27FC236}">
                <a16:creationId xmlns:a16="http://schemas.microsoft.com/office/drawing/2014/main" id="{6201642C-8374-934E-A885-213B615A4120}"/>
              </a:ext>
            </a:extLst>
          </p:cNvPr>
          <p:cNvSpPr/>
          <p:nvPr/>
        </p:nvSpPr>
        <p:spPr>
          <a:xfrm>
            <a:off x="8686371" y="379018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7" name="Star: 6 Points 10">
            <a:extLst>
              <a:ext uri="{FF2B5EF4-FFF2-40B4-BE49-F238E27FC236}">
                <a16:creationId xmlns:a16="http://schemas.microsoft.com/office/drawing/2014/main" id="{DFF7DB56-5388-7F42-9719-A82A44F0CBE3}"/>
              </a:ext>
            </a:extLst>
          </p:cNvPr>
          <p:cNvSpPr/>
          <p:nvPr/>
        </p:nvSpPr>
        <p:spPr>
          <a:xfrm>
            <a:off x="10388657" y="379216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8" name="Star: 6 Points 10">
            <a:extLst>
              <a:ext uri="{FF2B5EF4-FFF2-40B4-BE49-F238E27FC236}">
                <a16:creationId xmlns:a16="http://schemas.microsoft.com/office/drawing/2014/main" id="{F6081EB5-2D52-ED4A-8EBA-798C8653620A}"/>
              </a:ext>
            </a:extLst>
          </p:cNvPr>
          <p:cNvSpPr/>
          <p:nvPr/>
        </p:nvSpPr>
        <p:spPr>
          <a:xfrm>
            <a:off x="6993609" y="4469724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9" name="Star: 6 Points 10">
            <a:extLst>
              <a:ext uri="{FF2B5EF4-FFF2-40B4-BE49-F238E27FC236}">
                <a16:creationId xmlns:a16="http://schemas.microsoft.com/office/drawing/2014/main" id="{6F55DA31-7D71-F14B-830E-941C6B42B54C}"/>
              </a:ext>
            </a:extLst>
          </p:cNvPr>
          <p:cNvSpPr/>
          <p:nvPr/>
        </p:nvSpPr>
        <p:spPr>
          <a:xfrm>
            <a:off x="8686371" y="446677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0" name="Star: 6 Points 10">
            <a:extLst>
              <a:ext uri="{FF2B5EF4-FFF2-40B4-BE49-F238E27FC236}">
                <a16:creationId xmlns:a16="http://schemas.microsoft.com/office/drawing/2014/main" id="{0FB08745-A36A-5645-BD8B-51FD3B8B1E83}"/>
              </a:ext>
            </a:extLst>
          </p:cNvPr>
          <p:cNvSpPr/>
          <p:nvPr/>
        </p:nvSpPr>
        <p:spPr>
          <a:xfrm>
            <a:off x="10388657" y="4468749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1" name="Star: 6 Points 10">
            <a:extLst>
              <a:ext uri="{FF2B5EF4-FFF2-40B4-BE49-F238E27FC236}">
                <a16:creationId xmlns:a16="http://schemas.microsoft.com/office/drawing/2014/main" id="{D5BC4424-3EE7-FA48-9A7E-76FF3146046C}"/>
              </a:ext>
            </a:extLst>
          </p:cNvPr>
          <p:cNvSpPr/>
          <p:nvPr/>
        </p:nvSpPr>
        <p:spPr>
          <a:xfrm>
            <a:off x="6993609" y="514314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2" name="Star: 6 Points 10">
            <a:extLst>
              <a:ext uri="{FF2B5EF4-FFF2-40B4-BE49-F238E27FC236}">
                <a16:creationId xmlns:a16="http://schemas.microsoft.com/office/drawing/2014/main" id="{954A2593-F4A7-124B-9D6A-9FA3316D0A43}"/>
              </a:ext>
            </a:extLst>
          </p:cNvPr>
          <p:cNvSpPr/>
          <p:nvPr/>
        </p:nvSpPr>
        <p:spPr>
          <a:xfrm>
            <a:off x="8686371" y="5140196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3" name="Star: 6 Points 10">
            <a:extLst>
              <a:ext uri="{FF2B5EF4-FFF2-40B4-BE49-F238E27FC236}">
                <a16:creationId xmlns:a16="http://schemas.microsoft.com/office/drawing/2014/main" id="{17D8F386-43FA-5B4E-8251-C3EB1CC46904}"/>
              </a:ext>
            </a:extLst>
          </p:cNvPr>
          <p:cNvSpPr/>
          <p:nvPr/>
        </p:nvSpPr>
        <p:spPr>
          <a:xfrm>
            <a:off x="10388657" y="5142172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4" name="Star: 6 Points 10">
            <a:extLst>
              <a:ext uri="{FF2B5EF4-FFF2-40B4-BE49-F238E27FC236}">
                <a16:creationId xmlns:a16="http://schemas.microsoft.com/office/drawing/2014/main" id="{8B2C7405-B20F-FF4B-B297-D6602AC93C87}"/>
              </a:ext>
            </a:extLst>
          </p:cNvPr>
          <p:cNvSpPr/>
          <p:nvPr/>
        </p:nvSpPr>
        <p:spPr>
          <a:xfrm>
            <a:off x="6993609" y="5573418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5" name="Star: 6 Points 10">
            <a:extLst>
              <a:ext uri="{FF2B5EF4-FFF2-40B4-BE49-F238E27FC236}">
                <a16:creationId xmlns:a16="http://schemas.microsoft.com/office/drawing/2014/main" id="{F33426A4-E7E5-6A43-B359-E3262AB650A7}"/>
              </a:ext>
            </a:extLst>
          </p:cNvPr>
          <p:cNvSpPr/>
          <p:nvPr/>
        </p:nvSpPr>
        <p:spPr>
          <a:xfrm>
            <a:off x="8686371" y="557046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6" name="Star: 6 Points 10">
            <a:extLst>
              <a:ext uri="{FF2B5EF4-FFF2-40B4-BE49-F238E27FC236}">
                <a16:creationId xmlns:a16="http://schemas.microsoft.com/office/drawing/2014/main" id="{C4429542-E02E-3A43-92B8-FFA4C3B5FD26}"/>
              </a:ext>
            </a:extLst>
          </p:cNvPr>
          <p:cNvSpPr/>
          <p:nvPr/>
        </p:nvSpPr>
        <p:spPr>
          <a:xfrm>
            <a:off x="10388657" y="557244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7" name="Star: 6 Points 10">
            <a:extLst>
              <a:ext uri="{FF2B5EF4-FFF2-40B4-BE49-F238E27FC236}">
                <a16:creationId xmlns:a16="http://schemas.microsoft.com/office/drawing/2014/main" id="{5352CFED-2C1C-7C4E-9404-F46BC1894BC2}"/>
              </a:ext>
            </a:extLst>
          </p:cNvPr>
          <p:cNvSpPr/>
          <p:nvPr/>
        </p:nvSpPr>
        <p:spPr>
          <a:xfrm>
            <a:off x="6993609" y="6009376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8" name="Star: 6 Points 10">
            <a:extLst>
              <a:ext uri="{FF2B5EF4-FFF2-40B4-BE49-F238E27FC236}">
                <a16:creationId xmlns:a16="http://schemas.microsoft.com/office/drawing/2014/main" id="{1BBB332F-4425-D14D-8C40-78B1C4654A8B}"/>
              </a:ext>
            </a:extLst>
          </p:cNvPr>
          <p:cNvSpPr/>
          <p:nvPr/>
        </p:nvSpPr>
        <p:spPr>
          <a:xfrm>
            <a:off x="8686371" y="6006425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9" name="Star: 6 Points 10">
            <a:extLst>
              <a:ext uri="{FF2B5EF4-FFF2-40B4-BE49-F238E27FC236}">
                <a16:creationId xmlns:a16="http://schemas.microsoft.com/office/drawing/2014/main" id="{A2CE5BB6-BBC8-734B-A43D-341A8B4A999E}"/>
              </a:ext>
            </a:extLst>
          </p:cNvPr>
          <p:cNvSpPr/>
          <p:nvPr/>
        </p:nvSpPr>
        <p:spPr>
          <a:xfrm>
            <a:off x="10388657" y="6008401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0" name="Star: 6 Points 10">
            <a:extLst>
              <a:ext uri="{FF2B5EF4-FFF2-40B4-BE49-F238E27FC236}">
                <a16:creationId xmlns:a16="http://schemas.microsoft.com/office/drawing/2014/main" id="{E1BEBE77-C73B-BB4E-B991-3177587EA5CE}"/>
              </a:ext>
            </a:extLst>
          </p:cNvPr>
          <p:cNvSpPr/>
          <p:nvPr/>
        </p:nvSpPr>
        <p:spPr>
          <a:xfrm>
            <a:off x="6993609" y="6457148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1" name="Star: 6 Points 10">
            <a:extLst>
              <a:ext uri="{FF2B5EF4-FFF2-40B4-BE49-F238E27FC236}">
                <a16:creationId xmlns:a16="http://schemas.microsoft.com/office/drawing/2014/main" id="{A1D8ED49-9554-6147-BEE5-09360386BD13}"/>
              </a:ext>
            </a:extLst>
          </p:cNvPr>
          <p:cNvSpPr/>
          <p:nvPr/>
        </p:nvSpPr>
        <p:spPr>
          <a:xfrm>
            <a:off x="8686371" y="645419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2" name="Star: 6 Points 10">
            <a:extLst>
              <a:ext uri="{FF2B5EF4-FFF2-40B4-BE49-F238E27FC236}">
                <a16:creationId xmlns:a16="http://schemas.microsoft.com/office/drawing/2014/main" id="{2B66E316-03C9-9544-980E-958B11E8A1A4}"/>
              </a:ext>
            </a:extLst>
          </p:cNvPr>
          <p:cNvSpPr/>
          <p:nvPr/>
        </p:nvSpPr>
        <p:spPr>
          <a:xfrm>
            <a:off x="10388657" y="645617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99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11333</TotalTime>
  <Words>100</Words>
  <Application>Microsoft Macintosh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LEGGE</dc:creator>
  <cp:lastModifiedBy>JESSICA LEGGE</cp:lastModifiedBy>
  <cp:revision>12</cp:revision>
  <cp:lastPrinted>2021-10-21T12:08:15Z</cp:lastPrinted>
  <dcterms:created xsi:type="dcterms:W3CDTF">2021-10-07T16:56:27Z</dcterms:created>
  <dcterms:modified xsi:type="dcterms:W3CDTF">2021-11-15T21:38:42Z</dcterms:modified>
</cp:coreProperties>
</file>