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911727" y="2082447"/>
            <a:ext cx="2748012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183754" y="3757180"/>
            <a:ext cx="557048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36584" y="4487543"/>
            <a:ext cx="843771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-396932" y="5776522"/>
            <a:ext cx="1712070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Saturn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Forward Roll With Straight Legs To Stand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Small Kick Towards Handstand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Bridge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Teddy Bear Roll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Shoulder Stand Without Hips Supported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7991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Jump To Chin Up and Hold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738" y="446967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Tuck Balance, Walk On Toes To The End, Tuck Jump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: Single Corner Snipped 55">
            <a:extLst>
              <a:ext uri="{FF2B5EF4-FFF2-40B4-BE49-F238E27FC236}">
                <a16:creationId xmlns:a16="http://schemas.microsoft.com/office/drawing/2014/main" id="{3B176BB6-CA1B-B64F-992C-A62FC7302573}"/>
              </a:ext>
            </a:extLst>
          </p:cNvPr>
          <p:cNvSpPr/>
          <p:nvPr/>
        </p:nvSpPr>
        <p:spPr>
          <a:xfrm>
            <a:off x="848738" y="5140196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 Immediate Stretch Jump Off Low Platform With Run</a:t>
            </a:r>
          </a:p>
        </p:txBody>
      </p:sp>
      <p:sp>
        <p:nvSpPr>
          <p:cNvPr id="25" name="Rectangle: Single Corner Snipped 55">
            <a:extLst>
              <a:ext uri="{FF2B5EF4-FFF2-40B4-BE49-F238E27FC236}">
                <a16:creationId xmlns:a16="http://schemas.microsoft.com/office/drawing/2014/main" id="{FCA25303-4464-7543-8443-EB8D7ECF1C8A}"/>
              </a:ext>
            </a:extLst>
          </p:cNvPr>
          <p:cNvSpPr/>
          <p:nvPr/>
        </p:nvSpPr>
        <p:spPr>
          <a:xfrm>
            <a:off x="848738" y="557046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Squat On Immediate Tuck Jump Off Low Platform With Run</a:t>
            </a:r>
            <a:endParaRPr lang="en-GB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Jump Half Turn On Trampette With Run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On, Stand, Stretch Jump Off Normal Vault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387967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10594612" y="196029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Star: 6 Points 10">
            <a:extLst>
              <a:ext uri="{FF2B5EF4-FFF2-40B4-BE49-F238E27FC236}">
                <a16:creationId xmlns:a16="http://schemas.microsoft.com/office/drawing/2014/main" id="{E3419B68-3A93-434A-8138-17918EBD9031}"/>
              </a:ext>
            </a:extLst>
          </p:cNvPr>
          <p:cNvSpPr/>
          <p:nvPr/>
        </p:nvSpPr>
        <p:spPr>
          <a:xfrm>
            <a:off x="6890934" y="8845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Star: 6 Points 10">
            <a:extLst>
              <a:ext uri="{FF2B5EF4-FFF2-40B4-BE49-F238E27FC236}">
                <a16:creationId xmlns:a16="http://schemas.microsoft.com/office/drawing/2014/main" id="{C1DBCD8C-754C-914A-8EC5-2907425CB332}"/>
              </a:ext>
            </a:extLst>
          </p:cNvPr>
          <p:cNvSpPr/>
          <p:nvPr/>
        </p:nvSpPr>
        <p:spPr>
          <a:xfrm>
            <a:off x="6890934" y="136076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Star: 6 Points 10">
            <a:extLst>
              <a:ext uri="{FF2B5EF4-FFF2-40B4-BE49-F238E27FC236}">
                <a16:creationId xmlns:a16="http://schemas.microsoft.com/office/drawing/2014/main" id="{140D2184-504C-1848-977F-F9BD48274FC4}"/>
              </a:ext>
            </a:extLst>
          </p:cNvPr>
          <p:cNvSpPr/>
          <p:nvPr/>
        </p:nvSpPr>
        <p:spPr>
          <a:xfrm>
            <a:off x="6890934" y="18403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Star: 6 Points 10">
            <a:extLst>
              <a:ext uri="{FF2B5EF4-FFF2-40B4-BE49-F238E27FC236}">
                <a16:creationId xmlns:a16="http://schemas.microsoft.com/office/drawing/2014/main" id="{7E7E6305-B8CC-6943-8D07-4803C408873D}"/>
              </a:ext>
            </a:extLst>
          </p:cNvPr>
          <p:cNvSpPr/>
          <p:nvPr/>
        </p:nvSpPr>
        <p:spPr>
          <a:xfrm>
            <a:off x="6890934" y="278199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1" name="Star: 6 Points 10">
            <a:extLst>
              <a:ext uri="{FF2B5EF4-FFF2-40B4-BE49-F238E27FC236}">
                <a16:creationId xmlns:a16="http://schemas.microsoft.com/office/drawing/2014/main" id="{BFE1D815-530F-8640-A90A-D41172BB8AF9}"/>
              </a:ext>
            </a:extLst>
          </p:cNvPr>
          <p:cNvSpPr/>
          <p:nvPr/>
        </p:nvSpPr>
        <p:spPr>
          <a:xfrm>
            <a:off x="6890934" y="232414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2" name="Star: 6 Points 10">
            <a:extLst>
              <a:ext uri="{FF2B5EF4-FFF2-40B4-BE49-F238E27FC236}">
                <a16:creationId xmlns:a16="http://schemas.microsoft.com/office/drawing/2014/main" id="{B2D7F76F-EB76-D642-826F-00E510913C49}"/>
              </a:ext>
            </a:extLst>
          </p:cNvPr>
          <p:cNvSpPr/>
          <p:nvPr/>
        </p:nvSpPr>
        <p:spPr>
          <a:xfrm>
            <a:off x="8932630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Star: 6 Points 10">
            <a:extLst>
              <a:ext uri="{FF2B5EF4-FFF2-40B4-BE49-F238E27FC236}">
                <a16:creationId xmlns:a16="http://schemas.microsoft.com/office/drawing/2014/main" id="{23771025-6438-0441-B947-0B54B051F5DC}"/>
              </a:ext>
            </a:extLst>
          </p:cNvPr>
          <p:cNvSpPr/>
          <p:nvPr/>
        </p:nvSpPr>
        <p:spPr>
          <a:xfrm>
            <a:off x="8932630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4" name="Star: 6 Points 10">
            <a:extLst>
              <a:ext uri="{FF2B5EF4-FFF2-40B4-BE49-F238E27FC236}">
                <a16:creationId xmlns:a16="http://schemas.microsoft.com/office/drawing/2014/main" id="{E709AC7E-056C-3943-BE5E-B83F67281DA4}"/>
              </a:ext>
            </a:extLst>
          </p:cNvPr>
          <p:cNvSpPr/>
          <p:nvPr/>
        </p:nvSpPr>
        <p:spPr>
          <a:xfrm>
            <a:off x="8932630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Star: 6 Points 10">
            <a:extLst>
              <a:ext uri="{FF2B5EF4-FFF2-40B4-BE49-F238E27FC236}">
                <a16:creationId xmlns:a16="http://schemas.microsoft.com/office/drawing/2014/main" id="{468A5B9E-7A6E-9E4C-808A-66D86988C3C3}"/>
              </a:ext>
            </a:extLst>
          </p:cNvPr>
          <p:cNvSpPr/>
          <p:nvPr/>
        </p:nvSpPr>
        <p:spPr>
          <a:xfrm>
            <a:off x="8932630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Star: 6 Points 10">
            <a:extLst>
              <a:ext uri="{FF2B5EF4-FFF2-40B4-BE49-F238E27FC236}">
                <a16:creationId xmlns:a16="http://schemas.microsoft.com/office/drawing/2014/main" id="{339A85C3-B915-4B4E-A7E2-486D63BE1E4F}"/>
              </a:ext>
            </a:extLst>
          </p:cNvPr>
          <p:cNvSpPr/>
          <p:nvPr/>
        </p:nvSpPr>
        <p:spPr>
          <a:xfrm>
            <a:off x="8932630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7" name="Star: 6 Points 10">
            <a:extLst>
              <a:ext uri="{FF2B5EF4-FFF2-40B4-BE49-F238E27FC236}">
                <a16:creationId xmlns:a16="http://schemas.microsoft.com/office/drawing/2014/main" id="{303E4F09-250F-8A43-8FEA-63BDB304F4BB}"/>
              </a:ext>
            </a:extLst>
          </p:cNvPr>
          <p:cNvSpPr/>
          <p:nvPr/>
        </p:nvSpPr>
        <p:spPr>
          <a:xfrm>
            <a:off x="10974326" y="88228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Star: 6 Points 10">
            <a:extLst>
              <a:ext uri="{FF2B5EF4-FFF2-40B4-BE49-F238E27FC236}">
                <a16:creationId xmlns:a16="http://schemas.microsoft.com/office/drawing/2014/main" id="{1A12428C-7266-A84B-84F4-2576E2C34C97}"/>
              </a:ext>
            </a:extLst>
          </p:cNvPr>
          <p:cNvSpPr/>
          <p:nvPr/>
        </p:nvSpPr>
        <p:spPr>
          <a:xfrm>
            <a:off x="10974326" y="135853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9" name="Star: 6 Points 10">
            <a:extLst>
              <a:ext uri="{FF2B5EF4-FFF2-40B4-BE49-F238E27FC236}">
                <a16:creationId xmlns:a16="http://schemas.microsoft.com/office/drawing/2014/main" id="{65C685E5-B535-9049-988D-2944C1042C07}"/>
              </a:ext>
            </a:extLst>
          </p:cNvPr>
          <p:cNvSpPr/>
          <p:nvPr/>
        </p:nvSpPr>
        <p:spPr>
          <a:xfrm>
            <a:off x="10974326" y="1838150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0" name="Star: 6 Points 10">
            <a:extLst>
              <a:ext uri="{FF2B5EF4-FFF2-40B4-BE49-F238E27FC236}">
                <a16:creationId xmlns:a16="http://schemas.microsoft.com/office/drawing/2014/main" id="{7533A7B7-84A0-5F40-95D6-3118A7ACBBD6}"/>
              </a:ext>
            </a:extLst>
          </p:cNvPr>
          <p:cNvSpPr/>
          <p:nvPr/>
        </p:nvSpPr>
        <p:spPr>
          <a:xfrm>
            <a:off x="10974326" y="277976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1" name="Star: 6 Points 10">
            <a:extLst>
              <a:ext uri="{FF2B5EF4-FFF2-40B4-BE49-F238E27FC236}">
                <a16:creationId xmlns:a16="http://schemas.microsoft.com/office/drawing/2014/main" id="{915016F8-C8DE-9747-8AB7-830CE77A8E1D}"/>
              </a:ext>
            </a:extLst>
          </p:cNvPr>
          <p:cNvSpPr/>
          <p:nvPr/>
        </p:nvSpPr>
        <p:spPr>
          <a:xfrm>
            <a:off x="10974326" y="232191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2" name="Star: 6 Points 10">
            <a:extLst>
              <a:ext uri="{FF2B5EF4-FFF2-40B4-BE49-F238E27FC236}">
                <a16:creationId xmlns:a16="http://schemas.microsoft.com/office/drawing/2014/main" id="{96DD8AAA-820C-8A4F-8595-13EFFBF0547D}"/>
              </a:ext>
            </a:extLst>
          </p:cNvPr>
          <p:cNvSpPr/>
          <p:nvPr/>
        </p:nvSpPr>
        <p:spPr>
          <a:xfrm>
            <a:off x="6890934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3" name="Star: 6 Points 10">
            <a:extLst>
              <a:ext uri="{FF2B5EF4-FFF2-40B4-BE49-F238E27FC236}">
                <a16:creationId xmlns:a16="http://schemas.microsoft.com/office/drawing/2014/main" id="{7987E975-7C62-0343-92E6-0F7071FE40F1}"/>
              </a:ext>
            </a:extLst>
          </p:cNvPr>
          <p:cNvSpPr/>
          <p:nvPr/>
        </p:nvSpPr>
        <p:spPr>
          <a:xfrm>
            <a:off x="6890934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4" name="Star: 6 Points 10">
            <a:extLst>
              <a:ext uri="{FF2B5EF4-FFF2-40B4-BE49-F238E27FC236}">
                <a16:creationId xmlns:a16="http://schemas.microsoft.com/office/drawing/2014/main" id="{6E52D5E6-70CC-B14E-A6AC-7542785B2805}"/>
              </a:ext>
            </a:extLst>
          </p:cNvPr>
          <p:cNvSpPr/>
          <p:nvPr/>
        </p:nvSpPr>
        <p:spPr>
          <a:xfrm>
            <a:off x="6890934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Star: 6 Points 10">
            <a:extLst>
              <a:ext uri="{FF2B5EF4-FFF2-40B4-BE49-F238E27FC236}">
                <a16:creationId xmlns:a16="http://schemas.microsoft.com/office/drawing/2014/main" id="{34043E64-C122-1543-B757-57CFFA01DF8A}"/>
              </a:ext>
            </a:extLst>
          </p:cNvPr>
          <p:cNvSpPr/>
          <p:nvPr/>
        </p:nvSpPr>
        <p:spPr>
          <a:xfrm>
            <a:off x="6890934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Star: 6 Points 10">
            <a:extLst>
              <a:ext uri="{FF2B5EF4-FFF2-40B4-BE49-F238E27FC236}">
                <a16:creationId xmlns:a16="http://schemas.microsoft.com/office/drawing/2014/main" id="{EFA03CDE-417C-574D-B904-A78274AAEE33}"/>
              </a:ext>
            </a:extLst>
          </p:cNvPr>
          <p:cNvSpPr/>
          <p:nvPr/>
        </p:nvSpPr>
        <p:spPr>
          <a:xfrm>
            <a:off x="8932630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7" name="Star: 6 Points 10">
            <a:extLst>
              <a:ext uri="{FF2B5EF4-FFF2-40B4-BE49-F238E27FC236}">
                <a16:creationId xmlns:a16="http://schemas.microsoft.com/office/drawing/2014/main" id="{3C655243-2E1A-084B-8E34-64AA43D3D906}"/>
              </a:ext>
            </a:extLst>
          </p:cNvPr>
          <p:cNvSpPr/>
          <p:nvPr/>
        </p:nvSpPr>
        <p:spPr>
          <a:xfrm>
            <a:off x="8932630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8" name="Star: 6 Points 10">
            <a:extLst>
              <a:ext uri="{FF2B5EF4-FFF2-40B4-BE49-F238E27FC236}">
                <a16:creationId xmlns:a16="http://schemas.microsoft.com/office/drawing/2014/main" id="{55C922AB-E207-9D4C-8639-3F5298A2E9B4}"/>
              </a:ext>
            </a:extLst>
          </p:cNvPr>
          <p:cNvSpPr/>
          <p:nvPr/>
        </p:nvSpPr>
        <p:spPr>
          <a:xfrm>
            <a:off x="8932630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9" name="Star: 6 Points 10">
            <a:extLst>
              <a:ext uri="{FF2B5EF4-FFF2-40B4-BE49-F238E27FC236}">
                <a16:creationId xmlns:a16="http://schemas.microsoft.com/office/drawing/2014/main" id="{E0CEC87A-D39E-634F-B65E-0B85C53B299A}"/>
              </a:ext>
            </a:extLst>
          </p:cNvPr>
          <p:cNvSpPr/>
          <p:nvPr/>
        </p:nvSpPr>
        <p:spPr>
          <a:xfrm>
            <a:off x="8932630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0" name="Star: 6 Points 10">
            <a:extLst>
              <a:ext uri="{FF2B5EF4-FFF2-40B4-BE49-F238E27FC236}">
                <a16:creationId xmlns:a16="http://schemas.microsoft.com/office/drawing/2014/main" id="{1AAC782D-3C59-334D-8A93-5A5CD1084CE0}"/>
              </a:ext>
            </a:extLst>
          </p:cNvPr>
          <p:cNvSpPr/>
          <p:nvPr/>
        </p:nvSpPr>
        <p:spPr>
          <a:xfrm>
            <a:off x="10974326" y="494907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1" name="Star: 6 Points 10">
            <a:extLst>
              <a:ext uri="{FF2B5EF4-FFF2-40B4-BE49-F238E27FC236}">
                <a16:creationId xmlns:a16="http://schemas.microsoft.com/office/drawing/2014/main" id="{8BA8ACB5-A767-7246-9D20-506277EFACD2}"/>
              </a:ext>
            </a:extLst>
          </p:cNvPr>
          <p:cNvSpPr/>
          <p:nvPr/>
        </p:nvSpPr>
        <p:spPr>
          <a:xfrm>
            <a:off x="10974326" y="5428691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2" name="Star: 6 Points 10">
            <a:extLst>
              <a:ext uri="{FF2B5EF4-FFF2-40B4-BE49-F238E27FC236}">
                <a16:creationId xmlns:a16="http://schemas.microsoft.com/office/drawing/2014/main" id="{360A27B8-683F-494F-BB92-F40EFC24B0F2}"/>
              </a:ext>
            </a:extLst>
          </p:cNvPr>
          <p:cNvSpPr/>
          <p:nvPr/>
        </p:nvSpPr>
        <p:spPr>
          <a:xfrm>
            <a:off x="10974326" y="6370302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3" name="Star: 6 Points 10">
            <a:extLst>
              <a:ext uri="{FF2B5EF4-FFF2-40B4-BE49-F238E27FC236}">
                <a16:creationId xmlns:a16="http://schemas.microsoft.com/office/drawing/2014/main" id="{A8804CC3-8DA8-D843-9E7A-AB516398B268}"/>
              </a:ext>
            </a:extLst>
          </p:cNvPr>
          <p:cNvSpPr/>
          <p:nvPr/>
        </p:nvSpPr>
        <p:spPr>
          <a:xfrm>
            <a:off x="10974326" y="5912453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4" name="Star: 6 Points 10">
            <a:extLst>
              <a:ext uri="{FF2B5EF4-FFF2-40B4-BE49-F238E27FC236}">
                <a16:creationId xmlns:a16="http://schemas.microsoft.com/office/drawing/2014/main" id="{2F11BC68-126A-8942-80AF-BBA232FFA50B}"/>
              </a:ext>
            </a:extLst>
          </p:cNvPr>
          <p:cNvSpPr/>
          <p:nvPr/>
        </p:nvSpPr>
        <p:spPr>
          <a:xfrm>
            <a:off x="6890934" y="327134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5" name="Star: 6 Points 10">
            <a:extLst>
              <a:ext uri="{FF2B5EF4-FFF2-40B4-BE49-F238E27FC236}">
                <a16:creationId xmlns:a16="http://schemas.microsoft.com/office/drawing/2014/main" id="{48E6B7C0-49FE-D840-A4B7-F2902B60D889}"/>
              </a:ext>
            </a:extLst>
          </p:cNvPr>
          <p:cNvSpPr/>
          <p:nvPr/>
        </p:nvSpPr>
        <p:spPr>
          <a:xfrm>
            <a:off x="8932630" y="327134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6" name="Star: 6 Points 10">
            <a:extLst>
              <a:ext uri="{FF2B5EF4-FFF2-40B4-BE49-F238E27FC236}">
                <a16:creationId xmlns:a16="http://schemas.microsoft.com/office/drawing/2014/main" id="{C27D2E35-F2C2-0F4D-B1A2-C1E6C1813E45}"/>
              </a:ext>
            </a:extLst>
          </p:cNvPr>
          <p:cNvSpPr/>
          <p:nvPr/>
        </p:nvSpPr>
        <p:spPr>
          <a:xfrm>
            <a:off x="10974326" y="326083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7" name="Star: 6 Points 10">
            <a:extLst>
              <a:ext uri="{FF2B5EF4-FFF2-40B4-BE49-F238E27FC236}">
                <a16:creationId xmlns:a16="http://schemas.microsoft.com/office/drawing/2014/main" id="{D322BAE4-F7A5-424B-8A21-5525C0ABE047}"/>
              </a:ext>
            </a:extLst>
          </p:cNvPr>
          <p:cNvSpPr/>
          <p:nvPr/>
        </p:nvSpPr>
        <p:spPr>
          <a:xfrm>
            <a:off x="6890934" y="438813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8" name="Star: 6 Points 10">
            <a:extLst>
              <a:ext uri="{FF2B5EF4-FFF2-40B4-BE49-F238E27FC236}">
                <a16:creationId xmlns:a16="http://schemas.microsoft.com/office/drawing/2014/main" id="{F34FF3E8-36B1-8549-9411-FFCADA7EA513}"/>
              </a:ext>
            </a:extLst>
          </p:cNvPr>
          <p:cNvSpPr/>
          <p:nvPr/>
        </p:nvSpPr>
        <p:spPr>
          <a:xfrm>
            <a:off x="8932630" y="43841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9" name="Star: 6 Points 10">
            <a:extLst>
              <a:ext uri="{FF2B5EF4-FFF2-40B4-BE49-F238E27FC236}">
                <a16:creationId xmlns:a16="http://schemas.microsoft.com/office/drawing/2014/main" id="{683279A7-56AA-634A-9EDF-A431713B2C6C}"/>
              </a:ext>
            </a:extLst>
          </p:cNvPr>
          <p:cNvSpPr/>
          <p:nvPr/>
        </p:nvSpPr>
        <p:spPr>
          <a:xfrm>
            <a:off x="10974326" y="438411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0" name="Rectangle: Single Corner Snipped 55">
            <a:extLst>
              <a:ext uri="{FF2B5EF4-FFF2-40B4-BE49-F238E27FC236}">
                <a16:creationId xmlns:a16="http://schemas.microsoft.com/office/drawing/2014/main" id="{EE423109-572B-9B45-8AF7-14CC33F56206}"/>
              </a:ext>
            </a:extLst>
          </p:cNvPr>
          <p:cNvSpPr/>
          <p:nvPr/>
        </p:nvSpPr>
        <p:spPr>
          <a:xfrm>
            <a:off x="848738" y="3247992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Frog Balance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Star: 6 Points 10">
            <a:extLst>
              <a:ext uri="{FF2B5EF4-FFF2-40B4-BE49-F238E27FC236}">
                <a16:creationId xmlns:a16="http://schemas.microsoft.com/office/drawing/2014/main" id="{2DC20740-D9E7-CE40-8EF9-F4AFB33A5359}"/>
              </a:ext>
            </a:extLst>
          </p:cNvPr>
          <p:cNvSpPr/>
          <p:nvPr/>
        </p:nvSpPr>
        <p:spPr>
          <a:xfrm>
            <a:off x="6890934" y="3806789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2" name="Star: 6 Points 10">
            <a:extLst>
              <a:ext uri="{FF2B5EF4-FFF2-40B4-BE49-F238E27FC236}">
                <a16:creationId xmlns:a16="http://schemas.microsoft.com/office/drawing/2014/main" id="{8950703F-98DB-5D47-BE80-B24206DDEA55}"/>
              </a:ext>
            </a:extLst>
          </p:cNvPr>
          <p:cNvSpPr/>
          <p:nvPr/>
        </p:nvSpPr>
        <p:spPr>
          <a:xfrm>
            <a:off x="8932630" y="380276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3" name="Star: 6 Points 10">
            <a:extLst>
              <a:ext uri="{FF2B5EF4-FFF2-40B4-BE49-F238E27FC236}">
                <a16:creationId xmlns:a16="http://schemas.microsoft.com/office/drawing/2014/main" id="{40228BAB-CD5D-8F4B-BB4C-84277DF90CCB}"/>
              </a:ext>
            </a:extLst>
          </p:cNvPr>
          <p:cNvSpPr/>
          <p:nvPr/>
        </p:nvSpPr>
        <p:spPr>
          <a:xfrm>
            <a:off x="10974326" y="3802768"/>
            <a:ext cx="381000" cy="476250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11357</TotalTime>
  <Words>88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9</cp:revision>
  <dcterms:created xsi:type="dcterms:W3CDTF">2021-10-07T16:56:27Z</dcterms:created>
  <dcterms:modified xsi:type="dcterms:W3CDTF">2021-10-17T17:03:23Z</dcterms:modified>
</cp:coreProperties>
</file>