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3" r:id="rId2"/>
    <p:sldId id="256" r:id="rId3"/>
    <p:sldId id="257" r:id="rId4"/>
    <p:sldId id="258" r:id="rId5"/>
    <p:sldId id="259" r:id="rId6"/>
    <p:sldId id="291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87" r:id="rId16"/>
    <p:sldId id="28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9" r:id="rId36"/>
    <p:sldId id="29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A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1BA5-4D94-47E2-AC3C-571AAEB9B779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05FEE-9D71-4775-AF84-D1EF33161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22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EE736-49D8-41E1-86B3-E8E3872D6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5094D-9B5C-4FD9-A559-B195E3AA2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EC7A7-CBED-4301-BBCB-1760FD094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A635C-B811-44D2-8252-BBBE770F9ACF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FD5A0-5C40-4903-AF21-B4726F14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E8D4E-136F-4753-9BCB-B4C9D00A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8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DCB4C-B368-4E70-9B51-46C737A3A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75783D-266B-4527-8363-4626CEECB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21771-9234-40E3-B4CE-E5D2E059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5243-2EC6-47AC-B29C-8AF2583D99FD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B41D0-77C0-4202-894F-79920EB5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E83B1-DF49-4545-A6B8-532B8E9B0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7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7BC38C-0E5F-45E1-AD55-09637C1C7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9036E-3FB2-4C61-A52B-9E310F91C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E6836-FBAE-401C-B819-F32F3B2A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261D-615F-4B34-A212-B5B146F162C5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F3C64-7414-494A-B639-13C9EEF4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53BDC-1036-4A84-80E1-777ED750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20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24C1F-6A38-4A4F-BFDC-FC734E8E9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DAF5A-41D6-4E21-B432-6EA8182C5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37E33-2272-4B98-B019-0EEC8E690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372F-9BC2-4817-830E-8E65069EC0EB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4548C-C8B7-4F33-AE0C-DE0ED6ED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24B25-4798-4C5D-9D93-A8A5B7A2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63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F9428-4230-49C8-989F-B64FBB42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204B2-1905-487C-AC7B-E712FCCA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05CD3-B8D2-4CD5-8B38-08AA9FB10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3CF9-709B-42DE-B1EE-8A93512E0D72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82E5D-854B-4BB4-B169-95FF7E6E4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A2BE7-FC04-4B32-9AE0-984ACBC3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7F1A3-6F52-405F-A827-BAADC5793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8CB3E-7D5D-4670-ABFE-5B37944C7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742FB-7F83-4FB2-921E-A93095B00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CC44D-3608-4E4F-BFA9-CF9E886C5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453C-18C3-446A-9CA5-182898CB4BA5}" type="datetime1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85057-22C0-4BEB-8945-B5BFB633A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3929B-1EEA-41D5-832F-9E5EB5586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85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6EAB7-4786-4BDA-BA50-B23C2E9C9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2CCFE-E8F4-4512-8AB4-848620530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998F2-07F5-4134-9713-33B32398A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A1B0D-4894-48EC-8828-D46AFCAFFC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2A76F1-A27F-49D7-8C7C-B8C325E746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36B480-741B-4B75-9087-0F5C49330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DCD7E-9A96-41B7-9456-B9A4F22911E9}" type="datetime1">
              <a:rPr lang="en-US" smtClean="0"/>
              <a:t>11/11/2019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A25C70-58A1-466F-BC3E-EFE627BD1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090CB9-02AE-4F65-B333-DA25DFD45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80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81C7B-8720-4262-A62C-57716091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582F3-41D5-490D-B59C-BED62195B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576C-1F6E-4BE3-8C94-A6D67C35ED9B}" type="datetime1">
              <a:rPr lang="en-US" smtClean="0"/>
              <a:t>11/11/2019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F4BD1-084A-4B25-B6EC-6BA034BD8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30DD8-E347-4D77-8CE4-E0772B0D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6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D97251-E835-4021-9D34-20413C86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4B69-A497-43E0-94BA-072450D7290E}" type="datetime1">
              <a:rPr lang="en-US" smtClean="0"/>
              <a:t>11/11/2019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6FA39F-0757-4C38-B06B-135539BB4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336C5-FA18-4BA3-924B-892CDC4CC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09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DD60-82B4-40E1-812F-B6821723C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A43ED-F24F-4CB3-9321-F29A39B9F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72D7C-E713-4A04-9C27-B59B02427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F7D16-64E4-4DE5-A8C8-41E601F4B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02DE-FC20-4FAA-97B4-CC5B7581C9F9}" type="datetime1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4143D-6ECA-4617-88E6-B042B25FC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3E621-2E69-4C98-8B81-E088FE62E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1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E327F-6B6C-44CB-829E-0C614DE52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9E66A3-5F4B-44E9-82F2-45856586FA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FF231B-8E53-4271-BB5A-8065D5CC4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7FBC1-3761-4AAE-A723-3BBA83701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B551-108C-4D54-B9A3-A4690BC76361}" type="datetime1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B16C1-2469-4E1F-8625-B9013516C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C920A-C00C-428E-98F5-5D6E4991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3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7F778-589E-41C8-AA35-F167D830A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BF088-FF90-4BC9-B635-D87FC754E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BD16A-696F-4A41-92EC-979B35697C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22CA-66ED-45E2-B75B-C17D9788AD2D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A5BC-81A8-43D9-989F-D9F96B5AE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Exercise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DD7C2-3AC6-48FC-A19E-1C8643A2A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0F163-2CDD-4E38-9793-C31BEC7EE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6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4AF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BF2BA-4491-4F43-A52E-5BE11EDC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Exercise 1 – Introduction to Basic Part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AF1B4-E6A4-423A-8EF4-E4A27A911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Sketching - Rectangle</a:t>
            </a: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Constraints – Horizontal, Vertical and Coincident</a:t>
            </a: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Extrusion – Midplane</a:t>
            </a: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Extrusion Cut – Hole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0DB6C-5F14-4EAE-B1E1-5FD55DE29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DFFE1-7D47-4959-89B6-6BC6C461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8E67-57DF-4ECF-A5CA-8266AFBBC5C1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CC5CB3-B968-426E-8B49-E3F6DDCEE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797" y="3839191"/>
            <a:ext cx="4542003" cy="265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54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1C4470-6572-41C6-8432-6FC54401E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4D6262-2AA2-43D5-B586-F8A28A421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6A6FFD-1A1F-42E2-96F2-3DFE295B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20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EAEA8-9827-4075-9294-35A41DC60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E0B4C-004C-410E-9B39-61932F81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09558-2A47-48FC-8047-6F9E54B4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07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56A3BE-157B-4559-A2B2-9CFD5BC30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7D2CE7-FC3C-4947-AF27-6A47CA1B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62E8E-C91C-46CA-83A6-68C875C3E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46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F8D9E-9514-4FA5-9183-0EC3AF854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970FDD-F395-46EE-91AF-915081524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F4E4F-1BAD-4DDE-8601-08F0A5B8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30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C3DC6-59B6-42B2-BA8B-701C24815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BDB9E6-9239-4493-AADF-BC250EF6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AEA75-0D25-4B92-9061-3A0046F9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35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1B32E-DFD1-48C3-BBA0-91F58BB77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0C2F42-A07A-433B-B81A-037ECE96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73762-3441-47EA-93E7-C0871B8E0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86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B690FE-7EF6-4BA2-9F38-222FC980C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B17DDA-9791-4575-BFEE-F5D758C1D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DC5DE-498A-4C30-9155-83FDAD3C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61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5483AA-2C20-400A-BCC1-7BA290235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0B4941-F428-4E74-B070-91C28CF90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BCE7C-87AD-4A55-B939-D84493523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36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7C432-6831-4D39-8081-347AA31CA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0"/>
            <a:ext cx="1193292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F90DC2-D046-47B7-9885-0415644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A668B-6712-4A86-BE95-BB27D863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20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9D89D-ED3E-486F-A90C-491A8DB37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0"/>
            <a:ext cx="1193292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E2B837-36BC-4FA5-8280-0C375B5BD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17DC5-216E-4BAE-B3FD-056FC6C23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71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A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84D4CB-3D9D-4517-A20E-69EE9423B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01F2F5-CEE6-4848-9A91-89B911129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F23E07-1CF0-4F3D-A45F-199748CD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51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F1051-D5E2-43A6-8081-4CDA9321D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0"/>
            <a:ext cx="1193292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EA562B-973A-4DB4-8D15-88F81278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83BD9-CBA1-461B-929A-4D1B2017B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18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E06AFF-5AE4-40FA-821B-4D093E46F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E6AFD9-801C-43E0-9B94-5F2288C49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12DD64-50E6-4AB4-AD2E-D69F0330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62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780F6-6DEF-4C1E-907E-995E5268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1EBCB8-A6DB-4894-92ED-5A52D7F94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D150F-6642-49E7-AB34-56815CD5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97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D02A9-27A8-4BAD-8E98-1914FA046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4BFCA0-CA33-4314-AD63-4EBD7C97F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8783D-9B3F-4B08-BD36-7582604C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29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4B416-4B4F-464B-8A4C-BCCD5AF5E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D5C36D-2796-4EC1-A73C-2477EAB08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DA9DE-2D0E-46CB-8078-BEA0967D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52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D99452-46C1-4C9C-8D45-8FF982C10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0A3949-68CF-42DB-9FFE-1F2EAA197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DA93C3-1C29-4830-B0BB-8BBF171F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47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C0418-BA76-477C-B490-DD5AA78F6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9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C9C759-6E67-40FD-8C7F-3B54710A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C88D-92E0-43BA-9608-03714936C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98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13B0EE-3956-4540-A109-FC44CAC75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B0F36A-F2DD-41DB-A7A8-ABBFA98A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F5F0E-7236-41FB-BE43-6ACF34FF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71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7A515A-3EB2-4226-AE21-BAB2EAFE1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2432EE-CD45-42F3-A17E-DE8C2C42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9C451-8FB6-4836-A0C2-B6D6011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32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4FB60-66CB-4D09-9075-A84A1E5D4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5C02BD-2E9B-4CFC-82F6-795639CE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D51DF-819B-4B29-B407-971600A9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39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7C3C28-CB11-45CA-8348-58623332E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9C7B6B-319F-4ADF-9A27-245C78DE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09DCB-F61F-4B8F-8230-AC5F1AE76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87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79276-6499-4B13-AFC0-1DD279281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EB358D-7B8D-4EBE-B8C1-17BC9CDB0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C8734-A5BF-447B-ADD0-65DEB0F72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54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013808-A03F-4922-AB75-6FB10BE5F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3DF3EB-0272-4590-852F-C6B9FF9B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366FD-BA61-493C-9CFB-CE58953A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6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0CDF90-9C69-458B-B2DF-22F031005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DE470B-575C-4B3D-A550-1E5300797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B8E91-9581-4054-B1DE-3EBFBECD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71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5049D4-DC65-49A0-ADF5-D2D673118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618DF2-E42B-473E-BF7E-3BCCB728D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821DE-DFE4-4345-A8AC-79CAD31B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04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D2A7D-91C9-4A65-90A9-8EA2FC6BF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BDD0A3-0A06-427B-B5C5-AF4A8F96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76629-6A32-4724-B12E-566ECF117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41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EC59C4-B4E9-439D-AC3F-9B08548A8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18733" y="-765089"/>
            <a:ext cx="6488865" cy="838817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400571-B205-4B62-8800-AE5814FDA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2A82EC-D360-4D43-AE81-29652DC1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76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4E2448-1DD4-4B75-BC5B-CCB729806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54453" y="-660260"/>
            <a:ext cx="6337280" cy="8178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7810C1-2539-4D68-B251-393283F4AB90}"/>
              </a:ext>
            </a:extLst>
          </p:cNvPr>
          <p:cNvSpPr txBox="1"/>
          <p:nvPr/>
        </p:nvSpPr>
        <p:spPr>
          <a:xfrm>
            <a:off x="2932670" y="4728518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96FC46-19CE-4CB8-9DED-B1E3C533D125}"/>
              </a:ext>
            </a:extLst>
          </p:cNvPr>
          <p:cNvCxnSpPr>
            <a:stCxn id="9" idx="3"/>
          </p:cNvCxnSpPr>
          <p:nvPr/>
        </p:nvCxnSpPr>
        <p:spPr>
          <a:xfrm flipV="1">
            <a:off x="3686402" y="4374292"/>
            <a:ext cx="523133" cy="53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3242130-AA2B-4907-9FCF-EB024FDC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448" y="1178009"/>
            <a:ext cx="2287316" cy="170488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9F6259-1347-42A4-944D-42C09505C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542527-1C57-4195-BE07-67A0D3B2C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00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171F77-AE9E-49B8-AFEB-D57BECCC7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B52D66-6C07-4E38-AB5B-060E4F27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10335-CD27-4583-B033-63074FED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66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9FD103-1758-485F-8E58-30E357EB3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1496B6-C83A-4069-9E1A-EA3782C76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089CE-CFBC-48CD-907F-2BC3D4FAC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12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70771F2A-E732-45BD-AE5C-CEBFEE76D0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BA195B-28B4-48B1-BAB4-00DA42ED8754}"/>
              </a:ext>
            </a:extLst>
          </p:cNvPr>
          <p:cNvSpPr txBox="1"/>
          <p:nvPr/>
        </p:nvSpPr>
        <p:spPr>
          <a:xfrm>
            <a:off x="516834" y="5836258"/>
            <a:ext cx="1179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Movie Clip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EF8CD-D6FB-4B3E-91BD-12354EAE9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EF668-033C-4A7A-B02B-082E5C9A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2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683394-35AE-4B47-AF02-52359E4B6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6243A1-A123-43D4-927C-60BB50841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55868-96DF-426F-B2D6-D23B5321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0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ABE2D-C8E1-4F78-8B01-A47A9929D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76AEB6-C535-45EA-B905-3FE83908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506B1-222D-4D78-BE27-CF19C2C2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01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F5F2D5-B6C6-4E3D-9745-FFECE8C31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66FFF2-517F-4665-9220-4FA9C1C2B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9F001-B83D-4756-BFAB-01EDB08C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F163-2CDD-4E38-9793-C31BEC7EE8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93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136</Words>
  <Application>Microsoft Office PowerPoint</Application>
  <PresentationFormat>Widescreen</PresentationFormat>
  <Paragraphs>80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Tahoma</vt:lpstr>
      <vt:lpstr>Office Theme</vt:lpstr>
      <vt:lpstr>Exercise 1 – Introduction to Basic Part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Murdock</dc:creator>
  <cp:lastModifiedBy>Michael Murdock</cp:lastModifiedBy>
  <cp:revision>19</cp:revision>
  <dcterms:created xsi:type="dcterms:W3CDTF">2019-10-26T18:25:31Z</dcterms:created>
  <dcterms:modified xsi:type="dcterms:W3CDTF">2019-11-11T18:18:31Z</dcterms:modified>
</cp:coreProperties>
</file>