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3" r:id="rId2"/>
    <p:sldId id="289" r:id="rId3"/>
    <p:sldId id="288" r:id="rId4"/>
    <p:sldId id="270" r:id="rId5"/>
    <p:sldId id="271" r:id="rId6"/>
    <p:sldId id="272" r:id="rId7"/>
    <p:sldId id="273" r:id="rId8"/>
    <p:sldId id="274" r:id="rId9"/>
    <p:sldId id="294" r:id="rId10"/>
    <p:sldId id="275" r:id="rId11"/>
    <p:sldId id="276" r:id="rId12"/>
    <p:sldId id="279" r:id="rId13"/>
    <p:sldId id="296" r:id="rId14"/>
    <p:sldId id="280" r:id="rId15"/>
    <p:sldId id="281" r:id="rId16"/>
    <p:sldId id="282" r:id="rId17"/>
    <p:sldId id="284" r:id="rId18"/>
    <p:sldId id="285" r:id="rId19"/>
    <p:sldId id="286" r:id="rId20"/>
    <p:sldId id="2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BB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EAD4C5-D9B9-43AF-AE1E-EB794E6BA7A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AC2081C-1B73-4FC5-9502-8B515B4A19F3}">
      <dgm:prSet/>
      <dgm:spPr/>
      <dgm:t>
        <a:bodyPr/>
        <a:lstStyle/>
        <a:p>
          <a:r>
            <a:rPr lang="en-US"/>
            <a:t>Middle Mouse Scroll Wheel Back To Zoom In</a:t>
          </a:r>
        </a:p>
      </dgm:t>
    </dgm:pt>
    <dgm:pt modelId="{0B9558E7-B663-44EB-9AF6-4D316134E68B}" type="parTrans" cxnId="{44FAE499-2DB1-4EFB-8745-AFAB0E099BFF}">
      <dgm:prSet/>
      <dgm:spPr/>
      <dgm:t>
        <a:bodyPr/>
        <a:lstStyle/>
        <a:p>
          <a:endParaRPr lang="en-US"/>
        </a:p>
      </dgm:t>
    </dgm:pt>
    <dgm:pt modelId="{982EDD3C-E1F1-47B3-A830-FF35062B34BF}" type="sibTrans" cxnId="{44FAE499-2DB1-4EFB-8745-AFAB0E099BFF}">
      <dgm:prSet/>
      <dgm:spPr/>
      <dgm:t>
        <a:bodyPr/>
        <a:lstStyle/>
        <a:p>
          <a:endParaRPr lang="en-US"/>
        </a:p>
      </dgm:t>
    </dgm:pt>
    <dgm:pt modelId="{72C11657-1B8A-43EA-B8FE-47BF869611A7}" type="pres">
      <dgm:prSet presAssocID="{3BEAD4C5-D9B9-43AF-AE1E-EB794E6BA7A9}" presName="linear" presStyleCnt="0">
        <dgm:presLayoutVars>
          <dgm:animLvl val="lvl"/>
          <dgm:resizeHandles val="exact"/>
        </dgm:presLayoutVars>
      </dgm:prSet>
      <dgm:spPr/>
    </dgm:pt>
    <dgm:pt modelId="{8E213866-D0B6-44B7-96D8-78CB95D76C11}" type="pres">
      <dgm:prSet presAssocID="{7AC2081C-1B73-4FC5-9502-8B515B4A19F3}" presName="parentText" presStyleLbl="node1" presStyleIdx="0" presStyleCnt="1" custLinFactNeighborY="36929">
        <dgm:presLayoutVars>
          <dgm:chMax val="0"/>
          <dgm:bulletEnabled val="1"/>
        </dgm:presLayoutVars>
      </dgm:prSet>
      <dgm:spPr/>
    </dgm:pt>
  </dgm:ptLst>
  <dgm:cxnLst>
    <dgm:cxn modelId="{70E5665C-89D4-49F9-A04E-F4D79ABE8C1A}" type="presOf" srcId="{3BEAD4C5-D9B9-43AF-AE1E-EB794E6BA7A9}" destId="{72C11657-1B8A-43EA-B8FE-47BF869611A7}" srcOrd="0" destOrd="0" presId="urn:microsoft.com/office/officeart/2005/8/layout/vList2"/>
    <dgm:cxn modelId="{44FAE499-2DB1-4EFB-8745-AFAB0E099BFF}" srcId="{3BEAD4C5-D9B9-43AF-AE1E-EB794E6BA7A9}" destId="{7AC2081C-1B73-4FC5-9502-8B515B4A19F3}" srcOrd="0" destOrd="0" parTransId="{0B9558E7-B663-44EB-9AF6-4D316134E68B}" sibTransId="{982EDD3C-E1F1-47B3-A830-FF35062B34BF}"/>
    <dgm:cxn modelId="{139929B9-ADEC-4FA2-8540-32323F86BC91}" type="presOf" srcId="{7AC2081C-1B73-4FC5-9502-8B515B4A19F3}" destId="{8E213866-D0B6-44B7-96D8-78CB95D76C11}" srcOrd="0" destOrd="0" presId="urn:microsoft.com/office/officeart/2005/8/layout/vList2"/>
    <dgm:cxn modelId="{C680786A-AEA1-4CF7-AF2F-4A274D6C2608}" type="presParOf" srcId="{72C11657-1B8A-43EA-B8FE-47BF869611A7}" destId="{8E213866-D0B6-44B7-96D8-78CB95D76C1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213866-D0B6-44B7-96D8-78CB95D76C11}">
      <dsp:nvSpPr>
        <dsp:cNvPr id="0" name=""/>
        <dsp:cNvSpPr/>
      </dsp:nvSpPr>
      <dsp:spPr>
        <a:xfrm>
          <a:off x="0" y="265456"/>
          <a:ext cx="3789953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Middle Mouse Scroll Wheel Back To Zoom In</a:t>
          </a:r>
        </a:p>
      </dsp:txBody>
      <dsp:txXfrm>
        <a:off x="17563" y="283019"/>
        <a:ext cx="3754827" cy="3246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A7FF4-2071-4C20-879E-FB8941A341E5}" type="datetimeFigureOut">
              <a:rPr lang="en-US" smtClean="0"/>
              <a:t>11/11/2019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F65D3A-24A6-475B-984F-63ACA31D5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49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E1C74-6CB7-426E-8808-AF6913DA2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2FB0B1-D89F-4240-A72A-AD47BE42BA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DB69F-5FD4-46B0-A40E-BF8183712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45D4B-06FA-4F68-BABD-6DD7BE118C2E}" type="datetime1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4F5D4-B507-4F59-A86C-6AC450A3C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F24566-7B87-4755-9F5C-F6405DD52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4BDB-990F-48ED-B15B-1D16B4209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01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65A4B-1ECE-478B-8B0E-9641A5918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D6223C-FC89-44E1-BFFA-0712FA356C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00D7E-316D-4CC9-8438-541812CE8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BDFCE-6303-4E66-AE65-E8CE28F08E48}" type="datetime1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E02B7-07D2-49ED-B703-D0006EA52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B6D99-1D40-4324-99DB-71C0B09ED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4BDB-990F-48ED-B15B-1D16B4209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49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9D7C6B-B435-4F35-A0C8-2811B66E34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3D303E-046B-4EFC-BBBB-B5973B37E9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9D6E4-99D5-442F-8613-BFFBCA3C6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D9770-9653-4B88-B7D9-2A52D4E00E5E}" type="datetime1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62DEE-3635-4F28-8474-6CB7D7223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27F80-2281-49A6-A0B6-B1B9C88C0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4BDB-990F-48ED-B15B-1D16B4209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231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0C95C-471A-4AF5-A780-6CDE1101F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A5D94-757E-4AA8-8CFA-7409FED13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B50A8-5998-4F89-A1E9-86CFD38A7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A41E8-26A0-429F-9A9E-6163249C2903}" type="datetime1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0FAB9-0148-4337-9297-43054393C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A9E78-2691-43D2-82F7-9E0C496FD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4BDB-990F-48ED-B15B-1D16B4209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0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FD0C5-5F93-42CE-87FB-3A029E6C2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A64366-1732-49FD-A6B8-0B2FC768D2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B931F-D659-4CD2-A7D9-1B6A3A4C8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9412A-69DC-4665-9EBB-FA6056871BA1}" type="datetime1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2939D-F5D8-4257-8DE2-6819F8E81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C7521-B8A6-4BD8-A998-8360B0C8D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4BDB-990F-48ED-B15B-1D16B4209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68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19227-B004-42E1-91D2-FD3540ED4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31B32-A5E5-481F-AC72-ADD374A696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C08B51-A4F3-43EC-B64E-A8AE3C224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F7EFC0-BB92-46EF-BEE8-EA9D786C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A8CFC-9879-4881-AF58-E6FB2A029720}" type="datetime1">
              <a:rPr lang="en-US" smtClean="0"/>
              <a:t>11/11/2019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E6BA7-0C9E-46CE-8B26-F5CEA8385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5DA067-922B-4712-984E-1096236B8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4BDB-990F-48ED-B15B-1D16B4209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98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8A95F-7AAA-4CA8-92B0-09BB0F13A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CD8131-45C1-48F3-8FAE-6717CC742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625DF7-AB29-4E6A-AC9A-52E79AC44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B033C3-6A7B-4D12-802B-1C97092AFD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C01E50-4257-4E0D-B25B-D4003FB61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4440F2-A880-420F-8EBC-1A3C437FE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C903-23E5-44DE-8A17-162254E9CE73}" type="datetime1">
              <a:rPr lang="en-US" smtClean="0"/>
              <a:t>11/11/2019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93EA36-9635-4519-88B4-05FAEBA8C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178CE4-600D-4F47-87A9-69EA7202E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4BDB-990F-48ED-B15B-1D16B4209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53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9AAF9-D058-47F2-A3D7-14B81E80E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677D22-A198-4BE1-8310-B19807B76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1D526-C8EF-435B-A842-4C57E5AF6B73}" type="datetime1">
              <a:rPr lang="en-US" smtClean="0"/>
              <a:t>11/11/2019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1DE8E1-4DB2-4388-B6C2-57A698A5A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A0556F-62AE-4C02-A2CF-A14C4096C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4BDB-990F-48ED-B15B-1D16B4209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213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2F8594-F5B4-4F38-9ACE-043063EA3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3ADE1-3595-4436-9D8A-2F423EB437A8}" type="datetime1">
              <a:rPr lang="en-US" smtClean="0"/>
              <a:t>11/11/2019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77D513-E260-41B5-9AAC-7007616DE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F0B6D9-A7D8-4F6C-947A-7F8B740E2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4BDB-990F-48ED-B15B-1D16B4209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02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C5FD5-B92C-495D-BBF3-F1B0E4207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87034-E208-498B-B058-396310951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7C5D1-382B-41AD-938A-026C78C8E8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82A3A-8E58-44C9-A9E7-F1F7F5B9F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C45B-B77E-459D-9D9C-C1BF0417C516}" type="datetime1">
              <a:rPr lang="en-US" smtClean="0"/>
              <a:t>11/11/2019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A6A66D-A7AC-423C-BB56-EABD00FC9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055E4-4A08-4221-A1E8-39B4DB6F7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4BDB-990F-48ED-B15B-1D16B4209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5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2CA7D-2C14-4AFA-8D4C-552B5AAE8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8329FC-34DF-4617-9967-44653B2DA2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1162CE-79B1-441C-99C8-DEDDC4F2F2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C7738F-C083-4DCD-B71B-092AF4F0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F1CD3-9E67-4A0D-A55C-6416F719D4B2}" type="datetime1">
              <a:rPr lang="en-US" smtClean="0"/>
              <a:t>11/11/2019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B83C17-3C29-45B2-B379-B7C45F501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05E31-61E9-4822-A13B-03B45B502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4BDB-990F-48ED-B15B-1D16B4209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47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CF7EB9-AA55-4368-A3E3-3FA68E1CD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95433-A84F-47C3-8441-FDBBA36F4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E9976-B7E2-471E-80AF-9178F3FEB9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3D7DB-2876-4315-A4CC-E4F3C44902CF}" type="datetime1">
              <a:rPr lang="en-US" smtClean="0"/>
              <a:t>11/11/2019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FAF62-2E50-4790-95AC-CDB53872A0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Exercise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35645-24C3-462D-8EFB-3681F6BC1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F4BDB-990F-48ED-B15B-1D16B4209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44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4.png"/><Relationship Id="rId9" Type="http://schemas.microsoft.com/office/2007/relationships/diagramDrawing" Target="../diagrams/drawing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5BBDD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BF2BA-4491-4F43-A52E-5BE11EDC4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Exercise 2 – Revolved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AF1B4-E6A4-423A-8EF4-E4A27A911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Sketching - Profile</a:t>
            </a:r>
          </a:p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Revolve – Axis of Revolution</a:t>
            </a:r>
          </a:p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Rounds – Radius </a:t>
            </a:r>
          </a:p>
          <a:p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C0DB6C-5F14-4EAE-B1E1-5FD55DE29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7DFFE1-7D47-4959-89B6-6BC6C461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98E67-57DF-4ECF-A5CA-8266AFBBC5C1}" type="slidenum">
              <a:rPr lang="en-US" smtClean="0"/>
              <a:t>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CC5CB3-B968-426E-8B49-E3F6DDCEE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797" y="3839191"/>
            <a:ext cx="4542003" cy="26536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31A5B0-11B4-43D7-8549-FDCFBBC2BDFB}"/>
              </a:ext>
            </a:extLst>
          </p:cNvPr>
          <p:cNvSpPr txBox="1"/>
          <p:nvPr/>
        </p:nvSpPr>
        <p:spPr>
          <a:xfrm>
            <a:off x="7376113" y="1646238"/>
            <a:ext cx="34133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Creates features that add or remove material by revolving one or more profiles around a centerline. The feature can be a solid, a thin feature, or a surface. </a:t>
            </a:r>
          </a:p>
        </p:txBody>
      </p:sp>
    </p:spTree>
    <p:extLst>
      <p:ext uri="{BB962C8B-B14F-4D97-AF65-F5344CB8AC3E}">
        <p14:creationId xmlns:p14="http://schemas.microsoft.com/office/powerpoint/2010/main" val="3425454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26E125-A455-4EB9-B9BA-3943A82B6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3077FF-D162-49BB-9E87-30BB93B50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F7454-B7D9-4DBE-89DD-863537A4C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4BDB-990F-48ED-B15B-1D16B4209E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0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5F4F25-A573-41AE-ACF8-60D54AF37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" y="0"/>
            <a:ext cx="1193292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ED9E9E-4BE0-4A18-9281-619C99360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" y="0"/>
            <a:ext cx="1193292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067220-1691-4D96-AF63-722698EF3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2D84BD-C2CD-4521-BAFC-7CFE7743D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EA6DE-945F-4657-BC3A-56B880C55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4BDB-990F-48ED-B15B-1D16B4209E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11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D8E50C-2E08-4D90-AB53-F43B4AC1B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2831389-2464-4679-ABFD-2E1783BFE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47456-950B-4B38-A3CD-3170C104C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4BDB-990F-48ED-B15B-1D16B4209E3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46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A4C0BF-2ACF-431C-B065-1F2C33007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597C61-A52C-4A12-B443-D1E26224A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4BDB-990F-48ED-B15B-1D16B4209E3F}" type="slidenum">
              <a:rPr lang="en-US" smtClean="0"/>
              <a:t>13</a:t>
            </a:fld>
            <a:endParaRPr lang="en-US"/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B7B67030-F35B-4CCB-A87E-12FF621F6A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CE1CF1-70CA-42F2-A65E-E41EAD5175DC}"/>
              </a:ext>
            </a:extLst>
          </p:cNvPr>
          <p:cNvSpPr txBox="1"/>
          <p:nvPr/>
        </p:nvSpPr>
        <p:spPr>
          <a:xfrm>
            <a:off x="248647" y="6352143"/>
            <a:ext cx="1179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Movie Clip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3F4EC7A-CF8C-4662-B69E-9D14EA388E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0863864"/>
              </p:ext>
            </p:extLst>
          </p:nvPr>
        </p:nvGraphicFramePr>
        <p:xfrm>
          <a:off x="131417" y="1180122"/>
          <a:ext cx="3789953" cy="625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05807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7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DBD57D-73B9-4E7C-B3AC-7BC4955CB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9D24DD-07CF-43F2-9446-2A6C6B846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051299-179D-42E1-BC0A-B39DEF2AA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4BDB-990F-48ED-B15B-1D16B4209E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18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F40C48-8745-4B78-BE6E-A9B3C1BE5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FF53D4-960F-49F4-9120-75D9CA916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7B9F7E-BEA7-4450-A8FD-ACF2EBC3A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4BDB-990F-48ED-B15B-1D16B4209E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15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AA90F7-7299-4CD1-84A3-6332D7FEA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0C8669-FBE8-4DFE-A97C-D4A5D96C8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6DCF7A-9A98-4A5A-B8C4-6A71C02DA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4BDB-990F-48ED-B15B-1D16B4209E3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4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4177D6-C0B1-4ACB-8C7E-5A5748FAD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A3471A1-AC82-4512-B410-B9DFCD42B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3C4D83-4471-451B-97C7-ED7BAA66B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4BDB-990F-48ED-B15B-1D16B4209E3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62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05A270-637E-49EC-BA57-9A99FE0FA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788"/>
            <a:ext cx="12192000" cy="669042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06B5B99-A0DF-4DF5-BDD3-6B62C5071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F1D22-0D3E-46E9-A52B-4D6F0FD2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4BDB-990F-48ED-B15B-1D16B4209E3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58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C1923-7A7B-4766-9EB4-241870FF3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788"/>
            <a:ext cx="12192000" cy="669042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6884B1-6D34-4ABF-BE56-2E8F03B62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D0AB7-9290-424D-8773-530C6651A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4BDB-990F-48ED-B15B-1D16B4209E3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41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5BBDD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D88DE5-5334-4F8E-B6FE-1EB3298C4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511453"/>
            <a:ext cx="5600700" cy="5076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2BC4DB-76EC-45D8-B4F3-AC41F7ACC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740" y="955590"/>
            <a:ext cx="1151061" cy="477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976F5B-FDD7-4DCC-BF95-1CC222D531A7}"/>
              </a:ext>
            </a:extLst>
          </p:cNvPr>
          <p:cNvSpPr txBox="1"/>
          <p:nvPr/>
        </p:nvSpPr>
        <p:spPr>
          <a:xfrm>
            <a:off x="759231" y="5663083"/>
            <a:ext cx="10481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profile should never cross over the centerline, nor should there be profiles on both sides of the centerline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C9E277-2B81-4AE1-98D8-C077D901A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8CE299-B83F-43FC-9E94-1052FF95A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4BDB-990F-48ED-B15B-1D16B4209E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01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54CCBC-F348-48A6-9BD6-83144BF7B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788"/>
            <a:ext cx="12192000" cy="669042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E8F94B8-5093-47C7-A03F-A827765A6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E86CF6-0DEA-4FBE-A3E9-DC32856B8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4BDB-990F-48ED-B15B-1D16B4209E3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266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5BBDD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3C5938-6A57-48A7-ABFF-246549E60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406" y="0"/>
            <a:ext cx="7861188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D85D5AC-1EAB-43B7-A911-7BCBF59AB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AE9FC-F526-4DFA-B35E-D6300A766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4BDB-990F-48ED-B15B-1D16B4209E3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07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3A5E0F-B9A0-4B82-92BB-438088491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DC5CC8-C6D3-4619-A2F1-B83BC5121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85B6B5-229E-4E59-87BE-6656C3C6E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4BDB-990F-48ED-B15B-1D16B4209E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71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892825-F18C-4A72-B1EB-732DA2768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AE886EA-1B0D-428D-96F8-F075F0579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77F1E-DF4D-4339-833B-3530491AE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4BDB-990F-48ED-B15B-1D16B4209E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66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885D62-C5DD-4727-96A2-B929115C1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" y="0"/>
            <a:ext cx="1193292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F9778F-646E-4F38-8830-68B01971C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" y="0"/>
            <a:ext cx="1193292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F15AAE-1EA5-4659-847D-532740A4A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" y="0"/>
            <a:ext cx="1193292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CC9A5C-B728-4792-B1C5-917F85E6A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26CC33-211A-4C42-A39B-6428D6B9F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084C3-7952-4542-9FCA-D33548B8A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4BDB-990F-48ED-B15B-1D16B4209E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87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E87964-1A05-4671-A1CE-D83F071C7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508FBAD-D524-4279-A301-00281E3D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2900C-9CCF-4E56-8F79-F8D17E8E4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4BDB-990F-48ED-B15B-1D16B4209E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48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FFA7E1-635D-46DF-B185-E760B8741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8B03BA-84ED-40E7-B63A-9B582D66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09F6FF-BC70-4285-88AA-FD42A877F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4BDB-990F-48ED-B15B-1D16B4209E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396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5BBDD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B2C3836-F489-41D7-80D7-42E904AA8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Exercise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DCA633-3DA6-4BF7-B967-AE5D7EB14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F4BDB-990F-48ED-B15B-1D16B4209E3F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47B502-E3B4-46CB-8209-1EB8D650A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650" y="1652587"/>
            <a:ext cx="4095750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57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2757</TotalTime>
  <Words>138</Words>
  <Application>Microsoft Office PowerPoint</Application>
  <PresentationFormat>Widescreen</PresentationFormat>
  <Paragraphs>49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Tahoma</vt:lpstr>
      <vt:lpstr>Office Theme</vt:lpstr>
      <vt:lpstr>Exercise 2 – Revolved Features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Murdock</dc:creator>
  <cp:lastModifiedBy>Michael Murdock</cp:lastModifiedBy>
  <cp:revision>23</cp:revision>
  <dcterms:created xsi:type="dcterms:W3CDTF">2019-10-22T00:48:43Z</dcterms:created>
  <dcterms:modified xsi:type="dcterms:W3CDTF">2019-11-11T18:18:02Z</dcterms:modified>
</cp:coreProperties>
</file>