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4" r:id="rId3"/>
    <p:sldId id="295" r:id="rId4"/>
    <p:sldId id="296" r:id="rId5"/>
    <p:sldId id="297" r:id="rId6"/>
    <p:sldId id="298" r:id="rId7"/>
    <p:sldId id="257" r:id="rId8"/>
    <p:sldId id="258" r:id="rId9"/>
    <p:sldId id="259" r:id="rId10"/>
    <p:sldId id="261" r:id="rId11"/>
    <p:sldId id="262" r:id="rId12"/>
    <p:sldId id="263" r:id="rId13"/>
    <p:sldId id="30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01" r:id="rId24"/>
    <p:sldId id="273" r:id="rId25"/>
    <p:sldId id="30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F414-75B2-476B-AFB4-B3DC415A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662C0-0956-4605-AA49-E1897579B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3962F-C003-4857-83BF-5AE910E8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E3AB-8114-4AC6-B06A-7FDD92CE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2B650-5652-4C65-A787-ADD1E1FE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74B3-C0EB-4D7F-9B3E-519C033E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B140-D89A-49E0-99EC-42058C7FB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76B9-C322-4C47-9CD4-492D21CB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0475-F020-467A-9844-DCF9AC17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49C9-6BD9-4C0E-8ED7-0C4D932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66B6C-B780-4453-BE53-E2908D48D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B8C37-77D1-468B-B556-17CE9F8BE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96F66-0838-4171-A864-33E9AB76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B4DF-BB2B-40E1-A810-215AB533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85BA-5BC0-4B51-A56F-BC5F7DA2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F978-E901-448C-885C-01782557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4913-CF39-43F8-A796-433DB3AF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3108-BC50-4D85-BA57-B3C78851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EEE7-91C0-4A30-B68D-144E484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3D06-7525-4BAC-B26E-45575E16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3CCF-C455-4E96-9ED6-AD475E64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4195A-41B9-4C97-A787-D9B71A51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BEA8-5F68-4C01-B183-BB2EC756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E6B6-BC58-4A34-8161-84A146EE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F22B-C50D-4E5E-83CA-BFB8F1F6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DD94-E9EF-4EB4-BD8F-D99B48BD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2311-D78F-4B2E-B704-3FD9452C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3E484-D982-4320-A787-27A73E5A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C6288-4213-40D2-B669-7D40FECA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861A-799E-4BC9-94CF-C5D9691C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B3905-7A0D-45A4-BAF2-694768E0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1D44-0B39-4EE6-B0D5-5EB2621F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6F099-BE76-4436-983E-C22445E0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634AB-DFE9-44E7-94CA-59CCCFE5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9CC0-6B93-40AB-A06B-AC6B193B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4A9EB-6737-4804-9E28-02DEA876D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F5DA5-C59B-448F-9EB5-29A56C9A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C0F7D-B4FC-4CD9-A03E-D4F97832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B5B62-10A2-45F4-9A93-9CC37CE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A9C9-7706-48F5-A9B3-42065F0C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252BC-E949-4C68-AB34-86E7176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884CD-7420-490C-B80B-3102F98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4D9C-4683-487B-AC53-EE86CAA1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26E1A-8656-4C55-885F-8A692444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5FB35-0B27-4F87-A7E2-2188C178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59C79-3B00-486B-9872-98B45A9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7BBB-C26D-426C-AF29-C6D4D053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E906-523B-407C-8DA2-88C68C4D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103F3-8BB6-4CE1-BAFE-2EF92009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E6572-46C2-443C-AE49-79610252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A5989-BFA6-4AB7-8A94-C34481FE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1A625-AA06-4AA0-A9B0-6065A5B8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3744-3EDE-4C0F-AD5C-48C4079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05E1D-377F-44F6-8C97-2E6636EC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E2B11-2856-497A-817C-7291D0389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431C-DFB4-4989-A9F3-7B47A4F2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354E2-E4CF-4BA7-834F-ACC23E3B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6E289-D6ED-4ECE-9E28-9DEA7D6F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36B80-BB33-405B-98A4-AC464487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B9076-C864-4FA4-BA71-99F1EC205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BF66F-FB5C-416C-A8ED-A631D47D9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C76B-A2DE-4FA0-93DA-9BA2C191B3C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BCC18-6D6A-45BC-B57C-93B90C32B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D11F-F803-4D94-B616-C77B0AEB6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C7DA-5B5B-40E7-886B-32D9AD26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5BBD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B42F-828E-4697-8605-0761440F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3 - Secondary Feature Modeling</a:t>
            </a:r>
            <a:br>
              <a:rPr lang="en-US" sz="3600" dirty="0"/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247B-E592-41AC-81E8-FBE6EF4E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Extrude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Offset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Trim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Datum Plane Offset</a:t>
            </a:r>
          </a:p>
        </p:txBody>
      </p:sp>
    </p:spTree>
    <p:extLst>
      <p:ext uri="{BB962C8B-B14F-4D97-AF65-F5344CB8AC3E}">
        <p14:creationId xmlns:p14="http://schemas.microsoft.com/office/powerpoint/2010/main" val="28129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E74B1-2DAC-4C12-B9CA-9D865335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F4546-15ED-448D-B783-0B0789251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6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2C9610-92B6-475A-B1E1-6159EE67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4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AC269A-9CD9-4AC6-8893-450B18A9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3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53BA7-415B-4709-B62D-183ACA5B4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5E42D5-9D4D-4CA4-B4AA-50431446F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71DFEA-154B-4C01-ACF2-DB9E1BCB6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E34EFE-9477-4BEE-97D7-E9F42D73D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513753-4268-4D16-9A07-A55685E0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49968-990F-4D53-8139-B507FE41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F88FC-F981-4DB4-BC5B-87430361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DD55D-9F03-41CB-BB34-020279DD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6AEBD-4D18-417E-ACB3-3B53A595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364F39-5B40-4BA9-976E-1808138E5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5375D-CCD2-470B-8C32-CEA269DF4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DEB362-B225-4EDB-9904-0C79E09C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21C9C-72C4-4603-9BFE-541E8F850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CC4AFC-630C-44DC-8506-188D1A5A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850E8-2110-4676-ADAC-89EB50420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30816-9069-4CB6-A6A3-E2C2A8122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1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C3AA0-D0FD-48DB-8046-BFD80F76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B629-BA36-4E0C-891F-56E0909E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9EE774-E6CC-486C-AA52-CF3A6EA1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792DA-FBA0-488D-880C-5BBCC7F0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3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0F1EB0-0C11-4524-891B-C4E135E88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78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A499A-49B2-4B36-B15E-73EE980C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C4924-501E-4C6A-B371-4338601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F722D-362F-44CA-AAA0-5A732D94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0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4B79D-9CAC-4E66-9EF0-0A0190F5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2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A71CA-E2BB-4D4B-84E7-77E4731B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3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9E7B6-728D-4A6C-9746-5F111B4D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2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A49DE-4747-4886-AEEB-3DFF85C9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67CCE-61FD-4470-8A41-BFB8BFB2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0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FCC70-683B-41FA-AB9A-D0BDFA55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3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9D6DF-A7B4-4AF6-A91D-4C4905E87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4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14860-49D1-40D4-A628-2440E739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175758"/>
            <a:ext cx="8573696" cy="6506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D65B1-2582-45A0-9BC4-E6564D6A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62" y="161469"/>
            <a:ext cx="8602275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4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63229-ACA7-49C3-8F3D-869C31336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175758"/>
            <a:ext cx="8573696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98407-A354-4463-A47F-354593EF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70C26-810F-440D-9166-0C93D859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6745B-1F9C-4B68-9607-3389D533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E0A23-BE20-4D9B-BD08-24B256078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B3ABE-262A-49C3-BA45-9219EF9F8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</Words>
  <Application>Microsoft Office PowerPoint</Application>
  <PresentationFormat>Widescreen</PresentationFormat>
  <Paragraphs>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Tahoma</vt:lpstr>
      <vt:lpstr>Office Theme</vt:lpstr>
      <vt:lpstr>Exercise 3 - Secondary Feature Modeling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3</dc:title>
  <dc:creator>Michael Murdock</dc:creator>
  <cp:lastModifiedBy>Michael Murdock</cp:lastModifiedBy>
  <cp:revision>26</cp:revision>
  <dcterms:created xsi:type="dcterms:W3CDTF">2019-10-20T12:43:47Z</dcterms:created>
  <dcterms:modified xsi:type="dcterms:W3CDTF">2019-11-12T04:02:09Z</dcterms:modified>
</cp:coreProperties>
</file>