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0" r:id="rId24"/>
    <p:sldId id="291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56E1-EC60-4B47-A4A4-A21A093CD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4ECCB-1511-4C8F-A544-9F5E2FE0B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261AB-00AB-4DA8-975B-7C964B30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92CE-CD8B-4303-B20C-23911C832C8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68556-46C0-45A7-BB72-2CD92570A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89BA3-D57F-4B91-BA24-53DD485C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F89-6731-433B-BB96-89185971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8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7BC0A-8580-4D62-91C9-E919E9C4D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794A7-A76B-4230-9DEB-2B2E1554B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FE1AE-7836-456D-AFEE-4D94D44C0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92CE-CD8B-4303-B20C-23911C832C8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C2D83-0FE4-4BC3-AE30-648413B1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335F3-89FC-41C3-B329-88820834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F89-6731-433B-BB96-89185971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7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88BC88-80CA-48FC-940F-CE9050823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4445F-3093-45B2-AB04-9A6014E01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ADECB-D6E6-4952-A224-AC7C1323A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92CE-CD8B-4303-B20C-23911C832C8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3CC7B-99EA-4030-BB48-4275E6B0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7124A-2F02-4097-8D58-E6102955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F89-6731-433B-BB96-89185971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0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686AD-15D3-4BF5-8281-69B0C8781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21000-2EF3-442B-AEA1-332FA7C75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BE98C-36CF-44F4-953C-14D42FD43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92CE-CD8B-4303-B20C-23911C832C8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37B20-8DB3-4638-AEB5-C5B97310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FE629-DE2B-4D69-B699-CE5DEC68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F89-6731-433B-BB96-89185971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3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3281-A773-44F1-95D1-6EB6B0F7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4685C-D286-4ECB-B4FE-0EEF283AC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76A71-6CA8-43D9-83EB-DB9F59E85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92CE-CD8B-4303-B20C-23911C832C8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6A93E-CCD9-4449-BB9F-E6DE1102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E650D-5C3A-4AC1-AB9F-2F8ADF77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F89-6731-433B-BB96-89185971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0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C0CF1-154D-4B85-812A-7BB614F39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BC5AE-2707-4A98-9AB7-2C148E541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92BD4-A934-4B60-85EE-D4A2A403A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12863-A492-4981-AD4B-A35475EBF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92CE-CD8B-4303-B20C-23911C832C8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A64AA-76F9-42D6-B548-F4EC0615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6715E-C9D2-4004-A11A-4EBE6E09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F89-6731-433B-BB96-89185971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0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74B61-E205-4182-91FA-AD7CDFA8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256BE-A493-4B12-818A-D11E96E2D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328D3-133E-4F94-96B7-2CE237547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4C5FF-6F76-4DF3-A48C-F4F083325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BBE27B-61E3-40CB-92A9-39531FF8A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A35981-69EF-44E6-A2B4-7187A34CD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92CE-CD8B-4303-B20C-23911C832C8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C64FB-F5F1-4C50-85BF-EA2AE034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14920F-8F5B-4E05-A434-4C8441F9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F89-6731-433B-BB96-89185971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4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70D6-C12A-483A-A0EA-4BE55013D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CB6854-BF69-4E50-86F0-2ABC1145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92CE-CD8B-4303-B20C-23911C832C8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A3766-3608-42A7-924C-C8A7A2997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EB59A-0C28-4DE3-BD35-85F45888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F89-6731-433B-BB96-89185971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2F3A7-001D-4F0D-945E-EBD0C2A1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92CE-CD8B-4303-B20C-23911C832C8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D3CE9-DA2D-4008-BD7E-D7E38CF2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E253D-831D-4F9C-8F6C-C61D62EA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F89-6731-433B-BB96-89185971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5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8208E-E931-47F2-A758-D122F4525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E3450-5CDB-48F8-8C3A-890E3C189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E831A-C95E-4E3B-9D1A-7138891A9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7B01B-C8CB-4343-914B-E706D21A2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92CE-CD8B-4303-B20C-23911C832C8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0BB8C-719D-4974-BE88-18B44CF05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43670-5210-453D-AED8-0688545A9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F89-6731-433B-BB96-89185971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1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BAF2-3564-494E-8141-5AE4D0D8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404-5416-4A78-B551-952298BB1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C1154-8ED7-4433-8289-58E0ACD96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DF758-E45C-4BA3-AB82-22CF7A7F5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92CE-CD8B-4303-B20C-23911C832C8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35083-9771-4E61-9FDA-39C08548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639FC-0703-4E43-8194-C4F46FA0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F89-6731-433B-BB96-89185971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EA4713-135A-4A48-A79A-954D4E56A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34720-1A6A-48E3-B372-A61CA18E2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2AC67-CC71-473C-A302-991C041F2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892CE-CD8B-4303-B20C-23911C832C8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92A35-6965-4A08-AA5A-FF5F6A215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55A3A-A64E-44BF-992C-8146AF83A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67F89-6731-433B-BB96-89185971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DED797-DA9E-48A1-A5D7-F96A2AD76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50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90CCD7-4AA0-4122-9B90-BC1E4A1CC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0"/>
            <a:ext cx="11932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B520C7-F211-48DD-AF06-748D7F3D1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0"/>
            <a:ext cx="11932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5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F20DC2-9979-45AE-914D-A42BD8C75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0"/>
            <a:ext cx="11932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1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15E479-463E-4014-974C-602C1DF9F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0"/>
            <a:ext cx="11932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52E043-EDD0-4AC2-BC89-CBDD4917F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0"/>
            <a:ext cx="11932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5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DCC1E6-99CE-4AB7-BBBA-08BCAB218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0"/>
            <a:ext cx="11932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47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214D54-26D1-49C0-B9BA-23980A849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0"/>
            <a:ext cx="11932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14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375B5-631C-49C5-B30E-961225CA6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0"/>
            <a:ext cx="11932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42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A7C678-70C9-473F-9F91-977D48400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0"/>
            <a:ext cx="11932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56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1AFA80-F083-4C89-9203-357454BF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0"/>
            <a:ext cx="11932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8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5FC324-5B49-4393-BF34-F2D2B0CE9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51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0D04B9-08E5-41B8-B62E-4A4D821DE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0"/>
            <a:ext cx="11932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9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67653C-ABA7-4D33-A66B-8E14F5896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88"/>
            <a:ext cx="12192000" cy="669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9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72D8AE-B8B0-4DB7-A179-C5938B37A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88"/>
            <a:ext cx="12192000" cy="66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1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8D4143-E1D2-4E48-B1E1-445AA1F76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88"/>
            <a:ext cx="12192000" cy="66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16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C7762A-5460-4CDE-B131-EC7D9D283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88"/>
            <a:ext cx="12192000" cy="66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26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710C09-039B-42AD-AAB6-80088E6C6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88"/>
            <a:ext cx="12192000" cy="66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92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1D0C5-C4B3-4D23-8A66-70EA5A010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88"/>
            <a:ext cx="12192000" cy="66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52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769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8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68D35-D27B-4E2F-8E86-5D4988E9A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0"/>
            <a:ext cx="11932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3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D020DF-9EE2-4975-81D1-3ECB4F3EB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0"/>
            <a:ext cx="11932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7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76DD1-126D-4FE0-A739-532431165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0"/>
            <a:ext cx="11932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4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0A6DCC-36A2-470E-B2BA-AA42B26CF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0"/>
            <a:ext cx="11932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8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9EF98E-A42E-47FD-B097-AA7CB0C3D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0"/>
            <a:ext cx="11932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7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454470-C20F-4F26-9C4D-BC2138D33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0"/>
            <a:ext cx="11932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1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B03236-FAA9-4C35-8110-E87D752E7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0"/>
            <a:ext cx="11932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91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Murdock</dc:creator>
  <cp:lastModifiedBy>Michael Murdock</cp:lastModifiedBy>
  <cp:revision>2</cp:revision>
  <dcterms:created xsi:type="dcterms:W3CDTF">2019-10-21T02:31:41Z</dcterms:created>
  <dcterms:modified xsi:type="dcterms:W3CDTF">2019-10-26T01:44:12Z</dcterms:modified>
</cp:coreProperties>
</file>