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B459-1FCC-4724-BAFB-4A85AF805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8D5E6-E45E-424D-A683-11BA2630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31E46-7BF9-403E-B937-CBD260E9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4621C-037A-4FD3-9317-E07CE769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5C571-D9ED-4886-8299-8943B30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3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C718-0A45-4ED1-8C1E-4CEE5D05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16FA3-BA60-44BA-BBFC-86993C8BA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6BDE3-DBA3-4C58-AAF1-7CEB4D42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D14ED-377E-46EB-82D2-FDAE52B5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495CC-475F-4FA0-9E7E-81A61301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5271E-A6CF-41CA-8F27-0761D589B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3A384-38EB-41DE-B4B3-34D73432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EA1F-7556-4248-8F6C-E47C4E1B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864D-6677-4BEC-BB7C-992ED5B6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DC94-7D35-4A3A-92E5-93499303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0268-E070-4FAE-89B0-90E8EB88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686A3-E76A-47BE-92C4-D0F24C94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6F482-DDBA-44A3-9C7F-86E3852B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7C69-A3D3-4711-8465-08A6802A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5E801-0E26-47CB-B4E6-C2629BBC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E903-1B67-4EB1-A79D-C351B06C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C6254-0E3E-4591-9A9E-05AE974B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C9CA-D9E2-41D7-99AC-0D5C6D76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D7C7B-4122-464B-9560-897708C8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AB8D2-BED9-43C1-84C1-2E08F950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3AAA-6EF3-47A1-B0C8-25585A56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BD43-F853-4B46-93F5-29E2FE2F5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FF853-0E48-4C7F-B5CD-7975C776D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36AFD-8E23-4E75-B046-9E5BC3E0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8A038-BE5D-4B72-8F99-20669F7B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30DF-1604-4A50-89C7-9F72219B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804C-E5E2-4CE2-9CBB-AB3F9625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09C21-8127-4210-8D74-F404536C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08A62-C977-4BB9-B165-C3FD3AD13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CEDF0-B4D4-4900-95F4-92DD9D11E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433D7-E3A0-422F-8169-EC8C6F6C0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18B38-A47C-4FC8-9371-0F648C84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CCACF-B312-4ACE-A861-AA9E94EF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40B71-8352-46CD-9CA2-8F27FBE8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3C54-CC22-460F-A60D-014D86D0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17C39-A339-49AB-ADCB-9EC7321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71BD-A39A-4D28-9F7B-2E716EC7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4A02-D3D4-48DD-9E90-4C4FEC40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1634E-01D6-4715-8D17-54D9379B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408C5-E7AA-4218-AAED-FF99017F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43B35-4D42-4C45-BA8A-A5B6E0D9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C2DF-B2B9-48CF-A2BD-00104229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DDF57-9D11-4528-AE3F-A1FD245D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6F3E5-70DB-474B-A168-78A0A07E4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FF67F-5558-47F4-9C92-217C06E4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388F2-C565-465F-AC0B-6692FA73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76F60-E0C7-45B7-AA57-FCBC7034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EF6F-D23C-45E4-A50F-4DCF26F1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7CA22-9A3D-49C0-92BA-BDF59B290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85B3A-6C12-40EC-B69B-3B5CC7E3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C0C2B-B1C4-4B43-9D9C-14539222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527BC-D224-4FBC-ABE5-E3857FD1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2FED3-1725-4DF4-B8D7-BDDB39B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5BADB-68DB-4D36-9B98-FE0259F5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79050-DEFD-473D-BC73-CA66F523F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254A-3286-4B66-AD9F-82A901289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6A0E-A4BC-499A-8966-42CF4907D1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225E7-E07D-4647-BB2E-B072340E7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60017-7051-479E-A55C-30ED4FB9D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9E88E-DBD8-41D6-8CEA-364FA050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06F1EA-5A20-408D-B6B2-2485036EA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628A0B-C875-412A-BF1F-1FE1CE65C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B106F-DD26-407D-AF14-335710233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AA68C-A456-4E00-8EEF-C393B16F9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8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AF87A8-2137-4639-B552-397126BFF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0FAE64-AAC0-49B0-8072-0797C6D6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AD436-7C6A-454C-8E72-B1264CA96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ACA8B-5F26-4160-9096-983F49674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370E4-D1E8-40E7-844A-9BB3F8C9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0E987-FF2D-43F0-87CF-F6483C2D0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8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47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B47DC0-2DBC-413C-A21B-1C849DA7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5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44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108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47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0AF918-FD4A-4BF1-A2C1-2B48EAF6A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A7D8B-83F8-4B4E-81AF-30DF617D4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7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6825D-6888-41A9-8A10-C8BB306E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5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30E13-FB99-46A7-AED6-3F1E32403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4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4EA677-2166-45BB-A8C3-0D78F6322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82E0B-36A6-4070-807B-5E62E611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15A9E-3E5F-4FD1-A946-2816968ED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Murdock</dc:creator>
  <cp:lastModifiedBy>Michael Murdock</cp:lastModifiedBy>
  <cp:revision>14</cp:revision>
  <dcterms:created xsi:type="dcterms:W3CDTF">2019-10-26T01:49:52Z</dcterms:created>
  <dcterms:modified xsi:type="dcterms:W3CDTF">2019-10-26T14:56:44Z</dcterms:modified>
</cp:coreProperties>
</file>