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urdock" initials="MAM" lastIdx="1" clrIdx="0">
    <p:extLst>
      <p:ext uri="{19B8F6BF-5375-455C-9EA6-DF929625EA0E}">
        <p15:presenceInfo xmlns:p15="http://schemas.microsoft.com/office/powerpoint/2012/main" userId="Michael Murd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DC3FE-5316-4129-B647-BC5B3E3DE7B5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8C4B-3293-49FD-AE2A-5253E54F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4D83-B0EC-4C6D-A0A3-5A5E37D19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F27FA-4917-4D76-9423-D526DC9A2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A8BA8-6EDE-45EA-BFC5-48C0B7A1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CA79-E3D8-48C9-BE6E-A296B60D3D05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DD34-9D6B-4FAD-94A2-E3C02095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52A8-AB67-4683-83D8-887F9137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2327-C60B-46D3-93B1-614C41D3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2EDF3-10C8-453A-9F4F-47703FF83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7EA33-2B89-4707-BCF0-3AD1774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F869-5758-4B57-BC2E-36EE4FE9B5C9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E76C-B4B4-4444-BB02-D64D1D98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1289-4A06-4724-9910-4567019A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5C360-2F3F-431F-8A04-72ECF3D0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58A6A-5F33-4C66-B41F-5C4CCE995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823C4-093F-4AEE-9EF6-662DFFC5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3230-351E-4B02-8949-58B645F12AD7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8CB6E-1378-46BC-BB79-89DB4D17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DECAD-6A7C-4528-A268-57EBAFB1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4306-A895-45AD-A8ED-389FAE14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6448-FC23-4F4A-A554-33C72A93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5043D-C545-433F-94D3-F775AC9E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4A5A-9C76-4169-A66E-81D947FED516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94A5-D7B8-47A4-A703-A708EE0E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B961-F61A-4DA1-8D96-340F8C8F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1E61-273F-4395-A9F0-AC9F9FD6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9E24F-9DE6-4A87-A770-85D7DF22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B11D0-42C1-4DAA-ADBF-DF1577BD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1B5F-FEDD-47BD-BA8A-57C6E11CDCD7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70E6-F0BD-4484-95E8-C17E73E1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FE05-CADA-469D-8AEB-5D5886AA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BAC7-940F-4048-B32C-ACD0603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B098E-B5BF-464F-A826-02E0A3BE9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6F9F7-1CAE-4018-B6C1-9D82A695F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BBE93-F7BA-49D5-B679-D906A379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001-4DAB-4F27-8C72-BFDC53C4BD36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923D-15B8-4B45-A9AA-C8956916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3D10B-33D8-4FEA-9103-C2E5AF23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EAAE-9613-4750-A2CC-5657A806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9302D-EB4D-4D90-AD5F-2886C7105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CB623-E720-4973-87D8-51AA6ECE0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8124E-30C5-4FBA-9075-862E8FDA0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CC403-4507-48CA-83AB-21ABB9C0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E4504-1EF1-4D81-8120-C2C628F2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1055-C0BF-434F-908A-0FCF5915EF30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7A7C3-C07B-4242-A4F5-7A9E35D9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68FE2-AD14-449F-8555-6EFC26BC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0BD0-272B-4D98-A5C2-676D7163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784FA-C6F3-4221-B9AC-D6E42F5B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19E3-B48B-4759-9323-B9382AF13845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120CE-6026-47D9-9345-29A90F94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EBD0D-8ADE-4564-A9B3-CFBE2FF8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E3E3A-CC80-4843-AF17-FE5F7533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9302-5E93-4C58-B9E1-A886011230EF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0467C-D8DC-47CB-8345-0779408A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E4735-7180-4998-A4EA-7BB038E9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5EC1-49CE-494C-AB0F-395D08D4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C981-258E-4F96-9F4A-0C24171E4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CAA1A-49CA-4209-8E8B-05F1E5BC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F086-6289-4F3A-8AB2-505E749B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8D05-37C1-4B8E-834B-D67CD417DFBB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E30A5-64F3-4DEA-ADBC-C12CCABF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A85EE-417B-49BB-9D73-B8962DFA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AD07-4211-4523-99FB-C5DB2EC1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56388-12E1-41C3-943B-E8F5191F3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443D1-7048-4D99-87AB-EE02769E1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5E116-EB59-447D-90EC-D2193089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757B-DDF7-4030-B753-5D220A01E16E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4DC6-1162-4722-8605-CCEF5350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042F2-D2DB-41A3-960D-3196C9AD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74E59-55B1-4919-891E-7DA89E8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5A72B-CF79-4782-8FBD-7007DEC14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9D84-93B5-45AA-BAF7-54F89724D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A3EB-42EF-46A9-A80F-9AD14BD18965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DA24-37CB-4C02-A12F-0C0ABD679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Interface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D7556-F5DF-4751-BD6B-FC7360BD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8E67-57DF-4ECF-A5CA-8266AFBB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B1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F2BA-4491-4F43-A52E-5BE11EDC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the CREO 4.0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F1B4-E6A4-423A-8EF4-E4A27A91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Environment – Viewport, Menus and Model Tree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CREO Options – The Heart of CREO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Properties – Changing Material Properties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Sketching – Constraints and Dimensions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Feature Geometry Creation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0DB6C-5F14-4EAE-B1E1-5FD55DE2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DFFE1-7D47-4959-89B6-6BC6C461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CC5CB3-B968-426E-8B49-E3F6DDCE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97" y="3839191"/>
            <a:ext cx="4542003" cy="26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5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3562F-D54A-477D-81A1-442F6C2F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4"/>
            <a:ext cx="12192000" cy="67410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EFBCA5-29DF-43EF-AEF8-56D34CB8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3E88-334C-46B7-92E4-0A21D443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3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D06317-09D2-48E5-B08C-02C0CA0E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CFD1AC-E27C-4614-9B66-CCD74B1E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323A7-EC34-4E27-A4FA-228309DB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CE6AD-0F8C-44E5-902D-C24BB682E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" y="0"/>
            <a:ext cx="1210690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E2147-92CC-42DF-904D-99993C5E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DE982-31AD-47FE-8B14-8FC588C7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8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B1D89-BAEF-4875-80DC-F38C1647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5398E7-2921-4192-955E-1B368E77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AFA80-798A-4926-831F-B653D51C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8EE10-8CE5-4393-8DDF-21D29E2F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292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19E2B2-45C7-434C-B992-856AB953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92817-7686-4224-822D-9E5F4F2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F074F-6BA4-47C9-B232-34C4AEDA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85" y="0"/>
            <a:ext cx="903302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ECDF2-1277-4D1B-BADA-FBD0F71A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EE294-3A5F-46FF-BE9F-1C30E5B4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7148AD-173C-43F2-9976-2C2593F1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67" y="0"/>
            <a:ext cx="8805066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11B27-8D6D-4F31-9FE8-144ABEA1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0F22-FFB6-43AC-AE6D-FA301240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40861-C0BA-41D8-A8D1-77E9F5DD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CBA2B1-989C-4D1E-BD48-9F3B7F95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4114F-7635-492E-8BBE-A12C8207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D6917-BF52-4D07-A97F-AE97696F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ABDEC4-6C45-4632-B3D7-C7340BE5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448DA-1C88-4BDC-8F20-AF880A45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28414-C1F5-48DD-A02D-F5DD0F756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8F532-D9F1-4101-8C78-1C9F639849A2}"/>
              </a:ext>
            </a:extLst>
          </p:cNvPr>
          <p:cNvSpPr txBox="1"/>
          <p:nvPr/>
        </p:nvSpPr>
        <p:spPr>
          <a:xfrm>
            <a:off x="5638800" y="297385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5B070-675B-4413-8A47-27F0B4C7683F}"/>
              </a:ext>
            </a:extLst>
          </p:cNvPr>
          <p:cNvSpPr txBox="1"/>
          <p:nvPr/>
        </p:nvSpPr>
        <p:spPr>
          <a:xfrm>
            <a:off x="477794" y="4390767"/>
            <a:ext cx="283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Options &amp; Properties menus</a:t>
            </a:r>
          </a:p>
          <a:p>
            <a:r>
              <a:rPr lang="en-US" dirty="0"/>
              <a:t>the heart of CREO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42DF6-3786-47C3-831B-55921238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7561B-3BBB-4CEB-8C32-81D86E46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3486F-E435-433B-889C-794149677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A9455-A7B5-46F1-9CF4-DD4E720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28BEC-C4A5-4967-B56A-663B3137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11FD97-E567-42CC-8281-043BBBA76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2B2-29C3-4520-80E7-A6AC3F6B2637}"/>
              </a:ext>
            </a:extLst>
          </p:cNvPr>
          <p:cNvSpPr txBox="1"/>
          <p:nvPr/>
        </p:nvSpPr>
        <p:spPr>
          <a:xfrm>
            <a:off x="1449859" y="4604952"/>
            <a:ext cx="18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Properties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77DFD7-1795-41C1-9076-D6E871A6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4FF11-7916-4758-B889-B96D398F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CC671-6A0B-4F95-A41B-DEE54CA8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CC0647-00F2-49C0-B448-20921487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40C0B-C035-4A7A-A6EB-8BF0961A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3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B99E3-B067-4E81-A596-E5EFC267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AF7D40-84F6-4B83-9ADD-F4D281CB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A9B0-29CD-424F-808F-A27641F1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3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05674-B46A-42A3-859D-916632692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A5753-7C4F-4BDC-B166-5673B460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2617-999E-46A2-AAC8-BBF6D147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8E67-57DF-4ECF-A5CA-8266AFBBC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79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Office Theme</vt:lpstr>
      <vt:lpstr>Introduction to the CREO 4.0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Murdock</dc:creator>
  <cp:lastModifiedBy>Michael Murdock</cp:lastModifiedBy>
  <cp:revision>36</cp:revision>
  <dcterms:created xsi:type="dcterms:W3CDTF">2019-10-26T00:06:37Z</dcterms:created>
  <dcterms:modified xsi:type="dcterms:W3CDTF">2019-11-11T15:42:35Z</dcterms:modified>
</cp:coreProperties>
</file>