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Della Respira" panose="020B0604020202020204" charset="0"/>
      <p:regular r:id="rId3"/>
    </p:embeddedFont>
    <p:embeddedFont>
      <p:font typeface="Glacial Indifference" panose="020B0604020202020204" charset="0"/>
      <p:regular r:id="rId4"/>
    </p:embeddedFont>
    <p:embeddedFont>
      <p:font typeface="Mistrully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53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472440" y="7890155"/>
            <a:ext cx="2844800" cy="1975843"/>
          </a:xfrm>
          <a:custGeom>
            <a:avLst/>
            <a:gdLst/>
            <a:ahLst/>
            <a:cxnLst/>
            <a:rect l="l" t="t" r="r" b="b"/>
            <a:pathLst>
              <a:path w="2844800" h="1975843">
                <a:moveTo>
                  <a:pt x="2844800" y="1975843"/>
                </a:moveTo>
                <a:lnTo>
                  <a:pt x="0" y="1975843"/>
                </a:lnTo>
                <a:lnTo>
                  <a:pt x="0" y="0"/>
                </a:lnTo>
                <a:lnTo>
                  <a:pt x="2844800" y="0"/>
                </a:lnTo>
                <a:lnTo>
                  <a:pt x="2844800" y="197584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41400" y="8265178"/>
            <a:ext cx="1562048" cy="431847"/>
            <a:chOff x="0" y="0"/>
            <a:chExt cx="476053" cy="1316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6053" cy="131611"/>
            </a:xfrm>
            <a:custGeom>
              <a:avLst/>
              <a:gdLst/>
              <a:ahLst/>
              <a:cxnLst/>
              <a:rect l="l" t="t" r="r" b="b"/>
              <a:pathLst>
                <a:path w="476053" h="131611">
                  <a:moveTo>
                    <a:pt x="65805" y="0"/>
                  </a:moveTo>
                  <a:lnTo>
                    <a:pt x="410247" y="0"/>
                  </a:lnTo>
                  <a:cubicBezTo>
                    <a:pt x="427700" y="0"/>
                    <a:pt x="444438" y="6933"/>
                    <a:pt x="456779" y="19274"/>
                  </a:cubicBezTo>
                  <a:cubicBezTo>
                    <a:pt x="469120" y="31615"/>
                    <a:pt x="476053" y="48353"/>
                    <a:pt x="476053" y="65805"/>
                  </a:cubicBezTo>
                  <a:lnTo>
                    <a:pt x="476053" y="65805"/>
                  </a:lnTo>
                  <a:cubicBezTo>
                    <a:pt x="476053" y="102148"/>
                    <a:pt x="446591" y="131611"/>
                    <a:pt x="410247" y="131611"/>
                  </a:cubicBezTo>
                  <a:lnTo>
                    <a:pt x="65805" y="131611"/>
                  </a:lnTo>
                  <a:cubicBezTo>
                    <a:pt x="48353" y="131611"/>
                    <a:pt x="31615" y="124677"/>
                    <a:pt x="19274" y="112337"/>
                  </a:cubicBezTo>
                  <a:cubicBezTo>
                    <a:pt x="6933" y="99996"/>
                    <a:pt x="0" y="83258"/>
                    <a:pt x="0" y="65805"/>
                  </a:cubicBezTo>
                  <a:lnTo>
                    <a:pt x="0" y="65805"/>
                  </a:lnTo>
                  <a:cubicBezTo>
                    <a:pt x="0" y="48353"/>
                    <a:pt x="6933" y="31615"/>
                    <a:pt x="19274" y="19274"/>
                  </a:cubicBezTo>
                  <a:cubicBezTo>
                    <a:pt x="31615" y="6933"/>
                    <a:pt x="48353" y="0"/>
                    <a:pt x="65805" y="0"/>
                  </a:cubicBezTo>
                  <a:close/>
                </a:path>
              </a:pathLst>
            </a:custGeom>
            <a:solidFill>
              <a:srgbClr val="52704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6053" cy="169711"/>
            </a:xfrm>
            <a:prstGeom prst="rect">
              <a:avLst/>
            </a:prstGeom>
          </p:spPr>
          <p:txBody>
            <a:bodyPr lIns="43901" tIns="43901" rIns="43901" bIns="43901" rtlCol="0" anchor="ctr"/>
            <a:lstStyle/>
            <a:p>
              <a:pPr algn="ctr">
                <a:lnSpc>
                  <a:spcPts val="2238"/>
                </a:lnSpc>
              </a:pPr>
              <a:r>
                <a:rPr lang="en-US" sz="1599" spc="129">
                  <a:solidFill>
                    <a:srgbClr val="EEECE8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BOOK NOW</a:t>
              </a: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368384" y="4223659"/>
            <a:ext cx="4240697" cy="6073757"/>
            <a:chOff x="0" y="0"/>
            <a:chExt cx="443357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4433570" y="0"/>
                  </a:moveTo>
                  <a:lnTo>
                    <a:pt x="4433570" y="0"/>
                  </a:lnTo>
                  <a:lnTo>
                    <a:pt x="4433570" y="0"/>
                  </a:lnTo>
                  <a:lnTo>
                    <a:pt x="4433570" y="6350000"/>
                  </a:lnTo>
                  <a:lnTo>
                    <a:pt x="4433570" y="6350000"/>
                  </a:lnTo>
                  <a:lnTo>
                    <a:pt x="0" y="6350000"/>
                  </a:lnTo>
                  <a:lnTo>
                    <a:pt x="0" y="6350000"/>
                  </a:lnTo>
                  <a:lnTo>
                    <a:pt x="0" y="4433570"/>
                  </a:lnTo>
                  <a:cubicBezTo>
                    <a:pt x="0" y="1985010"/>
                    <a:pt x="1985010" y="0"/>
                    <a:pt x="4433570" y="0"/>
                  </a:cubicBezTo>
                  <a:close/>
                </a:path>
              </a:pathLst>
            </a:custGeom>
            <a:blipFill>
              <a:blip r:embed="rId3"/>
              <a:stretch>
                <a:fillRect l="-45483" r="-454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1757" y="-107651"/>
            <a:ext cx="7597325" cy="4033489"/>
          </a:xfrm>
          <a:custGeom>
            <a:avLst/>
            <a:gdLst/>
            <a:ahLst/>
            <a:cxnLst/>
            <a:rect l="l" t="t" r="r" b="b"/>
            <a:pathLst>
              <a:path w="7597325" h="4033489">
                <a:moveTo>
                  <a:pt x="7597324" y="0"/>
                </a:moveTo>
                <a:lnTo>
                  <a:pt x="0" y="0"/>
                </a:lnTo>
                <a:lnTo>
                  <a:pt x="0" y="4033489"/>
                </a:lnTo>
                <a:lnTo>
                  <a:pt x="7597324" y="4033489"/>
                </a:lnTo>
                <a:lnTo>
                  <a:pt x="759732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836921" y="200299"/>
            <a:ext cx="2334242" cy="4023360"/>
          </a:xfrm>
          <a:custGeom>
            <a:avLst/>
            <a:gdLst/>
            <a:ahLst/>
            <a:cxnLst/>
            <a:rect l="l" t="t" r="r" b="b"/>
            <a:pathLst>
              <a:path w="2334242" h="4023360">
                <a:moveTo>
                  <a:pt x="0" y="0"/>
                </a:moveTo>
                <a:lnTo>
                  <a:pt x="2334242" y="0"/>
                </a:lnTo>
                <a:lnTo>
                  <a:pt x="2334242" y="4023360"/>
                </a:lnTo>
                <a:lnTo>
                  <a:pt x="0" y="40233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100613">
            <a:off x="4641048" y="2809195"/>
            <a:ext cx="2022479" cy="2022479"/>
          </a:xfrm>
          <a:custGeom>
            <a:avLst/>
            <a:gdLst/>
            <a:ahLst/>
            <a:cxnLst/>
            <a:rect l="l" t="t" r="r" b="b"/>
            <a:pathLst>
              <a:path w="2022479" h="2022479">
                <a:moveTo>
                  <a:pt x="0" y="0"/>
                </a:moveTo>
                <a:lnTo>
                  <a:pt x="2022480" y="0"/>
                </a:lnTo>
                <a:lnTo>
                  <a:pt x="2022480" y="2022479"/>
                </a:lnTo>
                <a:lnTo>
                  <a:pt x="0" y="20224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041400" y="6214559"/>
            <a:ext cx="2275840" cy="0"/>
          </a:xfrm>
          <a:prstGeom prst="line">
            <a:avLst/>
          </a:prstGeom>
          <a:ln w="28575" cap="flat">
            <a:solidFill>
              <a:srgbClr val="181A1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264547" y="-831546"/>
            <a:ext cx="2355306" cy="4023360"/>
          </a:xfrm>
          <a:custGeom>
            <a:avLst/>
            <a:gdLst/>
            <a:ahLst/>
            <a:cxnLst/>
            <a:rect l="l" t="t" r="r" b="b"/>
            <a:pathLst>
              <a:path w="2355306" h="4023360">
                <a:moveTo>
                  <a:pt x="0" y="0"/>
                </a:moveTo>
                <a:lnTo>
                  <a:pt x="2355306" y="0"/>
                </a:lnTo>
                <a:lnTo>
                  <a:pt x="2355306" y="4023360"/>
                </a:lnTo>
                <a:lnTo>
                  <a:pt x="0" y="40233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41400" y="1578696"/>
            <a:ext cx="4185774" cy="201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8"/>
              </a:lnSpc>
            </a:pPr>
            <a:r>
              <a:rPr lang="en-US" sz="4852">
                <a:solidFill>
                  <a:srgbClr val="181A13"/>
                </a:solidFill>
                <a:latin typeface="Della Respira"/>
                <a:ea typeface="Della Respira"/>
                <a:cs typeface="Della Respira"/>
                <a:sym typeface="Della Respira"/>
              </a:rPr>
              <a:t>Medical Traveler Rental</a:t>
            </a:r>
          </a:p>
        </p:txBody>
      </p:sp>
      <p:sp>
        <p:nvSpPr>
          <p:cNvPr id="14" name="Freeform 14"/>
          <p:cNvSpPr/>
          <p:nvPr/>
        </p:nvSpPr>
        <p:spPr>
          <a:xfrm flipV="1">
            <a:off x="3827739" y="1953393"/>
            <a:ext cx="1016331" cy="1264665"/>
          </a:xfrm>
          <a:custGeom>
            <a:avLst/>
            <a:gdLst/>
            <a:ahLst/>
            <a:cxnLst/>
            <a:rect l="l" t="t" r="r" b="b"/>
            <a:pathLst>
              <a:path w="1016331" h="1264665">
                <a:moveTo>
                  <a:pt x="0" y="1264665"/>
                </a:moveTo>
                <a:lnTo>
                  <a:pt x="1016331" y="1264665"/>
                </a:lnTo>
                <a:lnTo>
                  <a:pt x="1016331" y="0"/>
                </a:lnTo>
                <a:lnTo>
                  <a:pt x="0" y="0"/>
                </a:lnTo>
                <a:lnTo>
                  <a:pt x="0" y="126466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41400" y="9087198"/>
            <a:ext cx="2914426" cy="27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8"/>
              </a:lnSpc>
            </a:pPr>
            <a:r>
              <a:rPr lang="en-US" sz="1599">
                <a:solidFill>
                  <a:srgbClr val="181A1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https://mps-revive.com/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1400" y="8757492"/>
            <a:ext cx="2914426" cy="27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8"/>
              </a:lnSpc>
            </a:pPr>
            <a:r>
              <a:rPr lang="en-US" sz="1599">
                <a:solidFill>
                  <a:srgbClr val="181A1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919-410-8096</a:t>
            </a:r>
          </a:p>
        </p:txBody>
      </p:sp>
      <p:sp>
        <p:nvSpPr>
          <p:cNvPr id="17" name="Freeform 17"/>
          <p:cNvSpPr/>
          <p:nvPr/>
        </p:nvSpPr>
        <p:spPr>
          <a:xfrm flipH="1" flipV="1">
            <a:off x="38900" y="8099276"/>
            <a:ext cx="2844800" cy="1975843"/>
          </a:xfrm>
          <a:custGeom>
            <a:avLst/>
            <a:gdLst/>
            <a:ahLst/>
            <a:cxnLst/>
            <a:rect l="l" t="t" r="r" b="b"/>
            <a:pathLst>
              <a:path w="2844800" h="1975843">
                <a:moveTo>
                  <a:pt x="2844800" y="1975843"/>
                </a:moveTo>
                <a:lnTo>
                  <a:pt x="0" y="1975843"/>
                </a:lnTo>
                <a:lnTo>
                  <a:pt x="0" y="0"/>
                </a:lnTo>
                <a:lnTo>
                  <a:pt x="2844800" y="0"/>
                </a:lnTo>
                <a:lnTo>
                  <a:pt x="2844800" y="197584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111268" y="319122"/>
            <a:ext cx="3082040" cy="1135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60">
                <a:solidFill>
                  <a:srgbClr val="181A1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Fully Furnished Housing Designed for Healthcare Professionals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1400" y="4824536"/>
            <a:ext cx="2712804" cy="116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0"/>
              </a:lnSpc>
            </a:pPr>
            <a:r>
              <a:rPr lang="en-US" sz="1693">
                <a:solidFill>
                  <a:srgbClr val="181A1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quiet, fully furnished home created to support rest, focus, and balance for those serving others.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41400" y="6364349"/>
            <a:ext cx="2914426" cy="34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5"/>
              </a:lnSpc>
            </a:pPr>
            <a:r>
              <a:rPr lang="en-US" sz="1975">
                <a:solidFill>
                  <a:srgbClr val="181A1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Best Features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106764" y="6806506"/>
            <a:ext cx="3679222" cy="598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591" lvl="1" indent="-182796">
              <a:lnSpc>
                <a:spcPts val="2370"/>
              </a:lnSpc>
              <a:buFont typeface="Arial"/>
              <a:buChar char="•"/>
            </a:pPr>
            <a:r>
              <a:rPr lang="en-US" b="1" dirty="0"/>
              <a:t>Premier Suite — $1,250/month</a:t>
            </a:r>
            <a:endParaRPr lang="en-US" b="1" dirty="0">
              <a:solidFill>
                <a:srgbClr val="181A1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365591" lvl="1" indent="-182796">
              <a:lnSpc>
                <a:spcPts val="2370"/>
              </a:lnSpc>
              <a:buFont typeface="Arial"/>
              <a:buChar char="•"/>
            </a:pPr>
            <a:r>
              <a:rPr lang="en-US" b="1" dirty="0"/>
              <a:t>Primary Suite — $900/month</a:t>
            </a:r>
            <a:endParaRPr lang="en-US" b="1" dirty="0">
              <a:solidFill>
                <a:srgbClr val="181A13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576743" y="3238566"/>
            <a:ext cx="2151090" cy="39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</a:pPr>
            <a:r>
              <a:rPr lang="en-US" sz="2268" spc="167">
                <a:solidFill>
                  <a:srgbClr val="EEECE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RATE/MONTH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810419" y="3633244"/>
            <a:ext cx="3961981" cy="190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</a:pPr>
            <a:r>
              <a:rPr lang="en-US" sz="3630" dirty="0">
                <a:solidFill>
                  <a:srgbClr val="EEECE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$1,250 &amp; </a:t>
            </a:r>
          </a:p>
          <a:p>
            <a:pPr algn="ctr">
              <a:lnSpc>
                <a:spcPts val="5082"/>
              </a:lnSpc>
            </a:pPr>
            <a:r>
              <a:rPr lang="en-US" sz="3630" dirty="0">
                <a:solidFill>
                  <a:srgbClr val="EEECE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$900</a:t>
            </a:r>
          </a:p>
          <a:p>
            <a:pPr algn="ctr">
              <a:lnSpc>
                <a:spcPts val="5082"/>
              </a:lnSpc>
            </a:pPr>
            <a:endParaRPr lang="en-US" sz="3630" dirty="0">
              <a:solidFill>
                <a:srgbClr val="EEECE8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06456" y="3960659"/>
            <a:ext cx="3802670" cy="50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4"/>
              </a:lnSpc>
            </a:pPr>
            <a:r>
              <a:rPr lang="en-US" sz="3010">
                <a:solidFill>
                  <a:srgbClr val="181A13"/>
                </a:solidFill>
                <a:latin typeface="Mistrully"/>
                <a:ea typeface="Mistrully"/>
                <a:cs typeface="Mistrully"/>
                <a:sym typeface="Mistrully"/>
              </a:rPr>
              <a:t>Rest, Balance, and Renewal.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15E8F7-06CA-27AB-A584-5C2269790D58}"/>
              </a:ext>
            </a:extLst>
          </p:cNvPr>
          <p:cNvSpPr txBox="1"/>
          <p:nvPr/>
        </p:nvSpPr>
        <p:spPr>
          <a:xfrm>
            <a:off x="3572458" y="9490371"/>
            <a:ext cx="36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Johnston County – Clayton Area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Glacial Indifference</vt:lpstr>
      <vt:lpstr>Della Respira</vt:lpstr>
      <vt:lpstr>Calibri</vt:lpstr>
      <vt:lpstr>Mistrully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Brown Aesthetic Open House Flyer</dc:title>
  <dc:creator>MPS-Revive</dc:creator>
  <cp:lastModifiedBy>Myatt Professional Services &amp; MPS-Revive</cp:lastModifiedBy>
  <cp:revision>4</cp:revision>
  <dcterms:created xsi:type="dcterms:W3CDTF">2006-08-16T00:00:00Z</dcterms:created>
  <dcterms:modified xsi:type="dcterms:W3CDTF">2026-06-02T15:19:22Z</dcterms:modified>
  <dc:identifier>DAGpVQdhhnw</dc:identifier>
</cp:coreProperties>
</file>