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inzel" charset="1" panose="00000500000000000000"/>
      <p:regular r:id="rId22"/>
    </p:embeddedFont>
    <p:embeddedFont>
      <p:font typeface="Glacial Indifference" charset="1" panose="00000000000000000000"/>
      <p:regular r:id="rId23"/>
    </p:embeddedFont>
    <p:embeddedFont>
      <p:font typeface="Open Sans" charset="1" panose="020B0606030504020204"/>
      <p:regular r:id="rId24"/>
    </p:embeddedFont>
    <p:embeddedFont>
      <p:font typeface="Glacial Indifference Bold" charset="1" panose="00000800000000000000"/>
      <p:regular r:id="rId25"/>
    </p:embeddedFont>
    <p:embeddedFont>
      <p:font typeface="Magnolia Script" charset="1" panose="020005030700000200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6.pn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3.png" Type="http://schemas.openxmlformats.org/officeDocument/2006/relationships/image"/><Relationship Id="rId7"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6.pn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3.png" Type="http://schemas.openxmlformats.org/officeDocument/2006/relationships/image"/><Relationship Id="rId7"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16" Target="../media/image15.jpeg" Type="http://schemas.openxmlformats.org/officeDocument/2006/relationships/image"/><Relationship Id="rId17" Target="../media/image16.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6.pn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7.jpeg" Type="http://schemas.openxmlformats.org/officeDocument/2006/relationships/image"/><Relationship Id="rId9" Target="../media/image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youtube.com/watch?v=qR3rK0kZFkg"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3.png" Type="http://schemas.openxmlformats.org/officeDocument/2006/relationships/image"/><Relationship Id="rId7"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6.pn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6.pn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6.pn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6.pn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6.pn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Freeform 2" id="2"/>
          <p:cNvSpPr/>
          <p:nvPr/>
        </p:nvSpPr>
        <p:spPr>
          <a:xfrm flipH="false" flipV="false" rot="0">
            <a:off x="-374274"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274"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4274"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413688"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13688"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413688"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201650"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201650"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201650"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3989612"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989612"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3989612"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3793309" y="3076274"/>
            <a:ext cx="10701382" cy="4134453"/>
            <a:chOff x="0" y="0"/>
            <a:chExt cx="2818471" cy="1088909"/>
          </a:xfrm>
        </p:grpSpPr>
        <p:sp>
          <p:nvSpPr>
            <p:cNvPr name="Freeform 15" id="15"/>
            <p:cNvSpPr/>
            <p:nvPr/>
          </p:nvSpPr>
          <p:spPr>
            <a:xfrm flipH="false" flipV="false" rot="0">
              <a:off x="0" y="0"/>
              <a:ext cx="2818471" cy="1088909"/>
            </a:xfrm>
            <a:custGeom>
              <a:avLst/>
              <a:gdLst/>
              <a:ahLst/>
              <a:cxnLst/>
              <a:rect r="r" b="b" t="t" l="l"/>
              <a:pathLst>
                <a:path h="1088909" w="2818471">
                  <a:moveTo>
                    <a:pt x="36896" y="0"/>
                  </a:moveTo>
                  <a:lnTo>
                    <a:pt x="2781575" y="0"/>
                  </a:lnTo>
                  <a:cubicBezTo>
                    <a:pt x="2791360" y="0"/>
                    <a:pt x="2800745" y="3887"/>
                    <a:pt x="2807664" y="10807"/>
                  </a:cubicBezTo>
                  <a:cubicBezTo>
                    <a:pt x="2814584" y="17726"/>
                    <a:pt x="2818471" y="27111"/>
                    <a:pt x="2818471" y="36896"/>
                  </a:cubicBezTo>
                  <a:lnTo>
                    <a:pt x="2818471" y="1052013"/>
                  </a:lnTo>
                  <a:cubicBezTo>
                    <a:pt x="2818471" y="1061799"/>
                    <a:pt x="2814584" y="1071183"/>
                    <a:pt x="2807664" y="1078103"/>
                  </a:cubicBezTo>
                  <a:cubicBezTo>
                    <a:pt x="2800745" y="1085022"/>
                    <a:pt x="2791360" y="1088909"/>
                    <a:pt x="2781575" y="1088909"/>
                  </a:cubicBezTo>
                  <a:lnTo>
                    <a:pt x="36896" y="1088909"/>
                  </a:lnTo>
                  <a:cubicBezTo>
                    <a:pt x="27111" y="1088909"/>
                    <a:pt x="17726" y="1085022"/>
                    <a:pt x="10807" y="1078103"/>
                  </a:cubicBezTo>
                  <a:cubicBezTo>
                    <a:pt x="3887" y="1071183"/>
                    <a:pt x="0" y="1061799"/>
                    <a:pt x="0" y="1052013"/>
                  </a:cubicBezTo>
                  <a:lnTo>
                    <a:pt x="0" y="36896"/>
                  </a:lnTo>
                  <a:cubicBezTo>
                    <a:pt x="0" y="27111"/>
                    <a:pt x="3887" y="17726"/>
                    <a:pt x="10807" y="10807"/>
                  </a:cubicBezTo>
                  <a:cubicBezTo>
                    <a:pt x="17726" y="3887"/>
                    <a:pt x="27111" y="0"/>
                    <a:pt x="36896" y="0"/>
                  </a:cubicBezTo>
                  <a:close/>
                </a:path>
              </a:pathLst>
            </a:custGeom>
            <a:solidFill>
              <a:srgbClr val="FFFDF1">
                <a:alpha val="67843"/>
              </a:srgbClr>
            </a:solidFill>
          </p:spPr>
        </p:sp>
        <p:sp>
          <p:nvSpPr>
            <p:cNvPr name="TextBox 16" id="16"/>
            <p:cNvSpPr txBox="true"/>
            <p:nvPr/>
          </p:nvSpPr>
          <p:spPr>
            <a:xfrm>
              <a:off x="0" y="-28575"/>
              <a:ext cx="2818471" cy="1117484"/>
            </a:xfrm>
            <a:prstGeom prst="rect">
              <a:avLst/>
            </a:prstGeom>
          </p:spPr>
          <p:txBody>
            <a:bodyPr anchor="ctr" rtlCol="false" tIns="50800" lIns="50800" bIns="50800" rIns="50800"/>
            <a:lstStyle/>
            <a:p>
              <a:pPr algn="ctr">
                <a:lnSpc>
                  <a:spcPts val="1885"/>
                </a:lnSpc>
              </a:pPr>
            </a:p>
          </p:txBody>
        </p:sp>
      </p:grpSp>
      <p:sp>
        <p:nvSpPr>
          <p:cNvPr name="Freeform 17" id="17"/>
          <p:cNvSpPr/>
          <p:nvPr/>
        </p:nvSpPr>
        <p:spPr>
          <a:xfrm flipH="false" flipV="false" rot="10027613">
            <a:off x="16041904" y="-471651"/>
            <a:ext cx="2125815" cy="5714468"/>
          </a:xfrm>
          <a:custGeom>
            <a:avLst/>
            <a:gdLst/>
            <a:ahLst/>
            <a:cxnLst/>
            <a:rect r="r" b="b" t="t" l="l"/>
            <a:pathLst>
              <a:path h="5714468" w="2125815">
                <a:moveTo>
                  <a:pt x="0" y="0"/>
                </a:moveTo>
                <a:lnTo>
                  <a:pt x="2125815" y="0"/>
                </a:lnTo>
                <a:lnTo>
                  <a:pt x="2125815" y="5714468"/>
                </a:lnTo>
                <a:lnTo>
                  <a:pt x="0" y="5714468"/>
                </a:lnTo>
                <a:lnTo>
                  <a:pt x="0" y="0"/>
                </a:lnTo>
                <a:close/>
              </a:path>
            </a:pathLst>
          </a:custGeom>
          <a:blipFill>
            <a:blip r:embed="rId4"/>
            <a:stretch>
              <a:fillRect l="0" t="-3719" r="0" b="-3719"/>
            </a:stretch>
          </a:blipFill>
        </p:spPr>
      </p:sp>
      <p:sp>
        <p:nvSpPr>
          <p:cNvPr name="Freeform 18" id="18"/>
          <p:cNvSpPr/>
          <p:nvPr/>
        </p:nvSpPr>
        <p:spPr>
          <a:xfrm flipH="false" flipV="false" rot="-595207">
            <a:off x="959488" y="4227809"/>
            <a:ext cx="2676121" cy="2063046"/>
          </a:xfrm>
          <a:custGeom>
            <a:avLst/>
            <a:gdLst/>
            <a:ahLst/>
            <a:cxnLst/>
            <a:rect r="r" b="b" t="t" l="l"/>
            <a:pathLst>
              <a:path h="2063046" w="2676121">
                <a:moveTo>
                  <a:pt x="0" y="0"/>
                </a:moveTo>
                <a:lnTo>
                  <a:pt x="2676121" y="0"/>
                </a:lnTo>
                <a:lnTo>
                  <a:pt x="2676121" y="2063046"/>
                </a:lnTo>
                <a:lnTo>
                  <a:pt x="0" y="20630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true" flipV="false" rot="-3140203">
            <a:off x="1966483" y="2301524"/>
            <a:ext cx="2228861" cy="1646849"/>
          </a:xfrm>
          <a:custGeom>
            <a:avLst/>
            <a:gdLst/>
            <a:ahLst/>
            <a:cxnLst/>
            <a:rect r="r" b="b" t="t" l="l"/>
            <a:pathLst>
              <a:path h="1646849" w="2228861">
                <a:moveTo>
                  <a:pt x="2228861" y="0"/>
                </a:moveTo>
                <a:lnTo>
                  <a:pt x="0" y="0"/>
                </a:lnTo>
                <a:lnTo>
                  <a:pt x="0" y="1646850"/>
                </a:lnTo>
                <a:lnTo>
                  <a:pt x="2228861" y="1646850"/>
                </a:lnTo>
                <a:lnTo>
                  <a:pt x="2228861" y="0"/>
                </a:lnTo>
                <a:close/>
              </a:path>
            </a:pathLst>
          </a:custGeom>
          <a:blipFill>
            <a:blip r:embed="rId7"/>
            <a:stretch>
              <a:fillRect l="0" t="0" r="0" b="-7257"/>
            </a:stretch>
          </a:blipFill>
        </p:spPr>
      </p:sp>
      <p:sp>
        <p:nvSpPr>
          <p:cNvPr name="Freeform 20" id="20"/>
          <p:cNvSpPr/>
          <p:nvPr/>
        </p:nvSpPr>
        <p:spPr>
          <a:xfrm flipH="false" flipV="false" rot="-419720">
            <a:off x="-34208" y="5100996"/>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21" id="21"/>
          <p:cNvSpPr/>
          <p:nvPr/>
        </p:nvSpPr>
        <p:spPr>
          <a:xfrm flipH="false" flipV="false" rot="3357165">
            <a:off x="14684167" y="6387302"/>
            <a:ext cx="2228861" cy="1646849"/>
          </a:xfrm>
          <a:custGeom>
            <a:avLst/>
            <a:gdLst/>
            <a:ahLst/>
            <a:cxnLst/>
            <a:rect r="r" b="b" t="t" l="l"/>
            <a:pathLst>
              <a:path h="1646849" w="2228861">
                <a:moveTo>
                  <a:pt x="0" y="0"/>
                </a:moveTo>
                <a:lnTo>
                  <a:pt x="2228861" y="0"/>
                </a:lnTo>
                <a:lnTo>
                  <a:pt x="2228861" y="1646849"/>
                </a:lnTo>
                <a:lnTo>
                  <a:pt x="0" y="1646849"/>
                </a:lnTo>
                <a:lnTo>
                  <a:pt x="0" y="0"/>
                </a:lnTo>
                <a:close/>
              </a:path>
            </a:pathLst>
          </a:custGeom>
          <a:blipFill>
            <a:blip r:embed="rId7"/>
            <a:stretch>
              <a:fillRect l="0" t="0" r="0" b="-7257"/>
            </a:stretch>
          </a:blipFill>
        </p:spPr>
      </p:sp>
      <p:sp>
        <p:nvSpPr>
          <p:cNvPr name="TextBox 22" id="22"/>
          <p:cNvSpPr txBox="true"/>
          <p:nvPr/>
        </p:nvSpPr>
        <p:spPr>
          <a:xfrm rot="0">
            <a:off x="4298223" y="2953499"/>
            <a:ext cx="9806854" cy="3195319"/>
          </a:xfrm>
          <a:prstGeom prst="rect">
            <a:avLst/>
          </a:prstGeom>
        </p:spPr>
        <p:txBody>
          <a:bodyPr anchor="t" rtlCol="false" tIns="0" lIns="0" bIns="0" rIns="0">
            <a:spAutoFit/>
          </a:bodyPr>
          <a:lstStyle/>
          <a:p>
            <a:pPr algn="ctr">
              <a:lnSpc>
                <a:spcPts val="12880"/>
              </a:lnSpc>
            </a:pPr>
            <a:r>
              <a:rPr lang="en-US" sz="9200">
                <a:solidFill>
                  <a:srgbClr val="000000"/>
                </a:solidFill>
                <a:latin typeface="Cinzel"/>
                <a:ea typeface="Cinzel"/>
                <a:cs typeface="Cinzel"/>
                <a:sym typeface="Cinzel"/>
              </a:rPr>
              <a:t>Mindset of Heaven</a:t>
            </a:r>
          </a:p>
        </p:txBody>
      </p:sp>
      <p:sp>
        <p:nvSpPr>
          <p:cNvPr name="TextBox 23" id="23"/>
          <p:cNvSpPr txBox="true"/>
          <p:nvPr/>
        </p:nvSpPr>
        <p:spPr>
          <a:xfrm rot="0">
            <a:off x="3519561" y="5968737"/>
            <a:ext cx="11248877" cy="969645"/>
          </a:xfrm>
          <a:prstGeom prst="rect">
            <a:avLst/>
          </a:prstGeom>
        </p:spPr>
        <p:txBody>
          <a:bodyPr anchor="t" rtlCol="false" tIns="0" lIns="0" bIns="0" rIns="0">
            <a:spAutoFit/>
          </a:bodyPr>
          <a:lstStyle/>
          <a:p>
            <a:pPr algn="ctr">
              <a:lnSpc>
                <a:spcPts val="7980"/>
              </a:lnSpc>
            </a:pPr>
            <a:r>
              <a:rPr lang="en-US" sz="5700">
                <a:solidFill>
                  <a:srgbClr val="000000"/>
                </a:solidFill>
                <a:latin typeface="Glacial Indifference"/>
                <a:ea typeface="Glacial Indifference"/>
                <a:cs typeface="Glacial Indifference"/>
                <a:sym typeface="Glacial Indifference"/>
              </a:rPr>
              <a:t>By Nicole Curry</a:t>
            </a:r>
          </a:p>
        </p:txBody>
      </p:sp>
      <p:sp>
        <p:nvSpPr>
          <p:cNvPr name="Freeform 24" id="24"/>
          <p:cNvSpPr/>
          <p:nvPr/>
        </p:nvSpPr>
        <p:spPr>
          <a:xfrm flipH="true" flipV="false" rot="-595207">
            <a:off x="15921239" y="8008862"/>
            <a:ext cx="2676121" cy="2063046"/>
          </a:xfrm>
          <a:custGeom>
            <a:avLst/>
            <a:gdLst/>
            <a:ahLst/>
            <a:cxnLst/>
            <a:rect r="r" b="b" t="t" l="l"/>
            <a:pathLst>
              <a:path h="2063046" w="2676121">
                <a:moveTo>
                  <a:pt x="2676122" y="0"/>
                </a:moveTo>
                <a:lnTo>
                  <a:pt x="0" y="0"/>
                </a:lnTo>
                <a:lnTo>
                  <a:pt x="0" y="2063046"/>
                </a:lnTo>
                <a:lnTo>
                  <a:pt x="2676122" y="2063046"/>
                </a:lnTo>
                <a:lnTo>
                  <a:pt x="267612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Freeform 2" id="2"/>
          <p:cNvSpPr/>
          <p:nvPr/>
        </p:nvSpPr>
        <p:spPr>
          <a:xfrm flipH="false" flipV="false" rot="0">
            <a:off x="-374274"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274"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4274"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413688"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13688"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413688"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201650"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201650"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201650"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3989612"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989612"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3989612"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3203353" y="1546160"/>
            <a:ext cx="11881294" cy="7712140"/>
            <a:chOff x="0" y="0"/>
            <a:chExt cx="3129230" cy="2031181"/>
          </a:xfrm>
        </p:grpSpPr>
        <p:sp>
          <p:nvSpPr>
            <p:cNvPr name="Freeform 15" id="15"/>
            <p:cNvSpPr/>
            <p:nvPr/>
          </p:nvSpPr>
          <p:spPr>
            <a:xfrm flipH="false" flipV="false" rot="0">
              <a:off x="0" y="0"/>
              <a:ext cx="3129230" cy="2031181"/>
            </a:xfrm>
            <a:custGeom>
              <a:avLst/>
              <a:gdLst/>
              <a:ahLst/>
              <a:cxnLst/>
              <a:rect r="r" b="b" t="t" l="l"/>
              <a:pathLst>
                <a:path h="2031181" w="3129230">
                  <a:moveTo>
                    <a:pt x="33232" y="0"/>
                  </a:moveTo>
                  <a:lnTo>
                    <a:pt x="3095998" y="0"/>
                  </a:lnTo>
                  <a:cubicBezTo>
                    <a:pt x="3114351" y="0"/>
                    <a:pt x="3129230" y="14878"/>
                    <a:pt x="3129230" y="33232"/>
                  </a:cubicBezTo>
                  <a:lnTo>
                    <a:pt x="3129230" y="1997949"/>
                  </a:lnTo>
                  <a:cubicBezTo>
                    <a:pt x="3129230" y="2006763"/>
                    <a:pt x="3125728" y="2015215"/>
                    <a:pt x="3119496" y="2021448"/>
                  </a:cubicBezTo>
                  <a:cubicBezTo>
                    <a:pt x="3113264" y="2027680"/>
                    <a:pt x="3104811" y="2031181"/>
                    <a:pt x="3095998" y="2031181"/>
                  </a:cubicBezTo>
                  <a:lnTo>
                    <a:pt x="33232" y="2031181"/>
                  </a:lnTo>
                  <a:cubicBezTo>
                    <a:pt x="14878" y="2031181"/>
                    <a:pt x="0" y="2016303"/>
                    <a:pt x="0" y="1997949"/>
                  </a:cubicBezTo>
                  <a:lnTo>
                    <a:pt x="0" y="33232"/>
                  </a:lnTo>
                  <a:cubicBezTo>
                    <a:pt x="0" y="24418"/>
                    <a:pt x="3501" y="15966"/>
                    <a:pt x="9733" y="9733"/>
                  </a:cubicBezTo>
                  <a:cubicBezTo>
                    <a:pt x="15966" y="3501"/>
                    <a:pt x="24418" y="0"/>
                    <a:pt x="33232" y="0"/>
                  </a:cubicBezTo>
                  <a:close/>
                </a:path>
              </a:pathLst>
            </a:custGeom>
            <a:solidFill>
              <a:srgbClr val="FFFDF1"/>
            </a:solidFill>
          </p:spPr>
        </p:sp>
        <p:sp>
          <p:nvSpPr>
            <p:cNvPr name="TextBox 16" id="16"/>
            <p:cNvSpPr txBox="true"/>
            <p:nvPr/>
          </p:nvSpPr>
          <p:spPr>
            <a:xfrm>
              <a:off x="0" y="-28575"/>
              <a:ext cx="3129230" cy="2059756"/>
            </a:xfrm>
            <a:prstGeom prst="rect">
              <a:avLst/>
            </a:prstGeom>
          </p:spPr>
          <p:txBody>
            <a:bodyPr anchor="ctr" rtlCol="false" tIns="50800" lIns="50800" bIns="50800" rIns="50800"/>
            <a:lstStyle/>
            <a:p>
              <a:pPr algn="ctr">
                <a:lnSpc>
                  <a:spcPts val="1885"/>
                </a:lnSpc>
              </a:pPr>
            </a:p>
          </p:txBody>
        </p:sp>
      </p:grpSp>
      <p:sp>
        <p:nvSpPr>
          <p:cNvPr name="Freeform 17" id="17"/>
          <p:cNvSpPr/>
          <p:nvPr/>
        </p:nvSpPr>
        <p:spPr>
          <a:xfrm flipH="false" flipV="false" rot="-400400">
            <a:off x="15873806" y="5247661"/>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18" id="18"/>
          <p:cNvSpPr/>
          <p:nvPr/>
        </p:nvSpPr>
        <p:spPr>
          <a:xfrm flipH="true" flipV="false" rot="-3362984">
            <a:off x="1219698" y="7050569"/>
            <a:ext cx="2228861" cy="1646849"/>
          </a:xfrm>
          <a:custGeom>
            <a:avLst/>
            <a:gdLst/>
            <a:ahLst/>
            <a:cxnLst/>
            <a:rect r="r" b="b" t="t" l="l"/>
            <a:pathLst>
              <a:path h="1646849" w="2228861">
                <a:moveTo>
                  <a:pt x="2228861" y="0"/>
                </a:moveTo>
                <a:lnTo>
                  <a:pt x="0" y="0"/>
                </a:lnTo>
                <a:lnTo>
                  <a:pt x="0" y="1646850"/>
                </a:lnTo>
                <a:lnTo>
                  <a:pt x="2228861" y="1646850"/>
                </a:lnTo>
                <a:lnTo>
                  <a:pt x="2228861" y="0"/>
                </a:lnTo>
                <a:close/>
              </a:path>
            </a:pathLst>
          </a:custGeom>
          <a:blipFill>
            <a:blip r:embed="rId5"/>
            <a:stretch>
              <a:fillRect l="0" t="0" r="0" b="-7257"/>
            </a:stretch>
          </a:blipFill>
        </p:spPr>
      </p:sp>
      <p:sp>
        <p:nvSpPr>
          <p:cNvPr name="Freeform 19" id="19"/>
          <p:cNvSpPr/>
          <p:nvPr/>
        </p:nvSpPr>
        <p:spPr>
          <a:xfrm flipH="false" flipV="false" rot="10009589">
            <a:off x="197168" y="-738015"/>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20" id="20"/>
          <p:cNvSpPr/>
          <p:nvPr/>
        </p:nvSpPr>
        <p:spPr>
          <a:xfrm flipH="false" flipV="false" rot="3357165">
            <a:off x="14434542" y="868442"/>
            <a:ext cx="2228861" cy="1646849"/>
          </a:xfrm>
          <a:custGeom>
            <a:avLst/>
            <a:gdLst/>
            <a:ahLst/>
            <a:cxnLst/>
            <a:rect r="r" b="b" t="t" l="l"/>
            <a:pathLst>
              <a:path h="1646849" w="2228861">
                <a:moveTo>
                  <a:pt x="0" y="0"/>
                </a:moveTo>
                <a:lnTo>
                  <a:pt x="2228861" y="0"/>
                </a:lnTo>
                <a:lnTo>
                  <a:pt x="2228861" y="1646850"/>
                </a:lnTo>
                <a:lnTo>
                  <a:pt x="0" y="1646850"/>
                </a:lnTo>
                <a:lnTo>
                  <a:pt x="0" y="0"/>
                </a:lnTo>
                <a:close/>
              </a:path>
            </a:pathLst>
          </a:custGeom>
          <a:blipFill>
            <a:blip r:embed="rId5"/>
            <a:stretch>
              <a:fillRect l="0" t="0" r="0" b="-7257"/>
            </a:stretch>
          </a:blipFill>
        </p:spPr>
      </p:sp>
      <p:sp>
        <p:nvSpPr>
          <p:cNvPr name="TextBox 21" id="21"/>
          <p:cNvSpPr txBox="true"/>
          <p:nvPr/>
        </p:nvSpPr>
        <p:spPr>
          <a:xfrm rot="0">
            <a:off x="3639558" y="1517049"/>
            <a:ext cx="11445089" cy="2396478"/>
          </a:xfrm>
          <a:prstGeom prst="rect">
            <a:avLst/>
          </a:prstGeom>
        </p:spPr>
        <p:txBody>
          <a:bodyPr anchor="t" rtlCol="false" tIns="0" lIns="0" bIns="0" rIns="0">
            <a:spAutoFit/>
          </a:bodyPr>
          <a:lstStyle/>
          <a:p>
            <a:pPr algn="ctr">
              <a:lnSpc>
                <a:spcPts val="9660"/>
              </a:lnSpc>
            </a:pPr>
            <a:r>
              <a:rPr lang="en-US" sz="6900">
                <a:solidFill>
                  <a:srgbClr val="000000"/>
                </a:solidFill>
                <a:latin typeface="Cinzel"/>
                <a:ea typeface="Cinzel"/>
                <a:cs typeface="Cinzel"/>
                <a:sym typeface="Cinzel"/>
              </a:rPr>
              <a:t>Our Thoughts Create our Vision!</a:t>
            </a:r>
          </a:p>
        </p:txBody>
      </p:sp>
      <p:sp>
        <p:nvSpPr>
          <p:cNvPr name="TextBox 22" id="22"/>
          <p:cNvSpPr txBox="true"/>
          <p:nvPr/>
        </p:nvSpPr>
        <p:spPr>
          <a:xfrm rot="0">
            <a:off x="4034911" y="3860822"/>
            <a:ext cx="10333478" cy="5752338"/>
          </a:xfrm>
          <a:prstGeom prst="rect">
            <a:avLst/>
          </a:prstGeom>
        </p:spPr>
        <p:txBody>
          <a:bodyPr anchor="t" rtlCol="false" tIns="0" lIns="0" bIns="0" rIns="0">
            <a:spAutoFit/>
          </a:bodyPr>
          <a:lstStyle/>
          <a:p>
            <a:pPr algn="ctr" marL="712475" indent="-356237" lvl="1">
              <a:lnSpc>
                <a:spcPts val="4191"/>
              </a:lnSpc>
              <a:buFont typeface="Arial"/>
              <a:buChar char="•"/>
            </a:pPr>
            <a:r>
              <a:rPr lang="en-US" sz="3300">
                <a:solidFill>
                  <a:srgbClr val="000000"/>
                </a:solidFill>
                <a:latin typeface="Glacial Indifference"/>
                <a:ea typeface="Glacial Indifference"/>
                <a:cs typeface="Glacial Indifference"/>
                <a:sym typeface="Glacial Indifference"/>
              </a:rPr>
              <a:t>“The Vision that you glorify in your mind, the Ideal that you enthrone in your heart – this you will build your life by, this you will become.” As A Man Thinketh</a:t>
            </a:r>
          </a:p>
          <a:p>
            <a:pPr algn="ctr" marL="712475" indent="-356237" lvl="1">
              <a:lnSpc>
                <a:spcPts val="4191"/>
              </a:lnSpc>
              <a:buFont typeface="Arial"/>
              <a:buChar char="•"/>
            </a:pPr>
            <a:r>
              <a:rPr lang="en-US" sz="3300">
                <a:solidFill>
                  <a:srgbClr val="000000"/>
                </a:solidFill>
                <a:latin typeface="Glacial Indifference"/>
                <a:ea typeface="Glacial Indifference"/>
                <a:cs typeface="Glacial Indifference"/>
                <a:sym typeface="Glacial Indifference"/>
              </a:rPr>
              <a:t>“The weakest Soul, knowing its own weakness and believing this truth – that strength can only be developed by effort and practice, will, thus believing, at once begin to exert itself and adding effort to effort patience to patience, and strength to strength, will never cease to develop, and will at last grow divinely strong.” As A Man Thinketh</a:t>
            </a:r>
          </a:p>
          <a:p>
            <a:pPr algn="ctr">
              <a:lnSpc>
                <a:spcPts val="4191"/>
              </a:lnSpc>
            </a:pPr>
          </a:p>
        </p:txBody>
      </p:sp>
      <p:sp>
        <p:nvSpPr>
          <p:cNvPr name="Freeform 23" id="23"/>
          <p:cNvSpPr/>
          <p:nvPr/>
        </p:nvSpPr>
        <p:spPr>
          <a:xfrm flipH="true" flipV="false" rot="1862024">
            <a:off x="15045532" y="3324142"/>
            <a:ext cx="2676121" cy="2063046"/>
          </a:xfrm>
          <a:custGeom>
            <a:avLst/>
            <a:gdLst/>
            <a:ahLst/>
            <a:cxnLst/>
            <a:rect r="r" b="b" t="t" l="l"/>
            <a:pathLst>
              <a:path h="2063046" w="2676121">
                <a:moveTo>
                  <a:pt x="2676121" y="0"/>
                </a:moveTo>
                <a:lnTo>
                  <a:pt x="0" y="0"/>
                </a:lnTo>
                <a:lnTo>
                  <a:pt x="0" y="2063047"/>
                </a:lnTo>
                <a:lnTo>
                  <a:pt x="2676121" y="2063047"/>
                </a:lnTo>
                <a:lnTo>
                  <a:pt x="267612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false" flipV="false" rot="779568">
            <a:off x="-812196" y="8526185"/>
            <a:ext cx="2929920" cy="2258702"/>
          </a:xfrm>
          <a:custGeom>
            <a:avLst/>
            <a:gdLst/>
            <a:ahLst/>
            <a:cxnLst/>
            <a:rect r="r" b="b" t="t" l="l"/>
            <a:pathLst>
              <a:path h="2258702" w="2929920">
                <a:moveTo>
                  <a:pt x="0" y="0"/>
                </a:moveTo>
                <a:lnTo>
                  <a:pt x="2929920" y="0"/>
                </a:lnTo>
                <a:lnTo>
                  <a:pt x="2929920" y="2258702"/>
                </a:lnTo>
                <a:lnTo>
                  <a:pt x="0" y="22587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Freeform 2" id="2"/>
          <p:cNvSpPr/>
          <p:nvPr/>
        </p:nvSpPr>
        <p:spPr>
          <a:xfrm flipH="false" flipV="false" rot="0">
            <a:off x="-374274"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274"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4274"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413688"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13688"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413688"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201650"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201650"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201650"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3989612"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989612"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710902">
            <a:off x="15874648" y="8346887"/>
            <a:ext cx="2364515" cy="1822826"/>
          </a:xfrm>
          <a:custGeom>
            <a:avLst/>
            <a:gdLst/>
            <a:ahLst/>
            <a:cxnLst/>
            <a:rect r="r" b="b" t="t" l="l"/>
            <a:pathLst>
              <a:path h="1822826" w="2364515">
                <a:moveTo>
                  <a:pt x="2364514" y="0"/>
                </a:moveTo>
                <a:lnTo>
                  <a:pt x="0" y="0"/>
                </a:lnTo>
                <a:lnTo>
                  <a:pt x="0" y="1822826"/>
                </a:lnTo>
                <a:lnTo>
                  <a:pt x="2364514" y="1822826"/>
                </a:lnTo>
                <a:lnTo>
                  <a:pt x="236451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3989612"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3203353" y="1546160"/>
            <a:ext cx="11881294" cy="8197267"/>
            <a:chOff x="0" y="0"/>
            <a:chExt cx="3129230" cy="2158951"/>
          </a:xfrm>
        </p:grpSpPr>
        <p:sp>
          <p:nvSpPr>
            <p:cNvPr name="Freeform 16" id="16"/>
            <p:cNvSpPr/>
            <p:nvPr/>
          </p:nvSpPr>
          <p:spPr>
            <a:xfrm flipH="false" flipV="false" rot="0">
              <a:off x="0" y="0"/>
              <a:ext cx="3129230" cy="2158951"/>
            </a:xfrm>
            <a:custGeom>
              <a:avLst/>
              <a:gdLst/>
              <a:ahLst/>
              <a:cxnLst/>
              <a:rect r="r" b="b" t="t" l="l"/>
              <a:pathLst>
                <a:path h="2158951" w="3129230">
                  <a:moveTo>
                    <a:pt x="33232" y="0"/>
                  </a:moveTo>
                  <a:lnTo>
                    <a:pt x="3095998" y="0"/>
                  </a:lnTo>
                  <a:cubicBezTo>
                    <a:pt x="3114351" y="0"/>
                    <a:pt x="3129230" y="14878"/>
                    <a:pt x="3129230" y="33232"/>
                  </a:cubicBezTo>
                  <a:lnTo>
                    <a:pt x="3129230" y="2125719"/>
                  </a:lnTo>
                  <a:cubicBezTo>
                    <a:pt x="3129230" y="2134533"/>
                    <a:pt x="3125728" y="2142985"/>
                    <a:pt x="3119496" y="2149217"/>
                  </a:cubicBezTo>
                  <a:cubicBezTo>
                    <a:pt x="3113264" y="2155450"/>
                    <a:pt x="3104811" y="2158951"/>
                    <a:pt x="3095998" y="2158951"/>
                  </a:cubicBezTo>
                  <a:lnTo>
                    <a:pt x="33232" y="2158951"/>
                  </a:lnTo>
                  <a:cubicBezTo>
                    <a:pt x="14878" y="2158951"/>
                    <a:pt x="0" y="2144072"/>
                    <a:pt x="0" y="2125719"/>
                  </a:cubicBezTo>
                  <a:lnTo>
                    <a:pt x="0" y="33232"/>
                  </a:lnTo>
                  <a:cubicBezTo>
                    <a:pt x="0" y="24418"/>
                    <a:pt x="3501" y="15966"/>
                    <a:pt x="9733" y="9733"/>
                  </a:cubicBezTo>
                  <a:cubicBezTo>
                    <a:pt x="15966" y="3501"/>
                    <a:pt x="24418" y="0"/>
                    <a:pt x="33232" y="0"/>
                  </a:cubicBezTo>
                  <a:close/>
                </a:path>
              </a:pathLst>
            </a:custGeom>
            <a:solidFill>
              <a:srgbClr val="FFFDF1"/>
            </a:solidFill>
          </p:spPr>
        </p:sp>
        <p:sp>
          <p:nvSpPr>
            <p:cNvPr name="TextBox 17" id="17"/>
            <p:cNvSpPr txBox="true"/>
            <p:nvPr/>
          </p:nvSpPr>
          <p:spPr>
            <a:xfrm>
              <a:off x="0" y="-28575"/>
              <a:ext cx="3129230" cy="2187526"/>
            </a:xfrm>
            <a:prstGeom prst="rect">
              <a:avLst/>
            </a:prstGeom>
          </p:spPr>
          <p:txBody>
            <a:bodyPr anchor="ctr" rtlCol="false" tIns="50800" lIns="50800" bIns="50800" rIns="50800"/>
            <a:lstStyle/>
            <a:p>
              <a:pPr algn="ctr">
                <a:lnSpc>
                  <a:spcPts val="1885"/>
                </a:lnSpc>
              </a:pPr>
            </a:p>
          </p:txBody>
        </p:sp>
      </p:grpSp>
      <p:sp>
        <p:nvSpPr>
          <p:cNvPr name="TextBox 18" id="18"/>
          <p:cNvSpPr txBox="true"/>
          <p:nvPr/>
        </p:nvSpPr>
        <p:spPr>
          <a:xfrm rot="0">
            <a:off x="4240573" y="1747007"/>
            <a:ext cx="9806854" cy="1377942"/>
          </a:xfrm>
          <a:prstGeom prst="rect">
            <a:avLst/>
          </a:prstGeom>
        </p:spPr>
        <p:txBody>
          <a:bodyPr anchor="t" rtlCol="false" tIns="0" lIns="0" bIns="0" rIns="0">
            <a:spAutoFit/>
          </a:bodyPr>
          <a:lstStyle/>
          <a:p>
            <a:pPr algn="ctr">
              <a:lnSpc>
                <a:spcPts val="11200"/>
              </a:lnSpc>
            </a:pPr>
            <a:r>
              <a:rPr lang="en-US" sz="8000">
                <a:solidFill>
                  <a:srgbClr val="000000"/>
                </a:solidFill>
                <a:latin typeface="Cinzel"/>
                <a:ea typeface="Cinzel"/>
                <a:cs typeface="Cinzel"/>
                <a:sym typeface="Cinzel"/>
              </a:rPr>
              <a:t>2 Nephi 2: 26 &amp; 27</a:t>
            </a:r>
          </a:p>
        </p:txBody>
      </p:sp>
      <p:sp>
        <p:nvSpPr>
          <p:cNvPr name="TextBox 19" id="19"/>
          <p:cNvSpPr txBox="true"/>
          <p:nvPr/>
        </p:nvSpPr>
        <p:spPr>
          <a:xfrm rot="0">
            <a:off x="4240573" y="3007591"/>
            <a:ext cx="10333478" cy="6935216"/>
          </a:xfrm>
          <a:prstGeom prst="rect">
            <a:avLst/>
          </a:prstGeom>
        </p:spPr>
        <p:txBody>
          <a:bodyPr anchor="t" rtlCol="false" tIns="0" lIns="0" bIns="0" rIns="0">
            <a:spAutoFit/>
          </a:bodyPr>
          <a:lstStyle/>
          <a:p>
            <a:pPr algn="l">
              <a:lnSpc>
                <a:spcPts val="3937"/>
              </a:lnSpc>
            </a:pPr>
            <a:r>
              <a:rPr lang="en-US" sz="3100">
                <a:solidFill>
                  <a:srgbClr val="000000"/>
                </a:solidFill>
                <a:latin typeface="Glacial Indifference"/>
                <a:ea typeface="Glacial Indifference"/>
                <a:cs typeface="Glacial Indifference"/>
                <a:sym typeface="Glacial Indifference"/>
              </a:rPr>
              <a:t>“26 And the Messiah cometh in the fullness of time, that he may redeem the children of men from the fall. And because that they are redeemed from the fall they have become free forever, knowing good from evil; to act for themselves and not to be acted upon, save it be by the punishment of the law at the great and last day, according to the commandments which God hath given.</a:t>
            </a:r>
          </a:p>
          <a:p>
            <a:pPr algn="l">
              <a:lnSpc>
                <a:spcPts val="3937"/>
              </a:lnSpc>
            </a:pPr>
            <a:r>
              <a:rPr lang="en-US" sz="3100">
                <a:solidFill>
                  <a:srgbClr val="000000"/>
                </a:solidFill>
                <a:latin typeface="Glacial Indifference"/>
                <a:ea typeface="Glacial Indifference"/>
                <a:cs typeface="Glacial Indifference"/>
                <a:sym typeface="Glacial Indifference"/>
              </a:rPr>
              <a:t>27 Wherefore, men are free according to the flesh; and all things are given them which are expedient unto man. And they are free to choose liberty and eternal life, through the great Mediator of all men, or to choose captivity and death, according to the captivity and power of the devil; for he seeketh that all men might be miserable like unto himself.”</a:t>
            </a:r>
          </a:p>
          <a:p>
            <a:pPr algn="l">
              <a:lnSpc>
                <a:spcPts val="3937"/>
              </a:lnSpc>
            </a:pPr>
          </a:p>
        </p:txBody>
      </p:sp>
      <p:sp>
        <p:nvSpPr>
          <p:cNvPr name="Freeform 20" id="20"/>
          <p:cNvSpPr/>
          <p:nvPr/>
        </p:nvSpPr>
        <p:spPr>
          <a:xfrm flipH="false" flipV="false" rot="10027613">
            <a:off x="16041904" y="-471651"/>
            <a:ext cx="2125815" cy="5714468"/>
          </a:xfrm>
          <a:custGeom>
            <a:avLst/>
            <a:gdLst/>
            <a:ahLst/>
            <a:cxnLst/>
            <a:rect r="r" b="b" t="t" l="l"/>
            <a:pathLst>
              <a:path h="5714468" w="2125815">
                <a:moveTo>
                  <a:pt x="0" y="0"/>
                </a:moveTo>
                <a:lnTo>
                  <a:pt x="2125815" y="0"/>
                </a:lnTo>
                <a:lnTo>
                  <a:pt x="2125815" y="5714468"/>
                </a:lnTo>
                <a:lnTo>
                  <a:pt x="0" y="5714468"/>
                </a:lnTo>
                <a:lnTo>
                  <a:pt x="0" y="0"/>
                </a:lnTo>
                <a:close/>
              </a:path>
            </a:pathLst>
          </a:custGeom>
          <a:blipFill>
            <a:blip r:embed="rId6"/>
            <a:stretch>
              <a:fillRect l="0" t="-3719" r="0" b="-3719"/>
            </a:stretch>
          </a:blipFill>
        </p:spPr>
      </p:sp>
      <p:sp>
        <p:nvSpPr>
          <p:cNvPr name="Freeform 21" id="21"/>
          <p:cNvSpPr/>
          <p:nvPr/>
        </p:nvSpPr>
        <p:spPr>
          <a:xfrm flipH="false" flipV="false" rot="-2198260">
            <a:off x="373691" y="3005154"/>
            <a:ext cx="3023500" cy="2330844"/>
          </a:xfrm>
          <a:custGeom>
            <a:avLst/>
            <a:gdLst/>
            <a:ahLst/>
            <a:cxnLst/>
            <a:rect r="r" b="b" t="t" l="l"/>
            <a:pathLst>
              <a:path h="2330844" w="3023500">
                <a:moveTo>
                  <a:pt x="0" y="0"/>
                </a:moveTo>
                <a:lnTo>
                  <a:pt x="3023500" y="0"/>
                </a:lnTo>
                <a:lnTo>
                  <a:pt x="3023500" y="2330844"/>
                </a:lnTo>
                <a:lnTo>
                  <a:pt x="0" y="23308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true" flipV="false" rot="-3140203">
            <a:off x="1317243" y="722735"/>
            <a:ext cx="2228861" cy="1646849"/>
          </a:xfrm>
          <a:custGeom>
            <a:avLst/>
            <a:gdLst/>
            <a:ahLst/>
            <a:cxnLst/>
            <a:rect r="r" b="b" t="t" l="l"/>
            <a:pathLst>
              <a:path h="1646849" w="2228861">
                <a:moveTo>
                  <a:pt x="2228862" y="0"/>
                </a:moveTo>
                <a:lnTo>
                  <a:pt x="0" y="0"/>
                </a:lnTo>
                <a:lnTo>
                  <a:pt x="0" y="1646850"/>
                </a:lnTo>
                <a:lnTo>
                  <a:pt x="2228862" y="1646850"/>
                </a:lnTo>
                <a:lnTo>
                  <a:pt x="2228862" y="0"/>
                </a:lnTo>
                <a:close/>
              </a:path>
            </a:pathLst>
          </a:custGeom>
          <a:blipFill>
            <a:blip r:embed="rId7"/>
            <a:stretch>
              <a:fillRect l="0" t="0" r="0" b="-7257"/>
            </a:stretch>
          </a:blipFill>
        </p:spPr>
      </p:sp>
      <p:sp>
        <p:nvSpPr>
          <p:cNvPr name="Freeform 23" id="23"/>
          <p:cNvSpPr/>
          <p:nvPr/>
        </p:nvSpPr>
        <p:spPr>
          <a:xfrm flipH="false" flipV="false" rot="-419720">
            <a:off x="-34208" y="5100996"/>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6"/>
            <a:stretch>
              <a:fillRect l="0" t="-3719" r="0" b="-3719"/>
            </a:stretch>
          </a:blipFill>
        </p:spPr>
      </p:sp>
      <p:sp>
        <p:nvSpPr>
          <p:cNvPr name="Freeform 24" id="24"/>
          <p:cNvSpPr/>
          <p:nvPr/>
        </p:nvSpPr>
        <p:spPr>
          <a:xfrm flipH="false" flipV="false" rot="3357165">
            <a:off x="14434542" y="7050469"/>
            <a:ext cx="2228861" cy="1646849"/>
          </a:xfrm>
          <a:custGeom>
            <a:avLst/>
            <a:gdLst/>
            <a:ahLst/>
            <a:cxnLst/>
            <a:rect r="r" b="b" t="t" l="l"/>
            <a:pathLst>
              <a:path h="1646849" w="2228861">
                <a:moveTo>
                  <a:pt x="0" y="0"/>
                </a:moveTo>
                <a:lnTo>
                  <a:pt x="2228861" y="0"/>
                </a:lnTo>
                <a:lnTo>
                  <a:pt x="2228861" y="1646849"/>
                </a:lnTo>
                <a:lnTo>
                  <a:pt x="0" y="1646849"/>
                </a:lnTo>
                <a:lnTo>
                  <a:pt x="0" y="0"/>
                </a:lnTo>
                <a:close/>
              </a:path>
            </a:pathLst>
          </a:custGeom>
          <a:blipFill>
            <a:blip r:embed="rId7"/>
            <a:stretch>
              <a:fillRect l="0" t="0" r="0" b="-7257"/>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Freeform 2" id="2"/>
          <p:cNvSpPr/>
          <p:nvPr/>
        </p:nvSpPr>
        <p:spPr>
          <a:xfrm flipH="false" flipV="false" rot="0">
            <a:off x="-374274"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274"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4274"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413688"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13688"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413688"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201650"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201650"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201650"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3989612"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989612"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3989612"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3203353" y="1546160"/>
            <a:ext cx="11881294" cy="6893309"/>
            <a:chOff x="0" y="0"/>
            <a:chExt cx="3129230" cy="1815522"/>
          </a:xfrm>
        </p:grpSpPr>
        <p:sp>
          <p:nvSpPr>
            <p:cNvPr name="Freeform 15" id="15"/>
            <p:cNvSpPr/>
            <p:nvPr/>
          </p:nvSpPr>
          <p:spPr>
            <a:xfrm flipH="false" flipV="false" rot="0">
              <a:off x="0" y="0"/>
              <a:ext cx="3129230" cy="1815522"/>
            </a:xfrm>
            <a:custGeom>
              <a:avLst/>
              <a:gdLst/>
              <a:ahLst/>
              <a:cxnLst/>
              <a:rect r="r" b="b" t="t" l="l"/>
              <a:pathLst>
                <a:path h="1815522" w="3129230">
                  <a:moveTo>
                    <a:pt x="33232" y="0"/>
                  </a:moveTo>
                  <a:lnTo>
                    <a:pt x="3095998" y="0"/>
                  </a:lnTo>
                  <a:cubicBezTo>
                    <a:pt x="3114351" y="0"/>
                    <a:pt x="3129230" y="14878"/>
                    <a:pt x="3129230" y="33232"/>
                  </a:cubicBezTo>
                  <a:lnTo>
                    <a:pt x="3129230" y="1782290"/>
                  </a:lnTo>
                  <a:cubicBezTo>
                    <a:pt x="3129230" y="1800643"/>
                    <a:pt x="3114351" y="1815522"/>
                    <a:pt x="3095998" y="1815522"/>
                  </a:cubicBezTo>
                  <a:lnTo>
                    <a:pt x="33232" y="1815522"/>
                  </a:lnTo>
                  <a:cubicBezTo>
                    <a:pt x="24418" y="1815522"/>
                    <a:pt x="15966" y="1812021"/>
                    <a:pt x="9733" y="1805788"/>
                  </a:cubicBezTo>
                  <a:cubicBezTo>
                    <a:pt x="3501" y="1799556"/>
                    <a:pt x="0" y="1791103"/>
                    <a:pt x="0" y="1782290"/>
                  </a:cubicBezTo>
                  <a:lnTo>
                    <a:pt x="0" y="33232"/>
                  </a:lnTo>
                  <a:cubicBezTo>
                    <a:pt x="0" y="24418"/>
                    <a:pt x="3501" y="15966"/>
                    <a:pt x="9733" y="9733"/>
                  </a:cubicBezTo>
                  <a:cubicBezTo>
                    <a:pt x="15966" y="3501"/>
                    <a:pt x="24418" y="0"/>
                    <a:pt x="33232" y="0"/>
                  </a:cubicBezTo>
                  <a:close/>
                </a:path>
              </a:pathLst>
            </a:custGeom>
            <a:solidFill>
              <a:srgbClr val="FFFDF1"/>
            </a:solidFill>
          </p:spPr>
        </p:sp>
        <p:sp>
          <p:nvSpPr>
            <p:cNvPr name="TextBox 16" id="16"/>
            <p:cNvSpPr txBox="true"/>
            <p:nvPr/>
          </p:nvSpPr>
          <p:spPr>
            <a:xfrm>
              <a:off x="0" y="-28575"/>
              <a:ext cx="3129230" cy="1844097"/>
            </a:xfrm>
            <a:prstGeom prst="rect">
              <a:avLst/>
            </a:prstGeom>
          </p:spPr>
          <p:txBody>
            <a:bodyPr anchor="ctr" rtlCol="false" tIns="50800" lIns="50800" bIns="50800" rIns="50800"/>
            <a:lstStyle/>
            <a:p>
              <a:pPr algn="ctr">
                <a:lnSpc>
                  <a:spcPts val="1885"/>
                </a:lnSpc>
              </a:pPr>
            </a:p>
          </p:txBody>
        </p:sp>
      </p:grpSp>
      <p:sp>
        <p:nvSpPr>
          <p:cNvPr name="Freeform 17" id="17"/>
          <p:cNvSpPr/>
          <p:nvPr/>
        </p:nvSpPr>
        <p:spPr>
          <a:xfrm flipH="false" flipV="false" rot="-400400">
            <a:off x="15873806" y="5247661"/>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18" id="18"/>
          <p:cNvSpPr/>
          <p:nvPr/>
        </p:nvSpPr>
        <p:spPr>
          <a:xfrm flipH="true" flipV="false" rot="-3362984">
            <a:off x="1219698" y="7050569"/>
            <a:ext cx="2228861" cy="1646849"/>
          </a:xfrm>
          <a:custGeom>
            <a:avLst/>
            <a:gdLst/>
            <a:ahLst/>
            <a:cxnLst/>
            <a:rect r="r" b="b" t="t" l="l"/>
            <a:pathLst>
              <a:path h="1646849" w="2228861">
                <a:moveTo>
                  <a:pt x="2228861" y="0"/>
                </a:moveTo>
                <a:lnTo>
                  <a:pt x="0" y="0"/>
                </a:lnTo>
                <a:lnTo>
                  <a:pt x="0" y="1646850"/>
                </a:lnTo>
                <a:lnTo>
                  <a:pt x="2228861" y="1646850"/>
                </a:lnTo>
                <a:lnTo>
                  <a:pt x="2228861" y="0"/>
                </a:lnTo>
                <a:close/>
              </a:path>
            </a:pathLst>
          </a:custGeom>
          <a:blipFill>
            <a:blip r:embed="rId5"/>
            <a:stretch>
              <a:fillRect l="0" t="0" r="0" b="-7257"/>
            </a:stretch>
          </a:blipFill>
        </p:spPr>
      </p:sp>
      <p:sp>
        <p:nvSpPr>
          <p:cNvPr name="Freeform 19" id="19"/>
          <p:cNvSpPr/>
          <p:nvPr/>
        </p:nvSpPr>
        <p:spPr>
          <a:xfrm flipH="false" flipV="false" rot="10009589">
            <a:off x="197168" y="-738015"/>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20" id="20"/>
          <p:cNvSpPr/>
          <p:nvPr/>
        </p:nvSpPr>
        <p:spPr>
          <a:xfrm flipH="false" flipV="false" rot="3357165">
            <a:off x="14434542" y="868442"/>
            <a:ext cx="2228861" cy="1646849"/>
          </a:xfrm>
          <a:custGeom>
            <a:avLst/>
            <a:gdLst/>
            <a:ahLst/>
            <a:cxnLst/>
            <a:rect r="r" b="b" t="t" l="l"/>
            <a:pathLst>
              <a:path h="1646849" w="2228861">
                <a:moveTo>
                  <a:pt x="0" y="0"/>
                </a:moveTo>
                <a:lnTo>
                  <a:pt x="2228861" y="0"/>
                </a:lnTo>
                <a:lnTo>
                  <a:pt x="2228861" y="1646850"/>
                </a:lnTo>
                <a:lnTo>
                  <a:pt x="0" y="1646850"/>
                </a:lnTo>
                <a:lnTo>
                  <a:pt x="0" y="0"/>
                </a:lnTo>
                <a:close/>
              </a:path>
            </a:pathLst>
          </a:custGeom>
          <a:blipFill>
            <a:blip r:embed="rId5"/>
            <a:stretch>
              <a:fillRect l="0" t="0" r="0" b="-7257"/>
            </a:stretch>
          </a:blipFill>
        </p:spPr>
      </p:sp>
      <p:sp>
        <p:nvSpPr>
          <p:cNvPr name="TextBox 21" id="21"/>
          <p:cNvSpPr txBox="true"/>
          <p:nvPr/>
        </p:nvSpPr>
        <p:spPr>
          <a:xfrm rot="0">
            <a:off x="4034911" y="3841772"/>
            <a:ext cx="10333478" cy="3428873"/>
          </a:xfrm>
          <a:prstGeom prst="rect">
            <a:avLst/>
          </a:prstGeom>
        </p:spPr>
        <p:txBody>
          <a:bodyPr anchor="t" rtlCol="false" tIns="0" lIns="0" bIns="0" rIns="0">
            <a:spAutoFit/>
          </a:bodyPr>
          <a:lstStyle/>
          <a:p>
            <a:pPr algn="ctr" marL="928369" indent="-464185" lvl="1">
              <a:lnSpc>
                <a:spcPts val="5460"/>
              </a:lnSpc>
              <a:buFont typeface="Arial"/>
              <a:buChar char="•"/>
            </a:pPr>
            <a:r>
              <a:rPr lang="en-US" sz="4299">
                <a:solidFill>
                  <a:srgbClr val="000000"/>
                </a:solidFill>
                <a:latin typeface="Glacial Indifference"/>
                <a:ea typeface="Glacial Indifference"/>
                <a:cs typeface="Glacial Indifference"/>
                <a:sym typeface="Glacial Indifference"/>
              </a:rPr>
              <a:t>Will my body rule over my spirit, or will my spirit rule over my body?</a:t>
            </a:r>
          </a:p>
          <a:p>
            <a:pPr algn="ctr" marL="1856739" indent="-618913" lvl="2">
              <a:lnSpc>
                <a:spcPts val="5460"/>
              </a:lnSpc>
              <a:buFont typeface="Arial"/>
              <a:buChar char="⚬"/>
            </a:pPr>
            <a:r>
              <a:rPr lang="en-US" sz="4299">
                <a:solidFill>
                  <a:srgbClr val="000000"/>
                </a:solidFill>
                <a:latin typeface="Glacial Indifference"/>
                <a:ea typeface="Glacial Indifference"/>
                <a:cs typeface="Glacial Indifference"/>
                <a:sym typeface="Glacial Indifference"/>
              </a:rPr>
              <a:t>Will I yield to the enticing's of the natural man or to the eternal man?</a:t>
            </a:r>
          </a:p>
          <a:p>
            <a:pPr algn="ctr">
              <a:lnSpc>
                <a:spcPts val="5460"/>
              </a:lnSpc>
            </a:pPr>
          </a:p>
        </p:txBody>
      </p:sp>
      <p:sp>
        <p:nvSpPr>
          <p:cNvPr name="Freeform 22" id="22"/>
          <p:cNvSpPr/>
          <p:nvPr/>
        </p:nvSpPr>
        <p:spPr>
          <a:xfrm flipH="true" flipV="false" rot="1862024">
            <a:off x="15045532" y="3324142"/>
            <a:ext cx="2676121" cy="2063046"/>
          </a:xfrm>
          <a:custGeom>
            <a:avLst/>
            <a:gdLst/>
            <a:ahLst/>
            <a:cxnLst/>
            <a:rect r="r" b="b" t="t" l="l"/>
            <a:pathLst>
              <a:path h="2063046" w="2676121">
                <a:moveTo>
                  <a:pt x="2676121" y="0"/>
                </a:moveTo>
                <a:lnTo>
                  <a:pt x="0" y="0"/>
                </a:lnTo>
                <a:lnTo>
                  <a:pt x="0" y="2063047"/>
                </a:lnTo>
                <a:lnTo>
                  <a:pt x="2676121" y="2063047"/>
                </a:lnTo>
                <a:lnTo>
                  <a:pt x="267612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779568">
            <a:off x="-812196" y="8526185"/>
            <a:ext cx="2929920" cy="2258702"/>
          </a:xfrm>
          <a:custGeom>
            <a:avLst/>
            <a:gdLst/>
            <a:ahLst/>
            <a:cxnLst/>
            <a:rect r="r" b="b" t="t" l="l"/>
            <a:pathLst>
              <a:path h="2258702" w="2929920">
                <a:moveTo>
                  <a:pt x="0" y="0"/>
                </a:moveTo>
                <a:lnTo>
                  <a:pt x="2929920" y="0"/>
                </a:lnTo>
                <a:lnTo>
                  <a:pt x="2929920" y="2258702"/>
                </a:lnTo>
                <a:lnTo>
                  <a:pt x="0" y="22587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Freeform 2" id="2"/>
          <p:cNvSpPr/>
          <p:nvPr/>
        </p:nvSpPr>
        <p:spPr>
          <a:xfrm flipH="false" flipV="false" rot="0">
            <a:off x="-374274"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274"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4274"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413688"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13688"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413688"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201650"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201650"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201650"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3989612"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989612"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710902">
            <a:off x="15874648" y="8346887"/>
            <a:ext cx="2364515" cy="1822826"/>
          </a:xfrm>
          <a:custGeom>
            <a:avLst/>
            <a:gdLst/>
            <a:ahLst/>
            <a:cxnLst/>
            <a:rect r="r" b="b" t="t" l="l"/>
            <a:pathLst>
              <a:path h="1822826" w="2364515">
                <a:moveTo>
                  <a:pt x="2364514" y="0"/>
                </a:moveTo>
                <a:lnTo>
                  <a:pt x="0" y="0"/>
                </a:lnTo>
                <a:lnTo>
                  <a:pt x="0" y="1822826"/>
                </a:lnTo>
                <a:lnTo>
                  <a:pt x="2364514" y="1822826"/>
                </a:lnTo>
                <a:lnTo>
                  <a:pt x="236451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3989612"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3203353" y="1546160"/>
            <a:ext cx="11881294" cy="6893309"/>
            <a:chOff x="0" y="0"/>
            <a:chExt cx="3129230" cy="1815522"/>
          </a:xfrm>
        </p:grpSpPr>
        <p:sp>
          <p:nvSpPr>
            <p:cNvPr name="Freeform 16" id="16"/>
            <p:cNvSpPr/>
            <p:nvPr/>
          </p:nvSpPr>
          <p:spPr>
            <a:xfrm flipH="false" flipV="false" rot="0">
              <a:off x="0" y="0"/>
              <a:ext cx="3129230" cy="1815522"/>
            </a:xfrm>
            <a:custGeom>
              <a:avLst/>
              <a:gdLst/>
              <a:ahLst/>
              <a:cxnLst/>
              <a:rect r="r" b="b" t="t" l="l"/>
              <a:pathLst>
                <a:path h="1815522" w="3129230">
                  <a:moveTo>
                    <a:pt x="33232" y="0"/>
                  </a:moveTo>
                  <a:lnTo>
                    <a:pt x="3095998" y="0"/>
                  </a:lnTo>
                  <a:cubicBezTo>
                    <a:pt x="3114351" y="0"/>
                    <a:pt x="3129230" y="14878"/>
                    <a:pt x="3129230" y="33232"/>
                  </a:cubicBezTo>
                  <a:lnTo>
                    <a:pt x="3129230" y="1782290"/>
                  </a:lnTo>
                  <a:cubicBezTo>
                    <a:pt x="3129230" y="1800643"/>
                    <a:pt x="3114351" y="1815522"/>
                    <a:pt x="3095998" y="1815522"/>
                  </a:cubicBezTo>
                  <a:lnTo>
                    <a:pt x="33232" y="1815522"/>
                  </a:lnTo>
                  <a:cubicBezTo>
                    <a:pt x="24418" y="1815522"/>
                    <a:pt x="15966" y="1812021"/>
                    <a:pt x="9733" y="1805788"/>
                  </a:cubicBezTo>
                  <a:cubicBezTo>
                    <a:pt x="3501" y="1799556"/>
                    <a:pt x="0" y="1791103"/>
                    <a:pt x="0" y="1782290"/>
                  </a:cubicBezTo>
                  <a:lnTo>
                    <a:pt x="0" y="33232"/>
                  </a:lnTo>
                  <a:cubicBezTo>
                    <a:pt x="0" y="24418"/>
                    <a:pt x="3501" y="15966"/>
                    <a:pt x="9733" y="9733"/>
                  </a:cubicBezTo>
                  <a:cubicBezTo>
                    <a:pt x="15966" y="3501"/>
                    <a:pt x="24418" y="0"/>
                    <a:pt x="33232" y="0"/>
                  </a:cubicBezTo>
                  <a:close/>
                </a:path>
              </a:pathLst>
            </a:custGeom>
            <a:solidFill>
              <a:srgbClr val="FFFDF1"/>
            </a:solidFill>
          </p:spPr>
        </p:sp>
        <p:sp>
          <p:nvSpPr>
            <p:cNvPr name="TextBox 17" id="17"/>
            <p:cNvSpPr txBox="true"/>
            <p:nvPr/>
          </p:nvSpPr>
          <p:spPr>
            <a:xfrm>
              <a:off x="0" y="-28575"/>
              <a:ext cx="3129230" cy="1844097"/>
            </a:xfrm>
            <a:prstGeom prst="rect">
              <a:avLst/>
            </a:prstGeom>
          </p:spPr>
          <p:txBody>
            <a:bodyPr anchor="ctr" rtlCol="false" tIns="50800" lIns="50800" bIns="50800" rIns="50800"/>
            <a:lstStyle/>
            <a:p>
              <a:pPr algn="ctr">
                <a:lnSpc>
                  <a:spcPts val="1885"/>
                </a:lnSpc>
              </a:pPr>
            </a:p>
          </p:txBody>
        </p:sp>
      </p:grpSp>
      <p:sp>
        <p:nvSpPr>
          <p:cNvPr name="TextBox 18" id="18"/>
          <p:cNvSpPr txBox="true"/>
          <p:nvPr/>
        </p:nvSpPr>
        <p:spPr>
          <a:xfrm rot="0">
            <a:off x="4435905" y="2140602"/>
            <a:ext cx="9806854" cy="4824094"/>
          </a:xfrm>
          <a:prstGeom prst="rect">
            <a:avLst/>
          </a:prstGeom>
        </p:spPr>
        <p:txBody>
          <a:bodyPr anchor="t" rtlCol="false" tIns="0" lIns="0" bIns="0" rIns="0">
            <a:spAutoFit/>
          </a:bodyPr>
          <a:lstStyle/>
          <a:p>
            <a:pPr algn="ctr">
              <a:lnSpc>
                <a:spcPts val="12880"/>
              </a:lnSpc>
            </a:pPr>
            <a:r>
              <a:rPr lang="en-US" sz="9200">
                <a:solidFill>
                  <a:srgbClr val="000000"/>
                </a:solidFill>
                <a:latin typeface="Cinzel"/>
                <a:ea typeface="Cinzel"/>
                <a:cs typeface="Cinzel"/>
                <a:sym typeface="Cinzel"/>
              </a:rPr>
              <a:t>Creating Virtuous Thoughts</a:t>
            </a:r>
          </a:p>
        </p:txBody>
      </p:sp>
      <p:sp>
        <p:nvSpPr>
          <p:cNvPr name="Freeform 19" id="19"/>
          <p:cNvSpPr/>
          <p:nvPr/>
        </p:nvSpPr>
        <p:spPr>
          <a:xfrm flipH="false" flipV="false" rot="10027613">
            <a:off x="16041904" y="-471651"/>
            <a:ext cx="2125815" cy="5714468"/>
          </a:xfrm>
          <a:custGeom>
            <a:avLst/>
            <a:gdLst/>
            <a:ahLst/>
            <a:cxnLst/>
            <a:rect r="r" b="b" t="t" l="l"/>
            <a:pathLst>
              <a:path h="5714468" w="2125815">
                <a:moveTo>
                  <a:pt x="0" y="0"/>
                </a:moveTo>
                <a:lnTo>
                  <a:pt x="2125815" y="0"/>
                </a:lnTo>
                <a:lnTo>
                  <a:pt x="2125815" y="5714468"/>
                </a:lnTo>
                <a:lnTo>
                  <a:pt x="0" y="5714468"/>
                </a:lnTo>
                <a:lnTo>
                  <a:pt x="0" y="0"/>
                </a:lnTo>
                <a:close/>
              </a:path>
            </a:pathLst>
          </a:custGeom>
          <a:blipFill>
            <a:blip r:embed="rId6"/>
            <a:stretch>
              <a:fillRect l="0" t="-3719" r="0" b="-3719"/>
            </a:stretch>
          </a:blipFill>
        </p:spPr>
      </p:sp>
      <p:sp>
        <p:nvSpPr>
          <p:cNvPr name="Freeform 20" id="20"/>
          <p:cNvSpPr/>
          <p:nvPr/>
        </p:nvSpPr>
        <p:spPr>
          <a:xfrm flipH="false" flipV="false" rot="-2198260">
            <a:off x="373691" y="3005154"/>
            <a:ext cx="3023500" cy="2330844"/>
          </a:xfrm>
          <a:custGeom>
            <a:avLst/>
            <a:gdLst/>
            <a:ahLst/>
            <a:cxnLst/>
            <a:rect r="r" b="b" t="t" l="l"/>
            <a:pathLst>
              <a:path h="2330844" w="3023500">
                <a:moveTo>
                  <a:pt x="0" y="0"/>
                </a:moveTo>
                <a:lnTo>
                  <a:pt x="3023500" y="0"/>
                </a:lnTo>
                <a:lnTo>
                  <a:pt x="3023500" y="2330844"/>
                </a:lnTo>
                <a:lnTo>
                  <a:pt x="0" y="23308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true" flipV="false" rot="-3140203">
            <a:off x="1587705" y="916195"/>
            <a:ext cx="2228861" cy="1646849"/>
          </a:xfrm>
          <a:custGeom>
            <a:avLst/>
            <a:gdLst/>
            <a:ahLst/>
            <a:cxnLst/>
            <a:rect r="r" b="b" t="t" l="l"/>
            <a:pathLst>
              <a:path h="1646849" w="2228861">
                <a:moveTo>
                  <a:pt x="2228862" y="0"/>
                </a:moveTo>
                <a:lnTo>
                  <a:pt x="0" y="0"/>
                </a:lnTo>
                <a:lnTo>
                  <a:pt x="0" y="1646850"/>
                </a:lnTo>
                <a:lnTo>
                  <a:pt x="2228862" y="1646850"/>
                </a:lnTo>
                <a:lnTo>
                  <a:pt x="2228862" y="0"/>
                </a:lnTo>
                <a:close/>
              </a:path>
            </a:pathLst>
          </a:custGeom>
          <a:blipFill>
            <a:blip r:embed="rId7"/>
            <a:stretch>
              <a:fillRect l="0" t="0" r="0" b="-7257"/>
            </a:stretch>
          </a:blipFill>
        </p:spPr>
      </p:sp>
      <p:sp>
        <p:nvSpPr>
          <p:cNvPr name="Freeform 22" id="22"/>
          <p:cNvSpPr/>
          <p:nvPr/>
        </p:nvSpPr>
        <p:spPr>
          <a:xfrm flipH="false" flipV="false" rot="-419720">
            <a:off x="-34208" y="5100996"/>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6"/>
            <a:stretch>
              <a:fillRect l="0" t="-3719" r="0" b="-3719"/>
            </a:stretch>
          </a:blipFill>
        </p:spPr>
      </p:sp>
      <p:sp>
        <p:nvSpPr>
          <p:cNvPr name="Freeform 23" id="23"/>
          <p:cNvSpPr/>
          <p:nvPr/>
        </p:nvSpPr>
        <p:spPr>
          <a:xfrm flipH="false" flipV="false" rot="3357165">
            <a:off x="14684167" y="7050469"/>
            <a:ext cx="2228861" cy="1646849"/>
          </a:xfrm>
          <a:custGeom>
            <a:avLst/>
            <a:gdLst/>
            <a:ahLst/>
            <a:cxnLst/>
            <a:rect r="r" b="b" t="t" l="l"/>
            <a:pathLst>
              <a:path h="1646849" w="2228861">
                <a:moveTo>
                  <a:pt x="0" y="0"/>
                </a:moveTo>
                <a:lnTo>
                  <a:pt x="2228861" y="0"/>
                </a:lnTo>
                <a:lnTo>
                  <a:pt x="2228861" y="1646849"/>
                </a:lnTo>
                <a:lnTo>
                  <a:pt x="0" y="1646849"/>
                </a:lnTo>
                <a:lnTo>
                  <a:pt x="0" y="0"/>
                </a:lnTo>
                <a:close/>
              </a:path>
            </a:pathLst>
          </a:custGeom>
          <a:blipFill>
            <a:blip r:embed="rId7"/>
            <a:stretch>
              <a:fillRect l="0" t="0" r="0" b="-7257"/>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Freeform 2" id="2"/>
          <p:cNvSpPr/>
          <p:nvPr/>
        </p:nvSpPr>
        <p:spPr>
          <a:xfrm flipH="false" flipV="false" rot="0">
            <a:off x="-374274"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274"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4274"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413688"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13688"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413688"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201650"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201650"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201650"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3989612"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989612"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3989612"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0" y="-1663013"/>
            <a:ext cx="19402004" cy="12207640"/>
            <a:chOff x="0" y="0"/>
            <a:chExt cx="5109993" cy="3215181"/>
          </a:xfrm>
        </p:grpSpPr>
        <p:sp>
          <p:nvSpPr>
            <p:cNvPr name="Freeform 15" id="15"/>
            <p:cNvSpPr/>
            <p:nvPr/>
          </p:nvSpPr>
          <p:spPr>
            <a:xfrm flipH="false" flipV="false" rot="0">
              <a:off x="0" y="0"/>
              <a:ext cx="5109993" cy="3215181"/>
            </a:xfrm>
            <a:custGeom>
              <a:avLst/>
              <a:gdLst/>
              <a:ahLst/>
              <a:cxnLst/>
              <a:rect r="r" b="b" t="t" l="l"/>
              <a:pathLst>
                <a:path h="3215181" w="5109993">
                  <a:moveTo>
                    <a:pt x="20350" y="0"/>
                  </a:moveTo>
                  <a:lnTo>
                    <a:pt x="5089642" y="0"/>
                  </a:lnTo>
                  <a:cubicBezTo>
                    <a:pt x="5095040" y="0"/>
                    <a:pt x="5100216" y="2144"/>
                    <a:pt x="5104032" y="5960"/>
                  </a:cubicBezTo>
                  <a:cubicBezTo>
                    <a:pt x="5107849" y="9777"/>
                    <a:pt x="5109993" y="14953"/>
                    <a:pt x="5109993" y="20350"/>
                  </a:cubicBezTo>
                  <a:lnTo>
                    <a:pt x="5109993" y="3194831"/>
                  </a:lnTo>
                  <a:cubicBezTo>
                    <a:pt x="5109993" y="3200228"/>
                    <a:pt x="5107849" y="3205404"/>
                    <a:pt x="5104032" y="3209220"/>
                  </a:cubicBezTo>
                  <a:cubicBezTo>
                    <a:pt x="5100216" y="3213037"/>
                    <a:pt x="5095040" y="3215181"/>
                    <a:pt x="5089642" y="3215181"/>
                  </a:cubicBezTo>
                  <a:lnTo>
                    <a:pt x="20350" y="3215181"/>
                  </a:lnTo>
                  <a:cubicBezTo>
                    <a:pt x="14953" y="3215181"/>
                    <a:pt x="9777" y="3213037"/>
                    <a:pt x="5960" y="3209220"/>
                  </a:cubicBezTo>
                  <a:cubicBezTo>
                    <a:pt x="2144" y="3205404"/>
                    <a:pt x="0" y="3200228"/>
                    <a:pt x="0" y="3194831"/>
                  </a:cubicBezTo>
                  <a:lnTo>
                    <a:pt x="0" y="20350"/>
                  </a:lnTo>
                  <a:cubicBezTo>
                    <a:pt x="0" y="14953"/>
                    <a:pt x="2144" y="9777"/>
                    <a:pt x="5960" y="5960"/>
                  </a:cubicBezTo>
                  <a:cubicBezTo>
                    <a:pt x="9777" y="2144"/>
                    <a:pt x="14953" y="0"/>
                    <a:pt x="20350" y="0"/>
                  </a:cubicBezTo>
                  <a:close/>
                </a:path>
              </a:pathLst>
            </a:custGeom>
            <a:solidFill>
              <a:srgbClr val="FFFDF1"/>
            </a:solidFill>
          </p:spPr>
        </p:sp>
        <p:sp>
          <p:nvSpPr>
            <p:cNvPr name="TextBox 16" id="16"/>
            <p:cNvSpPr txBox="true"/>
            <p:nvPr/>
          </p:nvSpPr>
          <p:spPr>
            <a:xfrm>
              <a:off x="0" y="-28575"/>
              <a:ext cx="5109993" cy="3243756"/>
            </a:xfrm>
            <a:prstGeom prst="rect">
              <a:avLst/>
            </a:prstGeom>
          </p:spPr>
          <p:txBody>
            <a:bodyPr anchor="ctr" rtlCol="false" tIns="50800" lIns="50800" bIns="50800" rIns="50800"/>
            <a:lstStyle/>
            <a:p>
              <a:pPr algn="ctr">
                <a:lnSpc>
                  <a:spcPts val="1885"/>
                </a:lnSpc>
              </a:pPr>
            </a:p>
          </p:txBody>
        </p:sp>
      </p:grpSp>
      <p:sp>
        <p:nvSpPr>
          <p:cNvPr name="TextBox 17" id="17"/>
          <p:cNvSpPr txBox="true"/>
          <p:nvPr/>
        </p:nvSpPr>
        <p:spPr>
          <a:xfrm rot="0">
            <a:off x="640141" y="417386"/>
            <a:ext cx="7547093" cy="9423654"/>
          </a:xfrm>
          <a:prstGeom prst="rect">
            <a:avLst/>
          </a:prstGeom>
        </p:spPr>
        <p:txBody>
          <a:bodyPr anchor="t" rtlCol="false" tIns="0" lIns="0" bIns="0" rIns="0">
            <a:spAutoFit/>
          </a:bodyPr>
          <a:lstStyle/>
          <a:p>
            <a:pPr algn="l">
              <a:lnSpc>
                <a:spcPts val="4953"/>
              </a:lnSpc>
            </a:pPr>
            <a:r>
              <a:rPr lang="en-US" sz="3900">
                <a:solidFill>
                  <a:srgbClr val="000000"/>
                </a:solidFill>
                <a:latin typeface="Glacial Indifference"/>
                <a:ea typeface="Glacial Indifference"/>
                <a:cs typeface="Glacial Indifference"/>
                <a:sym typeface="Glacial Indifference"/>
              </a:rPr>
              <a:t>You don't know what you want to do with your life.</a:t>
            </a:r>
          </a:p>
          <a:p>
            <a:pPr algn="l">
              <a:lnSpc>
                <a:spcPts val="4953"/>
              </a:lnSpc>
            </a:pPr>
            <a:r>
              <a:rPr lang="en-US" sz="3900">
                <a:solidFill>
                  <a:srgbClr val="000000"/>
                </a:solidFill>
                <a:latin typeface="Glacial Indifference"/>
                <a:ea typeface="Glacial Indifference"/>
                <a:cs typeface="Glacial Indifference"/>
                <a:sym typeface="Glacial Indifference"/>
              </a:rPr>
              <a:t>Your wasting your life away.</a:t>
            </a:r>
          </a:p>
          <a:p>
            <a:pPr algn="l">
              <a:lnSpc>
                <a:spcPts val="4953"/>
              </a:lnSpc>
            </a:pPr>
            <a:r>
              <a:rPr lang="en-US" sz="3900">
                <a:solidFill>
                  <a:srgbClr val="000000"/>
                </a:solidFill>
                <a:latin typeface="Glacial Indifference"/>
                <a:ea typeface="Glacial Indifference"/>
                <a:cs typeface="Glacial Indifference"/>
                <a:sym typeface="Glacial Indifference"/>
              </a:rPr>
              <a:t>You are lost. </a:t>
            </a:r>
          </a:p>
          <a:p>
            <a:pPr algn="l">
              <a:lnSpc>
                <a:spcPts val="4953"/>
              </a:lnSpc>
            </a:pPr>
            <a:r>
              <a:rPr lang="en-US" sz="3900">
                <a:solidFill>
                  <a:srgbClr val="000000"/>
                </a:solidFill>
                <a:latin typeface="Glacial Indifference"/>
                <a:ea typeface="Glacial Indifference"/>
                <a:cs typeface="Glacial Indifference"/>
                <a:sym typeface="Glacial Indifference"/>
              </a:rPr>
              <a:t>You are unworthy. </a:t>
            </a:r>
          </a:p>
          <a:p>
            <a:pPr algn="l">
              <a:lnSpc>
                <a:spcPts val="4953"/>
              </a:lnSpc>
            </a:pPr>
            <a:r>
              <a:rPr lang="en-US" sz="3900">
                <a:solidFill>
                  <a:srgbClr val="000000"/>
                </a:solidFill>
                <a:latin typeface="Glacial Indifference"/>
                <a:ea typeface="Glacial Indifference"/>
                <a:cs typeface="Glacial Indifference"/>
                <a:sym typeface="Glacial Indifference"/>
              </a:rPr>
              <a:t>Nobody listens to you. </a:t>
            </a:r>
          </a:p>
          <a:p>
            <a:pPr algn="l">
              <a:lnSpc>
                <a:spcPts val="4953"/>
              </a:lnSpc>
            </a:pPr>
            <a:r>
              <a:rPr lang="en-US" sz="3900">
                <a:solidFill>
                  <a:srgbClr val="000000"/>
                </a:solidFill>
                <a:latin typeface="Glacial Indifference"/>
                <a:ea typeface="Glacial Indifference"/>
                <a:cs typeface="Glacial Indifference"/>
                <a:sym typeface="Glacial Indifference"/>
              </a:rPr>
              <a:t>Your voice is not important.</a:t>
            </a:r>
          </a:p>
          <a:p>
            <a:pPr algn="l">
              <a:lnSpc>
                <a:spcPts val="4953"/>
              </a:lnSpc>
            </a:pPr>
            <a:r>
              <a:rPr lang="en-US" sz="3900">
                <a:solidFill>
                  <a:srgbClr val="000000"/>
                </a:solidFill>
                <a:latin typeface="Glacial Indifference"/>
                <a:ea typeface="Glacial Indifference"/>
                <a:cs typeface="Glacial Indifference"/>
                <a:sym typeface="Glacial Indifference"/>
              </a:rPr>
              <a:t>Nobody understands what you are saying.</a:t>
            </a:r>
          </a:p>
          <a:p>
            <a:pPr algn="l">
              <a:lnSpc>
                <a:spcPts val="4953"/>
              </a:lnSpc>
            </a:pPr>
            <a:r>
              <a:rPr lang="en-US" sz="3900">
                <a:solidFill>
                  <a:srgbClr val="000000"/>
                </a:solidFill>
                <a:latin typeface="Glacial Indifference"/>
                <a:ea typeface="Glacial Indifference"/>
                <a:cs typeface="Glacial Indifference"/>
                <a:sym typeface="Glacial Indifference"/>
              </a:rPr>
              <a:t>You are alone.</a:t>
            </a:r>
          </a:p>
          <a:p>
            <a:pPr algn="l">
              <a:lnSpc>
                <a:spcPts val="4953"/>
              </a:lnSpc>
            </a:pPr>
            <a:r>
              <a:rPr lang="en-US" sz="3900">
                <a:solidFill>
                  <a:srgbClr val="000000"/>
                </a:solidFill>
                <a:latin typeface="Glacial Indifference"/>
                <a:ea typeface="Glacial Indifference"/>
                <a:cs typeface="Glacial Indifference"/>
                <a:sym typeface="Glacial Indifference"/>
              </a:rPr>
              <a:t>Nobody notices you.</a:t>
            </a:r>
          </a:p>
          <a:p>
            <a:pPr algn="l">
              <a:lnSpc>
                <a:spcPts val="4953"/>
              </a:lnSpc>
            </a:pPr>
            <a:r>
              <a:rPr lang="en-US" sz="3900">
                <a:solidFill>
                  <a:srgbClr val="000000"/>
                </a:solidFill>
                <a:latin typeface="Glacial Indifference"/>
                <a:ea typeface="Glacial Indifference"/>
                <a:cs typeface="Glacial Indifference"/>
                <a:sym typeface="Glacial Indifference"/>
              </a:rPr>
              <a:t> doing. </a:t>
            </a:r>
          </a:p>
          <a:p>
            <a:pPr algn="l">
              <a:lnSpc>
                <a:spcPts val="4953"/>
              </a:lnSpc>
            </a:pPr>
            <a:r>
              <a:rPr lang="en-US" sz="3900">
                <a:solidFill>
                  <a:srgbClr val="000000"/>
                </a:solidFill>
                <a:latin typeface="Glacial Indifference"/>
                <a:ea typeface="Glacial Indifference"/>
                <a:cs typeface="Glacial Indifference"/>
                <a:sym typeface="Glacial Indifference"/>
              </a:rPr>
              <a:t>You don’t know how to connect with people. </a:t>
            </a:r>
          </a:p>
          <a:p>
            <a:pPr algn="l">
              <a:lnSpc>
                <a:spcPts val="4953"/>
              </a:lnSpc>
            </a:pPr>
          </a:p>
        </p:txBody>
      </p:sp>
      <p:sp>
        <p:nvSpPr>
          <p:cNvPr name="TextBox 18" id="18"/>
          <p:cNvSpPr txBox="true"/>
          <p:nvPr/>
        </p:nvSpPr>
        <p:spPr>
          <a:xfrm rot="0">
            <a:off x="10441340" y="369761"/>
            <a:ext cx="7561215" cy="8892540"/>
          </a:xfrm>
          <a:prstGeom prst="rect">
            <a:avLst/>
          </a:prstGeom>
        </p:spPr>
        <p:txBody>
          <a:bodyPr anchor="t" rtlCol="false" tIns="0" lIns="0" bIns="0" rIns="0">
            <a:spAutoFit/>
          </a:bodyPr>
          <a:lstStyle/>
          <a:p>
            <a:pPr algn="l">
              <a:lnSpc>
                <a:spcPts val="5460"/>
              </a:lnSpc>
            </a:pPr>
            <a:r>
              <a:rPr lang="en-US" sz="3900">
                <a:solidFill>
                  <a:srgbClr val="000000"/>
                </a:solidFill>
                <a:latin typeface="Glacial Indifference"/>
                <a:ea typeface="Glacial Indifference"/>
                <a:cs typeface="Glacial Indifference"/>
                <a:sym typeface="Glacial Indifference"/>
              </a:rPr>
              <a:t>That’s to scary ...</a:t>
            </a:r>
          </a:p>
          <a:p>
            <a:pPr algn="l">
              <a:lnSpc>
                <a:spcPts val="5460"/>
              </a:lnSpc>
            </a:pPr>
            <a:r>
              <a:rPr lang="en-US" sz="3900">
                <a:solidFill>
                  <a:srgbClr val="000000"/>
                </a:solidFill>
                <a:latin typeface="Glacial Indifference"/>
                <a:ea typeface="Glacial Indifference"/>
                <a:cs typeface="Glacial Indifference"/>
                <a:sym typeface="Glacial Indifference"/>
              </a:rPr>
              <a:t>I’m afraid...</a:t>
            </a:r>
          </a:p>
          <a:p>
            <a:pPr algn="l">
              <a:lnSpc>
                <a:spcPts val="5460"/>
              </a:lnSpc>
            </a:pPr>
            <a:r>
              <a:rPr lang="en-US" sz="3900">
                <a:solidFill>
                  <a:srgbClr val="000000"/>
                </a:solidFill>
                <a:latin typeface="Glacial Indifference"/>
                <a:ea typeface="Glacial Indifference"/>
                <a:cs typeface="Glacial Indifference"/>
                <a:sym typeface="Glacial Indifference"/>
              </a:rPr>
              <a:t>You don’t have any friends.</a:t>
            </a:r>
          </a:p>
          <a:p>
            <a:pPr algn="l">
              <a:lnSpc>
                <a:spcPts val="5460"/>
              </a:lnSpc>
              <a:spcBef>
                <a:spcPct val="0"/>
              </a:spcBef>
            </a:pPr>
            <a:r>
              <a:rPr lang="en-US" sz="3900">
                <a:solidFill>
                  <a:srgbClr val="000000"/>
                </a:solidFill>
                <a:latin typeface="Glacial Indifference"/>
                <a:ea typeface="Glacial Indifference"/>
                <a:cs typeface="Glacial Indifference"/>
                <a:sym typeface="Glacial Indifference"/>
              </a:rPr>
              <a:t>You are not enough.</a:t>
            </a:r>
          </a:p>
          <a:p>
            <a:pPr algn="l">
              <a:lnSpc>
                <a:spcPts val="5460"/>
              </a:lnSpc>
              <a:spcBef>
                <a:spcPct val="0"/>
              </a:spcBef>
            </a:pPr>
            <a:r>
              <a:rPr lang="en-US" sz="3900">
                <a:solidFill>
                  <a:srgbClr val="000000"/>
                </a:solidFill>
                <a:latin typeface="Glacial Indifference"/>
                <a:ea typeface="Glacial Indifference"/>
                <a:cs typeface="Glacial Indifference"/>
                <a:sym typeface="Glacial Indifference"/>
              </a:rPr>
              <a:t>You are to loud.</a:t>
            </a:r>
          </a:p>
          <a:p>
            <a:pPr algn="l">
              <a:lnSpc>
                <a:spcPts val="5460"/>
              </a:lnSpc>
              <a:spcBef>
                <a:spcPct val="0"/>
              </a:spcBef>
            </a:pPr>
            <a:r>
              <a:rPr lang="en-US" sz="3900">
                <a:solidFill>
                  <a:srgbClr val="000000"/>
                </a:solidFill>
                <a:latin typeface="Glacial Indifference"/>
                <a:ea typeface="Glacial Indifference"/>
                <a:cs typeface="Glacial Indifference"/>
                <a:sym typeface="Glacial Indifference"/>
              </a:rPr>
              <a:t>You are annoying everyone around you.</a:t>
            </a:r>
          </a:p>
          <a:p>
            <a:pPr algn="l">
              <a:lnSpc>
                <a:spcPts val="5460"/>
              </a:lnSpc>
              <a:spcBef>
                <a:spcPct val="0"/>
              </a:spcBef>
            </a:pPr>
            <a:r>
              <a:rPr lang="en-US" sz="3900">
                <a:solidFill>
                  <a:srgbClr val="000000"/>
                </a:solidFill>
                <a:latin typeface="Glacial Indifference"/>
                <a:ea typeface="Glacial Indifference"/>
                <a:cs typeface="Glacial Indifference"/>
                <a:sym typeface="Glacial Indifference"/>
              </a:rPr>
              <a:t>You should stop talking.</a:t>
            </a:r>
          </a:p>
          <a:p>
            <a:pPr algn="l">
              <a:lnSpc>
                <a:spcPts val="5460"/>
              </a:lnSpc>
              <a:spcBef>
                <a:spcPct val="0"/>
              </a:spcBef>
            </a:pPr>
            <a:r>
              <a:rPr lang="en-US" sz="3900">
                <a:solidFill>
                  <a:srgbClr val="000000"/>
                </a:solidFill>
                <a:latin typeface="Glacial Indifference"/>
                <a:ea typeface="Glacial Indifference"/>
                <a:cs typeface="Glacial Indifference"/>
                <a:sym typeface="Glacial Indifference"/>
              </a:rPr>
              <a:t>You don’t know what you are doing.</a:t>
            </a:r>
          </a:p>
          <a:p>
            <a:pPr algn="l">
              <a:lnSpc>
                <a:spcPts val="5460"/>
              </a:lnSpc>
              <a:spcBef>
                <a:spcPct val="0"/>
              </a:spcBef>
            </a:pPr>
            <a:r>
              <a:rPr lang="en-US" sz="3900">
                <a:solidFill>
                  <a:srgbClr val="000000"/>
                </a:solidFill>
                <a:latin typeface="Glacial Indifference"/>
                <a:ea typeface="Glacial Indifference"/>
                <a:cs typeface="Glacial Indifference"/>
                <a:sym typeface="Glacial Indifference"/>
              </a:rPr>
              <a:t>Nobody is listening to you.</a:t>
            </a:r>
          </a:p>
          <a:p>
            <a:pPr algn="l">
              <a:lnSpc>
                <a:spcPts val="5460"/>
              </a:lnSpc>
              <a:spcBef>
                <a:spcPct val="0"/>
              </a:spcBef>
            </a:pPr>
            <a:r>
              <a:rPr lang="en-US" sz="3900">
                <a:solidFill>
                  <a:srgbClr val="000000"/>
                </a:solidFill>
                <a:latin typeface="Glacial Indifference"/>
                <a:ea typeface="Glacial Indifference"/>
                <a:cs typeface="Glacial Indifference"/>
                <a:sym typeface="Glacial Indifference"/>
              </a:rPr>
              <a:t>They all know you’ve got nothing important to say.</a:t>
            </a:r>
          </a:p>
          <a:p>
            <a:pPr algn="l">
              <a:lnSpc>
                <a:spcPts val="5460"/>
              </a:lnSpc>
              <a:spcBef>
                <a:spcPct val="0"/>
              </a:spcBef>
            </a:pPr>
            <a:r>
              <a:rPr lang="en-US" sz="3900">
                <a:solidFill>
                  <a:srgbClr val="000000"/>
                </a:solidFill>
                <a:latin typeface="Glacial Indifference"/>
                <a:ea typeface="Glacial Indifference"/>
                <a:cs typeface="Glacial Indifference"/>
                <a:sym typeface="Glacial Indifference"/>
              </a:rPr>
              <a:t>You don’t know what you are.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Freeform 2" id="2"/>
          <p:cNvSpPr/>
          <p:nvPr/>
        </p:nvSpPr>
        <p:spPr>
          <a:xfrm flipH="false" flipV="false" rot="0">
            <a:off x="-374274"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274"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4274"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413688"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13688"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413688"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201650"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201650"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201650"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3989612"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989612"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3989612"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0" y="-1663013"/>
            <a:ext cx="19402004" cy="12207640"/>
            <a:chOff x="0" y="0"/>
            <a:chExt cx="5109993" cy="3215181"/>
          </a:xfrm>
        </p:grpSpPr>
        <p:sp>
          <p:nvSpPr>
            <p:cNvPr name="Freeform 15" id="15"/>
            <p:cNvSpPr/>
            <p:nvPr/>
          </p:nvSpPr>
          <p:spPr>
            <a:xfrm flipH="false" flipV="false" rot="0">
              <a:off x="0" y="0"/>
              <a:ext cx="5109993" cy="3215181"/>
            </a:xfrm>
            <a:custGeom>
              <a:avLst/>
              <a:gdLst/>
              <a:ahLst/>
              <a:cxnLst/>
              <a:rect r="r" b="b" t="t" l="l"/>
              <a:pathLst>
                <a:path h="3215181" w="5109993">
                  <a:moveTo>
                    <a:pt x="20350" y="0"/>
                  </a:moveTo>
                  <a:lnTo>
                    <a:pt x="5089642" y="0"/>
                  </a:lnTo>
                  <a:cubicBezTo>
                    <a:pt x="5095040" y="0"/>
                    <a:pt x="5100216" y="2144"/>
                    <a:pt x="5104032" y="5960"/>
                  </a:cubicBezTo>
                  <a:cubicBezTo>
                    <a:pt x="5107849" y="9777"/>
                    <a:pt x="5109993" y="14953"/>
                    <a:pt x="5109993" y="20350"/>
                  </a:cubicBezTo>
                  <a:lnTo>
                    <a:pt x="5109993" y="3194831"/>
                  </a:lnTo>
                  <a:cubicBezTo>
                    <a:pt x="5109993" y="3200228"/>
                    <a:pt x="5107849" y="3205404"/>
                    <a:pt x="5104032" y="3209220"/>
                  </a:cubicBezTo>
                  <a:cubicBezTo>
                    <a:pt x="5100216" y="3213037"/>
                    <a:pt x="5095040" y="3215181"/>
                    <a:pt x="5089642" y="3215181"/>
                  </a:cubicBezTo>
                  <a:lnTo>
                    <a:pt x="20350" y="3215181"/>
                  </a:lnTo>
                  <a:cubicBezTo>
                    <a:pt x="14953" y="3215181"/>
                    <a:pt x="9777" y="3213037"/>
                    <a:pt x="5960" y="3209220"/>
                  </a:cubicBezTo>
                  <a:cubicBezTo>
                    <a:pt x="2144" y="3205404"/>
                    <a:pt x="0" y="3200228"/>
                    <a:pt x="0" y="3194831"/>
                  </a:cubicBezTo>
                  <a:lnTo>
                    <a:pt x="0" y="20350"/>
                  </a:lnTo>
                  <a:cubicBezTo>
                    <a:pt x="0" y="14953"/>
                    <a:pt x="2144" y="9777"/>
                    <a:pt x="5960" y="5960"/>
                  </a:cubicBezTo>
                  <a:cubicBezTo>
                    <a:pt x="9777" y="2144"/>
                    <a:pt x="14953" y="0"/>
                    <a:pt x="20350" y="0"/>
                  </a:cubicBezTo>
                  <a:close/>
                </a:path>
              </a:pathLst>
            </a:custGeom>
            <a:solidFill>
              <a:srgbClr val="FFFDF1"/>
            </a:solidFill>
          </p:spPr>
        </p:sp>
        <p:sp>
          <p:nvSpPr>
            <p:cNvPr name="TextBox 16" id="16"/>
            <p:cNvSpPr txBox="true"/>
            <p:nvPr/>
          </p:nvSpPr>
          <p:spPr>
            <a:xfrm>
              <a:off x="0" y="-28575"/>
              <a:ext cx="5109993" cy="3243756"/>
            </a:xfrm>
            <a:prstGeom prst="rect">
              <a:avLst/>
            </a:prstGeom>
          </p:spPr>
          <p:txBody>
            <a:bodyPr anchor="ctr" rtlCol="false" tIns="50800" lIns="50800" bIns="50800" rIns="50800"/>
            <a:lstStyle/>
            <a:p>
              <a:pPr algn="ctr">
                <a:lnSpc>
                  <a:spcPts val="1885"/>
                </a:lnSpc>
              </a:pPr>
            </a:p>
          </p:txBody>
        </p:sp>
      </p:grpSp>
      <p:sp>
        <p:nvSpPr>
          <p:cNvPr name="TextBox 17" id="17"/>
          <p:cNvSpPr txBox="true"/>
          <p:nvPr/>
        </p:nvSpPr>
        <p:spPr>
          <a:xfrm rot="0">
            <a:off x="640141" y="417386"/>
            <a:ext cx="7547093" cy="10680954"/>
          </a:xfrm>
          <a:prstGeom prst="rect">
            <a:avLst/>
          </a:prstGeom>
        </p:spPr>
        <p:txBody>
          <a:bodyPr anchor="t" rtlCol="false" tIns="0" lIns="0" bIns="0" rIns="0">
            <a:spAutoFit/>
          </a:bodyPr>
          <a:lstStyle/>
          <a:p>
            <a:pPr algn="l">
              <a:lnSpc>
                <a:spcPts val="4953"/>
              </a:lnSpc>
            </a:pPr>
            <a:r>
              <a:rPr lang="en-US" sz="3900">
                <a:solidFill>
                  <a:srgbClr val="000000"/>
                </a:solidFill>
                <a:latin typeface="Glacial Indifference"/>
                <a:ea typeface="Glacial Indifference"/>
                <a:cs typeface="Glacial Indifference"/>
                <a:sym typeface="Glacial Indifference"/>
              </a:rPr>
              <a:t>You don't know what you want to do with your life.</a:t>
            </a:r>
          </a:p>
          <a:p>
            <a:pPr algn="l">
              <a:lnSpc>
                <a:spcPts val="4953"/>
              </a:lnSpc>
            </a:pPr>
          </a:p>
          <a:p>
            <a:pPr algn="l">
              <a:lnSpc>
                <a:spcPts val="4953"/>
              </a:lnSpc>
            </a:pPr>
          </a:p>
          <a:p>
            <a:pPr algn="l">
              <a:lnSpc>
                <a:spcPts val="4953"/>
              </a:lnSpc>
            </a:pPr>
            <a:r>
              <a:rPr lang="en-US" sz="3900">
                <a:solidFill>
                  <a:srgbClr val="000000"/>
                </a:solidFill>
                <a:latin typeface="Glacial Indifference"/>
                <a:ea typeface="Glacial Indifference"/>
                <a:cs typeface="Glacial Indifference"/>
                <a:sym typeface="Glacial Indifference"/>
              </a:rPr>
              <a:t>Your wasting your life away.</a:t>
            </a:r>
          </a:p>
          <a:p>
            <a:pPr algn="l">
              <a:lnSpc>
                <a:spcPts val="4953"/>
              </a:lnSpc>
            </a:pPr>
          </a:p>
          <a:p>
            <a:pPr algn="l">
              <a:lnSpc>
                <a:spcPts val="4953"/>
              </a:lnSpc>
            </a:pPr>
          </a:p>
          <a:p>
            <a:pPr algn="l">
              <a:lnSpc>
                <a:spcPts val="4953"/>
              </a:lnSpc>
            </a:pPr>
            <a:r>
              <a:rPr lang="en-US" sz="3900">
                <a:solidFill>
                  <a:srgbClr val="000000"/>
                </a:solidFill>
                <a:latin typeface="Glacial Indifference"/>
                <a:ea typeface="Glacial Indifference"/>
                <a:cs typeface="Glacial Indifference"/>
                <a:sym typeface="Glacial Indifference"/>
              </a:rPr>
              <a:t>You are lost. </a:t>
            </a:r>
          </a:p>
          <a:p>
            <a:pPr algn="l">
              <a:lnSpc>
                <a:spcPts val="4953"/>
              </a:lnSpc>
            </a:pPr>
          </a:p>
          <a:p>
            <a:pPr algn="l">
              <a:lnSpc>
                <a:spcPts val="4953"/>
              </a:lnSpc>
            </a:pPr>
          </a:p>
          <a:p>
            <a:pPr algn="l">
              <a:lnSpc>
                <a:spcPts val="4953"/>
              </a:lnSpc>
            </a:pPr>
            <a:r>
              <a:rPr lang="en-US" sz="3900">
                <a:solidFill>
                  <a:srgbClr val="000000"/>
                </a:solidFill>
                <a:latin typeface="Glacial Indifference"/>
                <a:ea typeface="Glacial Indifference"/>
                <a:cs typeface="Glacial Indifference"/>
                <a:sym typeface="Glacial Indifference"/>
              </a:rPr>
              <a:t>Nobody listens to you. </a:t>
            </a:r>
          </a:p>
          <a:p>
            <a:pPr algn="l">
              <a:lnSpc>
                <a:spcPts val="4953"/>
              </a:lnSpc>
            </a:pPr>
            <a:r>
              <a:rPr lang="en-US" sz="3900">
                <a:solidFill>
                  <a:srgbClr val="000000"/>
                </a:solidFill>
                <a:latin typeface="Glacial Indifference"/>
                <a:ea typeface="Glacial Indifference"/>
                <a:cs typeface="Glacial Indifference"/>
                <a:sym typeface="Glacial Indifference"/>
              </a:rPr>
              <a:t>Your voice is not important.</a:t>
            </a:r>
          </a:p>
          <a:p>
            <a:pPr algn="l">
              <a:lnSpc>
                <a:spcPts val="4953"/>
              </a:lnSpc>
            </a:pPr>
          </a:p>
          <a:p>
            <a:pPr algn="l">
              <a:lnSpc>
                <a:spcPts val="4953"/>
              </a:lnSpc>
            </a:pPr>
            <a:r>
              <a:rPr lang="en-US" sz="3900">
                <a:solidFill>
                  <a:srgbClr val="000000"/>
                </a:solidFill>
                <a:latin typeface="Glacial Indifference"/>
                <a:ea typeface="Glacial Indifference"/>
                <a:cs typeface="Glacial Indifference"/>
                <a:sym typeface="Glacial Indifference"/>
              </a:rPr>
              <a:t>Nobody understands what you are saying.</a:t>
            </a:r>
          </a:p>
          <a:p>
            <a:pPr algn="l">
              <a:lnSpc>
                <a:spcPts val="4953"/>
              </a:lnSpc>
            </a:pPr>
            <a:r>
              <a:rPr lang="en-US" sz="3900">
                <a:solidFill>
                  <a:srgbClr val="000000"/>
                </a:solidFill>
                <a:latin typeface="Glacial Indifference"/>
                <a:ea typeface="Glacial Indifference"/>
                <a:cs typeface="Glacial Indifference"/>
                <a:sym typeface="Glacial Indifference"/>
              </a:rPr>
              <a:t> </a:t>
            </a:r>
          </a:p>
          <a:p>
            <a:pPr algn="l">
              <a:lnSpc>
                <a:spcPts val="4953"/>
              </a:lnSpc>
            </a:pPr>
          </a:p>
        </p:txBody>
      </p:sp>
      <p:sp>
        <p:nvSpPr>
          <p:cNvPr name="TextBox 18" id="18"/>
          <p:cNvSpPr txBox="true"/>
          <p:nvPr/>
        </p:nvSpPr>
        <p:spPr>
          <a:xfrm rot="0">
            <a:off x="10441340" y="369761"/>
            <a:ext cx="7561215" cy="10264140"/>
          </a:xfrm>
          <a:prstGeom prst="rect">
            <a:avLst/>
          </a:prstGeom>
        </p:spPr>
        <p:txBody>
          <a:bodyPr anchor="t" rtlCol="false" tIns="0" lIns="0" bIns="0" rIns="0">
            <a:spAutoFit/>
          </a:bodyPr>
          <a:lstStyle/>
          <a:p>
            <a:pPr algn="l">
              <a:lnSpc>
                <a:spcPts val="5460"/>
              </a:lnSpc>
            </a:pPr>
            <a:r>
              <a:rPr lang="en-US" sz="3900">
                <a:solidFill>
                  <a:srgbClr val="000000"/>
                </a:solidFill>
                <a:latin typeface="Magnolia Script"/>
                <a:ea typeface="Magnolia Script"/>
                <a:cs typeface="Magnolia Script"/>
                <a:sym typeface="Magnolia Script"/>
              </a:rPr>
              <a:t> I am exploring what matters to me, one step at a time.</a:t>
            </a:r>
          </a:p>
          <a:p>
            <a:pPr algn="l">
              <a:lnSpc>
                <a:spcPts val="5460"/>
              </a:lnSpc>
            </a:pPr>
          </a:p>
          <a:p>
            <a:pPr algn="l">
              <a:lnSpc>
                <a:spcPts val="5460"/>
              </a:lnSpc>
            </a:pPr>
            <a:r>
              <a:rPr lang="en-US" sz="3900">
                <a:solidFill>
                  <a:srgbClr val="000000"/>
                </a:solidFill>
                <a:latin typeface="Magnolia Script"/>
                <a:ea typeface="Magnolia Script"/>
                <a:cs typeface="Magnolia Script"/>
                <a:sym typeface="Magnolia Script"/>
              </a:rPr>
              <a:t>I’m using my time in ways that matter to me, even in small ways.</a:t>
            </a:r>
          </a:p>
          <a:p>
            <a:pPr algn="l">
              <a:lnSpc>
                <a:spcPts val="5460"/>
              </a:lnSpc>
            </a:pPr>
          </a:p>
          <a:p>
            <a:pPr algn="l">
              <a:lnSpc>
                <a:spcPts val="5460"/>
              </a:lnSpc>
            </a:pPr>
            <a:r>
              <a:rPr lang="en-US" sz="3900">
                <a:solidFill>
                  <a:srgbClr val="000000"/>
                </a:solidFill>
                <a:latin typeface="Magnolia Script"/>
                <a:ea typeface="Magnolia Script"/>
                <a:cs typeface="Magnolia Script"/>
                <a:sym typeface="Magnolia Script"/>
              </a:rPr>
              <a:t> I may feel uncertain, and I’m finding my direction as I go.</a:t>
            </a:r>
          </a:p>
          <a:p>
            <a:pPr algn="l">
              <a:lnSpc>
                <a:spcPts val="5460"/>
              </a:lnSpc>
            </a:pPr>
          </a:p>
          <a:p>
            <a:pPr algn="l">
              <a:lnSpc>
                <a:spcPts val="5460"/>
              </a:lnSpc>
            </a:pPr>
            <a:r>
              <a:rPr lang="en-US" sz="3900">
                <a:solidFill>
                  <a:srgbClr val="000000"/>
                </a:solidFill>
                <a:latin typeface="Magnolia Script"/>
                <a:ea typeface="Magnolia Script"/>
                <a:cs typeface="Magnolia Script"/>
                <a:sym typeface="Magnolia Script"/>
              </a:rPr>
              <a:t>My words matter.</a:t>
            </a:r>
          </a:p>
          <a:p>
            <a:pPr algn="l">
              <a:lnSpc>
                <a:spcPts val="5460"/>
              </a:lnSpc>
            </a:pPr>
            <a:r>
              <a:rPr lang="en-US" sz="3900">
                <a:solidFill>
                  <a:srgbClr val="000000"/>
                </a:solidFill>
                <a:latin typeface="Magnolia Script"/>
                <a:ea typeface="Magnolia Script"/>
                <a:cs typeface="Magnolia Script"/>
                <a:sym typeface="Magnolia Script"/>
              </a:rPr>
              <a:t>What I say adds value.</a:t>
            </a:r>
          </a:p>
          <a:p>
            <a:pPr algn="l">
              <a:lnSpc>
                <a:spcPts val="5460"/>
              </a:lnSpc>
            </a:pPr>
          </a:p>
          <a:p>
            <a:pPr algn="l">
              <a:lnSpc>
                <a:spcPts val="5460"/>
              </a:lnSpc>
            </a:pPr>
            <a:r>
              <a:rPr lang="en-US" sz="3900">
                <a:solidFill>
                  <a:srgbClr val="000000"/>
                </a:solidFill>
                <a:latin typeface="Magnolia Script"/>
                <a:ea typeface="Magnolia Script"/>
                <a:cs typeface="Magnolia Script"/>
                <a:sym typeface="Magnolia Script"/>
              </a:rPr>
              <a:t>If I’m not understood, I can try another way — and that’s okay.</a:t>
            </a:r>
          </a:p>
          <a:p>
            <a:pPr algn="l">
              <a:lnSpc>
                <a:spcPts val="5460"/>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Freeform 2" id="2"/>
          <p:cNvSpPr/>
          <p:nvPr/>
        </p:nvSpPr>
        <p:spPr>
          <a:xfrm flipH="false" flipV="false" rot="0">
            <a:off x="-374274"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274"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4274"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413688"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13688"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413688"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201650"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201650"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201650"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3989612"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989612"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3989612"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3793309" y="3076274"/>
            <a:ext cx="10701382" cy="4134453"/>
            <a:chOff x="0" y="0"/>
            <a:chExt cx="2818471" cy="1088909"/>
          </a:xfrm>
        </p:grpSpPr>
        <p:sp>
          <p:nvSpPr>
            <p:cNvPr name="Freeform 15" id="15"/>
            <p:cNvSpPr/>
            <p:nvPr/>
          </p:nvSpPr>
          <p:spPr>
            <a:xfrm flipH="false" flipV="false" rot="0">
              <a:off x="0" y="0"/>
              <a:ext cx="2818471" cy="1088909"/>
            </a:xfrm>
            <a:custGeom>
              <a:avLst/>
              <a:gdLst/>
              <a:ahLst/>
              <a:cxnLst/>
              <a:rect r="r" b="b" t="t" l="l"/>
              <a:pathLst>
                <a:path h="1088909" w="2818471">
                  <a:moveTo>
                    <a:pt x="36896" y="0"/>
                  </a:moveTo>
                  <a:lnTo>
                    <a:pt x="2781575" y="0"/>
                  </a:lnTo>
                  <a:cubicBezTo>
                    <a:pt x="2791360" y="0"/>
                    <a:pt x="2800745" y="3887"/>
                    <a:pt x="2807664" y="10807"/>
                  </a:cubicBezTo>
                  <a:cubicBezTo>
                    <a:pt x="2814584" y="17726"/>
                    <a:pt x="2818471" y="27111"/>
                    <a:pt x="2818471" y="36896"/>
                  </a:cubicBezTo>
                  <a:lnTo>
                    <a:pt x="2818471" y="1052013"/>
                  </a:lnTo>
                  <a:cubicBezTo>
                    <a:pt x="2818471" y="1061799"/>
                    <a:pt x="2814584" y="1071183"/>
                    <a:pt x="2807664" y="1078103"/>
                  </a:cubicBezTo>
                  <a:cubicBezTo>
                    <a:pt x="2800745" y="1085022"/>
                    <a:pt x="2791360" y="1088909"/>
                    <a:pt x="2781575" y="1088909"/>
                  </a:cubicBezTo>
                  <a:lnTo>
                    <a:pt x="36896" y="1088909"/>
                  </a:lnTo>
                  <a:cubicBezTo>
                    <a:pt x="27111" y="1088909"/>
                    <a:pt x="17726" y="1085022"/>
                    <a:pt x="10807" y="1078103"/>
                  </a:cubicBezTo>
                  <a:cubicBezTo>
                    <a:pt x="3887" y="1071183"/>
                    <a:pt x="0" y="1061799"/>
                    <a:pt x="0" y="1052013"/>
                  </a:cubicBezTo>
                  <a:lnTo>
                    <a:pt x="0" y="36896"/>
                  </a:lnTo>
                  <a:cubicBezTo>
                    <a:pt x="0" y="27111"/>
                    <a:pt x="3887" y="17726"/>
                    <a:pt x="10807" y="10807"/>
                  </a:cubicBezTo>
                  <a:cubicBezTo>
                    <a:pt x="17726" y="3887"/>
                    <a:pt x="27111" y="0"/>
                    <a:pt x="36896" y="0"/>
                  </a:cubicBezTo>
                  <a:close/>
                </a:path>
              </a:pathLst>
            </a:custGeom>
            <a:solidFill>
              <a:srgbClr val="FFFDF1"/>
            </a:solidFill>
          </p:spPr>
        </p:sp>
        <p:sp>
          <p:nvSpPr>
            <p:cNvPr name="TextBox 16" id="16"/>
            <p:cNvSpPr txBox="true"/>
            <p:nvPr/>
          </p:nvSpPr>
          <p:spPr>
            <a:xfrm>
              <a:off x="0" y="-28575"/>
              <a:ext cx="2818471" cy="1117484"/>
            </a:xfrm>
            <a:prstGeom prst="rect">
              <a:avLst/>
            </a:prstGeom>
          </p:spPr>
          <p:txBody>
            <a:bodyPr anchor="ctr" rtlCol="false" tIns="50800" lIns="50800" bIns="50800" rIns="50800"/>
            <a:lstStyle/>
            <a:p>
              <a:pPr algn="ctr">
                <a:lnSpc>
                  <a:spcPts val="1885"/>
                </a:lnSpc>
              </a:pPr>
            </a:p>
          </p:txBody>
        </p:sp>
      </p:grpSp>
      <p:sp>
        <p:nvSpPr>
          <p:cNvPr name="Freeform 17" id="17"/>
          <p:cNvSpPr/>
          <p:nvPr/>
        </p:nvSpPr>
        <p:spPr>
          <a:xfrm flipH="false" flipV="false" rot="0">
            <a:off x="15856766" y="4992815"/>
            <a:ext cx="2125815" cy="5714468"/>
          </a:xfrm>
          <a:custGeom>
            <a:avLst/>
            <a:gdLst/>
            <a:ahLst/>
            <a:cxnLst/>
            <a:rect r="r" b="b" t="t" l="l"/>
            <a:pathLst>
              <a:path h="5714468" w="2125815">
                <a:moveTo>
                  <a:pt x="0" y="0"/>
                </a:moveTo>
                <a:lnTo>
                  <a:pt x="2125815" y="0"/>
                </a:lnTo>
                <a:lnTo>
                  <a:pt x="2125815" y="5714467"/>
                </a:lnTo>
                <a:lnTo>
                  <a:pt x="0" y="5714467"/>
                </a:lnTo>
                <a:lnTo>
                  <a:pt x="0" y="0"/>
                </a:lnTo>
                <a:close/>
              </a:path>
            </a:pathLst>
          </a:custGeom>
          <a:blipFill>
            <a:blip r:embed="rId4"/>
            <a:stretch>
              <a:fillRect l="0" t="-3719" r="0" b="-3719"/>
            </a:stretch>
          </a:blipFill>
        </p:spPr>
      </p:sp>
      <p:sp>
        <p:nvSpPr>
          <p:cNvPr name="Freeform 18" id="18"/>
          <p:cNvSpPr/>
          <p:nvPr/>
        </p:nvSpPr>
        <p:spPr>
          <a:xfrm flipH="false" flipV="false" rot="779568">
            <a:off x="-118280" y="7279568"/>
            <a:ext cx="3465919" cy="2671908"/>
          </a:xfrm>
          <a:custGeom>
            <a:avLst/>
            <a:gdLst/>
            <a:ahLst/>
            <a:cxnLst/>
            <a:rect r="r" b="b" t="t" l="l"/>
            <a:pathLst>
              <a:path h="2671908" w="3465919">
                <a:moveTo>
                  <a:pt x="0" y="0"/>
                </a:moveTo>
                <a:lnTo>
                  <a:pt x="3465919" y="0"/>
                </a:lnTo>
                <a:lnTo>
                  <a:pt x="3465919" y="2671908"/>
                </a:lnTo>
                <a:lnTo>
                  <a:pt x="0" y="26719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true" flipV="false" rot="-3992685">
            <a:off x="1966483" y="6080834"/>
            <a:ext cx="2228861" cy="1646849"/>
          </a:xfrm>
          <a:custGeom>
            <a:avLst/>
            <a:gdLst/>
            <a:ahLst/>
            <a:cxnLst/>
            <a:rect r="r" b="b" t="t" l="l"/>
            <a:pathLst>
              <a:path h="1646849" w="2228861">
                <a:moveTo>
                  <a:pt x="2228861" y="0"/>
                </a:moveTo>
                <a:lnTo>
                  <a:pt x="0" y="0"/>
                </a:lnTo>
                <a:lnTo>
                  <a:pt x="0" y="1646850"/>
                </a:lnTo>
                <a:lnTo>
                  <a:pt x="2228861" y="1646850"/>
                </a:lnTo>
                <a:lnTo>
                  <a:pt x="2228861" y="0"/>
                </a:lnTo>
                <a:close/>
              </a:path>
            </a:pathLst>
          </a:custGeom>
          <a:blipFill>
            <a:blip r:embed="rId7"/>
            <a:stretch>
              <a:fillRect l="0" t="0" r="0" b="-7257"/>
            </a:stretch>
          </a:blipFill>
        </p:spPr>
      </p:sp>
      <p:sp>
        <p:nvSpPr>
          <p:cNvPr name="Freeform 20" id="20"/>
          <p:cNvSpPr/>
          <p:nvPr/>
        </p:nvSpPr>
        <p:spPr>
          <a:xfrm flipH="false" flipV="false" rot="10486415">
            <a:off x="305419" y="-721653"/>
            <a:ext cx="2125815" cy="5714468"/>
          </a:xfrm>
          <a:custGeom>
            <a:avLst/>
            <a:gdLst/>
            <a:ahLst/>
            <a:cxnLst/>
            <a:rect r="r" b="b" t="t" l="l"/>
            <a:pathLst>
              <a:path h="5714468" w="2125815">
                <a:moveTo>
                  <a:pt x="0" y="0"/>
                </a:moveTo>
                <a:lnTo>
                  <a:pt x="2125815" y="0"/>
                </a:lnTo>
                <a:lnTo>
                  <a:pt x="2125815" y="5714468"/>
                </a:lnTo>
                <a:lnTo>
                  <a:pt x="0" y="5714468"/>
                </a:lnTo>
                <a:lnTo>
                  <a:pt x="0" y="0"/>
                </a:lnTo>
                <a:close/>
              </a:path>
            </a:pathLst>
          </a:custGeom>
          <a:blipFill>
            <a:blip r:embed="rId4"/>
            <a:stretch>
              <a:fillRect l="0" t="-3719" r="0" b="-3719"/>
            </a:stretch>
          </a:blipFill>
        </p:spPr>
      </p:sp>
      <p:sp>
        <p:nvSpPr>
          <p:cNvPr name="Freeform 21" id="21"/>
          <p:cNvSpPr/>
          <p:nvPr/>
        </p:nvSpPr>
        <p:spPr>
          <a:xfrm flipH="false" flipV="false" rot="3357165">
            <a:off x="14181395" y="1312156"/>
            <a:ext cx="2228861" cy="1646849"/>
          </a:xfrm>
          <a:custGeom>
            <a:avLst/>
            <a:gdLst/>
            <a:ahLst/>
            <a:cxnLst/>
            <a:rect r="r" b="b" t="t" l="l"/>
            <a:pathLst>
              <a:path h="1646849" w="2228861">
                <a:moveTo>
                  <a:pt x="0" y="0"/>
                </a:moveTo>
                <a:lnTo>
                  <a:pt x="2228861" y="0"/>
                </a:lnTo>
                <a:lnTo>
                  <a:pt x="2228861" y="1646850"/>
                </a:lnTo>
                <a:lnTo>
                  <a:pt x="0" y="1646850"/>
                </a:lnTo>
                <a:lnTo>
                  <a:pt x="0" y="0"/>
                </a:lnTo>
                <a:close/>
              </a:path>
            </a:pathLst>
          </a:custGeom>
          <a:blipFill>
            <a:blip r:embed="rId7"/>
            <a:stretch>
              <a:fillRect l="0" t="0" r="0" b="-7257"/>
            </a:stretch>
          </a:blipFill>
        </p:spPr>
      </p:sp>
      <p:sp>
        <p:nvSpPr>
          <p:cNvPr name="TextBox 22" id="22"/>
          <p:cNvSpPr txBox="true"/>
          <p:nvPr/>
        </p:nvSpPr>
        <p:spPr>
          <a:xfrm rot="0">
            <a:off x="3793309" y="4274503"/>
            <a:ext cx="10701382" cy="1566544"/>
          </a:xfrm>
          <a:prstGeom prst="rect">
            <a:avLst/>
          </a:prstGeom>
        </p:spPr>
        <p:txBody>
          <a:bodyPr anchor="t" rtlCol="false" tIns="0" lIns="0" bIns="0" rIns="0">
            <a:spAutoFit/>
          </a:bodyPr>
          <a:lstStyle/>
          <a:p>
            <a:pPr algn="ctr">
              <a:lnSpc>
                <a:spcPts val="12880"/>
              </a:lnSpc>
            </a:pPr>
            <a:r>
              <a:rPr lang="en-US" sz="9200">
                <a:solidFill>
                  <a:srgbClr val="000000"/>
                </a:solidFill>
                <a:latin typeface="Cinzel"/>
                <a:ea typeface="Cinzel"/>
                <a:cs typeface="Cinzel"/>
                <a:sym typeface="Cinzel"/>
              </a:rPr>
              <a:t>Thank You</a:t>
            </a:r>
          </a:p>
        </p:txBody>
      </p:sp>
      <p:sp>
        <p:nvSpPr>
          <p:cNvPr name="Freeform 23" id="23"/>
          <p:cNvSpPr/>
          <p:nvPr/>
        </p:nvSpPr>
        <p:spPr>
          <a:xfrm flipH="true" flipV="false" rot="1862024">
            <a:off x="15045532" y="3324142"/>
            <a:ext cx="2676121" cy="2063046"/>
          </a:xfrm>
          <a:custGeom>
            <a:avLst/>
            <a:gdLst/>
            <a:ahLst/>
            <a:cxnLst/>
            <a:rect r="r" b="b" t="t" l="l"/>
            <a:pathLst>
              <a:path h="2063046" w="2676121">
                <a:moveTo>
                  <a:pt x="2676121" y="0"/>
                </a:moveTo>
                <a:lnTo>
                  <a:pt x="0" y="0"/>
                </a:lnTo>
                <a:lnTo>
                  <a:pt x="0" y="2063047"/>
                </a:lnTo>
                <a:lnTo>
                  <a:pt x="2676121" y="2063047"/>
                </a:lnTo>
                <a:lnTo>
                  <a:pt x="2676121"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Freeform 2" id="2"/>
          <p:cNvSpPr/>
          <p:nvPr/>
        </p:nvSpPr>
        <p:spPr>
          <a:xfrm flipH="false" flipV="false" rot="0">
            <a:off x="-374274"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274"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413688"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9201650"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201650"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89612"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3989612"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3989612"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400400">
            <a:off x="15873806" y="5247661"/>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11" id="11"/>
          <p:cNvSpPr/>
          <p:nvPr/>
        </p:nvSpPr>
        <p:spPr>
          <a:xfrm flipH="false" flipV="false" rot="10009589">
            <a:off x="197168" y="-738015"/>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12" id="12"/>
          <p:cNvSpPr/>
          <p:nvPr/>
        </p:nvSpPr>
        <p:spPr>
          <a:xfrm flipH="false" flipV="false" rot="3357165">
            <a:off x="14434542" y="868442"/>
            <a:ext cx="2228861" cy="1646849"/>
          </a:xfrm>
          <a:custGeom>
            <a:avLst/>
            <a:gdLst/>
            <a:ahLst/>
            <a:cxnLst/>
            <a:rect r="r" b="b" t="t" l="l"/>
            <a:pathLst>
              <a:path h="1646849" w="2228861">
                <a:moveTo>
                  <a:pt x="0" y="0"/>
                </a:moveTo>
                <a:lnTo>
                  <a:pt x="2228861" y="0"/>
                </a:lnTo>
                <a:lnTo>
                  <a:pt x="2228861" y="1646850"/>
                </a:lnTo>
                <a:lnTo>
                  <a:pt x="0" y="1646850"/>
                </a:lnTo>
                <a:lnTo>
                  <a:pt x="0" y="0"/>
                </a:lnTo>
                <a:close/>
              </a:path>
            </a:pathLst>
          </a:custGeom>
          <a:blipFill>
            <a:blip r:embed="rId5"/>
            <a:stretch>
              <a:fillRect l="0" t="0" r="0" b="-7257"/>
            </a:stretch>
          </a:blipFill>
        </p:spPr>
      </p:sp>
      <p:sp>
        <p:nvSpPr>
          <p:cNvPr name="Freeform 13" id="13"/>
          <p:cNvSpPr/>
          <p:nvPr/>
        </p:nvSpPr>
        <p:spPr>
          <a:xfrm flipH="true" flipV="false" rot="1862024">
            <a:off x="15045532" y="3324142"/>
            <a:ext cx="2676121" cy="2063046"/>
          </a:xfrm>
          <a:custGeom>
            <a:avLst/>
            <a:gdLst/>
            <a:ahLst/>
            <a:cxnLst/>
            <a:rect r="r" b="b" t="t" l="l"/>
            <a:pathLst>
              <a:path h="2063046" w="2676121">
                <a:moveTo>
                  <a:pt x="2676121" y="0"/>
                </a:moveTo>
                <a:lnTo>
                  <a:pt x="0" y="0"/>
                </a:lnTo>
                <a:lnTo>
                  <a:pt x="0" y="2063047"/>
                </a:lnTo>
                <a:lnTo>
                  <a:pt x="2676121" y="2063047"/>
                </a:lnTo>
                <a:lnTo>
                  <a:pt x="267612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779568">
            <a:off x="-812196" y="8526185"/>
            <a:ext cx="2929920" cy="2258702"/>
          </a:xfrm>
          <a:custGeom>
            <a:avLst/>
            <a:gdLst/>
            <a:ahLst/>
            <a:cxnLst/>
            <a:rect r="r" b="b" t="t" l="l"/>
            <a:pathLst>
              <a:path h="2258702" w="2929920">
                <a:moveTo>
                  <a:pt x="0" y="0"/>
                </a:moveTo>
                <a:lnTo>
                  <a:pt x="2929920" y="0"/>
                </a:lnTo>
                <a:lnTo>
                  <a:pt x="2929920" y="2258702"/>
                </a:lnTo>
                <a:lnTo>
                  <a:pt x="0" y="22587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2195029" y="181744"/>
            <a:ext cx="5866894" cy="4400170"/>
          </a:xfrm>
          <a:custGeom>
            <a:avLst/>
            <a:gdLst/>
            <a:ahLst/>
            <a:cxnLst/>
            <a:rect r="r" b="b" t="t" l="l"/>
            <a:pathLst>
              <a:path h="4400170" w="5866894">
                <a:moveTo>
                  <a:pt x="0" y="0"/>
                </a:moveTo>
                <a:lnTo>
                  <a:pt x="5866894" y="0"/>
                </a:lnTo>
                <a:lnTo>
                  <a:pt x="5866894" y="4400170"/>
                </a:lnTo>
                <a:lnTo>
                  <a:pt x="0" y="4400170"/>
                </a:lnTo>
                <a:lnTo>
                  <a:pt x="0" y="0"/>
                </a:lnTo>
                <a:close/>
              </a:path>
            </a:pathLst>
          </a:custGeom>
          <a:blipFill>
            <a:blip r:embed="rId8"/>
            <a:stretch>
              <a:fillRect l="0" t="0" r="0" b="0"/>
            </a:stretch>
          </a:blipFill>
        </p:spPr>
      </p:sp>
      <p:sp>
        <p:nvSpPr>
          <p:cNvPr name="Freeform 16" id="16"/>
          <p:cNvSpPr/>
          <p:nvPr/>
        </p:nvSpPr>
        <p:spPr>
          <a:xfrm flipH="false" flipV="false" rot="0">
            <a:off x="2334129" y="765998"/>
            <a:ext cx="3023948" cy="4031931"/>
          </a:xfrm>
          <a:custGeom>
            <a:avLst/>
            <a:gdLst/>
            <a:ahLst/>
            <a:cxnLst/>
            <a:rect r="r" b="b" t="t" l="l"/>
            <a:pathLst>
              <a:path h="4031931" w="3023948">
                <a:moveTo>
                  <a:pt x="0" y="0"/>
                </a:moveTo>
                <a:lnTo>
                  <a:pt x="3023948" y="0"/>
                </a:lnTo>
                <a:lnTo>
                  <a:pt x="3023948" y="4031930"/>
                </a:lnTo>
                <a:lnTo>
                  <a:pt x="0" y="4031930"/>
                </a:lnTo>
                <a:lnTo>
                  <a:pt x="0" y="0"/>
                </a:lnTo>
                <a:close/>
              </a:path>
            </a:pathLst>
          </a:custGeom>
          <a:blipFill>
            <a:blip r:embed="rId9"/>
            <a:stretch>
              <a:fillRect l="0" t="0" r="0" b="0"/>
            </a:stretch>
          </a:blipFill>
        </p:spPr>
      </p:sp>
      <p:sp>
        <p:nvSpPr>
          <p:cNvPr name="Freeform 17" id="17"/>
          <p:cNvSpPr/>
          <p:nvPr/>
        </p:nvSpPr>
        <p:spPr>
          <a:xfrm flipH="false" flipV="false" rot="0">
            <a:off x="457673" y="5929368"/>
            <a:ext cx="4152422" cy="2763248"/>
          </a:xfrm>
          <a:custGeom>
            <a:avLst/>
            <a:gdLst/>
            <a:ahLst/>
            <a:cxnLst/>
            <a:rect r="r" b="b" t="t" l="l"/>
            <a:pathLst>
              <a:path h="2763248" w="4152422">
                <a:moveTo>
                  <a:pt x="0" y="0"/>
                </a:moveTo>
                <a:lnTo>
                  <a:pt x="4152422" y="0"/>
                </a:lnTo>
                <a:lnTo>
                  <a:pt x="4152422" y="2763248"/>
                </a:lnTo>
                <a:lnTo>
                  <a:pt x="0" y="2763248"/>
                </a:lnTo>
                <a:lnTo>
                  <a:pt x="0" y="0"/>
                </a:lnTo>
                <a:close/>
              </a:path>
            </a:pathLst>
          </a:custGeom>
          <a:blipFill>
            <a:blip r:embed="rId10"/>
            <a:stretch>
              <a:fillRect l="0" t="0" r="0" b="0"/>
            </a:stretch>
          </a:blipFill>
        </p:spPr>
      </p:sp>
      <p:sp>
        <p:nvSpPr>
          <p:cNvPr name="Freeform 18" id="18"/>
          <p:cNvSpPr/>
          <p:nvPr/>
        </p:nvSpPr>
        <p:spPr>
          <a:xfrm flipH="false" flipV="false" rot="0">
            <a:off x="471603" y="4013616"/>
            <a:ext cx="2062281" cy="3010629"/>
          </a:xfrm>
          <a:custGeom>
            <a:avLst/>
            <a:gdLst/>
            <a:ahLst/>
            <a:cxnLst/>
            <a:rect r="r" b="b" t="t" l="l"/>
            <a:pathLst>
              <a:path h="3010629" w="2062281">
                <a:moveTo>
                  <a:pt x="0" y="0"/>
                </a:moveTo>
                <a:lnTo>
                  <a:pt x="2062281" y="0"/>
                </a:lnTo>
                <a:lnTo>
                  <a:pt x="2062281" y="3010629"/>
                </a:lnTo>
                <a:lnTo>
                  <a:pt x="0" y="3010629"/>
                </a:lnTo>
                <a:lnTo>
                  <a:pt x="0" y="0"/>
                </a:lnTo>
                <a:close/>
              </a:path>
            </a:pathLst>
          </a:custGeom>
          <a:blipFill>
            <a:blip r:embed="rId11"/>
            <a:stretch>
              <a:fillRect l="0" t="0" r="0" b="0"/>
            </a:stretch>
          </a:blipFill>
        </p:spPr>
      </p:sp>
      <p:sp>
        <p:nvSpPr>
          <p:cNvPr name="Freeform 19" id="19"/>
          <p:cNvSpPr/>
          <p:nvPr/>
        </p:nvSpPr>
        <p:spPr>
          <a:xfrm flipH="false" flipV="false" rot="0">
            <a:off x="9237206" y="181744"/>
            <a:ext cx="2922268" cy="3652835"/>
          </a:xfrm>
          <a:custGeom>
            <a:avLst/>
            <a:gdLst/>
            <a:ahLst/>
            <a:cxnLst/>
            <a:rect r="r" b="b" t="t" l="l"/>
            <a:pathLst>
              <a:path h="3652835" w="2922268">
                <a:moveTo>
                  <a:pt x="0" y="0"/>
                </a:moveTo>
                <a:lnTo>
                  <a:pt x="2922267" y="0"/>
                </a:lnTo>
                <a:lnTo>
                  <a:pt x="2922267" y="3652835"/>
                </a:lnTo>
                <a:lnTo>
                  <a:pt x="0" y="3652835"/>
                </a:lnTo>
                <a:lnTo>
                  <a:pt x="0" y="0"/>
                </a:lnTo>
                <a:close/>
              </a:path>
            </a:pathLst>
          </a:custGeom>
          <a:blipFill>
            <a:blip r:embed="rId12"/>
            <a:stretch>
              <a:fillRect l="0" t="0" r="0" b="0"/>
            </a:stretch>
          </a:blipFill>
        </p:spPr>
      </p:sp>
      <p:sp>
        <p:nvSpPr>
          <p:cNvPr name="Freeform 20" id="20"/>
          <p:cNvSpPr/>
          <p:nvPr/>
        </p:nvSpPr>
        <p:spPr>
          <a:xfrm flipH="false" flipV="false" rot="0">
            <a:off x="12271281" y="5191874"/>
            <a:ext cx="2433982" cy="4327080"/>
          </a:xfrm>
          <a:custGeom>
            <a:avLst/>
            <a:gdLst/>
            <a:ahLst/>
            <a:cxnLst/>
            <a:rect r="r" b="b" t="t" l="l"/>
            <a:pathLst>
              <a:path h="4327080" w="2433982">
                <a:moveTo>
                  <a:pt x="0" y="0"/>
                </a:moveTo>
                <a:lnTo>
                  <a:pt x="2433982" y="0"/>
                </a:lnTo>
                <a:lnTo>
                  <a:pt x="2433982" y="4327080"/>
                </a:lnTo>
                <a:lnTo>
                  <a:pt x="0" y="4327080"/>
                </a:lnTo>
                <a:lnTo>
                  <a:pt x="0" y="0"/>
                </a:lnTo>
                <a:close/>
              </a:path>
            </a:pathLst>
          </a:custGeom>
          <a:blipFill>
            <a:blip r:embed="rId13"/>
            <a:stretch>
              <a:fillRect l="0" t="0" r="0" b="0"/>
            </a:stretch>
          </a:blipFill>
        </p:spPr>
      </p:sp>
      <p:sp>
        <p:nvSpPr>
          <p:cNvPr name="Freeform 21" id="21"/>
          <p:cNvSpPr/>
          <p:nvPr/>
        </p:nvSpPr>
        <p:spPr>
          <a:xfrm flipH="false" flipV="false" rot="0">
            <a:off x="14601035" y="4503321"/>
            <a:ext cx="3565116" cy="2852093"/>
          </a:xfrm>
          <a:custGeom>
            <a:avLst/>
            <a:gdLst/>
            <a:ahLst/>
            <a:cxnLst/>
            <a:rect r="r" b="b" t="t" l="l"/>
            <a:pathLst>
              <a:path h="2852093" w="3565116">
                <a:moveTo>
                  <a:pt x="0" y="0"/>
                </a:moveTo>
                <a:lnTo>
                  <a:pt x="3565116" y="0"/>
                </a:lnTo>
                <a:lnTo>
                  <a:pt x="3565116" y="2852093"/>
                </a:lnTo>
                <a:lnTo>
                  <a:pt x="0" y="2852093"/>
                </a:lnTo>
                <a:lnTo>
                  <a:pt x="0" y="0"/>
                </a:lnTo>
                <a:close/>
              </a:path>
            </a:pathLst>
          </a:custGeom>
          <a:blipFill>
            <a:blip r:embed="rId14"/>
            <a:stretch>
              <a:fillRect l="0" t="0" r="0" b="0"/>
            </a:stretch>
          </a:blipFill>
        </p:spPr>
      </p:sp>
      <p:sp>
        <p:nvSpPr>
          <p:cNvPr name="Freeform 22" id="22"/>
          <p:cNvSpPr/>
          <p:nvPr/>
        </p:nvSpPr>
        <p:spPr>
          <a:xfrm flipH="false" flipV="false" rot="0">
            <a:off x="5771544" y="19054"/>
            <a:ext cx="2715731" cy="5172821"/>
          </a:xfrm>
          <a:custGeom>
            <a:avLst/>
            <a:gdLst/>
            <a:ahLst/>
            <a:cxnLst/>
            <a:rect r="r" b="b" t="t" l="l"/>
            <a:pathLst>
              <a:path h="5172821" w="2715731">
                <a:moveTo>
                  <a:pt x="0" y="0"/>
                </a:moveTo>
                <a:lnTo>
                  <a:pt x="2715731" y="0"/>
                </a:lnTo>
                <a:lnTo>
                  <a:pt x="2715731" y="5172820"/>
                </a:lnTo>
                <a:lnTo>
                  <a:pt x="0" y="5172820"/>
                </a:lnTo>
                <a:lnTo>
                  <a:pt x="0" y="0"/>
                </a:lnTo>
                <a:close/>
              </a:path>
            </a:pathLst>
          </a:custGeom>
          <a:blipFill>
            <a:blip r:embed="rId15"/>
            <a:stretch>
              <a:fillRect l="0" t="0" r="0" b="0"/>
            </a:stretch>
          </a:blipFill>
        </p:spPr>
      </p:sp>
      <p:sp>
        <p:nvSpPr>
          <p:cNvPr name="Freeform 23" id="23"/>
          <p:cNvSpPr/>
          <p:nvPr/>
        </p:nvSpPr>
        <p:spPr>
          <a:xfrm flipH="false" flipV="false" rot="0">
            <a:off x="4610095" y="4039329"/>
            <a:ext cx="7715600" cy="6020655"/>
          </a:xfrm>
          <a:custGeom>
            <a:avLst/>
            <a:gdLst/>
            <a:ahLst/>
            <a:cxnLst/>
            <a:rect r="r" b="b" t="t" l="l"/>
            <a:pathLst>
              <a:path h="6020655" w="7715600">
                <a:moveTo>
                  <a:pt x="0" y="0"/>
                </a:moveTo>
                <a:lnTo>
                  <a:pt x="7715600" y="0"/>
                </a:lnTo>
                <a:lnTo>
                  <a:pt x="7715600" y="6020655"/>
                </a:lnTo>
                <a:lnTo>
                  <a:pt x="0" y="6020655"/>
                </a:lnTo>
                <a:lnTo>
                  <a:pt x="0" y="0"/>
                </a:lnTo>
                <a:close/>
              </a:path>
            </a:pathLst>
          </a:custGeom>
          <a:blipFill>
            <a:blip r:embed="rId16"/>
            <a:stretch>
              <a:fillRect l="0" t="0" r="0" b="0"/>
            </a:stretch>
          </a:blipFill>
        </p:spPr>
      </p:sp>
      <p:sp>
        <p:nvSpPr>
          <p:cNvPr name="Freeform 24" id="24"/>
          <p:cNvSpPr/>
          <p:nvPr/>
        </p:nvSpPr>
        <p:spPr>
          <a:xfrm flipH="false" flipV="false" rot="0">
            <a:off x="11038754" y="3219402"/>
            <a:ext cx="2573882" cy="2361537"/>
          </a:xfrm>
          <a:custGeom>
            <a:avLst/>
            <a:gdLst/>
            <a:ahLst/>
            <a:cxnLst/>
            <a:rect r="r" b="b" t="t" l="l"/>
            <a:pathLst>
              <a:path h="2361537" w="2573882">
                <a:moveTo>
                  <a:pt x="0" y="0"/>
                </a:moveTo>
                <a:lnTo>
                  <a:pt x="2573882" y="0"/>
                </a:lnTo>
                <a:lnTo>
                  <a:pt x="2573882" y="2361537"/>
                </a:lnTo>
                <a:lnTo>
                  <a:pt x="0" y="2361537"/>
                </a:lnTo>
                <a:lnTo>
                  <a:pt x="0" y="0"/>
                </a:lnTo>
                <a:close/>
              </a:path>
            </a:pathLst>
          </a:custGeom>
          <a:blipFill>
            <a:blip r:embed="rId17"/>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TextBox 2" id="2"/>
          <p:cNvSpPr txBox="true"/>
          <p:nvPr/>
        </p:nvSpPr>
        <p:spPr>
          <a:xfrm rot="0">
            <a:off x="7579455" y="4252015"/>
            <a:ext cx="3129090" cy="1601996"/>
          </a:xfrm>
          <a:prstGeom prst="rect">
            <a:avLst/>
          </a:prstGeom>
        </p:spPr>
        <p:txBody>
          <a:bodyPr anchor="t" rtlCol="false" tIns="0" lIns="0" bIns="0" rIns="0">
            <a:spAutoFit/>
          </a:bodyPr>
          <a:lstStyle/>
          <a:p>
            <a:pPr algn="ctr">
              <a:lnSpc>
                <a:spcPts val="13141"/>
              </a:lnSpc>
              <a:spcBef>
                <a:spcPct val="0"/>
              </a:spcBef>
            </a:pPr>
            <a:r>
              <a:rPr lang="en-US" sz="9386" u="sng">
                <a:solidFill>
                  <a:srgbClr val="000000"/>
                </a:solidFill>
                <a:latin typeface="Open Sans"/>
                <a:ea typeface="Open Sans"/>
                <a:cs typeface="Open Sans"/>
                <a:sym typeface="Open Sans"/>
                <a:hlinkClick r:id="rId2" tooltip="https://www.youtube.com/watch?v=qR3rK0kZFkg"/>
              </a:rPr>
              <a:t>Video</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Freeform 2" id="2"/>
          <p:cNvSpPr/>
          <p:nvPr/>
        </p:nvSpPr>
        <p:spPr>
          <a:xfrm flipH="false" flipV="false" rot="0">
            <a:off x="-374274"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274"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4274"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413688"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13688"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413688"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201650"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201650"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201650"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3989612"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989612"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710902">
            <a:off x="15874648" y="8346887"/>
            <a:ext cx="2364515" cy="1822826"/>
          </a:xfrm>
          <a:custGeom>
            <a:avLst/>
            <a:gdLst/>
            <a:ahLst/>
            <a:cxnLst/>
            <a:rect r="r" b="b" t="t" l="l"/>
            <a:pathLst>
              <a:path h="1822826" w="2364515">
                <a:moveTo>
                  <a:pt x="2364514" y="0"/>
                </a:moveTo>
                <a:lnTo>
                  <a:pt x="0" y="0"/>
                </a:lnTo>
                <a:lnTo>
                  <a:pt x="0" y="1822826"/>
                </a:lnTo>
                <a:lnTo>
                  <a:pt x="2364514" y="1822826"/>
                </a:lnTo>
                <a:lnTo>
                  <a:pt x="236451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3989612"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3203353" y="1546160"/>
            <a:ext cx="11881294" cy="6893309"/>
            <a:chOff x="0" y="0"/>
            <a:chExt cx="3129230" cy="1815522"/>
          </a:xfrm>
        </p:grpSpPr>
        <p:sp>
          <p:nvSpPr>
            <p:cNvPr name="Freeform 16" id="16"/>
            <p:cNvSpPr/>
            <p:nvPr/>
          </p:nvSpPr>
          <p:spPr>
            <a:xfrm flipH="false" flipV="false" rot="0">
              <a:off x="0" y="0"/>
              <a:ext cx="3129230" cy="1815522"/>
            </a:xfrm>
            <a:custGeom>
              <a:avLst/>
              <a:gdLst/>
              <a:ahLst/>
              <a:cxnLst/>
              <a:rect r="r" b="b" t="t" l="l"/>
              <a:pathLst>
                <a:path h="1815522" w="3129230">
                  <a:moveTo>
                    <a:pt x="33232" y="0"/>
                  </a:moveTo>
                  <a:lnTo>
                    <a:pt x="3095998" y="0"/>
                  </a:lnTo>
                  <a:cubicBezTo>
                    <a:pt x="3114351" y="0"/>
                    <a:pt x="3129230" y="14878"/>
                    <a:pt x="3129230" y="33232"/>
                  </a:cubicBezTo>
                  <a:lnTo>
                    <a:pt x="3129230" y="1782290"/>
                  </a:lnTo>
                  <a:cubicBezTo>
                    <a:pt x="3129230" y="1800643"/>
                    <a:pt x="3114351" y="1815522"/>
                    <a:pt x="3095998" y="1815522"/>
                  </a:cubicBezTo>
                  <a:lnTo>
                    <a:pt x="33232" y="1815522"/>
                  </a:lnTo>
                  <a:cubicBezTo>
                    <a:pt x="24418" y="1815522"/>
                    <a:pt x="15966" y="1812021"/>
                    <a:pt x="9733" y="1805788"/>
                  </a:cubicBezTo>
                  <a:cubicBezTo>
                    <a:pt x="3501" y="1799556"/>
                    <a:pt x="0" y="1791103"/>
                    <a:pt x="0" y="1782290"/>
                  </a:cubicBezTo>
                  <a:lnTo>
                    <a:pt x="0" y="33232"/>
                  </a:lnTo>
                  <a:cubicBezTo>
                    <a:pt x="0" y="24418"/>
                    <a:pt x="3501" y="15966"/>
                    <a:pt x="9733" y="9733"/>
                  </a:cubicBezTo>
                  <a:cubicBezTo>
                    <a:pt x="15966" y="3501"/>
                    <a:pt x="24418" y="0"/>
                    <a:pt x="33232" y="0"/>
                  </a:cubicBezTo>
                  <a:close/>
                </a:path>
              </a:pathLst>
            </a:custGeom>
            <a:solidFill>
              <a:srgbClr val="FFFDF1"/>
            </a:solidFill>
          </p:spPr>
        </p:sp>
        <p:sp>
          <p:nvSpPr>
            <p:cNvPr name="TextBox 17" id="17"/>
            <p:cNvSpPr txBox="true"/>
            <p:nvPr/>
          </p:nvSpPr>
          <p:spPr>
            <a:xfrm>
              <a:off x="0" y="-28575"/>
              <a:ext cx="3129230" cy="1844097"/>
            </a:xfrm>
            <a:prstGeom prst="rect">
              <a:avLst/>
            </a:prstGeom>
          </p:spPr>
          <p:txBody>
            <a:bodyPr anchor="ctr" rtlCol="false" tIns="50800" lIns="50800" bIns="50800" rIns="50800"/>
            <a:lstStyle/>
            <a:p>
              <a:pPr algn="ctr">
                <a:lnSpc>
                  <a:spcPts val="1885"/>
                </a:lnSpc>
              </a:pPr>
            </a:p>
          </p:txBody>
        </p:sp>
      </p:grpSp>
      <p:sp>
        <p:nvSpPr>
          <p:cNvPr name="Freeform 18" id="18"/>
          <p:cNvSpPr/>
          <p:nvPr/>
        </p:nvSpPr>
        <p:spPr>
          <a:xfrm flipH="false" flipV="false" rot="10027613">
            <a:off x="16041904" y="-471651"/>
            <a:ext cx="2125815" cy="5714468"/>
          </a:xfrm>
          <a:custGeom>
            <a:avLst/>
            <a:gdLst/>
            <a:ahLst/>
            <a:cxnLst/>
            <a:rect r="r" b="b" t="t" l="l"/>
            <a:pathLst>
              <a:path h="5714468" w="2125815">
                <a:moveTo>
                  <a:pt x="0" y="0"/>
                </a:moveTo>
                <a:lnTo>
                  <a:pt x="2125815" y="0"/>
                </a:lnTo>
                <a:lnTo>
                  <a:pt x="2125815" y="5714468"/>
                </a:lnTo>
                <a:lnTo>
                  <a:pt x="0" y="5714468"/>
                </a:lnTo>
                <a:lnTo>
                  <a:pt x="0" y="0"/>
                </a:lnTo>
                <a:close/>
              </a:path>
            </a:pathLst>
          </a:custGeom>
          <a:blipFill>
            <a:blip r:embed="rId6"/>
            <a:stretch>
              <a:fillRect l="0" t="-3719" r="0" b="-3719"/>
            </a:stretch>
          </a:blipFill>
        </p:spPr>
      </p:sp>
      <p:sp>
        <p:nvSpPr>
          <p:cNvPr name="Freeform 19" id="19"/>
          <p:cNvSpPr/>
          <p:nvPr/>
        </p:nvSpPr>
        <p:spPr>
          <a:xfrm flipH="false" flipV="false" rot="-2198260">
            <a:off x="373691" y="3005154"/>
            <a:ext cx="3023500" cy="2330844"/>
          </a:xfrm>
          <a:custGeom>
            <a:avLst/>
            <a:gdLst/>
            <a:ahLst/>
            <a:cxnLst/>
            <a:rect r="r" b="b" t="t" l="l"/>
            <a:pathLst>
              <a:path h="2330844" w="3023500">
                <a:moveTo>
                  <a:pt x="0" y="0"/>
                </a:moveTo>
                <a:lnTo>
                  <a:pt x="3023500" y="0"/>
                </a:lnTo>
                <a:lnTo>
                  <a:pt x="3023500" y="2330844"/>
                </a:lnTo>
                <a:lnTo>
                  <a:pt x="0" y="23308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true" flipV="false" rot="-3140203">
            <a:off x="1587705" y="916195"/>
            <a:ext cx="2228861" cy="1646849"/>
          </a:xfrm>
          <a:custGeom>
            <a:avLst/>
            <a:gdLst/>
            <a:ahLst/>
            <a:cxnLst/>
            <a:rect r="r" b="b" t="t" l="l"/>
            <a:pathLst>
              <a:path h="1646849" w="2228861">
                <a:moveTo>
                  <a:pt x="2228862" y="0"/>
                </a:moveTo>
                <a:lnTo>
                  <a:pt x="0" y="0"/>
                </a:lnTo>
                <a:lnTo>
                  <a:pt x="0" y="1646850"/>
                </a:lnTo>
                <a:lnTo>
                  <a:pt x="2228862" y="1646850"/>
                </a:lnTo>
                <a:lnTo>
                  <a:pt x="2228862" y="0"/>
                </a:lnTo>
                <a:close/>
              </a:path>
            </a:pathLst>
          </a:custGeom>
          <a:blipFill>
            <a:blip r:embed="rId7"/>
            <a:stretch>
              <a:fillRect l="0" t="0" r="0" b="-7257"/>
            </a:stretch>
          </a:blipFill>
        </p:spPr>
      </p:sp>
      <p:sp>
        <p:nvSpPr>
          <p:cNvPr name="Freeform 21" id="21"/>
          <p:cNvSpPr/>
          <p:nvPr/>
        </p:nvSpPr>
        <p:spPr>
          <a:xfrm flipH="false" flipV="false" rot="-419720">
            <a:off x="-34208" y="5100996"/>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6"/>
            <a:stretch>
              <a:fillRect l="0" t="-3719" r="0" b="-3719"/>
            </a:stretch>
          </a:blipFill>
        </p:spPr>
      </p:sp>
      <p:sp>
        <p:nvSpPr>
          <p:cNvPr name="Freeform 22" id="22"/>
          <p:cNvSpPr/>
          <p:nvPr/>
        </p:nvSpPr>
        <p:spPr>
          <a:xfrm flipH="false" flipV="false" rot="3357165">
            <a:off x="14560172" y="7050469"/>
            <a:ext cx="2228861" cy="1646849"/>
          </a:xfrm>
          <a:custGeom>
            <a:avLst/>
            <a:gdLst/>
            <a:ahLst/>
            <a:cxnLst/>
            <a:rect r="r" b="b" t="t" l="l"/>
            <a:pathLst>
              <a:path h="1646849" w="2228861">
                <a:moveTo>
                  <a:pt x="0" y="0"/>
                </a:moveTo>
                <a:lnTo>
                  <a:pt x="2228861" y="0"/>
                </a:lnTo>
                <a:lnTo>
                  <a:pt x="2228861" y="1646849"/>
                </a:lnTo>
                <a:lnTo>
                  <a:pt x="0" y="1646849"/>
                </a:lnTo>
                <a:lnTo>
                  <a:pt x="0" y="0"/>
                </a:lnTo>
                <a:close/>
              </a:path>
            </a:pathLst>
          </a:custGeom>
          <a:blipFill>
            <a:blip r:embed="rId7"/>
            <a:stretch>
              <a:fillRect l="0" t="0" r="0" b="-7257"/>
            </a:stretch>
          </a:blipFill>
        </p:spPr>
      </p:sp>
      <p:sp>
        <p:nvSpPr>
          <p:cNvPr name="TextBox 23" id="23"/>
          <p:cNvSpPr txBox="true"/>
          <p:nvPr/>
        </p:nvSpPr>
        <p:spPr>
          <a:xfrm rot="0">
            <a:off x="3556314" y="1645403"/>
            <a:ext cx="11290671" cy="5635617"/>
          </a:xfrm>
          <a:prstGeom prst="rect">
            <a:avLst/>
          </a:prstGeom>
        </p:spPr>
        <p:txBody>
          <a:bodyPr anchor="t" rtlCol="false" tIns="0" lIns="0" bIns="0" rIns="0">
            <a:spAutoFit/>
          </a:bodyPr>
          <a:lstStyle/>
          <a:p>
            <a:pPr algn="ctr">
              <a:lnSpc>
                <a:spcPts val="11200"/>
              </a:lnSpc>
            </a:pPr>
            <a:r>
              <a:rPr lang="en-US" sz="8000">
                <a:solidFill>
                  <a:srgbClr val="000000"/>
                </a:solidFill>
                <a:latin typeface="Cinzel"/>
                <a:ea typeface="Cinzel"/>
                <a:cs typeface="Cinzel"/>
                <a:sym typeface="Cinzel"/>
              </a:rPr>
              <a:t>Who is your Jesus? How do you build YOUR Faith in Jesus Christ?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Freeform 2" id="2"/>
          <p:cNvSpPr/>
          <p:nvPr/>
        </p:nvSpPr>
        <p:spPr>
          <a:xfrm flipH="false" flipV="false" rot="0">
            <a:off x="-374274"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274"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4274"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413688"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13688"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413688"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201650"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201650"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201650"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3989612"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989612"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3989612"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3203353" y="1546160"/>
            <a:ext cx="11881294" cy="6893309"/>
            <a:chOff x="0" y="0"/>
            <a:chExt cx="3129230" cy="1815522"/>
          </a:xfrm>
        </p:grpSpPr>
        <p:sp>
          <p:nvSpPr>
            <p:cNvPr name="Freeform 15" id="15"/>
            <p:cNvSpPr/>
            <p:nvPr/>
          </p:nvSpPr>
          <p:spPr>
            <a:xfrm flipH="false" flipV="false" rot="0">
              <a:off x="0" y="0"/>
              <a:ext cx="3129230" cy="1815522"/>
            </a:xfrm>
            <a:custGeom>
              <a:avLst/>
              <a:gdLst/>
              <a:ahLst/>
              <a:cxnLst/>
              <a:rect r="r" b="b" t="t" l="l"/>
              <a:pathLst>
                <a:path h="1815522" w="3129230">
                  <a:moveTo>
                    <a:pt x="33232" y="0"/>
                  </a:moveTo>
                  <a:lnTo>
                    <a:pt x="3095998" y="0"/>
                  </a:lnTo>
                  <a:cubicBezTo>
                    <a:pt x="3114351" y="0"/>
                    <a:pt x="3129230" y="14878"/>
                    <a:pt x="3129230" y="33232"/>
                  </a:cubicBezTo>
                  <a:lnTo>
                    <a:pt x="3129230" y="1782290"/>
                  </a:lnTo>
                  <a:cubicBezTo>
                    <a:pt x="3129230" y="1800643"/>
                    <a:pt x="3114351" y="1815522"/>
                    <a:pt x="3095998" y="1815522"/>
                  </a:cubicBezTo>
                  <a:lnTo>
                    <a:pt x="33232" y="1815522"/>
                  </a:lnTo>
                  <a:cubicBezTo>
                    <a:pt x="24418" y="1815522"/>
                    <a:pt x="15966" y="1812021"/>
                    <a:pt x="9733" y="1805788"/>
                  </a:cubicBezTo>
                  <a:cubicBezTo>
                    <a:pt x="3501" y="1799556"/>
                    <a:pt x="0" y="1791103"/>
                    <a:pt x="0" y="1782290"/>
                  </a:cubicBezTo>
                  <a:lnTo>
                    <a:pt x="0" y="33232"/>
                  </a:lnTo>
                  <a:cubicBezTo>
                    <a:pt x="0" y="24418"/>
                    <a:pt x="3501" y="15966"/>
                    <a:pt x="9733" y="9733"/>
                  </a:cubicBezTo>
                  <a:cubicBezTo>
                    <a:pt x="15966" y="3501"/>
                    <a:pt x="24418" y="0"/>
                    <a:pt x="33232" y="0"/>
                  </a:cubicBezTo>
                  <a:close/>
                </a:path>
              </a:pathLst>
            </a:custGeom>
            <a:solidFill>
              <a:srgbClr val="FFFDF1"/>
            </a:solidFill>
          </p:spPr>
        </p:sp>
        <p:sp>
          <p:nvSpPr>
            <p:cNvPr name="TextBox 16" id="16"/>
            <p:cNvSpPr txBox="true"/>
            <p:nvPr/>
          </p:nvSpPr>
          <p:spPr>
            <a:xfrm>
              <a:off x="0" y="-28575"/>
              <a:ext cx="3129230" cy="1844097"/>
            </a:xfrm>
            <a:prstGeom prst="rect">
              <a:avLst/>
            </a:prstGeom>
          </p:spPr>
          <p:txBody>
            <a:bodyPr anchor="ctr" rtlCol="false" tIns="50800" lIns="50800" bIns="50800" rIns="50800"/>
            <a:lstStyle/>
            <a:p>
              <a:pPr algn="ctr">
                <a:lnSpc>
                  <a:spcPts val="1885"/>
                </a:lnSpc>
              </a:pPr>
            </a:p>
          </p:txBody>
        </p:sp>
      </p:grpSp>
      <p:sp>
        <p:nvSpPr>
          <p:cNvPr name="Freeform 17" id="17"/>
          <p:cNvSpPr/>
          <p:nvPr/>
        </p:nvSpPr>
        <p:spPr>
          <a:xfrm flipH="false" flipV="false" rot="-400400">
            <a:off x="15873806" y="5247661"/>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18" id="18"/>
          <p:cNvSpPr/>
          <p:nvPr/>
        </p:nvSpPr>
        <p:spPr>
          <a:xfrm flipH="true" flipV="false" rot="-3362984">
            <a:off x="1219698" y="7050569"/>
            <a:ext cx="2228861" cy="1646849"/>
          </a:xfrm>
          <a:custGeom>
            <a:avLst/>
            <a:gdLst/>
            <a:ahLst/>
            <a:cxnLst/>
            <a:rect r="r" b="b" t="t" l="l"/>
            <a:pathLst>
              <a:path h="1646849" w="2228861">
                <a:moveTo>
                  <a:pt x="2228861" y="0"/>
                </a:moveTo>
                <a:lnTo>
                  <a:pt x="0" y="0"/>
                </a:lnTo>
                <a:lnTo>
                  <a:pt x="0" y="1646850"/>
                </a:lnTo>
                <a:lnTo>
                  <a:pt x="2228861" y="1646850"/>
                </a:lnTo>
                <a:lnTo>
                  <a:pt x="2228861" y="0"/>
                </a:lnTo>
                <a:close/>
              </a:path>
            </a:pathLst>
          </a:custGeom>
          <a:blipFill>
            <a:blip r:embed="rId5"/>
            <a:stretch>
              <a:fillRect l="0" t="0" r="0" b="-7257"/>
            </a:stretch>
          </a:blipFill>
        </p:spPr>
      </p:sp>
      <p:sp>
        <p:nvSpPr>
          <p:cNvPr name="Freeform 19" id="19"/>
          <p:cNvSpPr/>
          <p:nvPr/>
        </p:nvSpPr>
        <p:spPr>
          <a:xfrm flipH="false" flipV="false" rot="10009589">
            <a:off x="197168" y="-738015"/>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20" id="20"/>
          <p:cNvSpPr/>
          <p:nvPr/>
        </p:nvSpPr>
        <p:spPr>
          <a:xfrm flipH="false" flipV="false" rot="3357165">
            <a:off x="14434542" y="868442"/>
            <a:ext cx="2228861" cy="1646849"/>
          </a:xfrm>
          <a:custGeom>
            <a:avLst/>
            <a:gdLst/>
            <a:ahLst/>
            <a:cxnLst/>
            <a:rect r="r" b="b" t="t" l="l"/>
            <a:pathLst>
              <a:path h="1646849" w="2228861">
                <a:moveTo>
                  <a:pt x="0" y="0"/>
                </a:moveTo>
                <a:lnTo>
                  <a:pt x="2228861" y="0"/>
                </a:lnTo>
                <a:lnTo>
                  <a:pt x="2228861" y="1646850"/>
                </a:lnTo>
                <a:lnTo>
                  <a:pt x="0" y="1646850"/>
                </a:lnTo>
                <a:lnTo>
                  <a:pt x="0" y="0"/>
                </a:lnTo>
                <a:close/>
              </a:path>
            </a:pathLst>
          </a:custGeom>
          <a:blipFill>
            <a:blip r:embed="rId5"/>
            <a:stretch>
              <a:fillRect l="0" t="0" r="0" b="-7257"/>
            </a:stretch>
          </a:blipFill>
        </p:spPr>
      </p:sp>
      <p:sp>
        <p:nvSpPr>
          <p:cNvPr name="TextBox 21" id="21"/>
          <p:cNvSpPr txBox="true"/>
          <p:nvPr/>
        </p:nvSpPr>
        <p:spPr>
          <a:xfrm rot="0">
            <a:off x="4034911" y="3841772"/>
            <a:ext cx="10333478" cy="4800473"/>
          </a:xfrm>
          <a:prstGeom prst="rect">
            <a:avLst/>
          </a:prstGeom>
        </p:spPr>
        <p:txBody>
          <a:bodyPr anchor="t" rtlCol="false" tIns="0" lIns="0" bIns="0" rIns="0">
            <a:spAutoFit/>
          </a:bodyPr>
          <a:lstStyle/>
          <a:p>
            <a:pPr algn="ctr">
              <a:lnSpc>
                <a:spcPts val="5460"/>
              </a:lnSpc>
            </a:pPr>
            <a:r>
              <a:rPr lang="en-US" sz="4299">
                <a:solidFill>
                  <a:srgbClr val="000000"/>
                </a:solidFill>
                <a:latin typeface="Glacial Indifference"/>
                <a:ea typeface="Glacial Indifference"/>
                <a:cs typeface="Glacial Indifference"/>
                <a:sym typeface="Glacial Indifference"/>
              </a:rPr>
              <a:t>“Let thy bowels also be full of charity towards all men, and to the household of faith, and let virtue garnish thy thoughts unceasingly; </a:t>
            </a:r>
            <a:r>
              <a:rPr lang="en-US" sz="4299" b="true">
                <a:solidFill>
                  <a:srgbClr val="000000"/>
                </a:solidFill>
                <a:latin typeface="Glacial Indifference Bold"/>
                <a:ea typeface="Glacial Indifference Bold"/>
                <a:cs typeface="Glacial Indifference Bold"/>
                <a:sym typeface="Glacial Indifference Bold"/>
              </a:rPr>
              <a:t>then shall thy confidence wax strong in the presence of God</a:t>
            </a:r>
            <a:r>
              <a:rPr lang="en-US" sz="4299">
                <a:solidFill>
                  <a:srgbClr val="000000"/>
                </a:solidFill>
                <a:latin typeface="Glacial Indifference"/>
                <a:ea typeface="Glacial Indifference"/>
                <a:cs typeface="Glacial Indifference"/>
                <a:sym typeface="Glacial Indifference"/>
              </a:rPr>
              <a:t>; and the doctrine of the priesthood shall distil upon thy soul as the dews from heaven.”</a:t>
            </a:r>
          </a:p>
        </p:txBody>
      </p:sp>
      <p:sp>
        <p:nvSpPr>
          <p:cNvPr name="Freeform 22" id="22"/>
          <p:cNvSpPr/>
          <p:nvPr/>
        </p:nvSpPr>
        <p:spPr>
          <a:xfrm flipH="true" flipV="false" rot="1862024">
            <a:off x="15045532" y="3324142"/>
            <a:ext cx="2676121" cy="2063046"/>
          </a:xfrm>
          <a:custGeom>
            <a:avLst/>
            <a:gdLst/>
            <a:ahLst/>
            <a:cxnLst/>
            <a:rect r="r" b="b" t="t" l="l"/>
            <a:pathLst>
              <a:path h="2063046" w="2676121">
                <a:moveTo>
                  <a:pt x="2676121" y="0"/>
                </a:moveTo>
                <a:lnTo>
                  <a:pt x="0" y="0"/>
                </a:lnTo>
                <a:lnTo>
                  <a:pt x="0" y="2063047"/>
                </a:lnTo>
                <a:lnTo>
                  <a:pt x="2676121" y="2063047"/>
                </a:lnTo>
                <a:lnTo>
                  <a:pt x="267612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779568">
            <a:off x="-812196" y="8526185"/>
            <a:ext cx="2929920" cy="2258702"/>
          </a:xfrm>
          <a:custGeom>
            <a:avLst/>
            <a:gdLst/>
            <a:ahLst/>
            <a:cxnLst/>
            <a:rect r="r" b="b" t="t" l="l"/>
            <a:pathLst>
              <a:path h="2258702" w="2929920">
                <a:moveTo>
                  <a:pt x="0" y="0"/>
                </a:moveTo>
                <a:lnTo>
                  <a:pt x="2929920" y="0"/>
                </a:lnTo>
                <a:lnTo>
                  <a:pt x="2929920" y="2258702"/>
                </a:lnTo>
                <a:lnTo>
                  <a:pt x="0" y="22587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4" id="24"/>
          <p:cNvGrpSpPr/>
          <p:nvPr/>
        </p:nvGrpSpPr>
        <p:grpSpPr>
          <a:xfrm rot="0">
            <a:off x="14836084" y="3661447"/>
            <a:ext cx="3225839" cy="4443448"/>
            <a:chOff x="0" y="0"/>
            <a:chExt cx="849604" cy="1170291"/>
          </a:xfrm>
        </p:grpSpPr>
        <p:sp>
          <p:nvSpPr>
            <p:cNvPr name="Freeform 25" id="25"/>
            <p:cNvSpPr/>
            <p:nvPr/>
          </p:nvSpPr>
          <p:spPr>
            <a:xfrm flipH="false" flipV="false" rot="0">
              <a:off x="0" y="0"/>
              <a:ext cx="849604" cy="1170291"/>
            </a:xfrm>
            <a:custGeom>
              <a:avLst/>
              <a:gdLst/>
              <a:ahLst/>
              <a:cxnLst/>
              <a:rect r="r" b="b" t="t" l="l"/>
              <a:pathLst>
                <a:path h="1170291" w="849604">
                  <a:moveTo>
                    <a:pt x="122399" y="0"/>
                  </a:moveTo>
                  <a:lnTo>
                    <a:pt x="727205" y="0"/>
                  </a:lnTo>
                  <a:cubicBezTo>
                    <a:pt x="759667" y="0"/>
                    <a:pt x="790800" y="12896"/>
                    <a:pt x="813754" y="35850"/>
                  </a:cubicBezTo>
                  <a:cubicBezTo>
                    <a:pt x="836708" y="58804"/>
                    <a:pt x="849604" y="89936"/>
                    <a:pt x="849604" y="122399"/>
                  </a:cubicBezTo>
                  <a:lnTo>
                    <a:pt x="849604" y="1047892"/>
                  </a:lnTo>
                  <a:cubicBezTo>
                    <a:pt x="849604" y="1115491"/>
                    <a:pt x="794804" y="1170291"/>
                    <a:pt x="727205" y="1170291"/>
                  </a:cubicBezTo>
                  <a:lnTo>
                    <a:pt x="122399" y="1170291"/>
                  </a:lnTo>
                  <a:cubicBezTo>
                    <a:pt x="89936" y="1170291"/>
                    <a:pt x="58804" y="1157395"/>
                    <a:pt x="35850" y="1134441"/>
                  </a:cubicBezTo>
                  <a:cubicBezTo>
                    <a:pt x="12896" y="1111487"/>
                    <a:pt x="0" y="1080354"/>
                    <a:pt x="0" y="1047892"/>
                  </a:cubicBezTo>
                  <a:lnTo>
                    <a:pt x="0" y="122399"/>
                  </a:lnTo>
                  <a:cubicBezTo>
                    <a:pt x="0" y="89936"/>
                    <a:pt x="12896" y="58804"/>
                    <a:pt x="35850" y="35850"/>
                  </a:cubicBezTo>
                  <a:cubicBezTo>
                    <a:pt x="58804" y="12896"/>
                    <a:pt x="89936" y="0"/>
                    <a:pt x="122399" y="0"/>
                  </a:cubicBezTo>
                  <a:close/>
                </a:path>
              </a:pathLst>
            </a:custGeom>
            <a:solidFill>
              <a:srgbClr val="FFFDF1"/>
            </a:solidFill>
          </p:spPr>
        </p:sp>
        <p:sp>
          <p:nvSpPr>
            <p:cNvPr name="TextBox 26" id="26"/>
            <p:cNvSpPr txBox="true"/>
            <p:nvPr/>
          </p:nvSpPr>
          <p:spPr>
            <a:xfrm>
              <a:off x="0" y="-28575"/>
              <a:ext cx="849604" cy="1198866"/>
            </a:xfrm>
            <a:prstGeom prst="rect">
              <a:avLst/>
            </a:prstGeom>
          </p:spPr>
          <p:txBody>
            <a:bodyPr anchor="ctr" rtlCol="false" tIns="50800" lIns="50800" bIns="50800" rIns="50800"/>
            <a:lstStyle/>
            <a:p>
              <a:pPr algn="ctr">
                <a:lnSpc>
                  <a:spcPts val="1885"/>
                </a:lnSpc>
              </a:pPr>
            </a:p>
          </p:txBody>
        </p:sp>
      </p:grpSp>
      <p:sp>
        <p:nvSpPr>
          <p:cNvPr name="Freeform 27" id="27"/>
          <p:cNvSpPr/>
          <p:nvPr/>
        </p:nvSpPr>
        <p:spPr>
          <a:xfrm flipH="false" flipV="false" rot="3942830">
            <a:off x="14598620" y="6946609"/>
            <a:ext cx="1517483" cy="3488466"/>
          </a:xfrm>
          <a:custGeom>
            <a:avLst/>
            <a:gdLst/>
            <a:ahLst/>
            <a:cxnLst/>
            <a:rect r="r" b="b" t="t" l="l"/>
            <a:pathLst>
              <a:path h="3488466" w="1517483">
                <a:moveTo>
                  <a:pt x="0" y="0"/>
                </a:moveTo>
                <a:lnTo>
                  <a:pt x="1517483" y="0"/>
                </a:lnTo>
                <a:lnTo>
                  <a:pt x="1517483" y="3488466"/>
                </a:lnTo>
                <a:lnTo>
                  <a:pt x="0" y="34884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8" id="28"/>
          <p:cNvSpPr txBox="true"/>
          <p:nvPr/>
        </p:nvSpPr>
        <p:spPr>
          <a:xfrm rot="0">
            <a:off x="4435905" y="2140602"/>
            <a:ext cx="9806854" cy="1566544"/>
          </a:xfrm>
          <a:prstGeom prst="rect">
            <a:avLst/>
          </a:prstGeom>
        </p:spPr>
        <p:txBody>
          <a:bodyPr anchor="t" rtlCol="false" tIns="0" lIns="0" bIns="0" rIns="0">
            <a:spAutoFit/>
          </a:bodyPr>
          <a:lstStyle/>
          <a:p>
            <a:pPr algn="ctr">
              <a:lnSpc>
                <a:spcPts val="12880"/>
              </a:lnSpc>
            </a:pPr>
            <a:r>
              <a:rPr lang="en-US" sz="9200">
                <a:solidFill>
                  <a:srgbClr val="000000"/>
                </a:solidFill>
                <a:latin typeface="Cinzel"/>
                <a:ea typeface="Cinzel"/>
                <a:cs typeface="Cinzel"/>
                <a:sym typeface="Cinzel"/>
              </a:rPr>
              <a:t>D&amp;C 121:45</a:t>
            </a:r>
          </a:p>
        </p:txBody>
      </p:sp>
      <p:sp>
        <p:nvSpPr>
          <p:cNvPr name="TextBox 29" id="29"/>
          <p:cNvSpPr txBox="true"/>
          <p:nvPr/>
        </p:nvSpPr>
        <p:spPr>
          <a:xfrm rot="0">
            <a:off x="14609684" y="4538781"/>
            <a:ext cx="3452239" cy="2743073"/>
          </a:xfrm>
          <a:prstGeom prst="rect">
            <a:avLst/>
          </a:prstGeom>
        </p:spPr>
        <p:txBody>
          <a:bodyPr anchor="t" rtlCol="false" tIns="0" lIns="0" bIns="0" rIns="0">
            <a:spAutoFit/>
          </a:bodyPr>
          <a:lstStyle/>
          <a:p>
            <a:pPr algn="ctr">
              <a:lnSpc>
                <a:spcPts val="5460"/>
              </a:lnSpc>
            </a:pPr>
            <a:r>
              <a:rPr lang="en-US" sz="4299">
                <a:solidFill>
                  <a:srgbClr val="000000"/>
                </a:solidFill>
                <a:latin typeface="Glacial Indifference"/>
                <a:ea typeface="Glacial Indifference"/>
                <a:cs typeface="Glacial Indifference"/>
                <a:sym typeface="Glacial Indifference"/>
              </a:rPr>
              <a:t>How do you gain such confidence in your God?</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Freeform 2" id="2"/>
          <p:cNvSpPr/>
          <p:nvPr/>
        </p:nvSpPr>
        <p:spPr>
          <a:xfrm flipH="false" flipV="false" rot="0">
            <a:off x="-374274"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274"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4274"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413688"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13688"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413688"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201650"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201650"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201650"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3989612"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989612"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3989612"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3203353" y="1546160"/>
            <a:ext cx="11881294" cy="6893309"/>
            <a:chOff x="0" y="0"/>
            <a:chExt cx="3129230" cy="1815522"/>
          </a:xfrm>
        </p:grpSpPr>
        <p:sp>
          <p:nvSpPr>
            <p:cNvPr name="Freeform 15" id="15"/>
            <p:cNvSpPr/>
            <p:nvPr/>
          </p:nvSpPr>
          <p:spPr>
            <a:xfrm flipH="false" flipV="false" rot="0">
              <a:off x="0" y="0"/>
              <a:ext cx="3129230" cy="1815522"/>
            </a:xfrm>
            <a:custGeom>
              <a:avLst/>
              <a:gdLst/>
              <a:ahLst/>
              <a:cxnLst/>
              <a:rect r="r" b="b" t="t" l="l"/>
              <a:pathLst>
                <a:path h="1815522" w="3129230">
                  <a:moveTo>
                    <a:pt x="33232" y="0"/>
                  </a:moveTo>
                  <a:lnTo>
                    <a:pt x="3095998" y="0"/>
                  </a:lnTo>
                  <a:cubicBezTo>
                    <a:pt x="3114351" y="0"/>
                    <a:pt x="3129230" y="14878"/>
                    <a:pt x="3129230" y="33232"/>
                  </a:cubicBezTo>
                  <a:lnTo>
                    <a:pt x="3129230" y="1782290"/>
                  </a:lnTo>
                  <a:cubicBezTo>
                    <a:pt x="3129230" y="1800643"/>
                    <a:pt x="3114351" y="1815522"/>
                    <a:pt x="3095998" y="1815522"/>
                  </a:cubicBezTo>
                  <a:lnTo>
                    <a:pt x="33232" y="1815522"/>
                  </a:lnTo>
                  <a:cubicBezTo>
                    <a:pt x="24418" y="1815522"/>
                    <a:pt x="15966" y="1812021"/>
                    <a:pt x="9733" y="1805788"/>
                  </a:cubicBezTo>
                  <a:cubicBezTo>
                    <a:pt x="3501" y="1799556"/>
                    <a:pt x="0" y="1791103"/>
                    <a:pt x="0" y="1782290"/>
                  </a:cubicBezTo>
                  <a:lnTo>
                    <a:pt x="0" y="33232"/>
                  </a:lnTo>
                  <a:cubicBezTo>
                    <a:pt x="0" y="24418"/>
                    <a:pt x="3501" y="15966"/>
                    <a:pt x="9733" y="9733"/>
                  </a:cubicBezTo>
                  <a:cubicBezTo>
                    <a:pt x="15966" y="3501"/>
                    <a:pt x="24418" y="0"/>
                    <a:pt x="33232" y="0"/>
                  </a:cubicBezTo>
                  <a:close/>
                </a:path>
              </a:pathLst>
            </a:custGeom>
            <a:solidFill>
              <a:srgbClr val="FFFDF1"/>
            </a:solidFill>
          </p:spPr>
        </p:sp>
        <p:sp>
          <p:nvSpPr>
            <p:cNvPr name="TextBox 16" id="16"/>
            <p:cNvSpPr txBox="true"/>
            <p:nvPr/>
          </p:nvSpPr>
          <p:spPr>
            <a:xfrm>
              <a:off x="0" y="-28575"/>
              <a:ext cx="3129230" cy="1844097"/>
            </a:xfrm>
            <a:prstGeom prst="rect">
              <a:avLst/>
            </a:prstGeom>
          </p:spPr>
          <p:txBody>
            <a:bodyPr anchor="ctr" rtlCol="false" tIns="50800" lIns="50800" bIns="50800" rIns="50800"/>
            <a:lstStyle/>
            <a:p>
              <a:pPr algn="ctr">
                <a:lnSpc>
                  <a:spcPts val="1885"/>
                </a:lnSpc>
              </a:pPr>
            </a:p>
          </p:txBody>
        </p:sp>
      </p:grpSp>
      <p:sp>
        <p:nvSpPr>
          <p:cNvPr name="Freeform 17" id="17"/>
          <p:cNvSpPr/>
          <p:nvPr/>
        </p:nvSpPr>
        <p:spPr>
          <a:xfrm flipH="false" flipV="false" rot="-400400">
            <a:off x="15873806" y="5247661"/>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18" id="18"/>
          <p:cNvSpPr/>
          <p:nvPr/>
        </p:nvSpPr>
        <p:spPr>
          <a:xfrm flipH="true" flipV="false" rot="-3362984">
            <a:off x="1219698" y="7050569"/>
            <a:ext cx="2228861" cy="1646849"/>
          </a:xfrm>
          <a:custGeom>
            <a:avLst/>
            <a:gdLst/>
            <a:ahLst/>
            <a:cxnLst/>
            <a:rect r="r" b="b" t="t" l="l"/>
            <a:pathLst>
              <a:path h="1646849" w="2228861">
                <a:moveTo>
                  <a:pt x="2228861" y="0"/>
                </a:moveTo>
                <a:lnTo>
                  <a:pt x="0" y="0"/>
                </a:lnTo>
                <a:lnTo>
                  <a:pt x="0" y="1646850"/>
                </a:lnTo>
                <a:lnTo>
                  <a:pt x="2228861" y="1646850"/>
                </a:lnTo>
                <a:lnTo>
                  <a:pt x="2228861" y="0"/>
                </a:lnTo>
                <a:close/>
              </a:path>
            </a:pathLst>
          </a:custGeom>
          <a:blipFill>
            <a:blip r:embed="rId5"/>
            <a:stretch>
              <a:fillRect l="0" t="0" r="0" b="-7257"/>
            </a:stretch>
          </a:blipFill>
        </p:spPr>
      </p:sp>
      <p:sp>
        <p:nvSpPr>
          <p:cNvPr name="Freeform 19" id="19"/>
          <p:cNvSpPr/>
          <p:nvPr/>
        </p:nvSpPr>
        <p:spPr>
          <a:xfrm flipH="false" flipV="false" rot="10009589">
            <a:off x="197168" y="-738015"/>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20" id="20"/>
          <p:cNvSpPr/>
          <p:nvPr/>
        </p:nvSpPr>
        <p:spPr>
          <a:xfrm flipH="false" flipV="false" rot="3357165">
            <a:off x="14434542" y="868442"/>
            <a:ext cx="2228861" cy="1646849"/>
          </a:xfrm>
          <a:custGeom>
            <a:avLst/>
            <a:gdLst/>
            <a:ahLst/>
            <a:cxnLst/>
            <a:rect r="r" b="b" t="t" l="l"/>
            <a:pathLst>
              <a:path h="1646849" w="2228861">
                <a:moveTo>
                  <a:pt x="0" y="0"/>
                </a:moveTo>
                <a:lnTo>
                  <a:pt x="2228861" y="0"/>
                </a:lnTo>
                <a:lnTo>
                  <a:pt x="2228861" y="1646850"/>
                </a:lnTo>
                <a:lnTo>
                  <a:pt x="0" y="1646850"/>
                </a:lnTo>
                <a:lnTo>
                  <a:pt x="0" y="0"/>
                </a:lnTo>
                <a:close/>
              </a:path>
            </a:pathLst>
          </a:custGeom>
          <a:blipFill>
            <a:blip r:embed="rId5"/>
            <a:stretch>
              <a:fillRect l="0" t="0" r="0" b="-7257"/>
            </a:stretch>
          </a:blipFill>
        </p:spPr>
      </p:sp>
      <p:sp>
        <p:nvSpPr>
          <p:cNvPr name="Freeform 21" id="21"/>
          <p:cNvSpPr/>
          <p:nvPr/>
        </p:nvSpPr>
        <p:spPr>
          <a:xfrm flipH="true" flipV="false" rot="1862024">
            <a:off x="15045532" y="3324142"/>
            <a:ext cx="2676121" cy="2063046"/>
          </a:xfrm>
          <a:custGeom>
            <a:avLst/>
            <a:gdLst/>
            <a:ahLst/>
            <a:cxnLst/>
            <a:rect r="r" b="b" t="t" l="l"/>
            <a:pathLst>
              <a:path h="2063046" w="2676121">
                <a:moveTo>
                  <a:pt x="2676121" y="0"/>
                </a:moveTo>
                <a:lnTo>
                  <a:pt x="0" y="0"/>
                </a:lnTo>
                <a:lnTo>
                  <a:pt x="0" y="2063047"/>
                </a:lnTo>
                <a:lnTo>
                  <a:pt x="2676121" y="2063047"/>
                </a:lnTo>
                <a:lnTo>
                  <a:pt x="267612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779568">
            <a:off x="-812196" y="8526185"/>
            <a:ext cx="2929920" cy="2258702"/>
          </a:xfrm>
          <a:custGeom>
            <a:avLst/>
            <a:gdLst/>
            <a:ahLst/>
            <a:cxnLst/>
            <a:rect r="r" b="b" t="t" l="l"/>
            <a:pathLst>
              <a:path h="2258702" w="2929920">
                <a:moveTo>
                  <a:pt x="0" y="0"/>
                </a:moveTo>
                <a:lnTo>
                  <a:pt x="2929920" y="0"/>
                </a:lnTo>
                <a:lnTo>
                  <a:pt x="2929920" y="2258702"/>
                </a:lnTo>
                <a:lnTo>
                  <a:pt x="0" y="22587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3" id="23"/>
          <p:cNvSpPr txBox="true"/>
          <p:nvPr/>
        </p:nvSpPr>
        <p:spPr>
          <a:xfrm rot="0">
            <a:off x="3639558" y="1250629"/>
            <a:ext cx="9815865" cy="3180666"/>
          </a:xfrm>
          <a:prstGeom prst="rect">
            <a:avLst/>
          </a:prstGeom>
        </p:spPr>
        <p:txBody>
          <a:bodyPr anchor="t" rtlCol="false" tIns="0" lIns="0" bIns="0" rIns="0">
            <a:spAutoFit/>
          </a:bodyPr>
          <a:lstStyle/>
          <a:p>
            <a:pPr algn="ctr">
              <a:lnSpc>
                <a:spcPts val="8321"/>
              </a:lnSpc>
            </a:pPr>
          </a:p>
          <a:p>
            <a:pPr algn="ctr">
              <a:lnSpc>
                <a:spcPts val="8554"/>
              </a:lnSpc>
            </a:pPr>
            <a:r>
              <a:rPr lang="en-US" sz="6110">
                <a:solidFill>
                  <a:srgbClr val="000000"/>
                </a:solidFill>
                <a:latin typeface="Cinzel"/>
                <a:ea typeface="Cinzel"/>
                <a:cs typeface="Cinzel"/>
                <a:sym typeface="Cinzel"/>
              </a:rPr>
              <a:t>why are we here on the Earth?</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Freeform 2" id="2"/>
          <p:cNvSpPr/>
          <p:nvPr/>
        </p:nvSpPr>
        <p:spPr>
          <a:xfrm flipH="false" flipV="false" rot="0">
            <a:off x="-374274"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274"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4274"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413688"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13688"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413688"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201650"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201650"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201650"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3989612"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989612"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3989612"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3203353" y="1546160"/>
            <a:ext cx="11881294" cy="6893309"/>
            <a:chOff x="0" y="0"/>
            <a:chExt cx="3129230" cy="1815522"/>
          </a:xfrm>
        </p:grpSpPr>
        <p:sp>
          <p:nvSpPr>
            <p:cNvPr name="Freeform 15" id="15"/>
            <p:cNvSpPr/>
            <p:nvPr/>
          </p:nvSpPr>
          <p:spPr>
            <a:xfrm flipH="false" flipV="false" rot="0">
              <a:off x="0" y="0"/>
              <a:ext cx="3129230" cy="1815522"/>
            </a:xfrm>
            <a:custGeom>
              <a:avLst/>
              <a:gdLst/>
              <a:ahLst/>
              <a:cxnLst/>
              <a:rect r="r" b="b" t="t" l="l"/>
              <a:pathLst>
                <a:path h="1815522" w="3129230">
                  <a:moveTo>
                    <a:pt x="33232" y="0"/>
                  </a:moveTo>
                  <a:lnTo>
                    <a:pt x="3095998" y="0"/>
                  </a:lnTo>
                  <a:cubicBezTo>
                    <a:pt x="3114351" y="0"/>
                    <a:pt x="3129230" y="14878"/>
                    <a:pt x="3129230" y="33232"/>
                  </a:cubicBezTo>
                  <a:lnTo>
                    <a:pt x="3129230" y="1782290"/>
                  </a:lnTo>
                  <a:cubicBezTo>
                    <a:pt x="3129230" y="1800643"/>
                    <a:pt x="3114351" y="1815522"/>
                    <a:pt x="3095998" y="1815522"/>
                  </a:cubicBezTo>
                  <a:lnTo>
                    <a:pt x="33232" y="1815522"/>
                  </a:lnTo>
                  <a:cubicBezTo>
                    <a:pt x="24418" y="1815522"/>
                    <a:pt x="15966" y="1812021"/>
                    <a:pt x="9733" y="1805788"/>
                  </a:cubicBezTo>
                  <a:cubicBezTo>
                    <a:pt x="3501" y="1799556"/>
                    <a:pt x="0" y="1791103"/>
                    <a:pt x="0" y="1782290"/>
                  </a:cubicBezTo>
                  <a:lnTo>
                    <a:pt x="0" y="33232"/>
                  </a:lnTo>
                  <a:cubicBezTo>
                    <a:pt x="0" y="24418"/>
                    <a:pt x="3501" y="15966"/>
                    <a:pt x="9733" y="9733"/>
                  </a:cubicBezTo>
                  <a:cubicBezTo>
                    <a:pt x="15966" y="3501"/>
                    <a:pt x="24418" y="0"/>
                    <a:pt x="33232" y="0"/>
                  </a:cubicBezTo>
                  <a:close/>
                </a:path>
              </a:pathLst>
            </a:custGeom>
            <a:solidFill>
              <a:srgbClr val="FFFDF1"/>
            </a:solidFill>
          </p:spPr>
        </p:sp>
        <p:sp>
          <p:nvSpPr>
            <p:cNvPr name="TextBox 16" id="16"/>
            <p:cNvSpPr txBox="true"/>
            <p:nvPr/>
          </p:nvSpPr>
          <p:spPr>
            <a:xfrm>
              <a:off x="0" y="-28575"/>
              <a:ext cx="3129230" cy="1844097"/>
            </a:xfrm>
            <a:prstGeom prst="rect">
              <a:avLst/>
            </a:prstGeom>
          </p:spPr>
          <p:txBody>
            <a:bodyPr anchor="ctr" rtlCol="false" tIns="50800" lIns="50800" bIns="50800" rIns="50800"/>
            <a:lstStyle/>
            <a:p>
              <a:pPr algn="ctr">
                <a:lnSpc>
                  <a:spcPts val="1885"/>
                </a:lnSpc>
              </a:pPr>
            </a:p>
          </p:txBody>
        </p:sp>
      </p:grpSp>
      <p:sp>
        <p:nvSpPr>
          <p:cNvPr name="Freeform 17" id="17"/>
          <p:cNvSpPr/>
          <p:nvPr/>
        </p:nvSpPr>
        <p:spPr>
          <a:xfrm flipH="false" flipV="false" rot="-400400">
            <a:off x="15873806" y="5247661"/>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18" id="18"/>
          <p:cNvSpPr/>
          <p:nvPr/>
        </p:nvSpPr>
        <p:spPr>
          <a:xfrm flipH="true" flipV="false" rot="-3362984">
            <a:off x="1219698" y="7050569"/>
            <a:ext cx="2228861" cy="1646849"/>
          </a:xfrm>
          <a:custGeom>
            <a:avLst/>
            <a:gdLst/>
            <a:ahLst/>
            <a:cxnLst/>
            <a:rect r="r" b="b" t="t" l="l"/>
            <a:pathLst>
              <a:path h="1646849" w="2228861">
                <a:moveTo>
                  <a:pt x="2228861" y="0"/>
                </a:moveTo>
                <a:lnTo>
                  <a:pt x="0" y="0"/>
                </a:lnTo>
                <a:lnTo>
                  <a:pt x="0" y="1646850"/>
                </a:lnTo>
                <a:lnTo>
                  <a:pt x="2228861" y="1646850"/>
                </a:lnTo>
                <a:lnTo>
                  <a:pt x="2228861" y="0"/>
                </a:lnTo>
                <a:close/>
              </a:path>
            </a:pathLst>
          </a:custGeom>
          <a:blipFill>
            <a:blip r:embed="rId5"/>
            <a:stretch>
              <a:fillRect l="0" t="0" r="0" b="-7257"/>
            </a:stretch>
          </a:blipFill>
        </p:spPr>
      </p:sp>
      <p:sp>
        <p:nvSpPr>
          <p:cNvPr name="Freeform 19" id="19"/>
          <p:cNvSpPr/>
          <p:nvPr/>
        </p:nvSpPr>
        <p:spPr>
          <a:xfrm flipH="false" flipV="false" rot="10009589">
            <a:off x="197168" y="-738015"/>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20" id="20"/>
          <p:cNvSpPr/>
          <p:nvPr/>
        </p:nvSpPr>
        <p:spPr>
          <a:xfrm flipH="false" flipV="false" rot="3357165">
            <a:off x="14434542" y="868442"/>
            <a:ext cx="2228861" cy="1646849"/>
          </a:xfrm>
          <a:custGeom>
            <a:avLst/>
            <a:gdLst/>
            <a:ahLst/>
            <a:cxnLst/>
            <a:rect r="r" b="b" t="t" l="l"/>
            <a:pathLst>
              <a:path h="1646849" w="2228861">
                <a:moveTo>
                  <a:pt x="0" y="0"/>
                </a:moveTo>
                <a:lnTo>
                  <a:pt x="2228861" y="0"/>
                </a:lnTo>
                <a:lnTo>
                  <a:pt x="2228861" y="1646850"/>
                </a:lnTo>
                <a:lnTo>
                  <a:pt x="0" y="1646850"/>
                </a:lnTo>
                <a:lnTo>
                  <a:pt x="0" y="0"/>
                </a:lnTo>
                <a:close/>
              </a:path>
            </a:pathLst>
          </a:custGeom>
          <a:blipFill>
            <a:blip r:embed="rId5"/>
            <a:stretch>
              <a:fillRect l="0" t="0" r="0" b="-7257"/>
            </a:stretch>
          </a:blipFill>
        </p:spPr>
      </p:sp>
      <p:sp>
        <p:nvSpPr>
          <p:cNvPr name="Freeform 21" id="21"/>
          <p:cNvSpPr/>
          <p:nvPr/>
        </p:nvSpPr>
        <p:spPr>
          <a:xfrm flipH="true" flipV="false" rot="1862024">
            <a:off x="15045532" y="3324142"/>
            <a:ext cx="2676121" cy="2063046"/>
          </a:xfrm>
          <a:custGeom>
            <a:avLst/>
            <a:gdLst/>
            <a:ahLst/>
            <a:cxnLst/>
            <a:rect r="r" b="b" t="t" l="l"/>
            <a:pathLst>
              <a:path h="2063046" w="2676121">
                <a:moveTo>
                  <a:pt x="2676121" y="0"/>
                </a:moveTo>
                <a:lnTo>
                  <a:pt x="0" y="0"/>
                </a:lnTo>
                <a:lnTo>
                  <a:pt x="0" y="2063047"/>
                </a:lnTo>
                <a:lnTo>
                  <a:pt x="2676121" y="2063047"/>
                </a:lnTo>
                <a:lnTo>
                  <a:pt x="267612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779568">
            <a:off x="-812196" y="8526185"/>
            <a:ext cx="2929920" cy="2258702"/>
          </a:xfrm>
          <a:custGeom>
            <a:avLst/>
            <a:gdLst/>
            <a:ahLst/>
            <a:cxnLst/>
            <a:rect r="r" b="b" t="t" l="l"/>
            <a:pathLst>
              <a:path h="2258702" w="2929920">
                <a:moveTo>
                  <a:pt x="0" y="0"/>
                </a:moveTo>
                <a:lnTo>
                  <a:pt x="2929920" y="0"/>
                </a:lnTo>
                <a:lnTo>
                  <a:pt x="2929920" y="2258702"/>
                </a:lnTo>
                <a:lnTo>
                  <a:pt x="0" y="22587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3" id="23"/>
          <p:cNvSpPr txBox="true"/>
          <p:nvPr/>
        </p:nvSpPr>
        <p:spPr>
          <a:xfrm rot="0">
            <a:off x="4173747" y="1431860"/>
            <a:ext cx="9815865" cy="3180666"/>
          </a:xfrm>
          <a:prstGeom prst="rect">
            <a:avLst/>
          </a:prstGeom>
        </p:spPr>
        <p:txBody>
          <a:bodyPr anchor="t" rtlCol="false" tIns="0" lIns="0" bIns="0" rIns="0">
            <a:spAutoFit/>
          </a:bodyPr>
          <a:lstStyle/>
          <a:p>
            <a:pPr algn="ctr">
              <a:lnSpc>
                <a:spcPts val="8321"/>
              </a:lnSpc>
            </a:pPr>
          </a:p>
          <a:p>
            <a:pPr algn="ctr">
              <a:lnSpc>
                <a:spcPts val="8554"/>
              </a:lnSpc>
            </a:pPr>
            <a:r>
              <a:rPr lang="en-US" sz="6110">
                <a:solidFill>
                  <a:srgbClr val="000000"/>
                </a:solidFill>
                <a:latin typeface="Cinzel"/>
                <a:ea typeface="Cinzel"/>
                <a:cs typeface="Cinzel"/>
                <a:sym typeface="Cinzel"/>
              </a:rPr>
              <a:t>why are we here on the Earth?</a:t>
            </a:r>
          </a:p>
        </p:txBody>
      </p:sp>
      <p:sp>
        <p:nvSpPr>
          <p:cNvPr name="TextBox 24" id="24"/>
          <p:cNvSpPr txBox="true"/>
          <p:nvPr/>
        </p:nvSpPr>
        <p:spPr>
          <a:xfrm rot="0">
            <a:off x="4608330" y="4791042"/>
            <a:ext cx="9381282" cy="3604976"/>
          </a:xfrm>
          <a:prstGeom prst="rect">
            <a:avLst/>
          </a:prstGeom>
        </p:spPr>
        <p:txBody>
          <a:bodyPr anchor="t" rtlCol="false" tIns="0" lIns="0" bIns="0" rIns="0">
            <a:spAutoFit/>
          </a:bodyPr>
          <a:lstStyle/>
          <a:p>
            <a:pPr algn="ctr">
              <a:lnSpc>
                <a:spcPts val="5759"/>
              </a:lnSpc>
            </a:pPr>
            <a:r>
              <a:rPr lang="en-US" sz="4535">
                <a:solidFill>
                  <a:srgbClr val="000000"/>
                </a:solidFill>
                <a:latin typeface="Glacial Indifference"/>
                <a:ea typeface="Glacial Indifference"/>
                <a:cs typeface="Glacial Indifference"/>
                <a:sym typeface="Glacial Indifference"/>
              </a:rPr>
              <a:t>Heirs of eternal life, to literally become as our Heavenly Father and Heavenly Mother because we are literally made after Their Image.</a:t>
            </a:r>
          </a:p>
          <a:p>
            <a:pPr algn="ctr">
              <a:lnSpc>
                <a:spcPts val="5759"/>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Freeform 2" id="2"/>
          <p:cNvSpPr/>
          <p:nvPr/>
        </p:nvSpPr>
        <p:spPr>
          <a:xfrm flipH="false" flipV="false" rot="0">
            <a:off x="-374274"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274"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4274"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413688"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13688"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413688"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201650"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201650"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201650"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3989612"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989612"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3989612"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3203353" y="1546160"/>
            <a:ext cx="11881294" cy="6893309"/>
            <a:chOff x="0" y="0"/>
            <a:chExt cx="3129230" cy="1815522"/>
          </a:xfrm>
        </p:grpSpPr>
        <p:sp>
          <p:nvSpPr>
            <p:cNvPr name="Freeform 15" id="15"/>
            <p:cNvSpPr/>
            <p:nvPr/>
          </p:nvSpPr>
          <p:spPr>
            <a:xfrm flipH="false" flipV="false" rot="0">
              <a:off x="0" y="0"/>
              <a:ext cx="3129230" cy="1815522"/>
            </a:xfrm>
            <a:custGeom>
              <a:avLst/>
              <a:gdLst/>
              <a:ahLst/>
              <a:cxnLst/>
              <a:rect r="r" b="b" t="t" l="l"/>
              <a:pathLst>
                <a:path h="1815522" w="3129230">
                  <a:moveTo>
                    <a:pt x="33232" y="0"/>
                  </a:moveTo>
                  <a:lnTo>
                    <a:pt x="3095998" y="0"/>
                  </a:lnTo>
                  <a:cubicBezTo>
                    <a:pt x="3114351" y="0"/>
                    <a:pt x="3129230" y="14878"/>
                    <a:pt x="3129230" y="33232"/>
                  </a:cubicBezTo>
                  <a:lnTo>
                    <a:pt x="3129230" y="1782290"/>
                  </a:lnTo>
                  <a:cubicBezTo>
                    <a:pt x="3129230" y="1800643"/>
                    <a:pt x="3114351" y="1815522"/>
                    <a:pt x="3095998" y="1815522"/>
                  </a:cubicBezTo>
                  <a:lnTo>
                    <a:pt x="33232" y="1815522"/>
                  </a:lnTo>
                  <a:cubicBezTo>
                    <a:pt x="24418" y="1815522"/>
                    <a:pt x="15966" y="1812021"/>
                    <a:pt x="9733" y="1805788"/>
                  </a:cubicBezTo>
                  <a:cubicBezTo>
                    <a:pt x="3501" y="1799556"/>
                    <a:pt x="0" y="1791103"/>
                    <a:pt x="0" y="1782290"/>
                  </a:cubicBezTo>
                  <a:lnTo>
                    <a:pt x="0" y="33232"/>
                  </a:lnTo>
                  <a:cubicBezTo>
                    <a:pt x="0" y="24418"/>
                    <a:pt x="3501" y="15966"/>
                    <a:pt x="9733" y="9733"/>
                  </a:cubicBezTo>
                  <a:cubicBezTo>
                    <a:pt x="15966" y="3501"/>
                    <a:pt x="24418" y="0"/>
                    <a:pt x="33232" y="0"/>
                  </a:cubicBezTo>
                  <a:close/>
                </a:path>
              </a:pathLst>
            </a:custGeom>
            <a:solidFill>
              <a:srgbClr val="FFFDF1"/>
            </a:solidFill>
          </p:spPr>
        </p:sp>
        <p:sp>
          <p:nvSpPr>
            <p:cNvPr name="TextBox 16" id="16"/>
            <p:cNvSpPr txBox="true"/>
            <p:nvPr/>
          </p:nvSpPr>
          <p:spPr>
            <a:xfrm>
              <a:off x="0" y="-28575"/>
              <a:ext cx="3129230" cy="1844097"/>
            </a:xfrm>
            <a:prstGeom prst="rect">
              <a:avLst/>
            </a:prstGeom>
          </p:spPr>
          <p:txBody>
            <a:bodyPr anchor="ctr" rtlCol="false" tIns="50800" lIns="50800" bIns="50800" rIns="50800"/>
            <a:lstStyle/>
            <a:p>
              <a:pPr algn="ctr">
                <a:lnSpc>
                  <a:spcPts val="1885"/>
                </a:lnSpc>
              </a:pPr>
            </a:p>
          </p:txBody>
        </p:sp>
      </p:grpSp>
      <p:sp>
        <p:nvSpPr>
          <p:cNvPr name="Freeform 17" id="17"/>
          <p:cNvSpPr/>
          <p:nvPr/>
        </p:nvSpPr>
        <p:spPr>
          <a:xfrm flipH="false" flipV="false" rot="-400400">
            <a:off x="15873806" y="5247661"/>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18" id="18"/>
          <p:cNvSpPr/>
          <p:nvPr/>
        </p:nvSpPr>
        <p:spPr>
          <a:xfrm flipH="true" flipV="false" rot="-3362984">
            <a:off x="1219698" y="7050569"/>
            <a:ext cx="2228861" cy="1646849"/>
          </a:xfrm>
          <a:custGeom>
            <a:avLst/>
            <a:gdLst/>
            <a:ahLst/>
            <a:cxnLst/>
            <a:rect r="r" b="b" t="t" l="l"/>
            <a:pathLst>
              <a:path h="1646849" w="2228861">
                <a:moveTo>
                  <a:pt x="2228861" y="0"/>
                </a:moveTo>
                <a:lnTo>
                  <a:pt x="0" y="0"/>
                </a:lnTo>
                <a:lnTo>
                  <a:pt x="0" y="1646850"/>
                </a:lnTo>
                <a:lnTo>
                  <a:pt x="2228861" y="1646850"/>
                </a:lnTo>
                <a:lnTo>
                  <a:pt x="2228861" y="0"/>
                </a:lnTo>
                <a:close/>
              </a:path>
            </a:pathLst>
          </a:custGeom>
          <a:blipFill>
            <a:blip r:embed="rId5"/>
            <a:stretch>
              <a:fillRect l="0" t="0" r="0" b="-7257"/>
            </a:stretch>
          </a:blipFill>
        </p:spPr>
      </p:sp>
      <p:sp>
        <p:nvSpPr>
          <p:cNvPr name="Freeform 19" id="19"/>
          <p:cNvSpPr/>
          <p:nvPr/>
        </p:nvSpPr>
        <p:spPr>
          <a:xfrm flipH="false" flipV="false" rot="10009589">
            <a:off x="197168" y="-738015"/>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20" id="20"/>
          <p:cNvSpPr/>
          <p:nvPr/>
        </p:nvSpPr>
        <p:spPr>
          <a:xfrm flipH="false" flipV="false" rot="3357165">
            <a:off x="14434542" y="868442"/>
            <a:ext cx="2228861" cy="1646849"/>
          </a:xfrm>
          <a:custGeom>
            <a:avLst/>
            <a:gdLst/>
            <a:ahLst/>
            <a:cxnLst/>
            <a:rect r="r" b="b" t="t" l="l"/>
            <a:pathLst>
              <a:path h="1646849" w="2228861">
                <a:moveTo>
                  <a:pt x="0" y="0"/>
                </a:moveTo>
                <a:lnTo>
                  <a:pt x="2228861" y="0"/>
                </a:lnTo>
                <a:lnTo>
                  <a:pt x="2228861" y="1646850"/>
                </a:lnTo>
                <a:lnTo>
                  <a:pt x="0" y="1646850"/>
                </a:lnTo>
                <a:lnTo>
                  <a:pt x="0" y="0"/>
                </a:lnTo>
                <a:close/>
              </a:path>
            </a:pathLst>
          </a:custGeom>
          <a:blipFill>
            <a:blip r:embed="rId5"/>
            <a:stretch>
              <a:fillRect l="0" t="0" r="0" b="-7257"/>
            </a:stretch>
          </a:blipFill>
        </p:spPr>
      </p:sp>
      <p:sp>
        <p:nvSpPr>
          <p:cNvPr name="Freeform 21" id="21"/>
          <p:cNvSpPr/>
          <p:nvPr/>
        </p:nvSpPr>
        <p:spPr>
          <a:xfrm flipH="true" flipV="false" rot="1862024">
            <a:off x="15045532" y="3324142"/>
            <a:ext cx="2676121" cy="2063046"/>
          </a:xfrm>
          <a:custGeom>
            <a:avLst/>
            <a:gdLst/>
            <a:ahLst/>
            <a:cxnLst/>
            <a:rect r="r" b="b" t="t" l="l"/>
            <a:pathLst>
              <a:path h="2063046" w="2676121">
                <a:moveTo>
                  <a:pt x="2676121" y="0"/>
                </a:moveTo>
                <a:lnTo>
                  <a:pt x="0" y="0"/>
                </a:lnTo>
                <a:lnTo>
                  <a:pt x="0" y="2063047"/>
                </a:lnTo>
                <a:lnTo>
                  <a:pt x="2676121" y="2063047"/>
                </a:lnTo>
                <a:lnTo>
                  <a:pt x="267612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779568">
            <a:off x="-812196" y="8526185"/>
            <a:ext cx="2929920" cy="2258702"/>
          </a:xfrm>
          <a:custGeom>
            <a:avLst/>
            <a:gdLst/>
            <a:ahLst/>
            <a:cxnLst/>
            <a:rect r="r" b="b" t="t" l="l"/>
            <a:pathLst>
              <a:path h="2258702" w="2929920">
                <a:moveTo>
                  <a:pt x="0" y="0"/>
                </a:moveTo>
                <a:lnTo>
                  <a:pt x="2929920" y="0"/>
                </a:lnTo>
                <a:lnTo>
                  <a:pt x="2929920" y="2258702"/>
                </a:lnTo>
                <a:lnTo>
                  <a:pt x="0" y="22587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3" id="23"/>
          <p:cNvSpPr txBox="true"/>
          <p:nvPr/>
        </p:nvSpPr>
        <p:spPr>
          <a:xfrm rot="0">
            <a:off x="4173747" y="1763988"/>
            <a:ext cx="9815865" cy="7424160"/>
          </a:xfrm>
          <a:prstGeom prst="rect">
            <a:avLst/>
          </a:prstGeom>
        </p:spPr>
        <p:txBody>
          <a:bodyPr anchor="t" rtlCol="false" tIns="0" lIns="0" bIns="0" rIns="0">
            <a:spAutoFit/>
          </a:bodyPr>
          <a:lstStyle/>
          <a:p>
            <a:pPr algn="l">
              <a:lnSpc>
                <a:spcPts val="6594"/>
              </a:lnSpc>
            </a:pPr>
            <a:r>
              <a:rPr lang="en-US" sz="4710">
                <a:solidFill>
                  <a:srgbClr val="000000"/>
                </a:solidFill>
                <a:latin typeface="Cinzel"/>
                <a:ea typeface="Cinzel"/>
                <a:cs typeface="Cinzel"/>
                <a:sym typeface="Cinzel"/>
              </a:rPr>
              <a:t>Have we ever really considered why having a physical body is so important? </a:t>
            </a:r>
          </a:p>
          <a:p>
            <a:pPr algn="l">
              <a:lnSpc>
                <a:spcPts val="6594"/>
              </a:lnSpc>
            </a:pPr>
          </a:p>
          <a:p>
            <a:pPr algn="l">
              <a:lnSpc>
                <a:spcPts val="6594"/>
              </a:lnSpc>
            </a:pPr>
            <a:r>
              <a:rPr lang="en-US" sz="4710">
                <a:solidFill>
                  <a:srgbClr val="000000"/>
                </a:solidFill>
                <a:latin typeface="Cinzel"/>
                <a:ea typeface="Cinzel"/>
                <a:cs typeface="Cinzel"/>
                <a:sym typeface="Cinzel"/>
              </a:rPr>
              <a:t>Why is a body so central to the Father’s Plan of Happiness?</a:t>
            </a:r>
          </a:p>
          <a:p>
            <a:pPr algn="l">
              <a:lnSpc>
                <a:spcPts val="6594"/>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DF1"/>
        </a:solidFill>
      </p:bgPr>
    </p:bg>
    <p:spTree>
      <p:nvGrpSpPr>
        <p:cNvPr id="1" name=""/>
        <p:cNvGrpSpPr/>
        <p:nvPr/>
      </p:nvGrpSpPr>
      <p:grpSpPr>
        <a:xfrm>
          <a:off x="0" y="0"/>
          <a:ext cx="0" cy="0"/>
          <a:chOff x="0" y="0"/>
          <a:chExt cx="0" cy="0"/>
        </a:xfrm>
      </p:grpSpPr>
      <p:sp>
        <p:nvSpPr>
          <p:cNvPr name="Freeform 2" id="2"/>
          <p:cNvSpPr/>
          <p:nvPr/>
        </p:nvSpPr>
        <p:spPr>
          <a:xfrm flipH="false" flipV="false" rot="0">
            <a:off x="-374274"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274"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4274"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413688"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13688"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413688"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201650"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201650"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201650"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3989612" y="-1663013"/>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989612" y="3124949"/>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3989612" y="7912911"/>
            <a:ext cx="4787962" cy="4787962"/>
          </a:xfrm>
          <a:custGeom>
            <a:avLst/>
            <a:gdLst/>
            <a:ahLst/>
            <a:cxnLst/>
            <a:rect r="r" b="b" t="t" l="l"/>
            <a:pathLst>
              <a:path h="4787962" w="4787962">
                <a:moveTo>
                  <a:pt x="0" y="0"/>
                </a:moveTo>
                <a:lnTo>
                  <a:pt x="4787962" y="0"/>
                </a:lnTo>
                <a:lnTo>
                  <a:pt x="4787962" y="4787962"/>
                </a:lnTo>
                <a:lnTo>
                  <a:pt x="0" y="478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3203353" y="1546160"/>
            <a:ext cx="11881294" cy="6893309"/>
            <a:chOff x="0" y="0"/>
            <a:chExt cx="3129230" cy="1815522"/>
          </a:xfrm>
        </p:grpSpPr>
        <p:sp>
          <p:nvSpPr>
            <p:cNvPr name="Freeform 15" id="15"/>
            <p:cNvSpPr/>
            <p:nvPr/>
          </p:nvSpPr>
          <p:spPr>
            <a:xfrm flipH="false" flipV="false" rot="0">
              <a:off x="0" y="0"/>
              <a:ext cx="3129230" cy="1815522"/>
            </a:xfrm>
            <a:custGeom>
              <a:avLst/>
              <a:gdLst/>
              <a:ahLst/>
              <a:cxnLst/>
              <a:rect r="r" b="b" t="t" l="l"/>
              <a:pathLst>
                <a:path h="1815522" w="3129230">
                  <a:moveTo>
                    <a:pt x="33232" y="0"/>
                  </a:moveTo>
                  <a:lnTo>
                    <a:pt x="3095998" y="0"/>
                  </a:lnTo>
                  <a:cubicBezTo>
                    <a:pt x="3114351" y="0"/>
                    <a:pt x="3129230" y="14878"/>
                    <a:pt x="3129230" y="33232"/>
                  </a:cubicBezTo>
                  <a:lnTo>
                    <a:pt x="3129230" y="1782290"/>
                  </a:lnTo>
                  <a:cubicBezTo>
                    <a:pt x="3129230" y="1800643"/>
                    <a:pt x="3114351" y="1815522"/>
                    <a:pt x="3095998" y="1815522"/>
                  </a:cubicBezTo>
                  <a:lnTo>
                    <a:pt x="33232" y="1815522"/>
                  </a:lnTo>
                  <a:cubicBezTo>
                    <a:pt x="24418" y="1815522"/>
                    <a:pt x="15966" y="1812021"/>
                    <a:pt x="9733" y="1805788"/>
                  </a:cubicBezTo>
                  <a:cubicBezTo>
                    <a:pt x="3501" y="1799556"/>
                    <a:pt x="0" y="1791103"/>
                    <a:pt x="0" y="1782290"/>
                  </a:cubicBezTo>
                  <a:lnTo>
                    <a:pt x="0" y="33232"/>
                  </a:lnTo>
                  <a:cubicBezTo>
                    <a:pt x="0" y="24418"/>
                    <a:pt x="3501" y="15966"/>
                    <a:pt x="9733" y="9733"/>
                  </a:cubicBezTo>
                  <a:cubicBezTo>
                    <a:pt x="15966" y="3501"/>
                    <a:pt x="24418" y="0"/>
                    <a:pt x="33232" y="0"/>
                  </a:cubicBezTo>
                  <a:close/>
                </a:path>
              </a:pathLst>
            </a:custGeom>
            <a:solidFill>
              <a:srgbClr val="FFFDF1"/>
            </a:solidFill>
          </p:spPr>
        </p:sp>
        <p:sp>
          <p:nvSpPr>
            <p:cNvPr name="TextBox 16" id="16"/>
            <p:cNvSpPr txBox="true"/>
            <p:nvPr/>
          </p:nvSpPr>
          <p:spPr>
            <a:xfrm>
              <a:off x="0" y="-28575"/>
              <a:ext cx="3129230" cy="1844097"/>
            </a:xfrm>
            <a:prstGeom prst="rect">
              <a:avLst/>
            </a:prstGeom>
          </p:spPr>
          <p:txBody>
            <a:bodyPr anchor="ctr" rtlCol="false" tIns="50800" lIns="50800" bIns="50800" rIns="50800"/>
            <a:lstStyle/>
            <a:p>
              <a:pPr algn="ctr">
                <a:lnSpc>
                  <a:spcPts val="1885"/>
                </a:lnSpc>
              </a:pPr>
            </a:p>
          </p:txBody>
        </p:sp>
      </p:grpSp>
      <p:sp>
        <p:nvSpPr>
          <p:cNvPr name="Freeform 17" id="17"/>
          <p:cNvSpPr/>
          <p:nvPr/>
        </p:nvSpPr>
        <p:spPr>
          <a:xfrm flipH="false" flipV="false" rot="-400400">
            <a:off x="15873806" y="5247661"/>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18" id="18"/>
          <p:cNvSpPr/>
          <p:nvPr/>
        </p:nvSpPr>
        <p:spPr>
          <a:xfrm flipH="true" flipV="false" rot="-3362984">
            <a:off x="1219698" y="7050569"/>
            <a:ext cx="2228861" cy="1646849"/>
          </a:xfrm>
          <a:custGeom>
            <a:avLst/>
            <a:gdLst/>
            <a:ahLst/>
            <a:cxnLst/>
            <a:rect r="r" b="b" t="t" l="l"/>
            <a:pathLst>
              <a:path h="1646849" w="2228861">
                <a:moveTo>
                  <a:pt x="2228861" y="0"/>
                </a:moveTo>
                <a:lnTo>
                  <a:pt x="0" y="0"/>
                </a:lnTo>
                <a:lnTo>
                  <a:pt x="0" y="1646850"/>
                </a:lnTo>
                <a:lnTo>
                  <a:pt x="2228861" y="1646850"/>
                </a:lnTo>
                <a:lnTo>
                  <a:pt x="2228861" y="0"/>
                </a:lnTo>
                <a:close/>
              </a:path>
            </a:pathLst>
          </a:custGeom>
          <a:blipFill>
            <a:blip r:embed="rId5"/>
            <a:stretch>
              <a:fillRect l="0" t="0" r="0" b="-7257"/>
            </a:stretch>
          </a:blipFill>
        </p:spPr>
      </p:sp>
      <p:sp>
        <p:nvSpPr>
          <p:cNvPr name="Freeform 19" id="19"/>
          <p:cNvSpPr/>
          <p:nvPr/>
        </p:nvSpPr>
        <p:spPr>
          <a:xfrm flipH="false" flipV="false" rot="10009589">
            <a:off x="197168" y="-738015"/>
            <a:ext cx="2125815" cy="5714468"/>
          </a:xfrm>
          <a:custGeom>
            <a:avLst/>
            <a:gdLst/>
            <a:ahLst/>
            <a:cxnLst/>
            <a:rect r="r" b="b" t="t" l="l"/>
            <a:pathLst>
              <a:path h="5714468" w="2125815">
                <a:moveTo>
                  <a:pt x="0" y="0"/>
                </a:moveTo>
                <a:lnTo>
                  <a:pt x="2125816" y="0"/>
                </a:lnTo>
                <a:lnTo>
                  <a:pt x="2125816" y="5714467"/>
                </a:lnTo>
                <a:lnTo>
                  <a:pt x="0" y="5714467"/>
                </a:lnTo>
                <a:lnTo>
                  <a:pt x="0" y="0"/>
                </a:lnTo>
                <a:close/>
              </a:path>
            </a:pathLst>
          </a:custGeom>
          <a:blipFill>
            <a:blip r:embed="rId4"/>
            <a:stretch>
              <a:fillRect l="0" t="-3719" r="0" b="-3719"/>
            </a:stretch>
          </a:blipFill>
        </p:spPr>
      </p:sp>
      <p:sp>
        <p:nvSpPr>
          <p:cNvPr name="Freeform 20" id="20"/>
          <p:cNvSpPr/>
          <p:nvPr/>
        </p:nvSpPr>
        <p:spPr>
          <a:xfrm flipH="false" flipV="false" rot="3357165">
            <a:off x="14434542" y="868442"/>
            <a:ext cx="2228861" cy="1646849"/>
          </a:xfrm>
          <a:custGeom>
            <a:avLst/>
            <a:gdLst/>
            <a:ahLst/>
            <a:cxnLst/>
            <a:rect r="r" b="b" t="t" l="l"/>
            <a:pathLst>
              <a:path h="1646849" w="2228861">
                <a:moveTo>
                  <a:pt x="0" y="0"/>
                </a:moveTo>
                <a:lnTo>
                  <a:pt x="2228861" y="0"/>
                </a:lnTo>
                <a:lnTo>
                  <a:pt x="2228861" y="1646850"/>
                </a:lnTo>
                <a:lnTo>
                  <a:pt x="0" y="1646850"/>
                </a:lnTo>
                <a:lnTo>
                  <a:pt x="0" y="0"/>
                </a:lnTo>
                <a:close/>
              </a:path>
            </a:pathLst>
          </a:custGeom>
          <a:blipFill>
            <a:blip r:embed="rId5"/>
            <a:stretch>
              <a:fillRect l="0" t="0" r="0" b="-7257"/>
            </a:stretch>
          </a:blipFill>
        </p:spPr>
      </p:sp>
      <p:sp>
        <p:nvSpPr>
          <p:cNvPr name="TextBox 21" id="21"/>
          <p:cNvSpPr txBox="true"/>
          <p:nvPr/>
        </p:nvSpPr>
        <p:spPr>
          <a:xfrm rot="0">
            <a:off x="4034911" y="3841772"/>
            <a:ext cx="10333478" cy="4800473"/>
          </a:xfrm>
          <a:prstGeom prst="rect">
            <a:avLst/>
          </a:prstGeom>
        </p:spPr>
        <p:txBody>
          <a:bodyPr anchor="t" rtlCol="false" tIns="0" lIns="0" bIns="0" rIns="0">
            <a:spAutoFit/>
          </a:bodyPr>
          <a:lstStyle/>
          <a:p>
            <a:pPr algn="ctr">
              <a:lnSpc>
                <a:spcPts val="5460"/>
              </a:lnSpc>
            </a:pPr>
            <a:r>
              <a:rPr lang="en-US" sz="4299">
                <a:solidFill>
                  <a:srgbClr val="000000"/>
                </a:solidFill>
                <a:latin typeface="Glacial Indifference"/>
                <a:ea typeface="Glacial Indifference"/>
                <a:cs typeface="Glacial Indifference"/>
                <a:sym typeface="Glacial Indifference"/>
              </a:rPr>
              <a:t>“Let thy bowels also be </a:t>
            </a:r>
            <a:r>
              <a:rPr lang="en-US" sz="4299" b="true">
                <a:solidFill>
                  <a:srgbClr val="000000"/>
                </a:solidFill>
                <a:latin typeface="Glacial Indifference Bold"/>
                <a:ea typeface="Glacial Indifference Bold"/>
                <a:cs typeface="Glacial Indifference Bold"/>
                <a:sym typeface="Glacial Indifference Bold"/>
              </a:rPr>
              <a:t>full of charity towards all men, and to the household of faith, and let virtue garnish thy thoughts unceasingly</a:t>
            </a:r>
            <a:r>
              <a:rPr lang="en-US" sz="4299">
                <a:solidFill>
                  <a:srgbClr val="000000"/>
                </a:solidFill>
                <a:latin typeface="Glacial Indifference"/>
                <a:ea typeface="Glacial Indifference"/>
                <a:cs typeface="Glacial Indifference"/>
                <a:sym typeface="Glacial Indifference"/>
              </a:rPr>
              <a:t>; then shall thy confidence wax strong in the presence of God; and the doctrine of the priesthood shall distil upon thy soul as the dews from heaven.”</a:t>
            </a:r>
          </a:p>
        </p:txBody>
      </p:sp>
      <p:sp>
        <p:nvSpPr>
          <p:cNvPr name="Freeform 22" id="22"/>
          <p:cNvSpPr/>
          <p:nvPr/>
        </p:nvSpPr>
        <p:spPr>
          <a:xfrm flipH="true" flipV="false" rot="1862024">
            <a:off x="15045532" y="3324142"/>
            <a:ext cx="2676121" cy="2063046"/>
          </a:xfrm>
          <a:custGeom>
            <a:avLst/>
            <a:gdLst/>
            <a:ahLst/>
            <a:cxnLst/>
            <a:rect r="r" b="b" t="t" l="l"/>
            <a:pathLst>
              <a:path h="2063046" w="2676121">
                <a:moveTo>
                  <a:pt x="2676121" y="0"/>
                </a:moveTo>
                <a:lnTo>
                  <a:pt x="0" y="0"/>
                </a:lnTo>
                <a:lnTo>
                  <a:pt x="0" y="2063047"/>
                </a:lnTo>
                <a:lnTo>
                  <a:pt x="2676121" y="2063047"/>
                </a:lnTo>
                <a:lnTo>
                  <a:pt x="267612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779568">
            <a:off x="-812196" y="8526185"/>
            <a:ext cx="2929920" cy="2258702"/>
          </a:xfrm>
          <a:custGeom>
            <a:avLst/>
            <a:gdLst/>
            <a:ahLst/>
            <a:cxnLst/>
            <a:rect r="r" b="b" t="t" l="l"/>
            <a:pathLst>
              <a:path h="2258702" w="2929920">
                <a:moveTo>
                  <a:pt x="0" y="0"/>
                </a:moveTo>
                <a:lnTo>
                  <a:pt x="2929920" y="0"/>
                </a:lnTo>
                <a:lnTo>
                  <a:pt x="2929920" y="2258702"/>
                </a:lnTo>
                <a:lnTo>
                  <a:pt x="0" y="22587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4" id="24"/>
          <p:cNvGrpSpPr/>
          <p:nvPr/>
        </p:nvGrpSpPr>
        <p:grpSpPr>
          <a:xfrm rot="0">
            <a:off x="14836084" y="3009599"/>
            <a:ext cx="3225839" cy="6476337"/>
            <a:chOff x="0" y="0"/>
            <a:chExt cx="849604" cy="1705702"/>
          </a:xfrm>
        </p:grpSpPr>
        <p:sp>
          <p:nvSpPr>
            <p:cNvPr name="Freeform 25" id="25"/>
            <p:cNvSpPr/>
            <p:nvPr/>
          </p:nvSpPr>
          <p:spPr>
            <a:xfrm flipH="false" flipV="false" rot="0">
              <a:off x="0" y="0"/>
              <a:ext cx="849604" cy="1705702"/>
            </a:xfrm>
            <a:custGeom>
              <a:avLst/>
              <a:gdLst/>
              <a:ahLst/>
              <a:cxnLst/>
              <a:rect r="r" b="b" t="t" l="l"/>
              <a:pathLst>
                <a:path h="1705702" w="849604">
                  <a:moveTo>
                    <a:pt x="122399" y="0"/>
                  </a:moveTo>
                  <a:lnTo>
                    <a:pt x="727205" y="0"/>
                  </a:lnTo>
                  <a:cubicBezTo>
                    <a:pt x="759667" y="0"/>
                    <a:pt x="790800" y="12896"/>
                    <a:pt x="813754" y="35850"/>
                  </a:cubicBezTo>
                  <a:cubicBezTo>
                    <a:pt x="836708" y="58804"/>
                    <a:pt x="849604" y="89936"/>
                    <a:pt x="849604" y="122399"/>
                  </a:cubicBezTo>
                  <a:lnTo>
                    <a:pt x="849604" y="1583303"/>
                  </a:lnTo>
                  <a:cubicBezTo>
                    <a:pt x="849604" y="1615766"/>
                    <a:pt x="836708" y="1646898"/>
                    <a:pt x="813754" y="1669852"/>
                  </a:cubicBezTo>
                  <a:cubicBezTo>
                    <a:pt x="790800" y="1692806"/>
                    <a:pt x="759667" y="1705702"/>
                    <a:pt x="727205" y="1705702"/>
                  </a:cubicBezTo>
                  <a:lnTo>
                    <a:pt x="122399" y="1705702"/>
                  </a:lnTo>
                  <a:cubicBezTo>
                    <a:pt x="54800" y="1705702"/>
                    <a:pt x="0" y="1650902"/>
                    <a:pt x="0" y="1583303"/>
                  </a:cubicBezTo>
                  <a:lnTo>
                    <a:pt x="0" y="122399"/>
                  </a:lnTo>
                  <a:cubicBezTo>
                    <a:pt x="0" y="89936"/>
                    <a:pt x="12896" y="58804"/>
                    <a:pt x="35850" y="35850"/>
                  </a:cubicBezTo>
                  <a:cubicBezTo>
                    <a:pt x="58804" y="12896"/>
                    <a:pt x="89936" y="0"/>
                    <a:pt x="122399" y="0"/>
                  </a:cubicBezTo>
                  <a:close/>
                </a:path>
              </a:pathLst>
            </a:custGeom>
            <a:solidFill>
              <a:srgbClr val="FFFDF1"/>
            </a:solidFill>
          </p:spPr>
        </p:sp>
        <p:sp>
          <p:nvSpPr>
            <p:cNvPr name="TextBox 26" id="26"/>
            <p:cNvSpPr txBox="true"/>
            <p:nvPr/>
          </p:nvSpPr>
          <p:spPr>
            <a:xfrm>
              <a:off x="0" y="-28575"/>
              <a:ext cx="849604" cy="1734277"/>
            </a:xfrm>
            <a:prstGeom prst="rect">
              <a:avLst/>
            </a:prstGeom>
          </p:spPr>
          <p:txBody>
            <a:bodyPr anchor="ctr" rtlCol="false" tIns="50800" lIns="50800" bIns="50800" rIns="50800"/>
            <a:lstStyle/>
            <a:p>
              <a:pPr algn="ctr">
                <a:lnSpc>
                  <a:spcPts val="1885"/>
                </a:lnSpc>
              </a:pPr>
            </a:p>
          </p:txBody>
        </p:sp>
      </p:grpSp>
      <p:sp>
        <p:nvSpPr>
          <p:cNvPr name="Freeform 27" id="27"/>
          <p:cNvSpPr/>
          <p:nvPr/>
        </p:nvSpPr>
        <p:spPr>
          <a:xfrm flipH="false" flipV="false" rot="5332045">
            <a:off x="12421297" y="7577666"/>
            <a:ext cx="1517483" cy="3488466"/>
          </a:xfrm>
          <a:custGeom>
            <a:avLst/>
            <a:gdLst/>
            <a:ahLst/>
            <a:cxnLst/>
            <a:rect r="r" b="b" t="t" l="l"/>
            <a:pathLst>
              <a:path h="3488466" w="1517483">
                <a:moveTo>
                  <a:pt x="0" y="0"/>
                </a:moveTo>
                <a:lnTo>
                  <a:pt x="1517483" y="0"/>
                </a:lnTo>
                <a:lnTo>
                  <a:pt x="1517483" y="3488466"/>
                </a:lnTo>
                <a:lnTo>
                  <a:pt x="0" y="34884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8" id="28"/>
          <p:cNvSpPr txBox="true"/>
          <p:nvPr/>
        </p:nvSpPr>
        <p:spPr>
          <a:xfrm rot="0">
            <a:off x="4435905" y="2140602"/>
            <a:ext cx="9806854" cy="1566544"/>
          </a:xfrm>
          <a:prstGeom prst="rect">
            <a:avLst/>
          </a:prstGeom>
        </p:spPr>
        <p:txBody>
          <a:bodyPr anchor="t" rtlCol="false" tIns="0" lIns="0" bIns="0" rIns="0">
            <a:spAutoFit/>
          </a:bodyPr>
          <a:lstStyle/>
          <a:p>
            <a:pPr algn="ctr">
              <a:lnSpc>
                <a:spcPts val="12880"/>
              </a:lnSpc>
            </a:pPr>
            <a:r>
              <a:rPr lang="en-US" sz="9200">
                <a:solidFill>
                  <a:srgbClr val="000000"/>
                </a:solidFill>
                <a:latin typeface="Cinzel"/>
                <a:ea typeface="Cinzel"/>
                <a:cs typeface="Cinzel"/>
                <a:sym typeface="Cinzel"/>
              </a:rPr>
              <a:t>D&amp;C 121:45</a:t>
            </a:r>
          </a:p>
        </p:txBody>
      </p:sp>
      <p:sp>
        <p:nvSpPr>
          <p:cNvPr name="TextBox 29" id="29"/>
          <p:cNvSpPr txBox="true"/>
          <p:nvPr/>
        </p:nvSpPr>
        <p:spPr>
          <a:xfrm rot="0">
            <a:off x="14657473" y="2971499"/>
            <a:ext cx="3452239" cy="6172073"/>
          </a:xfrm>
          <a:prstGeom prst="rect">
            <a:avLst/>
          </a:prstGeom>
        </p:spPr>
        <p:txBody>
          <a:bodyPr anchor="t" rtlCol="false" tIns="0" lIns="0" bIns="0" rIns="0">
            <a:spAutoFit/>
          </a:bodyPr>
          <a:lstStyle/>
          <a:p>
            <a:pPr algn="ctr">
              <a:lnSpc>
                <a:spcPts val="5460"/>
              </a:lnSpc>
            </a:pPr>
            <a:r>
              <a:rPr lang="en-US" sz="4299">
                <a:solidFill>
                  <a:srgbClr val="000000"/>
                </a:solidFill>
                <a:latin typeface="Glacial Indifference"/>
                <a:ea typeface="Glacial Indifference"/>
                <a:cs typeface="Glacial Indifference"/>
                <a:sym typeface="Glacial Indifference"/>
              </a:rPr>
              <a:t>President Nelson has asked that we take intentinal steps in gowning in our confidence before the Lord.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DAGyBXGs_Ic</dc:identifier>
  <dcterms:modified xsi:type="dcterms:W3CDTF">2011-08-01T06:04:30Z</dcterms:modified>
  <cp:revision>1</cp:revision>
  <dc:title>Green Beige Watercolor Butterfly Illustration Minimalist Presentation</dc:title>
</cp:coreProperties>
</file>