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59" r:id="rId3"/>
    <p:sldId id="260" r:id="rId4"/>
    <p:sldId id="261" r:id="rId5"/>
    <p:sldId id="262" r:id="rId6"/>
    <p:sldId id="263" r:id="rId7"/>
    <p:sldId id="264" r:id="rId8"/>
    <p:sldId id="265" r:id="rId9"/>
    <p:sldId id="266" r:id="rId10"/>
    <p:sldId id="257"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744" autoAdjust="0"/>
  </p:normalViewPr>
  <p:slideViewPr>
    <p:cSldViewPr snapToGrid="0">
      <p:cViewPr>
        <p:scale>
          <a:sx n="80" d="100"/>
          <a:sy n="80" d="100"/>
        </p:scale>
        <p:origin x="782"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ata2.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ata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diagrams/_rels/data6.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rawing2.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rawing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diagrams/_rels/drawing6.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47FC10-C1EA-4621-B6FD-DD0232D0E73E}"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702A4F5A-44F4-45C4-AC8E-9DC0E707A0AF}">
      <dgm:prSet/>
      <dgm:spPr/>
      <dgm:t>
        <a:bodyPr/>
        <a:lstStyle/>
        <a:p>
          <a:r>
            <a:rPr lang="en-US"/>
            <a:t>During your prep work, you should use the employer’s posted job description as a guide. </a:t>
          </a:r>
        </a:p>
      </dgm:t>
    </dgm:pt>
    <dgm:pt modelId="{1FCB8B4A-AB1F-46FC-86B5-D68C47CE62FD}" type="parTrans" cxnId="{2FE05607-34C2-4BE3-9EB5-2D66B45CFEDF}">
      <dgm:prSet/>
      <dgm:spPr/>
      <dgm:t>
        <a:bodyPr/>
        <a:lstStyle/>
        <a:p>
          <a:endParaRPr lang="en-US"/>
        </a:p>
      </dgm:t>
    </dgm:pt>
    <dgm:pt modelId="{63B6AF66-B402-4DE1-8C5C-AE803D71A566}" type="sibTrans" cxnId="{2FE05607-34C2-4BE3-9EB5-2D66B45CFEDF}">
      <dgm:prSet/>
      <dgm:spPr/>
      <dgm:t>
        <a:bodyPr/>
        <a:lstStyle/>
        <a:p>
          <a:endParaRPr lang="en-US"/>
        </a:p>
      </dgm:t>
    </dgm:pt>
    <dgm:pt modelId="{1022DC58-5F1A-4A16-A939-D6B53175E338}">
      <dgm:prSet/>
      <dgm:spPr/>
      <dgm:t>
        <a:bodyPr/>
        <a:lstStyle/>
        <a:p>
          <a:r>
            <a:rPr lang="en-US"/>
            <a:t>The job description is a list of the qualifications, qualities and background the employer is looking for in an ideal candidate. </a:t>
          </a:r>
        </a:p>
      </dgm:t>
    </dgm:pt>
    <dgm:pt modelId="{A92ABFDE-9FAD-479E-B804-3E3045024FB6}" type="parTrans" cxnId="{339270A8-BB8E-4804-B2EB-DBACDF89CCE6}">
      <dgm:prSet/>
      <dgm:spPr/>
      <dgm:t>
        <a:bodyPr/>
        <a:lstStyle/>
        <a:p>
          <a:endParaRPr lang="en-US"/>
        </a:p>
      </dgm:t>
    </dgm:pt>
    <dgm:pt modelId="{65CEFA84-C59A-483F-A323-E080DD1E0F4B}" type="sibTrans" cxnId="{339270A8-BB8E-4804-B2EB-DBACDF89CCE6}">
      <dgm:prSet/>
      <dgm:spPr/>
      <dgm:t>
        <a:bodyPr/>
        <a:lstStyle/>
        <a:p>
          <a:endParaRPr lang="en-US"/>
        </a:p>
      </dgm:t>
    </dgm:pt>
    <dgm:pt modelId="{F83801C1-5E74-4F49-A95B-CAC155342E3A}">
      <dgm:prSet/>
      <dgm:spPr/>
      <dgm:t>
        <a:bodyPr/>
        <a:lstStyle/>
        <a:p>
          <a:r>
            <a:rPr lang="en-US"/>
            <a:t>The more you can align yourself with these details, the more the employer will be able to see that you are qualified. </a:t>
          </a:r>
        </a:p>
      </dgm:t>
    </dgm:pt>
    <dgm:pt modelId="{A4F472FD-6F91-4C45-B946-3BE326443341}" type="parTrans" cxnId="{B7ABE339-DDFF-4264-9698-A4097947AEB4}">
      <dgm:prSet/>
      <dgm:spPr/>
      <dgm:t>
        <a:bodyPr/>
        <a:lstStyle/>
        <a:p>
          <a:endParaRPr lang="en-US"/>
        </a:p>
      </dgm:t>
    </dgm:pt>
    <dgm:pt modelId="{9AA731BE-0CC4-4AE8-A25F-7A53AF8FA39D}" type="sibTrans" cxnId="{B7ABE339-DDFF-4264-9698-A4097947AEB4}">
      <dgm:prSet/>
      <dgm:spPr/>
      <dgm:t>
        <a:bodyPr/>
        <a:lstStyle/>
        <a:p>
          <a:endParaRPr lang="en-US"/>
        </a:p>
      </dgm:t>
    </dgm:pt>
    <dgm:pt modelId="{29858539-13A4-479E-8075-CB8B82169C23}">
      <dgm:prSet/>
      <dgm:spPr/>
      <dgm:t>
        <a:bodyPr/>
        <a:lstStyle/>
        <a:p>
          <a:r>
            <a:rPr lang="en-US"/>
            <a:t>The job description may also give you ideas about questions the employer may ask throughout the interview.</a:t>
          </a:r>
        </a:p>
      </dgm:t>
    </dgm:pt>
    <dgm:pt modelId="{31733A08-2CA5-41C1-A337-62FAF0DF1B2E}" type="parTrans" cxnId="{816D832C-A554-4F24-8620-72BE0C2ADEF9}">
      <dgm:prSet/>
      <dgm:spPr/>
      <dgm:t>
        <a:bodyPr/>
        <a:lstStyle/>
        <a:p>
          <a:endParaRPr lang="en-US"/>
        </a:p>
      </dgm:t>
    </dgm:pt>
    <dgm:pt modelId="{947E1A47-F002-41E7-8A49-6307FC371962}" type="sibTrans" cxnId="{816D832C-A554-4F24-8620-72BE0C2ADEF9}">
      <dgm:prSet/>
      <dgm:spPr/>
      <dgm:t>
        <a:bodyPr/>
        <a:lstStyle/>
        <a:p>
          <a:endParaRPr lang="en-US"/>
        </a:p>
      </dgm:t>
    </dgm:pt>
    <dgm:pt modelId="{30C8BB01-726C-478E-A0F6-678DE84DBBB0}" type="pres">
      <dgm:prSet presAssocID="{1547FC10-C1EA-4621-B6FD-DD0232D0E73E}" presName="root" presStyleCnt="0">
        <dgm:presLayoutVars>
          <dgm:dir/>
          <dgm:resizeHandles val="exact"/>
        </dgm:presLayoutVars>
      </dgm:prSet>
      <dgm:spPr/>
    </dgm:pt>
    <dgm:pt modelId="{A59565EA-5F64-45FC-BDD2-03C32234A585}" type="pres">
      <dgm:prSet presAssocID="{702A4F5A-44F4-45C4-AC8E-9DC0E707A0AF}" presName="compNode" presStyleCnt="0"/>
      <dgm:spPr/>
    </dgm:pt>
    <dgm:pt modelId="{5B36CCD1-F0E2-441A-9B09-7E24B747BCA0}" type="pres">
      <dgm:prSet presAssocID="{702A4F5A-44F4-45C4-AC8E-9DC0E707A0AF}" presName="bgRect" presStyleLbl="bgShp" presStyleIdx="0" presStyleCnt="4"/>
      <dgm:spPr/>
    </dgm:pt>
    <dgm:pt modelId="{82205573-5D5F-4B0E-9A7A-D5538C2210EF}" type="pres">
      <dgm:prSet presAssocID="{702A4F5A-44F4-45C4-AC8E-9DC0E707A0A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ffice Worker"/>
        </a:ext>
      </dgm:extLst>
    </dgm:pt>
    <dgm:pt modelId="{AE43812A-D487-4190-8C62-B8BC304E3B9C}" type="pres">
      <dgm:prSet presAssocID="{702A4F5A-44F4-45C4-AC8E-9DC0E707A0AF}" presName="spaceRect" presStyleCnt="0"/>
      <dgm:spPr/>
    </dgm:pt>
    <dgm:pt modelId="{A1D20A7A-67D2-4E72-A15B-0CAA9933D92D}" type="pres">
      <dgm:prSet presAssocID="{702A4F5A-44F4-45C4-AC8E-9DC0E707A0AF}" presName="parTx" presStyleLbl="revTx" presStyleIdx="0" presStyleCnt="4">
        <dgm:presLayoutVars>
          <dgm:chMax val="0"/>
          <dgm:chPref val="0"/>
        </dgm:presLayoutVars>
      </dgm:prSet>
      <dgm:spPr/>
    </dgm:pt>
    <dgm:pt modelId="{71F10376-8201-405A-8718-3E0C2E14B52A}" type="pres">
      <dgm:prSet presAssocID="{63B6AF66-B402-4DE1-8C5C-AE803D71A566}" presName="sibTrans" presStyleCnt="0"/>
      <dgm:spPr/>
    </dgm:pt>
    <dgm:pt modelId="{68D0EC97-4678-41D8-BE8D-6096C833E47E}" type="pres">
      <dgm:prSet presAssocID="{1022DC58-5F1A-4A16-A939-D6B53175E338}" presName="compNode" presStyleCnt="0"/>
      <dgm:spPr/>
    </dgm:pt>
    <dgm:pt modelId="{6CBD6578-2D0F-4EE7-814F-CA827010703C}" type="pres">
      <dgm:prSet presAssocID="{1022DC58-5F1A-4A16-A939-D6B53175E338}" presName="bgRect" presStyleLbl="bgShp" presStyleIdx="1" presStyleCnt="4"/>
      <dgm:spPr/>
    </dgm:pt>
    <dgm:pt modelId="{E62CF6BA-5F93-456E-B9C1-67BB496E2E51}" type="pres">
      <dgm:prSet presAssocID="{1022DC58-5F1A-4A16-A939-D6B53175E338}"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iefcase"/>
        </a:ext>
      </dgm:extLst>
    </dgm:pt>
    <dgm:pt modelId="{375197C8-07A2-433E-9DB0-39FA790FE78F}" type="pres">
      <dgm:prSet presAssocID="{1022DC58-5F1A-4A16-A939-D6B53175E338}" presName="spaceRect" presStyleCnt="0"/>
      <dgm:spPr/>
    </dgm:pt>
    <dgm:pt modelId="{FAAFEE1B-4325-4CD8-A964-67D1B6A91B34}" type="pres">
      <dgm:prSet presAssocID="{1022DC58-5F1A-4A16-A939-D6B53175E338}" presName="parTx" presStyleLbl="revTx" presStyleIdx="1" presStyleCnt="4">
        <dgm:presLayoutVars>
          <dgm:chMax val="0"/>
          <dgm:chPref val="0"/>
        </dgm:presLayoutVars>
      </dgm:prSet>
      <dgm:spPr/>
    </dgm:pt>
    <dgm:pt modelId="{ED0589D1-DE61-4777-8365-49755C581453}" type="pres">
      <dgm:prSet presAssocID="{65CEFA84-C59A-483F-A323-E080DD1E0F4B}" presName="sibTrans" presStyleCnt="0"/>
      <dgm:spPr/>
    </dgm:pt>
    <dgm:pt modelId="{F160C074-4BE7-4406-9185-D7E2EEDC48DE}" type="pres">
      <dgm:prSet presAssocID="{F83801C1-5E74-4F49-A95B-CAC155342E3A}" presName="compNode" presStyleCnt="0"/>
      <dgm:spPr/>
    </dgm:pt>
    <dgm:pt modelId="{97BB03EA-3D66-4C11-AB39-5990B108DD21}" type="pres">
      <dgm:prSet presAssocID="{F83801C1-5E74-4F49-A95B-CAC155342E3A}" presName="bgRect" presStyleLbl="bgShp" presStyleIdx="2" presStyleCnt="4"/>
      <dgm:spPr/>
    </dgm:pt>
    <dgm:pt modelId="{C5AF4F27-BAAB-4978-BEC0-6E265D557C4B}" type="pres">
      <dgm:prSet presAssocID="{F83801C1-5E74-4F49-A95B-CAC155342E3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ycle with People"/>
        </a:ext>
      </dgm:extLst>
    </dgm:pt>
    <dgm:pt modelId="{695574C7-5079-4818-886E-C273B7D471CC}" type="pres">
      <dgm:prSet presAssocID="{F83801C1-5E74-4F49-A95B-CAC155342E3A}" presName="spaceRect" presStyleCnt="0"/>
      <dgm:spPr/>
    </dgm:pt>
    <dgm:pt modelId="{8FFBDD45-F054-4731-95F8-0E84578AFE0B}" type="pres">
      <dgm:prSet presAssocID="{F83801C1-5E74-4F49-A95B-CAC155342E3A}" presName="parTx" presStyleLbl="revTx" presStyleIdx="2" presStyleCnt="4">
        <dgm:presLayoutVars>
          <dgm:chMax val="0"/>
          <dgm:chPref val="0"/>
        </dgm:presLayoutVars>
      </dgm:prSet>
      <dgm:spPr/>
    </dgm:pt>
    <dgm:pt modelId="{F7A7418E-7C70-4CBC-A89D-99E873CF3C85}" type="pres">
      <dgm:prSet presAssocID="{9AA731BE-0CC4-4AE8-A25F-7A53AF8FA39D}" presName="sibTrans" presStyleCnt="0"/>
      <dgm:spPr/>
    </dgm:pt>
    <dgm:pt modelId="{65DA887C-939E-48B6-886D-F73A56991F31}" type="pres">
      <dgm:prSet presAssocID="{29858539-13A4-479E-8075-CB8B82169C23}" presName="compNode" presStyleCnt="0"/>
      <dgm:spPr/>
    </dgm:pt>
    <dgm:pt modelId="{92BCEE5B-4677-459E-A15B-67541D969EDA}" type="pres">
      <dgm:prSet presAssocID="{29858539-13A4-479E-8075-CB8B82169C23}" presName="bgRect" presStyleLbl="bgShp" presStyleIdx="3" presStyleCnt="4"/>
      <dgm:spPr/>
    </dgm:pt>
    <dgm:pt modelId="{8799E2C6-0D29-4C04-AEE7-7EE565AF7829}" type="pres">
      <dgm:prSet presAssocID="{29858539-13A4-479E-8075-CB8B82169C23}"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Welder"/>
        </a:ext>
      </dgm:extLst>
    </dgm:pt>
    <dgm:pt modelId="{1778A07D-7FCA-4F78-8C28-0D80874CF6E1}" type="pres">
      <dgm:prSet presAssocID="{29858539-13A4-479E-8075-CB8B82169C23}" presName="spaceRect" presStyleCnt="0"/>
      <dgm:spPr/>
    </dgm:pt>
    <dgm:pt modelId="{3E56EB57-C9A7-4CC0-AA4C-3C831DAC58B6}" type="pres">
      <dgm:prSet presAssocID="{29858539-13A4-479E-8075-CB8B82169C23}" presName="parTx" presStyleLbl="revTx" presStyleIdx="3" presStyleCnt="4">
        <dgm:presLayoutVars>
          <dgm:chMax val="0"/>
          <dgm:chPref val="0"/>
        </dgm:presLayoutVars>
      </dgm:prSet>
      <dgm:spPr/>
    </dgm:pt>
  </dgm:ptLst>
  <dgm:cxnLst>
    <dgm:cxn modelId="{2FE05607-34C2-4BE3-9EB5-2D66B45CFEDF}" srcId="{1547FC10-C1EA-4621-B6FD-DD0232D0E73E}" destId="{702A4F5A-44F4-45C4-AC8E-9DC0E707A0AF}" srcOrd="0" destOrd="0" parTransId="{1FCB8B4A-AB1F-46FC-86B5-D68C47CE62FD}" sibTransId="{63B6AF66-B402-4DE1-8C5C-AE803D71A566}"/>
    <dgm:cxn modelId="{816D832C-A554-4F24-8620-72BE0C2ADEF9}" srcId="{1547FC10-C1EA-4621-B6FD-DD0232D0E73E}" destId="{29858539-13A4-479E-8075-CB8B82169C23}" srcOrd="3" destOrd="0" parTransId="{31733A08-2CA5-41C1-A337-62FAF0DF1B2E}" sibTransId="{947E1A47-F002-41E7-8A49-6307FC371962}"/>
    <dgm:cxn modelId="{B7ABE339-DDFF-4264-9698-A4097947AEB4}" srcId="{1547FC10-C1EA-4621-B6FD-DD0232D0E73E}" destId="{F83801C1-5E74-4F49-A95B-CAC155342E3A}" srcOrd="2" destOrd="0" parTransId="{A4F472FD-6F91-4C45-B946-3BE326443341}" sibTransId="{9AA731BE-0CC4-4AE8-A25F-7A53AF8FA39D}"/>
    <dgm:cxn modelId="{E824E862-8B35-4BE8-B757-D7938846E03F}" type="presOf" srcId="{702A4F5A-44F4-45C4-AC8E-9DC0E707A0AF}" destId="{A1D20A7A-67D2-4E72-A15B-0CAA9933D92D}" srcOrd="0" destOrd="0" presId="urn:microsoft.com/office/officeart/2018/2/layout/IconVerticalSolidList"/>
    <dgm:cxn modelId="{608FD16B-0F71-4E16-AFC4-BD109803F24D}" type="presOf" srcId="{1547FC10-C1EA-4621-B6FD-DD0232D0E73E}" destId="{30C8BB01-726C-478E-A0F6-678DE84DBBB0}" srcOrd="0" destOrd="0" presId="urn:microsoft.com/office/officeart/2018/2/layout/IconVerticalSolidList"/>
    <dgm:cxn modelId="{52D71059-DE4A-4855-856F-2788EFDA63A6}" type="presOf" srcId="{29858539-13A4-479E-8075-CB8B82169C23}" destId="{3E56EB57-C9A7-4CC0-AA4C-3C831DAC58B6}" srcOrd="0" destOrd="0" presId="urn:microsoft.com/office/officeart/2018/2/layout/IconVerticalSolidList"/>
    <dgm:cxn modelId="{C2141585-EC21-4309-8E6F-E6F1D7BF8FAC}" type="presOf" srcId="{1022DC58-5F1A-4A16-A939-D6B53175E338}" destId="{FAAFEE1B-4325-4CD8-A964-67D1B6A91B34}" srcOrd="0" destOrd="0" presId="urn:microsoft.com/office/officeart/2018/2/layout/IconVerticalSolidList"/>
    <dgm:cxn modelId="{339270A8-BB8E-4804-B2EB-DBACDF89CCE6}" srcId="{1547FC10-C1EA-4621-B6FD-DD0232D0E73E}" destId="{1022DC58-5F1A-4A16-A939-D6B53175E338}" srcOrd="1" destOrd="0" parTransId="{A92ABFDE-9FAD-479E-B804-3E3045024FB6}" sibTransId="{65CEFA84-C59A-483F-A323-E080DD1E0F4B}"/>
    <dgm:cxn modelId="{686BBCBB-1D23-47D9-B5B5-3771B42143DC}" type="presOf" srcId="{F83801C1-5E74-4F49-A95B-CAC155342E3A}" destId="{8FFBDD45-F054-4731-95F8-0E84578AFE0B}" srcOrd="0" destOrd="0" presId="urn:microsoft.com/office/officeart/2018/2/layout/IconVerticalSolidList"/>
    <dgm:cxn modelId="{40EB4DD4-E1C0-4600-93C9-D0641C14A805}" type="presParOf" srcId="{30C8BB01-726C-478E-A0F6-678DE84DBBB0}" destId="{A59565EA-5F64-45FC-BDD2-03C32234A585}" srcOrd="0" destOrd="0" presId="urn:microsoft.com/office/officeart/2018/2/layout/IconVerticalSolidList"/>
    <dgm:cxn modelId="{20C55316-DC71-4339-8781-8298222F6A5D}" type="presParOf" srcId="{A59565EA-5F64-45FC-BDD2-03C32234A585}" destId="{5B36CCD1-F0E2-441A-9B09-7E24B747BCA0}" srcOrd="0" destOrd="0" presId="urn:microsoft.com/office/officeart/2018/2/layout/IconVerticalSolidList"/>
    <dgm:cxn modelId="{3E11C69B-D49F-45F2-AF37-6B5C74109824}" type="presParOf" srcId="{A59565EA-5F64-45FC-BDD2-03C32234A585}" destId="{82205573-5D5F-4B0E-9A7A-D5538C2210EF}" srcOrd="1" destOrd="0" presId="urn:microsoft.com/office/officeart/2018/2/layout/IconVerticalSolidList"/>
    <dgm:cxn modelId="{02CC9736-D0F7-43F9-B7DC-00F2908A7C48}" type="presParOf" srcId="{A59565EA-5F64-45FC-BDD2-03C32234A585}" destId="{AE43812A-D487-4190-8C62-B8BC304E3B9C}" srcOrd="2" destOrd="0" presId="urn:microsoft.com/office/officeart/2018/2/layout/IconVerticalSolidList"/>
    <dgm:cxn modelId="{DFA59F84-048E-4957-8922-EEEE9DC3C917}" type="presParOf" srcId="{A59565EA-5F64-45FC-BDD2-03C32234A585}" destId="{A1D20A7A-67D2-4E72-A15B-0CAA9933D92D}" srcOrd="3" destOrd="0" presId="urn:microsoft.com/office/officeart/2018/2/layout/IconVerticalSolidList"/>
    <dgm:cxn modelId="{2C38CFBD-B935-4CBA-BF9C-843585DB86F9}" type="presParOf" srcId="{30C8BB01-726C-478E-A0F6-678DE84DBBB0}" destId="{71F10376-8201-405A-8718-3E0C2E14B52A}" srcOrd="1" destOrd="0" presId="urn:microsoft.com/office/officeart/2018/2/layout/IconVerticalSolidList"/>
    <dgm:cxn modelId="{70D41F98-BE21-4FA0-95C3-6EC5B4A80A61}" type="presParOf" srcId="{30C8BB01-726C-478E-A0F6-678DE84DBBB0}" destId="{68D0EC97-4678-41D8-BE8D-6096C833E47E}" srcOrd="2" destOrd="0" presId="urn:microsoft.com/office/officeart/2018/2/layout/IconVerticalSolidList"/>
    <dgm:cxn modelId="{3EF490B0-86E0-40F9-B94F-ABAFDC05F6A4}" type="presParOf" srcId="{68D0EC97-4678-41D8-BE8D-6096C833E47E}" destId="{6CBD6578-2D0F-4EE7-814F-CA827010703C}" srcOrd="0" destOrd="0" presId="urn:microsoft.com/office/officeart/2018/2/layout/IconVerticalSolidList"/>
    <dgm:cxn modelId="{379E2922-B7C8-4172-83FA-4F2969977228}" type="presParOf" srcId="{68D0EC97-4678-41D8-BE8D-6096C833E47E}" destId="{E62CF6BA-5F93-456E-B9C1-67BB496E2E51}" srcOrd="1" destOrd="0" presId="urn:microsoft.com/office/officeart/2018/2/layout/IconVerticalSolidList"/>
    <dgm:cxn modelId="{23F35235-BE82-45E8-A885-081A30E1A11F}" type="presParOf" srcId="{68D0EC97-4678-41D8-BE8D-6096C833E47E}" destId="{375197C8-07A2-433E-9DB0-39FA790FE78F}" srcOrd="2" destOrd="0" presId="urn:microsoft.com/office/officeart/2018/2/layout/IconVerticalSolidList"/>
    <dgm:cxn modelId="{0592162A-A783-4996-8EAF-7CAF4E324BD8}" type="presParOf" srcId="{68D0EC97-4678-41D8-BE8D-6096C833E47E}" destId="{FAAFEE1B-4325-4CD8-A964-67D1B6A91B34}" srcOrd="3" destOrd="0" presId="urn:microsoft.com/office/officeart/2018/2/layout/IconVerticalSolidList"/>
    <dgm:cxn modelId="{C9DAF58D-A603-48E5-BC19-A01C12369AF4}" type="presParOf" srcId="{30C8BB01-726C-478E-A0F6-678DE84DBBB0}" destId="{ED0589D1-DE61-4777-8365-49755C581453}" srcOrd="3" destOrd="0" presId="urn:microsoft.com/office/officeart/2018/2/layout/IconVerticalSolidList"/>
    <dgm:cxn modelId="{78915077-16DC-4B01-8F28-3495D1C788E3}" type="presParOf" srcId="{30C8BB01-726C-478E-A0F6-678DE84DBBB0}" destId="{F160C074-4BE7-4406-9185-D7E2EEDC48DE}" srcOrd="4" destOrd="0" presId="urn:microsoft.com/office/officeart/2018/2/layout/IconVerticalSolidList"/>
    <dgm:cxn modelId="{411526E6-D3EA-48D0-95FC-801A19911354}" type="presParOf" srcId="{F160C074-4BE7-4406-9185-D7E2EEDC48DE}" destId="{97BB03EA-3D66-4C11-AB39-5990B108DD21}" srcOrd="0" destOrd="0" presId="urn:microsoft.com/office/officeart/2018/2/layout/IconVerticalSolidList"/>
    <dgm:cxn modelId="{DA0C1BF3-C810-4A3C-92C4-99E73CFF576E}" type="presParOf" srcId="{F160C074-4BE7-4406-9185-D7E2EEDC48DE}" destId="{C5AF4F27-BAAB-4978-BEC0-6E265D557C4B}" srcOrd="1" destOrd="0" presId="urn:microsoft.com/office/officeart/2018/2/layout/IconVerticalSolidList"/>
    <dgm:cxn modelId="{D16A012E-490A-4392-9A92-A6A60932F62D}" type="presParOf" srcId="{F160C074-4BE7-4406-9185-D7E2EEDC48DE}" destId="{695574C7-5079-4818-886E-C273B7D471CC}" srcOrd="2" destOrd="0" presId="urn:microsoft.com/office/officeart/2018/2/layout/IconVerticalSolidList"/>
    <dgm:cxn modelId="{10F3665A-2C83-472B-A204-FF72142A66CF}" type="presParOf" srcId="{F160C074-4BE7-4406-9185-D7E2EEDC48DE}" destId="{8FFBDD45-F054-4731-95F8-0E84578AFE0B}" srcOrd="3" destOrd="0" presId="urn:microsoft.com/office/officeart/2018/2/layout/IconVerticalSolidList"/>
    <dgm:cxn modelId="{B9AB7E00-D69D-4CF1-9C56-4ECC3D537BEB}" type="presParOf" srcId="{30C8BB01-726C-478E-A0F6-678DE84DBBB0}" destId="{F7A7418E-7C70-4CBC-A89D-99E873CF3C85}" srcOrd="5" destOrd="0" presId="urn:microsoft.com/office/officeart/2018/2/layout/IconVerticalSolidList"/>
    <dgm:cxn modelId="{5A76D493-459D-4F81-9AB1-AADDCDEB3BCE}" type="presParOf" srcId="{30C8BB01-726C-478E-A0F6-678DE84DBBB0}" destId="{65DA887C-939E-48B6-886D-F73A56991F31}" srcOrd="6" destOrd="0" presId="urn:microsoft.com/office/officeart/2018/2/layout/IconVerticalSolidList"/>
    <dgm:cxn modelId="{264F3C8F-04B2-44DE-8DA1-325FACC143D6}" type="presParOf" srcId="{65DA887C-939E-48B6-886D-F73A56991F31}" destId="{92BCEE5B-4677-459E-A15B-67541D969EDA}" srcOrd="0" destOrd="0" presId="urn:microsoft.com/office/officeart/2018/2/layout/IconVerticalSolidList"/>
    <dgm:cxn modelId="{A87A6EAF-55B0-4349-9171-77A180AF2F99}" type="presParOf" srcId="{65DA887C-939E-48B6-886D-F73A56991F31}" destId="{8799E2C6-0D29-4C04-AEE7-7EE565AF7829}" srcOrd="1" destOrd="0" presId="urn:microsoft.com/office/officeart/2018/2/layout/IconVerticalSolidList"/>
    <dgm:cxn modelId="{0768664E-E5BC-431C-8636-47C1EB753425}" type="presParOf" srcId="{65DA887C-939E-48B6-886D-F73A56991F31}" destId="{1778A07D-7FCA-4F78-8C28-0D80874CF6E1}" srcOrd="2" destOrd="0" presId="urn:microsoft.com/office/officeart/2018/2/layout/IconVerticalSolidList"/>
    <dgm:cxn modelId="{9DC28786-9354-4691-9EDB-C2DFD963C208}" type="presParOf" srcId="{65DA887C-939E-48B6-886D-F73A56991F31}" destId="{3E56EB57-C9A7-4CC0-AA4C-3C831DAC58B6}"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6DD5C4-CE44-455B-9362-F235F6772EDC}"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BA85922F-992A-439F-AA37-444EC19A3185}">
      <dgm:prSet/>
      <dgm:spPr/>
      <dgm:t>
        <a:bodyPr/>
        <a:lstStyle/>
        <a:p>
          <a:r>
            <a:rPr lang="en-US"/>
            <a:t>Does your past experience set you up for success in this role? </a:t>
          </a:r>
        </a:p>
      </dgm:t>
    </dgm:pt>
    <dgm:pt modelId="{6026CB77-DFC8-4ACE-A6AD-A480D216BA37}" type="parTrans" cxnId="{5D29042F-C5AC-487A-BF06-60F49FB8D430}">
      <dgm:prSet/>
      <dgm:spPr/>
      <dgm:t>
        <a:bodyPr/>
        <a:lstStyle/>
        <a:p>
          <a:endParaRPr lang="en-US"/>
        </a:p>
      </dgm:t>
    </dgm:pt>
    <dgm:pt modelId="{E3E729F8-3531-4E71-BADF-CA126DB38C21}" type="sibTrans" cxnId="{5D29042F-C5AC-487A-BF06-60F49FB8D430}">
      <dgm:prSet/>
      <dgm:spPr/>
      <dgm:t>
        <a:bodyPr/>
        <a:lstStyle/>
        <a:p>
          <a:endParaRPr lang="en-US"/>
        </a:p>
      </dgm:t>
    </dgm:pt>
    <dgm:pt modelId="{6D68C2EB-56CF-454A-81A9-5EAA7E64672A}">
      <dgm:prSet/>
      <dgm:spPr/>
      <dgm:t>
        <a:bodyPr/>
        <a:lstStyle/>
        <a:p>
          <a:r>
            <a:rPr lang="en-US"/>
            <a:t>If you’ve been out of work for a while: Own It</a:t>
          </a:r>
        </a:p>
      </dgm:t>
    </dgm:pt>
    <dgm:pt modelId="{CEDF33EE-EEDE-4B6D-BC82-722328F7F8DC}" type="parTrans" cxnId="{57BE9B53-0DF7-4063-988E-92E42EB4AD09}">
      <dgm:prSet/>
      <dgm:spPr/>
      <dgm:t>
        <a:bodyPr/>
        <a:lstStyle/>
        <a:p>
          <a:endParaRPr lang="en-US"/>
        </a:p>
      </dgm:t>
    </dgm:pt>
    <dgm:pt modelId="{FCB65B06-A074-47C6-9921-EB7E1B6BD179}" type="sibTrans" cxnId="{57BE9B53-0DF7-4063-988E-92E42EB4AD09}">
      <dgm:prSet/>
      <dgm:spPr/>
      <dgm:t>
        <a:bodyPr/>
        <a:lstStyle/>
        <a:p>
          <a:endParaRPr lang="en-US"/>
        </a:p>
      </dgm:t>
    </dgm:pt>
    <dgm:pt modelId="{2007C766-3FB3-4108-BAE8-19BB257048C3}">
      <dgm:prSet/>
      <dgm:spPr/>
      <dgm:t>
        <a:bodyPr/>
        <a:lstStyle/>
        <a:p>
          <a:r>
            <a:rPr lang="en-US"/>
            <a:t>Don’t hide your time off raising a family. Depending on how long you were out of work for, you likely acquired many transferable skills that can be used in the workplace. </a:t>
          </a:r>
        </a:p>
      </dgm:t>
    </dgm:pt>
    <dgm:pt modelId="{E3BFC8DF-878D-4275-B3A2-40770B19BF99}" type="parTrans" cxnId="{F479B42D-FFE3-42EC-904D-DD08AB4E2A83}">
      <dgm:prSet/>
      <dgm:spPr/>
      <dgm:t>
        <a:bodyPr/>
        <a:lstStyle/>
        <a:p>
          <a:endParaRPr lang="en-US"/>
        </a:p>
      </dgm:t>
    </dgm:pt>
    <dgm:pt modelId="{759831E9-D1E8-4C26-9199-CF85AF534AD5}" type="sibTrans" cxnId="{F479B42D-FFE3-42EC-904D-DD08AB4E2A83}">
      <dgm:prSet/>
      <dgm:spPr/>
      <dgm:t>
        <a:bodyPr/>
        <a:lstStyle/>
        <a:p>
          <a:endParaRPr lang="en-US"/>
        </a:p>
      </dgm:t>
    </dgm:pt>
    <dgm:pt modelId="{C8CE17E0-8DF4-4B3A-9734-939C2864B9C0}">
      <dgm:prSet/>
      <dgm:spPr/>
      <dgm:t>
        <a:bodyPr/>
        <a:lstStyle/>
        <a:p>
          <a:r>
            <a:rPr lang="en-US"/>
            <a:t>Furthermore, mention any volunteer work, side projects, and freelance work you did while taking care of your family.</a:t>
          </a:r>
        </a:p>
      </dgm:t>
    </dgm:pt>
    <dgm:pt modelId="{C19F5E31-DA60-43EF-AF86-ABFEB10D14B3}" type="parTrans" cxnId="{1A3AAEF8-A120-4C5A-85A5-4CC62AE824CC}">
      <dgm:prSet/>
      <dgm:spPr/>
      <dgm:t>
        <a:bodyPr/>
        <a:lstStyle/>
        <a:p>
          <a:endParaRPr lang="en-US"/>
        </a:p>
      </dgm:t>
    </dgm:pt>
    <dgm:pt modelId="{798FE8C5-C79A-4702-A1B0-32D5DEBD2D0E}" type="sibTrans" cxnId="{1A3AAEF8-A120-4C5A-85A5-4CC62AE824CC}">
      <dgm:prSet/>
      <dgm:spPr/>
      <dgm:t>
        <a:bodyPr/>
        <a:lstStyle/>
        <a:p>
          <a:endParaRPr lang="en-US"/>
        </a:p>
      </dgm:t>
    </dgm:pt>
    <dgm:pt modelId="{2E8AFF29-2711-4D58-94DD-3936959DCD18}" type="pres">
      <dgm:prSet presAssocID="{2E6DD5C4-CE44-455B-9362-F235F6772EDC}" presName="root" presStyleCnt="0">
        <dgm:presLayoutVars>
          <dgm:dir/>
          <dgm:resizeHandles val="exact"/>
        </dgm:presLayoutVars>
      </dgm:prSet>
      <dgm:spPr/>
    </dgm:pt>
    <dgm:pt modelId="{76A9A77D-F162-4ACC-89B9-3D6192E8A2CB}" type="pres">
      <dgm:prSet presAssocID="{BA85922F-992A-439F-AA37-444EC19A3185}" presName="compNode" presStyleCnt="0"/>
      <dgm:spPr/>
    </dgm:pt>
    <dgm:pt modelId="{35007DA3-2B1C-4B11-8F78-0CCEABC5A1DA}" type="pres">
      <dgm:prSet presAssocID="{BA85922F-992A-439F-AA37-444EC19A3185}" presName="bgRect" presStyleLbl="bgShp" presStyleIdx="0" presStyleCnt="4"/>
      <dgm:spPr/>
    </dgm:pt>
    <dgm:pt modelId="{3A2E4DB4-A9C3-4A33-A064-70250B43C371}" type="pres">
      <dgm:prSet presAssocID="{BA85922F-992A-439F-AA37-444EC19A318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ycle with People"/>
        </a:ext>
      </dgm:extLst>
    </dgm:pt>
    <dgm:pt modelId="{49328D63-4B9A-421E-B5D5-236F79902543}" type="pres">
      <dgm:prSet presAssocID="{BA85922F-992A-439F-AA37-444EC19A3185}" presName="spaceRect" presStyleCnt="0"/>
      <dgm:spPr/>
    </dgm:pt>
    <dgm:pt modelId="{55F6E0B7-6E56-4A30-A4A8-5ADFB5FFAF21}" type="pres">
      <dgm:prSet presAssocID="{BA85922F-992A-439F-AA37-444EC19A3185}" presName="parTx" presStyleLbl="revTx" presStyleIdx="0" presStyleCnt="4">
        <dgm:presLayoutVars>
          <dgm:chMax val="0"/>
          <dgm:chPref val="0"/>
        </dgm:presLayoutVars>
      </dgm:prSet>
      <dgm:spPr/>
    </dgm:pt>
    <dgm:pt modelId="{30A6BAA1-9FC3-4AA8-82F4-9D27897209D2}" type="pres">
      <dgm:prSet presAssocID="{E3E729F8-3531-4E71-BADF-CA126DB38C21}" presName="sibTrans" presStyleCnt="0"/>
      <dgm:spPr/>
    </dgm:pt>
    <dgm:pt modelId="{36F1F633-095F-4DA6-9C82-82441E478099}" type="pres">
      <dgm:prSet presAssocID="{6D68C2EB-56CF-454A-81A9-5EAA7E64672A}" presName="compNode" presStyleCnt="0"/>
      <dgm:spPr/>
    </dgm:pt>
    <dgm:pt modelId="{5D833596-4A2F-4A77-A5A9-70EC82D3890C}" type="pres">
      <dgm:prSet presAssocID="{6D68C2EB-56CF-454A-81A9-5EAA7E64672A}" presName="bgRect" presStyleLbl="bgShp" presStyleIdx="1" presStyleCnt="4"/>
      <dgm:spPr/>
    </dgm:pt>
    <dgm:pt modelId="{CA61A4B8-B15B-4AF5-BA5E-BFD9AA7DAF65}" type="pres">
      <dgm:prSet presAssocID="{6D68C2EB-56CF-454A-81A9-5EAA7E64672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oot"/>
        </a:ext>
      </dgm:extLst>
    </dgm:pt>
    <dgm:pt modelId="{57687327-7CF0-494D-A311-73D0BFF8FD6A}" type="pres">
      <dgm:prSet presAssocID="{6D68C2EB-56CF-454A-81A9-5EAA7E64672A}" presName="spaceRect" presStyleCnt="0"/>
      <dgm:spPr/>
    </dgm:pt>
    <dgm:pt modelId="{7E21D883-C467-49DF-9878-64C90EBD1566}" type="pres">
      <dgm:prSet presAssocID="{6D68C2EB-56CF-454A-81A9-5EAA7E64672A}" presName="parTx" presStyleLbl="revTx" presStyleIdx="1" presStyleCnt="4">
        <dgm:presLayoutVars>
          <dgm:chMax val="0"/>
          <dgm:chPref val="0"/>
        </dgm:presLayoutVars>
      </dgm:prSet>
      <dgm:spPr/>
    </dgm:pt>
    <dgm:pt modelId="{5059EA25-74CB-46E3-B014-27AA4282B693}" type="pres">
      <dgm:prSet presAssocID="{FCB65B06-A074-47C6-9921-EB7E1B6BD179}" presName="sibTrans" presStyleCnt="0"/>
      <dgm:spPr/>
    </dgm:pt>
    <dgm:pt modelId="{A0CD3686-AD36-4563-8313-F4381F7CAA43}" type="pres">
      <dgm:prSet presAssocID="{2007C766-3FB3-4108-BAE8-19BB257048C3}" presName="compNode" presStyleCnt="0"/>
      <dgm:spPr/>
    </dgm:pt>
    <dgm:pt modelId="{EE37DC04-FCDF-403A-9104-D4D3B65724E6}" type="pres">
      <dgm:prSet presAssocID="{2007C766-3FB3-4108-BAE8-19BB257048C3}" presName="bgRect" presStyleLbl="bgShp" presStyleIdx="2" presStyleCnt="4"/>
      <dgm:spPr/>
    </dgm:pt>
    <dgm:pt modelId="{1CA9ACE4-7029-4422-84BF-44BFCDB24106}" type="pres">
      <dgm:prSet presAssocID="{2007C766-3FB3-4108-BAE8-19BB257048C3}"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arent and Child"/>
        </a:ext>
      </dgm:extLst>
    </dgm:pt>
    <dgm:pt modelId="{E3B8365F-F8AD-4261-B051-AD69EC7664EF}" type="pres">
      <dgm:prSet presAssocID="{2007C766-3FB3-4108-BAE8-19BB257048C3}" presName="spaceRect" presStyleCnt="0"/>
      <dgm:spPr/>
    </dgm:pt>
    <dgm:pt modelId="{0CCB7DA9-587C-4277-BE8D-0A83A6FC84C6}" type="pres">
      <dgm:prSet presAssocID="{2007C766-3FB3-4108-BAE8-19BB257048C3}" presName="parTx" presStyleLbl="revTx" presStyleIdx="2" presStyleCnt="4">
        <dgm:presLayoutVars>
          <dgm:chMax val="0"/>
          <dgm:chPref val="0"/>
        </dgm:presLayoutVars>
      </dgm:prSet>
      <dgm:spPr/>
    </dgm:pt>
    <dgm:pt modelId="{7952717B-B5C1-410C-80E7-A7BE2AFE7009}" type="pres">
      <dgm:prSet presAssocID="{759831E9-D1E8-4C26-9199-CF85AF534AD5}" presName="sibTrans" presStyleCnt="0"/>
      <dgm:spPr/>
    </dgm:pt>
    <dgm:pt modelId="{EF2B7F4B-567D-4C6B-9E6C-F4DB4F2A2590}" type="pres">
      <dgm:prSet presAssocID="{C8CE17E0-8DF4-4B3A-9734-939C2864B9C0}" presName="compNode" presStyleCnt="0"/>
      <dgm:spPr/>
    </dgm:pt>
    <dgm:pt modelId="{FC77809E-8719-41EB-B019-36E886A109BB}" type="pres">
      <dgm:prSet presAssocID="{C8CE17E0-8DF4-4B3A-9734-939C2864B9C0}" presName="bgRect" presStyleLbl="bgShp" presStyleIdx="3" presStyleCnt="4"/>
      <dgm:spPr/>
    </dgm:pt>
    <dgm:pt modelId="{D42B2DAD-A9FE-43F0-A051-38A66C103428}" type="pres">
      <dgm:prSet presAssocID="{C8CE17E0-8DF4-4B3A-9734-939C2864B9C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riefcase"/>
        </a:ext>
      </dgm:extLst>
    </dgm:pt>
    <dgm:pt modelId="{3D901695-39D2-4A86-BC5F-5C71B49A5BDA}" type="pres">
      <dgm:prSet presAssocID="{C8CE17E0-8DF4-4B3A-9734-939C2864B9C0}" presName="spaceRect" presStyleCnt="0"/>
      <dgm:spPr/>
    </dgm:pt>
    <dgm:pt modelId="{65B61AFF-D68A-43E3-89E7-3389DC67526C}" type="pres">
      <dgm:prSet presAssocID="{C8CE17E0-8DF4-4B3A-9734-939C2864B9C0}" presName="parTx" presStyleLbl="revTx" presStyleIdx="3" presStyleCnt="4">
        <dgm:presLayoutVars>
          <dgm:chMax val="0"/>
          <dgm:chPref val="0"/>
        </dgm:presLayoutVars>
      </dgm:prSet>
      <dgm:spPr/>
    </dgm:pt>
  </dgm:ptLst>
  <dgm:cxnLst>
    <dgm:cxn modelId="{4EB3232B-7F38-40AB-A280-51C270DF4DAB}" type="presOf" srcId="{BA85922F-992A-439F-AA37-444EC19A3185}" destId="{55F6E0B7-6E56-4A30-A4A8-5ADFB5FFAF21}" srcOrd="0" destOrd="0" presId="urn:microsoft.com/office/officeart/2018/2/layout/IconVerticalSolidList"/>
    <dgm:cxn modelId="{F479B42D-FFE3-42EC-904D-DD08AB4E2A83}" srcId="{2E6DD5C4-CE44-455B-9362-F235F6772EDC}" destId="{2007C766-3FB3-4108-BAE8-19BB257048C3}" srcOrd="2" destOrd="0" parTransId="{E3BFC8DF-878D-4275-B3A2-40770B19BF99}" sibTransId="{759831E9-D1E8-4C26-9199-CF85AF534AD5}"/>
    <dgm:cxn modelId="{5D29042F-C5AC-487A-BF06-60F49FB8D430}" srcId="{2E6DD5C4-CE44-455B-9362-F235F6772EDC}" destId="{BA85922F-992A-439F-AA37-444EC19A3185}" srcOrd="0" destOrd="0" parTransId="{6026CB77-DFC8-4ACE-A6AD-A480D216BA37}" sibTransId="{E3E729F8-3531-4E71-BADF-CA126DB38C21}"/>
    <dgm:cxn modelId="{57BE9B53-0DF7-4063-988E-92E42EB4AD09}" srcId="{2E6DD5C4-CE44-455B-9362-F235F6772EDC}" destId="{6D68C2EB-56CF-454A-81A9-5EAA7E64672A}" srcOrd="1" destOrd="0" parTransId="{CEDF33EE-EEDE-4B6D-BC82-722328F7F8DC}" sibTransId="{FCB65B06-A074-47C6-9921-EB7E1B6BD179}"/>
    <dgm:cxn modelId="{D5E44D8F-D401-45D8-9D41-27042DED2265}" type="presOf" srcId="{2E6DD5C4-CE44-455B-9362-F235F6772EDC}" destId="{2E8AFF29-2711-4D58-94DD-3936959DCD18}" srcOrd="0" destOrd="0" presId="urn:microsoft.com/office/officeart/2018/2/layout/IconVerticalSolidList"/>
    <dgm:cxn modelId="{427C3B99-D2A4-4591-A4C0-4F24E2F0A070}" type="presOf" srcId="{C8CE17E0-8DF4-4B3A-9734-939C2864B9C0}" destId="{65B61AFF-D68A-43E3-89E7-3389DC67526C}" srcOrd="0" destOrd="0" presId="urn:microsoft.com/office/officeart/2018/2/layout/IconVerticalSolidList"/>
    <dgm:cxn modelId="{C6D2ED9E-948D-441C-8F6C-F974F58ECBA9}" type="presOf" srcId="{2007C766-3FB3-4108-BAE8-19BB257048C3}" destId="{0CCB7DA9-587C-4277-BE8D-0A83A6FC84C6}" srcOrd="0" destOrd="0" presId="urn:microsoft.com/office/officeart/2018/2/layout/IconVerticalSolidList"/>
    <dgm:cxn modelId="{E28594BA-1778-4405-8CD1-35D909AC5AF7}" type="presOf" srcId="{6D68C2EB-56CF-454A-81A9-5EAA7E64672A}" destId="{7E21D883-C467-49DF-9878-64C90EBD1566}" srcOrd="0" destOrd="0" presId="urn:microsoft.com/office/officeart/2018/2/layout/IconVerticalSolidList"/>
    <dgm:cxn modelId="{1A3AAEF8-A120-4C5A-85A5-4CC62AE824CC}" srcId="{2E6DD5C4-CE44-455B-9362-F235F6772EDC}" destId="{C8CE17E0-8DF4-4B3A-9734-939C2864B9C0}" srcOrd="3" destOrd="0" parTransId="{C19F5E31-DA60-43EF-AF86-ABFEB10D14B3}" sibTransId="{798FE8C5-C79A-4702-A1B0-32D5DEBD2D0E}"/>
    <dgm:cxn modelId="{25D36C44-2944-4392-B6A9-B5E1D24042B3}" type="presParOf" srcId="{2E8AFF29-2711-4D58-94DD-3936959DCD18}" destId="{76A9A77D-F162-4ACC-89B9-3D6192E8A2CB}" srcOrd="0" destOrd="0" presId="urn:microsoft.com/office/officeart/2018/2/layout/IconVerticalSolidList"/>
    <dgm:cxn modelId="{CB0490B2-DB48-498F-A2CA-46605D9AEB8D}" type="presParOf" srcId="{76A9A77D-F162-4ACC-89B9-3D6192E8A2CB}" destId="{35007DA3-2B1C-4B11-8F78-0CCEABC5A1DA}" srcOrd="0" destOrd="0" presId="urn:microsoft.com/office/officeart/2018/2/layout/IconVerticalSolidList"/>
    <dgm:cxn modelId="{5ACE8F53-AF5A-4500-ADED-00FB6F373CD4}" type="presParOf" srcId="{76A9A77D-F162-4ACC-89B9-3D6192E8A2CB}" destId="{3A2E4DB4-A9C3-4A33-A064-70250B43C371}" srcOrd="1" destOrd="0" presId="urn:microsoft.com/office/officeart/2018/2/layout/IconVerticalSolidList"/>
    <dgm:cxn modelId="{99D19B39-71D1-4828-9140-2AC20AAD78C0}" type="presParOf" srcId="{76A9A77D-F162-4ACC-89B9-3D6192E8A2CB}" destId="{49328D63-4B9A-421E-B5D5-236F79902543}" srcOrd="2" destOrd="0" presId="urn:microsoft.com/office/officeart/2018/2/layout/IconVerticalSolidList"/>
    <dgm:cxn modelId="{B0A3CAD8-E450-41A0-B431-1072C9C838DC}" type="presParOf" srcId="{76A9A77D-F162-4ACC-89B9-3D6192E8A2CB}" destId="{55F6E0B7-6E56-4A30-A4A8-5ADFB5FFAF21}" srcOrd="3" destOrd="0" presId="urn:microsoft.com/office/officeart/2018/2/layout/IconVerticalSolidList"/>
    <dgm:cxn modelId="{8CC155BD-C37E-4CB6-A4D5-217BB0B8989A}" type="presParOf" srcId="{2E8AFF29-2711-4D58-94DD-3936959DCD18}" destId="{30A6BAA1-9FC3-4AA8-82F4-9D27897209D2}" srcOrd="1" destOrd="0" presId="urn:microsoft.com/office/officeart/2018/2/layout/IconVerticalSolidList"/>
    <dgm:cxn modelId="{B3A03E65-0C0F-4CEE-9988-E717EC7147EE}" type="presParOf" srcId="{2E8AFF29-2711-4D58-94DD-3936959DCD18}" destId="{36F1F633-095F-4DA6-9C82-82441E478099}" srcOrd="2" destOrd="0" presId="urn:microsoft.com/office/officeart/2018/2/layout/IconVerticalSolidList"/>
    <dgm:cxn modelId="{A4348F16-84C8-406B-8742-55AA828777CA}" type="presParOf" srcId="{36F1F633-095F-4DA6-9C82-82441E478099}" destId="{5D833596-4A2F-4A77-A5A9-70EC82D3890C}" srcOrd="0" destOrd="0" presId="urn:microsoft.com/office/officeart/2018/2/layout/IconVerticalSolidList"/>
    <dgm:cxn modelId="{1B8E5A25-D02D-476D-B3D3-DC229E483E2B}" type="presParOf" srcId="{36F1F633-095F-4DA6-9C82-82441E478099}" destId="{CA61A4B8-B15B-4AF5-BA5E-BFD9AA7DAF65}" srcOrd="1" destOrd="0" presId="urn:microsoft.com/office/officeart/2018/2/layout/IconVerticalSolidList"/>
    <dgm:cxn modelId="{870EAEA1-C911-4363-BB4A-876F877A1D1E}" type="presParOf" srcId="{36F1F633-095F-4DA6-9C82-82441E478099}" destId="{57687327-7CF0-494D-A311-73D0BFF8FD6A}" srcOrd="2" destOrd="0" presId="urn:microsoft.com/office/officeart/2018/2/layout/IconVerticalSolidList"/>
    <dgm:cxn modelId="{81DCEAC2-1EC9-43D5-8112-BE4ADB3D550B}" type="presParOf" srcId="{36F1F633-095F-4DA6-9C82-82441E478099}" destId="{7E21D883-C467-49DF-9878-64C90EBD1566}" srcOrd="3" destOrd="0" presId="urn:microsoft.com/office/officeart/2018/2/layout/IconVerticalSolidList"/>
    <dgm:cxn modelId="{B4BC4C20-2A0B-46B9-916D-ABCC2F95DA9F}" type="presParOf" srcId="{2E8AFF29-2711-4D58-94DD-3936959DCD18}" destId="{5059EA25-74CB-46E3-B014-27AA4282B693}" srcOrd="3" destOrd="0" presId="urn:microsoft.com/office/officeart/2018/2/layout/IconVerticalSolidList"/>
    <dgm:cxn modelId="{6BFD3696-6840-4182-9651-51CC3F26D7E6}" type="presParOf" srcId="{2E8AFF29-2711-4D58-94DD-3936959DCD18}" destId="{A0CD3686-AD36-4563-8313-F4381F7CAA43}" srcOrd="4" destOrd="0" presId="urn:microsoft.com/office/officeart/2018/2/layout/IconVerticalSolidList"/>
    <dgm:cxn modelId="{F8C4CFCA-63E2-4C4C-BFE2-CD44C05A9A2E}" type="presParOf" srcId="{A0CD3686-AD36-4563-8313-F4381F7CAA43}" destId="{EE37DC04-FCDF-403A-9104-D4D3B65724E6}" srcOrd="0" destOrd="0" presId="urn:microsoft.com/office/officeart/2018/2/layout/IconVerticalSolidList"/>
    <dgm:cxn modelId="{522671EC-1CB1-4649-B59F-113CD0765BD7}" type="presParOf" srcId="{A0CD3686-AD36-4563-8313-F4381F7CAA43}" destId="{1CA9ACE4-7029-4422-84BF-44BFCDB24106}" srcOrd="1" destOrd="0" presId="urn:microsoft.com/office/officeart/2018/2/layout/IconVerticalSolidList"/>
    <dgm:cxn modelId="{9B318FD6-3D62-4CD7-88DF-ABE52E8C8B70}" type="presParOf" srcId="{A0CD3686-AD36-4563-8313-F4381F7CAA43}" destId="{E3B8365F-F8AD-4261-B051-AD69EC7664EF}" srcOrd="2" destOrd="0" presId="urn:microsoft.com/office/officeart/2018/2/layout/IconVerticalSolidList"/>
    <dgm:cxn modelId="{3CFEEE64-38C5-4941-A6FB-3BA02FCBE5B2}" type="presParOf" srcId="{A0CD3686-AD36-4563-8313-F4381F7CAA43}" destId="{0CCB7DA9-587C-4277-BE8D-0A83A6FC84C6}" srcOrd="3" destOrd="0" presId="urn:microsoft.com/office/officeart/2018/2/layout/IconVerticalSolidList"/>
    <dgm:cxn modelId="{099B59CC-7E7A-42DE-848D-6457157EE7EB}" type="presParOf" srcId="{2E8AFF29-2711-4D58-94DD-3936959DCD18}" destId="{7952717B-B5C1-410C-80E7-A7BE2AFE7009}" srcOrd="5" destOrd="0" presId="urn:microsoft.com/office/officeart/2018/2/layout/IconVerticalSolidList"/>
    <dgm:cxn modelId="{DB05CD52-C000-42FB-8E80-A844721EF38E}" type="presParOf" srcId="{2E8AFF29-2711-4D58-94DD-3936959DCD18}" destId="{EF2B7F4B-567D-4C6B-9E6C-F4DB4F2A2590}" srcOrd="6" destOrd="0" presId="urn:microsoft.com/office/officeart/2018/2/layout/IconVerticalSolidList"/>
    <dgm:cxn modelId="{525A801C-0A3D-48CA-BFA0-0395625D04FA}" type="presParOf" srcId="{EF2B7F4B-567D-4C6B-9E6C-F4DB4F2A2590}" destId="{FC77809E-8719-41EB-B019-36E886A109BB}" srcOrd="0" destOrd="0" presId="urn:microsoft.com/office/officeart/2018/2/layout/IconVerticalSolidList"/>
    <dgm:cxn modelId="{8C6CC2D2-1A07-48B7-86B2-15DD6EDE5C43}" type="presParOf" srcId="{EF2B7F4B-567D-4C6B-9E6C-F4DB4F2A2590}" destId="{D42B2DAD-A9FE-43F0-A051-38A66C103428}" srcOrd="1" destOrd="0" presId="urn:microsoft.com/office/officeart/2018/2/layout/IconVerticalSolidList"/>
    <dgm:cxn modelId="{F6C081E3-4BB9-4B89-B28A-30142286980B}" type="presParOf" srcId="{EF2B7F4B-567D-4C6B-9E6C-F4DB4F2A2590}" destId="{3D901695-39D2-4A86-BC5F-5C71B49A5BDA}" srcOrd="2" destOrd="0" presId="urn:microsoft.com/office/officeart/2018/2/layout/IconVerticalSolidList"/>
    <dgm:cxn modelId="{4A5012B2-8FAC-4A62-B7C8-DD3E891E9CC9}" type="presParOf" srcId="{EF2B7F4B-567D-4C6B-9E6C-F4DB4F2A2590}" destId="{65B61AFF-D68A-43E3-89E7-3389DC67526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CCD117-FF96-4FE1-9671-14B7AE84F42F}" type="doc">
      <dgm:prSet loTypeId="urn:microsoft.com/office/officeart/2005/8/layout/vProcess5" loCatId="process" qsTypeId="urn:microsoft.com/office/officeart/2005/8/quickstyle/simple1" qsCatId="simple" csTypeId="urn:microsoft.com/office/officeart/2005/8/colors/colorful1" csCatId="colorful"/>
      <dgm:spPr/>
      <dgm:t>
        <a:bodyPr/>
        <a:lstStyle/>
        <a:p>
          <a:endParaRPr lang="en-US"/>
        </a:p>
      </dgm:t>
    </dgm:pt>
    <dgm:pt modelId="{6F4B7937-B2C7-49A2-85BB-F99E111A10DB}">
      <dgm:prSet/>
      <dgm:spPr/>
      <dgm:t>
        <a:bodyPr/>
        <a:lstStyle/>
        <a:p>
          <a:r>
            <a:rPr lang="en-US"/>
            <a:t>Make note of your skills that relate to the role and think of how your experiences and abilities can contribute to the overall goals of the department and company</a:t>
          </a:r>
        </a:p>
      </dgm:t>
    </dgm:pt>
    <dgm:pt modelId="{C36E35E3-4466-4EB1-BB26-D80989782377}" type="parTrans" cxnId="{D17AE425-2A78-4357-869F-69FF68CCACE7}">
      <dgm:prSet/>
      <dgm:spPr/>
      <dgm:t>
        <a:bodyPr/>
        <a:lstStyle/>
        <a:p>
          <a:endParaRPr lang="en-US"/>
        </a:p>
      </dgm:t>
    </dgm:pt>
    <dgm:pt modelId="{9DC7447C-2D2E-43B0-BC0E-02F0014B9AB6}" type="sibTrans" cxnId="{D17AE425-2A78-4357-869F-69FF68CCACE7}">
      <dgm:prSet/>
      <dgm:spPr/>
      <dgm:t>
        <a:bodyPr/>
        <a:lstStyle/>
        <a:p>
          <a:endParaRPr lang="en-US"/>
        </a:p>
      </dgm:t>
    </dgm:pt>
    <dgm:pt modelId="{6CBEC162-1E1B-4FF4-94FD-7A55C005DE5A}">
      <dgm:prSet/>
      <dgm:spPr/>
      <dgm:t>
        <a:bodyPr/>
        <a:lstStyle/>
        <a:p>
          <a:r>
            <a:rPr lang="en-US"/>
            <a:t>Whatever accomplishments you have, don't be modest about sharing them during your interview</a:t>
          </a:r>
        </a:p>
      </dgm:t>
    </dgm:pt>
    <dgm:pt modelId="{D1FF0B2B-43F6-4B95-A3CD-B7E397E31A77}" type="parTrans" cxnId="{BC946379-6AAC-4451-B4F9-645B7567D0BA}">
      <dgm:prSet/>
      <dgm:spPr/>
      <dgm:t>
        <a:bodyPr/>
        <a:lstStyle/>
        <a:p>
          <a:endParaRPr lang="en-US"/>
        </a:p>
      </dgm:t>
    </dgm:pt>
    <dgm:pt modelId="{34D70AD2-6D23-473F-9351-D6AC48073715}" type="sibTrans" cxnId="{BC946379-6AAC-4451-B4F9-645B7567D0BA}">
      <dgm:prSet/>
      <dgm:spPr/>
      <dgm:t>
        <a:bodyPr/>
        <a:lstStyle/>
        <a:p>
          <a:endParaRPr lang="en-US"/>
        </a:p>
      </dgm:t>
    </dgm:pt>
    <dgm:pt modelId="{C7D946DD-6A6A-42E9-87C1-9009DBE93DC1}">
      <dgm:prSet/>
      <dgm:spPr/>
      <dgm:t>
        <a:bodyPr/>
        <a:lstStyle/>
        <a:p>
          <a:r>
            <a:rPr lang="en-US"/>
            <a:t>If you don’t know the answer to a certain question, it is perfectly acceptable to pause for a moment and simply state, “Let me think about that for a moment.”</a:t>
          </a:r>
        </a:p>
      </dgm:t>
    </dgm:pt>
    <dgm:pt modelId="{BABD46BF-A84F-4610-89E0-6DBFA54E933C}" type="parTrans" cxnId="{0F661400-DCEB-4EB4-832E-ECD22A9F7FCD}">
      <dgm:prSet/>
      <dgm:spPr/>
      <dgm:t>
        <a:bodyPr/>
        <a:lstStyle/>
        <a:p>
          <a:endParaRPr lang="en-US"/>
        </a:p>
      </dgm:t>
    </dgm:pt>
    <dgm:pt modelId="{49808073-AAD1-46CF-81AC-8CDFC394CE74}" type="sibTrans" cxnId="{0F661400-DCEB-4EB4-832E-ECD22A9F7FCD}">
      <dgm:prSet/>
      <dgm:spPr/>
      <dgm:t>
        <a:bodyPr/>
        <a:lstStyle/>
        <a:p>
          <a:endParaRPr lang="en-US"/>
        </a:p>
      </dgm:t>
    </dgm:pt>
    <dgm:pt modelId="{C0FE2663-287A-4B9C-990E-B8096804436E}" type="pres">
      <dgm:prSet presAssocID="{F6CCD117-FF96-4FE1-9671-14B7AE84F42F}" presName="outerComposite" presStyleCnt="0">
        <dgm:presLayoutVars>
          <dgm:chMax val="5"/>
          <dgm:dir/>
          <dgm:resizeHandles val="exact"/>
        </dgm:presLayoutVars>
      </dgm:prSet>
      <dgm:spPr/>
    </dgm:pt>
    <dgm:pt modelId="{0CA5BCC9-D6A2-43AD-8772-A497DBBF89F6}" type="pres">
      <dgm:prSet presAssocID="{F6CCD117-FF96-4FE1-9671-14B7AE84F42F}" presName="dummyMaxCanvas" presStyleCnt="0">
        <dgm:presLayoutVars/>
      </dgm:prSet>
      <dgm:spPr/>
    </dgm:pt>
    <dgm:pt modelId="{5C582DB6-29BC-4ECE-860B-1303ACE39C70}" type="pres">
      <dgm:prSet presAssocID="{F6CCD117-FF96-4FE1-9671-14B7AE84F42F}" presName="ThreeNodes_1" presStyleLbl="node1" presStyleIdx="0" presStyleCnt="3">
        <dgm:presLayoutVars>
          <dgm:bulletEnabled val="1"/>
        </dgm:presLayoutVars>
      </dgm:prSet>
      <dgm:spPr/>
    </dgm:pt>
    <dgm:pt modelId="{84DA83AA-59FF-4801-A15E-22C83B490B10}" type="pres">
      <dgm:prSet presAssocID="{F6CCD117-FF96-4FE1-9671-14B7AE84F42F}" presName="ThreeNodes_2" presStyleLbl="node1" presStyleIdx="1" presStyleCnt="3">
        <dgm:presLayoutVars>
          <dgm:bulletEnabled val="1"/>
        </dgm:presLayoutVars>
      </dgm:prSet>
      <dgm:spPr/>
    </dgm:pt>
    <dgm:pt modelId="{30582C27-F5B1-423F-A1AA-31008A2A25B5}" type="pres">
      <dgm:prSet presAssocID="{F6CCD117-FF96-4FE1-9671-14B7AE84F42F}" presName="ThreeNodes_3" presStyleLbl="node1" presStyleIdx="2" presStyleCnt="3">
        <dgm:presLayoutVars>
          <dgm:bulletEnabled val="1"/>
        </dgm:presLayoutVars>
      </dgm:prSet>
      <dgm:spPr/>
    </dgm:pt>
    <dgm:pt modelId="{5F40178C-388D-48DC-BF9A-2AA0C7FFEE86}" type="pres">
      <dgm:prSet presAssocID="{F6CCD117-FF96-4FE1-9671-14B7AE84F42F}" presName="ThreeConn_1-2" presStyleLbl="fgAccFollowNode1" presStyleIdx="0" presStyleCnt="2">
        <dgm:presLayoutVars>
          <dgm:bulletEnabled val="1"/>
        </dgm:presLayoutVars>
      </dgm:prSet>
      <dgm:spPr/>
    </dgm:pt>
    <dgm:pt modelId="{F1C12E7C-7AAE-4B0E-B63C-69DACEC3DB42}" type="pres">
      <dgm:prSet presAssocID="{F6CCD117-FF96-4FE1-9671-14B7AE84F42F}" presName="ThreeConn_2-3" presStyleLbl="fgAccFollowNode1" presStyleIdx="1" presStyleCnt="2">
        <dgm:presLayoutVars>
          <dgm:bulletEnabled val="1"/>
        </dgm:presLayoutVars>
      </dgm:prSet>
      <dgm:spPr/>
    </dgm:pt>
    <dgm:pt modelId="{C819ECB3-83B1-4C0C-9D04-D2C75D9E39EA}" type="pres">
      <dgm:prSet presAssocID="{F6CCD117-FF96-4FE1-9671-14B7AE84F42F}" presName="ThreeNodes_1_text" presStyleLbl="node1" presStyleIdx="2" presStyleCnt="3">
        <dgm:presLayoutVars>
          <dgm:bulletEnabled val="1"/>
        </dgm:presLayoutVars>
      </dgm:prSet>
      <dgm:spPr/>
    </dgm:pt>
    <dgm:pt modelId="{F0C41BE3-8B42-4F12-8F56-A05637E23E55}" type="pres">
      <dgm:prSet presAssocID="{F6CCD117-FF96-4FE1-9671-14B7AE84F42F}" presName="ThreeNodes_2_text" presStyleLbl="node1" presStyleIdx="2" presStyleCnt="3">
        <dgm:presLayoutVars>
          <dgm:bulletEnabled val="1"/>
        </dgm:presLayoutVars>
      </dgm:prSet>
      <dgm:spPr/>
    </dgm:pt>
    <dgm:pt modelId="{BE21E6BB-EEAF-4363-AA3E-B95350C3D8C2}" type="pres">
      <dgm:prSet presAssocID="{F6CCD117-FF96-4FE1-9671-14B7AE84F42F}" presName="ThreeNodes_3_text" presStyleLbl="node1" presStyleIdx="2" presStyleCnt="3">
        <dgm:presLayoutVars>
          <dgm:bulletEnabled val="1"/>
        </dgm:presLayoutVars>
      </dgm:prSet>
      <dgm:spPr/>
    </dgm:pt>
  </dgm:ptLst>
  <dgm:cxnLst>
    <dgm:cxn modelId="{0F661400-DCEB-4EB4-832E-ECD22A9F7FCD}" srcId="{F6CCD117-FF96-4FE1-9671-14B7AE84F42F}" destId="{C7D946DD-6A6A-42E9-87C1-9009DBE93DC1}" srcOrd="2" destOrd="0" parTransId="{BABD46BF-A84F-4610-89E0-6DBFA54E933C}" sibTransId="{49808073-AAD1-46CF-81AC-8CDFC394CE74}"/>
    <dgm:cxn modelId="{E25FEF08-A56E-4213-AEB5-59FBCCC89C50}" type="presOf" srcId="{F6CCD117-FF96-4FE1-9671-14B7AE84F42F}" destId="{C0FE2663-287A-4B9C-990E-B8096804436E}" srcOrd="0" destOrd="0" presId="urn:microsoft.com/office/officeart/2005/8/layout/vProcess5"/>
    <dgm:cxn modelId="{1AB1C10A-6207-45C5-B577-36FE796786F2}" type="presOf" srcId="{6F4B7937-B2C7-49A2-85BB-F99E111A10DB}" destId="{C819ECB3-83B1-4C0C-9D04-D2C75D9E39EA}" srcOrd="1" destOrd="0" presId="urn:microsoft.com/office/officeart/2005/8/layout/vProcess5"/>
    <dgm:cxn modelId="{F4C5AB12-8CF1-4214-BAC7-993ACB4E1AB6}" type="presOf" srcId="{C7D946DD-6A6A-42E9-87C1-9009DBE93DC1}" destId="{BE21E6BB-EEAF-4363-AA3E-B95350C3D8C2}" srcOrd="1" destOrd="0" presId="urn:microsoft.com/office/officeart/2005/8/layout/vProcess5"/>
    <dgm:cxn modelId="{BA243514-9CEB-44A5-B9F9-7AFFAEF558F5}" type="presOf" srcId="{6F4B7937-B2C7-49A2-85BB-F99E111A10DB}" destId="{5C582DB6-29BC-4ECE-860B-1303ACE39C70}" srcOrd="0" destOrd="0" presId="urn:microsoft.com/office/officeart/2005/8/layout/vProcess5"/>
    <dgm:cxn modelId="{D17AE425-2A78-4357-869F-69FF68CCACE7}" srcId="{F6CCD117-FF96-4FE1-9671-14B7AE84F42F}" destId="{6F4B7937-B2C7-49A2-85BB-F99E111A10DB}" srcOrd="0" destOrd="0" parTransId="{C36E35E3-4466-4EB1-BB26-D80989782377}" sibTransId="{9DC7447C-2D2E-43B0-BC0E-02F0014B9AB6}"/>
    <dgm:cxn modelId="{4990EF71-BB7E-4DD6-8E07-A052F8EA8682}" type="presOf" srcId="{6CBEC162-1E1B-4FF4-94FD-7A55C005DE5A}" destId="{F0C41BE3-8B42-4F12-8F56-A05637E23E55}" srcOrd="1" destOrd="0" presId="urn:microsoft.com/office/officeart/2005/8/layout/vProcess5"/>
    <dgm:cxn modelId="{BC946379-6AAC-4451-B4F9-645B7567D0BA}" srcId="{F6CCD117-FF96-4FE1-9671-14B7AE84F42F}" destId="{6CBEC162-1E1B-4FF4-94FD-7A55C005DE5A}" srcOrd="1" destOrd="0" parTransId="{D1FF0B2B-43F6-4B95-A3CD-B7E397E31A77}" sibTransId="{34D70AD2-6D23-473F-9351-D6AC48073715}"/>
    <dgm:cxn modelId="{20CCB88C-A9D6-4DAA-9EC3-8E34C75B85AC}" type="presOf" srcId="{6CBEC162-1E1B-4FF4-94FD-7A55C005DE5A}" destId="{84DA83AA-59FF-4801-A15E-22C83B490B10}" srcOrd="0" destOrd="0" presId="urn:microsoft.com/office/officeart/2005/8/layout/vProcess5"/>
    <dgm:cxn modelId="{DC2305A2-8F0A-401A-A318-62B5718E0534}" type="presOf" srcId="{34D70AD2-6D23-473F-9351-D6AC48073715}" destId="{F1C12E7C-7AAE-4B0E-B63C-69DACEC3DB42}" srcOrd="0" destOrd="0" presId="urn:microsoft.com/office/officeart/2005/8/layout/vProcess5"/>
    <dgm:cxn modelId="{D0CD3EB9-49BE-4244-85EE-21AB169B95B3}" type="presOf" srcId="{9DC7447C-2D2E-43B0-BC0E-02F0014B9AB6}" destId="{5F40178C-388D-48DC-BF9A-2AA0C7FFEE86}" srcOrd="0" destOrd="0" presId="urn:microsoft.com/office/officeart/2005/8/layout/vProcess5"/>
    <dgm:cxn modelId="{963BC7C0-9E8D-4557-B8C4-A872044C2561}" type="presOf" srcId="{C7D946DD-6A6A-42E9-87C1-9009DBE93DC1}" destId="{30582C27-F5B1-423F-A1AA-31008A2A25B5}" srcOrd="0" destOrd="0" presId="urn:microsoft.com/office/officeart/2005/8/layout/vProcess5"/>
    <dgm:cxn modelId="{ACC212BE-DA50-4683-BA61-DAA89164556A}" type="presParOf" srcId="{C0FE2663-287A-4B9C-990E-B8096804436E}" destId="{0CA5BCC9-D6A2-43AD-8772-A497DBBF89F6}" srcOrd="0" destOrd="0" presId="urn:microsoft.com/office/officeart/2005/8/layout/vProcess5"/>
    <dgm:cxn modelId="{D8466356-4F60-4B00-9689-046513E2D791}" type="presParOf" srcId="{C0FE2663-287A-4B9C-990E-B8096804436E}" destId="{5C582DB6-29BC-4ECE-860B-1303ACE39C70}" srcOrd="1" destOrd="0" presId="urn:microsoft.com/office/officeart/2005/8/layout/vProcess5"/>
    <dgm:cxn modelId="{3D7B94F7-1773-489C-A303-7E1E5FE25CB5}" type="presParOf" srcId="{C0FE2663-287A-4B9C-990E-B8096804436E}" destId="{84DA83AA-59FF-4801-A15E-22C83B490B10}" srcOrd="2" destOrd="0" presId="urn:microsoft.com/office/officeart/2005/8/layout/vProcess5"/>
    <dgm:cxn modelId="{B89642EE-0350-4C2C-8635-D422CD4B3F34}" type="presParOf" srcId="{C0FE2663-287A-4B9C-990E-B8096804436E}" destId="{30582C27-F5B1-423F-A1AA-31008A2A25B5}" srcOrd="3" destOrd="0" presId="urn:microsoft.com/office/officeart/2005/8/layout/vProcess5"/>
    <dgm:cxn modelId="{831B5E56-629F-41F2-8AD0-1FF2DD4B2CDD}" type="presParOf" srcId="{C0FE2663-287A-4B9C-990E-B8096804436E}" destId="{5F40178C-388D-48DC-BF9A-2AA0C7FFEE86}" srcOrd="4" destOrd="0" presId="urn:microsoft.com/office/officeart/2005/8/layout/vProcess5"/>
    <dgm:cxn modelId="{952C68F1-E39D-47A1-A44D-9E9C94C99F37}" type="presParOf" srcId="{C0FE2663-287A-4B9C-990E-B8096804436E}" destId="{F1C12E7C-7AAE-4B0E-B63C-69DACEC3DB42}" srcOrd="5" destOrd="0" presId="urn:microsoft.com/office/officeart/2005/8/layout/vProcess5"/>
    <dgm:cxn modelId="{47B7CC16-5832-48F4-8015-1A14AA0C569E}" type="presParOf" srcId="{C0FE2663-287A-4B9C-990E-B8096804436E}" destId="{C819ECB3-83B1-4C0C-9D04-D2C75D9E39EA}" srcOrd="6" destOrd="0" presId="urn:microsoft.com/office/officeart/2005/8/layout/vProcess5"/>
    <dgm:cxn modelId="{BAB5C257-756C-43D4-A3DD-50D77BE1A076}" type="presParOf" srcId="{C0FE2663-287A-4B9C-990E-B8096804436E}" destId="{F0C41BE3-8B42-4F12-8F56-A05637E23E55}" srcOrd="7" destOrd="0" presId="urn:microsoft.com/office/officeart/2005/8/layout/vProcess5"/>
    <dgm:cxn modelId="{EC7C8A17-A96C-4828-A44A-26CEF526D28E}" type="presParOf" srcId="{C0FE2663-287A-4B9C-990E-B8096804436E}" destId="{BE21E6BB-EEAF-4363-AA3E-B95350C3D8C2}"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9D54EAA-3A91-4576-932E-384A3958B2A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765D2E06-EE03-4F8C-B649-5276B9C6D72F}">
      <dgm:prSet/>
      <dgm:spPr/>
      <dgm:t>
        <a:bodyPr/>
        <a:lstStyle/>
        <a:p>
          <a:pPr>
            <a:lnSpc>
              <a:spcPct val="100000"/>
            </a:lnSpc>
          </a:pPr>
          <a:r>
            <a:rPr lang="en-US" b="1" dirty="0">
              <a:solidFill>
                <a:schemeClr val="bg2"/>
              </a:solidFill>
            </a:rPr>
            <a:t>In the first paragraph</a:t>
          </a:r>
          <a:r>
            <a:rPr lang="en-US" dirty="0">
              <a:solidFill>
                <a:schemeClr val="bg2"/>
              </a:solidFill>
            </a:rPr>
            <a:t>, mention the specific job title and thank your interviewer.</a:t>
          </a:r>
        </a:p>
      </dgm:t>
    </dgm:pt>
    <dgm:pt modelId="{77C60515-FB85-42FA-B76F-77F7EF8616EF}" type="parTrans" cxnId="{6151496F-EB1D-4498-B6E0-E137B5F386E7}">
      <dgm:prSet/>
      <dgm:spPr/>
      <dgm:t>
        <a:bodyPr/>
        <a:lstStyle/>
        <a:p>
          <a:endParaRPr lang="en-US"/>
        </a:p>
      </dgm:t>
    </dgm:pt>
    <dgm:pt modelId="{294FD029-4EAD-43FD-9DDA-E8A3A31C7C3B}" type="sibTrans" cxnId="{6151496F-EB1D-4498-B6E0-E137B5F386E7}">
      <dgm:prSet/>
      <dgm:spPr/>
      <dgm:t>
        <a:bodyPr/>
        <a:lstStyle/>
        <a:p>
          <a:endParaRPr lang="en-US"/>
        </a:p>
      </dgm:t>
    </dgm:pt>
    <dgm:pt modelId="{AA64A84F-A9C5-40F2-B6F8-E6D9D6AEA194}">
      <dgm:prSet/>
      <dgm:spPr/>
      <dgm:t>
        <a:bodyPr/>
        <a:lstStyle/>
        <a:p>
          <a:pPr>
            <a:lnSpc>
              <a:spcPct val="100000"/>
            </a:lnSpc>
          </a:pPr>
          <a:r>
            <a:rPr lang="en-US" b="1" dirty="0">
              <a:solidFill>
                <a:schemeClr val="bg2"/>
              </a:solidFill>
            </a:rPr>
            <a:t>In the second paragraph</a:t>
          </a:r>
          <a:r>
            <a:rPr lang="en-US" dirty="0">
              <a:solidFill>
                <a:schemeClr val="bg2"/>
              </a:solidFill>
            </a:rPr>
            <a:t>, note the company’s name as well as a conversation point and/or goal that seemed especially important to the person you spoke with. Connect that point to your experience and interests.</a:t>
          </a:r>
        </a:p>
      </dgm:t>
    </dgm:pt>
    <dgm:pt modelId="{CC26DD1B-668B-4585-9894-F05883B7613A}" type="parTrans" cxnId="{5A09D106-D020-4B3A-92AA-BED8F7A76A0D}">
      <dgm:prSet/>
      <dgm:spPr/>
      <dgm:t>
        <a:bodyPr/>
        <a:lstStyle/>
        <a:p>
          <a:endParaRPr lang="en-US"/>
        </a:p>
      </dgm:t>
    </dgm:pt>
    <dgm:pt modelId="{63C5D1D1-710A-4228-A30E-D73437D16ACF}" type="sibTrans" cxnId="{5A09D106-D020-4B3A-92AA-BED8F7A76A0D}">
      <dgm:prSet/>
      <dgm:spPr/>
      <dgm:t>
        <a:bodyPr/>
        <a:lstStyle/>
        <a:p>
          <a:endParaRPr lang="en-US"/>
        </a:p>
      </dgm:t>
    </dgm:pt>
    <dgm:pt modelId="{77DA5608-19D2-469D-B760-133A1C01342F}">
      <dgm:prSet/>
      <dgm:spPr/>
      <dgm:t>
        <a:bodyPr/>
        <a:lstStyle/>
        <a:p>
          <a:pPr>
            <a:lnSpc>
              <a:spcPct val="100000"/>
            </a:lnSpc>
          </a:pPr>
          <a:r>
            <a:rPr lang="en-US" b="1" dirty="0">
              <a:solidFill>
                <a:schemeClr val="bg2"/>
              </a:solidFill>
            </a:rPr>
            <a:t>In the final paragraph, </a:t>
          </a:r>
          <a:r>
            <a:rPr lang="en-US" dirty="0">
              <a:solidFill>
                <a:schemeClr val="bg2"/>
              </a:solidFill>
            </a:rPr>
            <a:t>invite them to ask you any additional questions and close by saying you’re looking forward to hearing back.</a:t>
          </a:r>
        </a:p>
      </dgm:t>
    </dgm:pt>
    <dgm:pt modelId="{7644D3CB-95ED-41BC-85DE-47C5BE0D49D8}" type="parTrans" cxnId="{713D9D5C-DD06-41E1-80E8-A7C33F936AA8}">
      <dgm:prSet/>
      <dgm:spPr/>
      <dgm:t>
        <a:bodyPr/>
        <a:lstStyle/>
        <a:p>
          <a:endParaRPr lang="en-US"/>
        </a:p>
      </dgm:t>
    </dgm:pt>
    <dgm:pt modelId="{6AE6733B-BA88-4B23-9B3A-C6A5D6911AE1}" type="sibTrans" cxnId="{713D9D5C-DD06-41E1-80E8-A7C33F936AA8}">
      <dgm:prSet/>
      <dgm:spPr/>
      <dgm:t>
        <a:bodyPr/>
        <a:lstStyle/>
        <a:p>
          <a:endParaRPr lang="en-US"/>
        </a:p>
      </dgm:t>
    </dgm:pt>
    <dgm:pt modelId="{2F76A884-1EA2-41C8-B998-93521F0155E0}" type="pres">
      <dgm:prSet presAssocID="{C9D54EAA-3A91-4576-932E-384A3958B2AA}" presName="root" presStyleCnt="0">
        <dgm:presLayoutVars>
          <dgm:dir/>
          <dgm:resizeHandles val="exact"/>
        </dgm:presLayoutVars>
      </dgm:prSet>
      <dgm:spPr/>
    </dgm:pt>
    <dgm:pt modelId="{02C2FA59-DB80-4644-82B7-D8BFF4316D0F}" type="pres">
      <dgm:prSet presAssocID="{765D2E06-EE03-4F8C-B649-5276B9C6D72F}" presName="compNode" presStyleCnt="0"/>
      <dgm:spPr/>
    </dgm:pt>
    <dgm:pt modelId="{A2F38F39-9AAD-4249-86ED-DB128D83D6EB}" type="pres">
      <dgm:prSet presAssocID="{765D2E06-EE03-4F8C-B649-5276B9C6D72F}" presName="bgRect" presStyleLbl="bgShp" presStyleIdx="0" presStyleCnt="3"/>
      <dgm:spPr/>
    </dgm:pt>
    <dgm:pt modelId="{9E8F6CEF-220D-45B3-93AF-C14F2943F51D}" type="pres">
      <dgm:prSet presAssocID="{765D2E06-EE03-4F8C-B649-5276B9C6D72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Quotes"/>
        </a:ext>
      </dgm:extLst>
    </dgm:pt>
    <dgm:pt modelId="{C361C04F-EFD2-4020-A5FA-8F532B3D39C7}" type="pres">
      <dgm:prSet presAssocID="{765D2E06-EE03-4F8C-B649-5276B9C6D72F}" presName="spaceRect" presStyleCnt="0"/>
      <dgm:spPr/>
    </dgm:pt>
    <dgm:pt modelId="{EDEFD3B1-E703-423E-9A2D-15B42EA19B36}" type="pres">
      <dgm:prSet presAssocID="{765D2E06-EE03-4F8C-B649-5276B9C6D72F}" presName="parTx" presStyleLbl="revTx" presStyleIdx="0" presStyleCnt="3">
        <dgm:presLayoutVars>
          <dgm:chMax val="0"/>
          <dgm:chPref val="0"/>
        </dgm:presLayoutVars>
      </dgm:prSet>
      <dgm:spPr/>
    </dgm:pt>
    <dgm:pt modelId="{7D26F007-ACBB-4D79-BA65-011BF92C746D}" type="pres">
      <dgm:prSet presAssocID="{294FD029-4EAD-43FD-9DDA-E8A3A31C7C3B}" presName="sibTrans" presStyleCnt="0"/>
      <dgm:spPr/>
    </dgm:pt>
    <dgm:pt modelId="{ECF95606-5ABC-4464-8B75-29B172EDAE02}" type="pres">
      <dgm:prSet presAssocID="{AA64A84F-A9C5-40F2-B6F8-E6D9D6AEA194}" presName="compNode" presStyleCnt="0"/>
      <dgm:spPr/>
    </dgm:pt>
    <dgm:pt modelId="{D8FA5A47-87FA-41A3-87F9-F00E2E20102D}" type="pres">
      <dgm:prSet presAssocID="{AA64A84F-A9C5-40F2-B6F8-E6D9D6AEA194}" presName="bgRect" presStyleLbl="bgShp" presStyleIdx="1" presStyleCnt="3"/>
      <dgm:spPr/>
    </dgm:pt>
    <dgm:pt modelId="{87A99AE0-2B8A-4F71-BE6A-C0F32168F5B7}" type="pres">
      <dgm:prSet presAssocID="{AA64A84F-A9C5-40F2-B6F8-E6D9D6AEA194}"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Pencil"/>
        </a:ext>
      </dgm:extLst>
    </dgm:pt>
    <dgm:pt modelId="{1AE2AAA8-A3A7-4719-9C12-2D4DA2FEA4E6}" type="pres">
      <dgm:prSet presAssocID="{AA64A84F-A9C5-40F2-B6F8-E6D9D6AEA194}" presName="spaceRect" presStyleCnt="0"/>
      <dgm:spPr/>
    </dgm:pt>
    <dgm:pt modelId="{9CE87E55-5BA3-4EAF-B772-CB2343AB9296}" type="pres">
      <dgm:prSet presAssocID="{AA64A84F-A9C5-40F2-B6F8-E6D9D6AEA194}" presName="parTx" presStyleLbl="revTx" presStyleIdx="1" presStyleCnt="3">
        <dgm:presLayoutVars>
          <dgm:chMax val="0"/>
          <dgm:chPref val="0"/>
        </dgm:presLayoutVars>
      </dgm:prSet>
      <dgm:spPr/>
    </dgm:pt>
    <dgm:pt modelId="{231A4214-15E2-4C76-90E3-8926D2694AA9}" type="pres">
      <dgm:prSet presAssocID="{63C5D1D1-710A-4228-A30E-D73437D16ACF}" presName="sibTrans" presStyleCnt="0"/>
      <dgm:spPr/>
    </dgm:pt>
    <dgm:pt modelId="{5ED02ACE-BE3E-43DA-9D2E-A6195E3901D3}" type="pres">
      <dgm:prSet presAssocID="{77DA5608-19D2-469D-B760-133A1C01342F}" presName="compNode" presStyleCnt="0"/>
      <dgm:spPr/>
    </dgm:pt>
    <dgm:pt modelId="{1CFC580A-7C36-4E28-930D-D3F45805C65B}" type="pres">
      <dgm:prSet presAssocID="{77DA5608-19D2-469D-B760-133A1C01342F}" presName="bgRect" presStyleLbl="bgShp" presStyleIdx="2" presStyleCnt="3"/>
      <dgm:spPr/>
    </dgm:pt>
    <dgm:pt modelId="{BEBB8C41-6CEC-4482-ABAD-C66726DE95E4}" type="pres">
      <dgm:prSet presAssocID="{77DA5608-19D2-469D-B760-133A1C01342F}"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Question mark"/>
        </a:ext>
      </dgm:extLst>
    </dgm:pt>
    <dgm:pt modelId="{AC27B6E5-3172-4397-880E-568816A9CD8A}" type="pres">
      <dgm:prSet presAssocID="{77DA5608-19D2-469D-B760-133A1C01342F}" presName="spaceRect" presStyleCnt="0"/>
      <dgm:spPr/>
    </dgm:pt>
    <dgm:pt modelId="{7259E827-1A1E-485C-9A28-497D6A51F29A}" type="pres">
      <dgm:prSet presAssocID="{77DA5608-19D2-469D-B760-133A1C01342F}" presName="parTx" presStyleLbl="revTx" presStyleIdx="2" presStyleCnt="3">
        <dgm:presLayoutVars>
          <dgm:chMax val="0"/>
          <dgm:chPref val="0"/>
        </dgm:presLayoutVars>
      </dgm:prSet>
      <dgm:spPr/>
    </dgm:pt>
  </dgm:ptLst>
  <dgm:cxnLst>
    <dgm:cxn modelId="{B2510800-0F2E-477A-8F1A-98A049265420}" type="presOf" srcId="{765D2E06-EE03-4F8C-B649-5276B9C6D72F}" destId="{EDEFD3B1-E703-423E-9A2D-15B42EA19B36}" srcOrd="0" destOrd="0" presId="urn:microsoft.com/office/officeart/2018/2/layout/IconVerticalSolidList"/>
    <dgm:cxn modelId="{5A09D106-D020-4B3A-92AA-BED8F7A76A0D}" srcId="{C9D54EAA-3A91-4576-932E-384A3958B2AA}" destId="{AA64A84F-A9C5-40F2-B6F8-E6D9D6AEA194}" srcOrd="1" destOrd="0" parTransId="{CC26DD1B-668B-4585-9894-F05883B7613A}" sibTransId="{63C5D1D1-710A-4228-A30E-D73437D16ACF}"/>
    <dgm:cxn modelId="{44B30720-2DB5-4DA9-94F9-76329B89DE38}" type="presOf" srcId="{C9D54EAA-3A91-4576-932E-384A3958B2AA}" destId="{2F76A884-1EA2-41C8-B998-93521F0155E0}" srcOrd="0" destOrd="0" presId="urn:microsoft.com/office/officeart/2018/2/layout/IconVerticalSolidList"/>
    <dgm:cxn modelId="{783CD739-8262-47BB-A89A-6D271721AF30}" type="presOf" srcId="{77DA5608-19D2-469D-B760-133A1C01342F}" destId="{7259E827-1A1E-485C-9A28-497D6A51F29A}" srcOrd="0" destOrd="0" presId="urn:microsoft.com/office/officeart/2018/2/layout/IconVerticalSolidList"/>
    <dgm:cxn modelId="{713D9D5C-DD06-41E1-80E8-A7C33F936AA8}" srcId="{C9D54EAA-3A91-4576-932E-384A3958B2AA}" destId="{77DA5608-19D2-469D-B760-133A1C01342F}" srcOrd="2" destOrd="0" parTransId="{7644D3CB-95ED-41BC-85DE-47C5BE0D49D8}" sibTransId="{6AE6733B-BA88-4B23-9B3A-C6A5D6911AE1}"/>
    <dgm:cxn modelId="{6151496F-EB1D-4498-B6E0-E137B5F386E7}" srcId="{C9D54EAA-3A91-4576-932E-384A3958B2AA}" destId="{765D2E06-EE03-4F8C-B649-5276B9C6D72F}" srcOrd="0" destOrd="0" parTransId="{77C60515-FB85-42FA-B76F-77F7EF8616EF}" sibTransId="{294FD029-4EAD-43FD-9DDA-E8A3A31C7C3B}"/>
    <dgm:cxn modelId="{C95E7CA9-B8BA-4200-8342-581828B2480D}" type="presOf" srcId="{AA64A84F-A9C5-40F2-B6F8-E6D9D6AEA194}" destId="{9CE87E55-5BA3-4EAF-B772-CB2343AB9296}" srcOrd="0" destOrd="0" presId="urn:microsoft.com/office/officeart/2018/2/layout/IconVerticalSolidList"/>
    <dgm:cxn modelId="{E71D48D8-4D1F-4665-A239-93AF68AAB5F0}" type="presParOf" srcId="{2F76A884-1EA2-41C8-B998-93521F0155E0}" destId="{02C2FA59-DB80-4644-82B7-D8BFF4316D0F}" srcOrd="0" destOrd="0" presId="urn:microsoft.com/office/officeart/2018/2/layout/IconVerticalSolidList"/>
    <dgm:cxn modelId="{1BDA2434-25F6-4CFD-9783-F87E2FB36C70}" type="presParOf" srcId="{02C2FA59-DB80-4644-82B7-D8BFF4316D0F}" destId="{A2F38F39-9AAD-4249-86ED-DB128D83D6EB}" srcOrd="0" destOrd="0" presId="urn:microsoft.com/office/officeart/2018/2/layout/IconVerticalSolidList"/>
    <dgm:cxn modelId="{D66C24CD-D7D7-4FA8-8874-4A3A004EFF59}" type="presParOf" srcId="{02C2FA59-DB80-4644-82B7-D8BFF4316D0F}" destId="{9E8F6CEF-220D-45B3-93AF-C14F2943F51D}" srcOrd="1" destOrd="0" presId="urn:microsoft.com/office/officeart/2018/2/layout/IconVerticalSolidList"/>
    <dgm:cxn modelId="{76F9A4D0-1720-4EC2-9925-DA133EAF4875}" type="presParOf" srcId="{02C2FA59-DB80-4644-82B7-D8BFF4316D0F}" destId="{C361C04F-EFD2-4020-A5FA-8F532B3D39C7}" srcOrd="2" destOrd="0" presId="urn:microsoft.com/office/officeart/2018/2/layout/IconVerticalSolidList"/>
    <dgm:cxn modelId="{02D8EAB7-CA7B-413F-B4A4-487E84EF64CB}" type="presParOf" srcId="{02C2FA59-DB80-4644-82B7-D8BFF4316D0F}" destId="{EDEFD3B1-E703-423E-9A2D-15B42EA19B36}" srcOrd="3" destOrd="0" presId="urn:microsoft.com/office/officeart/2018/2/layout/IconVerticalSolidList"/>
    <dgm:cxn modelId="{DE0232A1-4B58-4A03-8E55-135588CA6D44}" type="presParOf" srcId="{2F76A884-1EA2-41C8-B998-93521F0155E0}" destId="{7D26F007-ACBB-4D79-BA65-011BF92C746D}" srcOrd="1" destOrd="0" presId="urn:microsoft.com/office/officeart/2018/2/layout/IconVerticalSolidList"/>
    <dgm:cxn modelId="{79F41528-5994-4D2D-8371-F72FBE748097}" type="presParOf" srcId="{2F76A884-1EA2-41C8-B998-93521F0155E0}" destId="{ECF95606-5ABC-4464-8B75-29B172EDAE02}" srcOrd="2" destOrd="0" presId="urn:microsoft.com/office/officeart/2018/2/layout/IconVerticalSolidList"/>
    <dgm:cxn modelId="{ABAB57E8-9D84-4FC2-B35D-BB3EADDFE59E}" type="presParOf" srcId="{ECF95606-5ABC-4464-8B75-29B172EDAE02}" destId="{D8FA5A47-87FA-41A3-87F9-F00E2E20102D}" srcOrd="0" destOrd="0" presId="urn:microsoft.com/office/officeart/2018/2/layout/IconVerticalSolidList"/>
    <dgm:cxn modelId="{B1D60C22-6B58-4D5B-8E2B-E3EEE78B6864}" type="presParOf" srcId="{ECF95606-5ABC-4464-8B75-29B172EDAE02}" destId="{87A99AE0-2B8A-4F71-BE6A-C0F32168F5B7}" srcOrd="1" destOrd="0" presId="urn:microsoft.com/office/officeart/2018/2/layout/IconVerticalSolidList"/>
    <dgm:cxn modelId="{A8A357EF-D507-4A69-A433-68BEACC65924}" type="presParOf" srcId="{ECF95606-5ABC-4464-8B75-29B172EDAE02}" destId="{1AE2AAA8-A3A7-4719-9C12-2D4DA2FEA4E6}" srcOrd="2" destOrd="0" presId="urn:microsoft.com/office/officeart/2018/2/layout/IconVerticalSolidList"/>
    <dgm:cxn modelId="{DA9D01BB-A731-48E6-ACBB-3E49B47F7305}" type="presParOf" srcId="{ECF95606-5ABC-4464-8B75-29B172EDAE02}" destId="{9CE87E55-5BA3-4EAF-B772-CB2343AB9296}" srcOrd="3" destOrd="0" presId="urn:microsoft.com/office/officeart/2018/2/layout/IconVerticalSolidList"/>
    <dgm:cxn modelId="{B5879273-897F-4D97-901F-ED5A2A4910CA}" type="presParOf" srcId="{2F76A884-1EA2-41C8-B998-93521F0155E0}" destId="{231A4214-15E2-4C76-90E3-8926D2694AA9}" srcOrd="3" destOrd="0" presId="urn:microsoft.com/office/officeart/2018/2/layout/IconVerticalSolidList"/>
    <dgm:cxn modelId="{E963D07F-D98A-4F16-B53A-4A85121614CD}" type="presParOf" srcId="{2F76A884-1EA2-41C8-B998-93521F0155E0}" destId="{5ED02ACE-BE3E-43DA-9D2E-A6195E3901D3}" srcOrd="4" destOrd="0" presId="urn:microsoft.com/office/officeart/2018/2/layout/IconVerticalSolidList"/>
    <dgm:cxn modelId="{B0C4559B-E55B-4186-96DF-36846242E637}" type="presParOf" srcId="{5ED02ACE-BE3E-43DA-9D2E-A6195E3901D3}" destId="{1CFC580A-7C36-4E28-930D-D3F45805C65B}" srcOrd="0" destOrd="0" presId="urn:microsoft.com/office/officeart/2018/2/layout/IconVerticalSolidList"/>
    <dgm:cxn modelId="{573CD735-B320-4743-8BDE-83C5CA09CF1D}" type="presParOf" srcId="{5ED02ACE-BE3E-43DA-9D2E-A6195E3901D3}" destId="{BEBB8C41-6CEC-4482-ABAD-C66726DE95E4}" srcOrd="1" destOrd="0" presId="urn:microsoft.com/office/officeart/2018/2/layout/IconVerticalSolidList"/>
    <dgm:cxn modelId="{EF0BB6F1-8775-41AF-9897-135090090250}" type="presParOf" srcId="{5ED02ACE-BE3E-43DA-9D2E-A6195E3901D3}" destId="{AC27B6E5-3172-4397-880E-568816A9CD8A}" srcOrd="2" destOrd="0" presId="urn:microsoft.com/office/officeart/2018/2/layout/IconVerticalSolidList"/>
    <dgm:cxn modelId="{D30B1BEF-71A9-4681-9516-02E81346207C}" type="presParOf" srcId="{5ED02ACE-BE3E-43DA-9D2E-A6195E3901D3}" destId="{7259E827-1A1E-485C-9A28-497D6A51F29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E611EDC-7718-478A-9297-C382FAC19998}"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CC7BA266-893D-48CC-9FF6-AD704192A5FC}">
      <dgm:prSet/>
      <dgm:spPr/>
      <dgm:t>
        <a:bodyPr/>
        <a:lstStyle/>
        <a:p>
          <a:r>
            <a:rPr lang="en-US"/>
            <a:t>Dedication</a:t>
          </a:r>
        </a:p>
      </dgm:t>
    </dgm:pt>
    <dgm:pt modelId="{16E1E3A4-2F09-4464-B68C-86F2784D1747}" type="parTrans" cxnId="{4D66D4EB-3E37-4A69-A904-AFAEE8FC4452}">
      <dgm:prSet/>
      <dgm:spPr/>
      <dgm:t>
        <a:bodyPr/>
        <a:lstStyle/>
        <a:p>
          <a:endParaRPr lang="en-US"/>
        </a:p>
      </dgm:t>
    </dgm:pt>
    <dgm:pt modelId="{AB1B646B-8FC3-460A-97E3-77013DB6E121}" type="sibTrans" cxnId="{4D66D4EB-3E37-4A69-A904-AFAEE8FC4452}">
      <dgm:prSet/>
      <dgm:spPr/>
      <dgm:t>
        <a:bodyPr/>
        <a:lstStyle/>
        <a:p>
          <a:endParaRPr lang="en-US"/>
        </a:p>
      </dgm:t>
    </dgm:pt>
    <dgm:pt modelId="{3C159827-8413-4E11-81D1-28287CE98E05}">
      <dgm:prSet/>
      <dgm:spPr/>
      <dgm:t>
        <a:bodyPr/>
        <a:lstStyle/>
        <a:p>
          <a:r>
            <a:rPr lang="en-US"/>
            <a:t>Confidence</a:t>
          </a:r>
        </a:p>
      </dgm:t>
    </dgm:pt>
    <dgm:pt modelId="{E297C244-85A6-4B7C-B9C5-06CB6E83463F}" type="parTrans" cxnId="{49C0825E-8DF0-4C7A-96EE-310A67F174C2}">
      <dgm:prSet/>
      <dgm:spPr/>
      <dgm:t>
        <a:bodyPr/>
        <a:lstStyle/>
        <a:p>
          <a:endParaRPr lang="en-US"/>
        </a:p>
      </dgm:t>
    </dgm:pt>
    <dgm:pt modelId="{39E2687A-9BEB-4E58-8068-D18067284391}" type="sibTrans" cxnId="{49C0825E-8DF0-4C7A-96EE-310A67F174C2}">
      <dgm:prSet/>
      <dgm:spPr/>
      <dgm:t>
        <a:bodyPr/>
        <a:lstStyle/>
        <a:p>
          <a:endParaRPr lang="en-US"/>
        </a:p>
      </dgm:t>
    </dgm:pt>
    <dgm:pt modelId="{2452D03B-BAC2-4124-9A5A-F00B30C83A10}">
      <dgm:prSet/>
      <dgm:spPr/>
      <dgm:t>
        <a:bodyPr/>
        <a:lstStyle/>
        <a:p>
          <a:r>
            <a:rPr lang="en-US"/>
            <a:t>Reliability</a:t>
          </a:r>
        </a:p>
      </dgm:t>
    </dgm:pt>
    <dgm:pt modelId="{BB1A80FA-663D-406A-B7A2-5177D08B7CCC}" type="parTrans" cxnId="{393046E8-0FFE-4E8E-859A-034726EC6D85}">
      <dgm:prSet/>
      <dgm:spPr/>
      <dgm:t>
        <a:bodyPr/>
        <a:lstStyle/>
        <a:p>
          <a:endParaRPr lang="en-US"/>
        </a:p>
      </dgm:t>
    </dgm:pt>
    <dgm:pt modelId="{550C00F1-B1A4-470D-957B-FE984FADEE87}" type="sibTrans" cxnId="{393046E8-0FFE-4E8E-859A-034726EC6D85}">
      <dgm:prSet/>
      <dgm:spPr/>
      <dgm:t>
        <a:bodyPr/>
        <a:lstStyle/>
        <a:p>
          <a:endParaRPr lang="en-US"/>
        </a:p>
      </dgm:t>
    </dgm:pt>
    <dgm:pt modelId="{91BBCBD1-0E29-4E93-9BD7-8FC8C40EFC4C}">
      <dgm:prSet/>
      <dgm:spPr/>
      <dgm:t>
        <a:bodyPr/>
        <a:lstStyle/>
        <a:p>
          <a:r>
            <a:rPr lang="en-US"/>
            <a:t>Teamwork</a:t>
          </a:r>
        </a:p>
      </dgm:t>
    </dgm:pt>
    <dgm:pt modelId="{567F18B9-BB62-4F03-B4F2-2447DA96F85B}" type="parTrans" cxnId="{C2A15E3C-5F74-4A4A-8E94-5511BB57610F}">
      <dgm:prSet/>
      <dgm:spPr/>
      <dgm:t>
        <a:bodyPr/>
        <a:lstStyle/>
        <a:p>
          <a:endParaRPr lang="en-US"/>
        </a:p>
      </dgm:t>
    </dgm:pt>
    <dgm:pt modelId="{7A6B8A0C-883F-4E3D-8FF7-F99371F8A470}" type="sibTrans" cxnId="{C2A15E3C-5F74-4A4A-8E94-5511BB57610F}">
      <dgm:prSet/>
      <dgm:spPr/>
      <dgm:t>
        <a:bodyPr/>
        <a:lstStyle/>
        <a:p>
          <a:endParaRPr lang="en-US"/>
        </a:p>
      </dgm:t>
    </dgm:pt>
    <dgm:pt modelId="{E7080216-E4FD-4661-810F-223EE7C69571}">
      <dgm:prSet/>
      <dgm:spPr/>
      <dgm:t>
        <a:bodyPr/>
        <a:lstStyle/>
        <a:p>
          <a:r>
            <a:rPr lang="en-US"/>
            <a:t>Independence</a:t>
          </a:r>
        </a:p>
      </dgm:t>
    </dgm:pt>
    <dgm:pt modelId="{6743DCA0-AAEE-48E6-8D9F-B118E8C32B32}" type="parTrans" cxnId="{E41F01D1-1E1F-40AF-B561-1A00F0CBEDED}">
      <dgm:prSet/>
      <dgm:spPr/>
      <dgm:t>
        <a:bodyPr/>
        <a:lstStyle/>
        <a:p>
          <a:endParaRPr lang="en-US"/>
        </a:p>
      </dgm:t>
    </dgm:pt>
    <dgm:pt modelId="{87FD5D2C-766F-4807-BA0B-FE56DB1494E6}" type="sibTrans" cxnId="{E41F01D1-1E1F-40AF-B561-1A00F0CBEDED}">
      <dgm:prSet/>
      <dgm:spPr/>
      <dgm:t>
        <a:bodyPr/>
        <a:lstStyle/>
        <a:p>
          <a:endParaRPr lang="en-US"/>
        </a:p>
      </dgm:t>
    </dgm:pt>
    <dgm:pt modelId="{524E00FC-06DA-4578-A97A-9D24AFDF2D7C}">
      <dgm:prSet/>
      <dgm:spPr/>
      <dgm:t>
        <a:bodyPr/>
        <a:lstStyle/>
        <a:p>
          <a:r>
            <a:rPr lang="en-US"/>
            <a:t>Leadership</a:t>
          </a:r>
        </a:p>
      </dgm:t>
    </dgm:pt>
    <dgm:pt modelId="{C4FDE9C0-78B8-4DC7-A3EB-13524CDB77B7}" type="parTrans" cxnId="{23EAAF03-D3B4-4951-8DD0-F89B1D019D9D}">
      <dgm:prSet/>
      <dgm:spPr/>
      <dgm:t>
        <a:bodyPr/>
        <a:lstStyle/>
        <a:p>
          <a:endParaRPr lang="en-US"/>
        </a:p>
      </dgm:t>
    </dgm:pt>
    <dgm:pt modelId="{9F63B7E8-0015-4436-AF02-BC411A11E41A}" type="sibTrans" cxnId="{23EAAF03-D3B4-4951-8DD0-F89B1D019D9D}">
      <dgm:prSet/>
      <dgm:spPr/>
      <dgm:t>
        <a:bodyPr/>
        <a:lstStyle/>
        <a:p>
          <a:endParaRPr lang="en-US"/>
        </a:p>
      </dgm:t>
    </dgm:pt>
    <dgm:pt modelId="{77C8AB71-AFC1-4EB2-BEF5-A55B4B16DB89}">
      <dgm:prSet/>
      <dgm:spPr/>
      <dgm:t>
        <a:bodyPr/>
        <a:lstStyle/>
        <a:p>
          <a:r>
            <a:rPr lang="en-US"/>
            <a:t>Interpersonal/communication skills</a:t>
          </a:r>
        </a:p>
      </dgm:t>
    </dgm:pt>
    <dgm:pt modelId="{20CD7E0E-F47C-4898-9502-E35D47FEA6C8}" type="parTrans" cxnId="{67A298A1-57A2-4FAE-B6ED-220A0EAE4CB8}">
      <dgm:prSet/>
      <dgm:spPr/>
      <dgm:t>
        <a:bodyPr/>
        <a:lstStyle/>
        <a:p>
          <a:endParaRPr lang="en-US"/>
        </a:p>
      </dgm:t>
    </dgm:pt>
    <dgm:pt modelId="{B03E6BAE-8100-4843-AFB2-6F4965D0B9D5}" type="sibTrans" cxnId="{67A298A1-57A2-4FAE-B6ED-220A0EAE4CB8}">
      <dgm:prSet/>
      <dgm:spPr/>
      <dgm:t>
        <a:bodyPr/>
        <a:lstStyle/>
        <a:p>
          <a:endParaRPr lang="en-US"/>
        </a:p>
      </dgm:t>
    </dgm:pt>
    <dgm:pt modelId="{03850BDA-E39D-4026-8560-767661C80561}">
      <dgm:prSet/>
      <dgm:spPr/>
      <dgm:t>
        <a:bodyPr/>
        <a:lstStyle/>
        <a:p>
          <a:r>
            <a:rPr lang="en-US"/>
            <a:t>Self Awareness/Emotional Intelligence</a:t>
          </a:r>
        </a:p>
      </dgm:t>
    </dgm:pt>
    <dgm:pt modelId="{377BEC8E-BD15-4715-A9F5-BB903A0ACE70}" type="parTrans" cxnId="{9A3776AE-B136-45E0-9B2B-12A5E3BD3ED7}">
      <dgm:prSet/>
      <dgm:spPr/>
      <dgm:t>
        <a:bodyPr/>
        <a:lstStyle/>
        <a:p>
          <a:endParaRPr lang="en-US"/>
        </a:p>
      </dgm:t>
    </dgm:pt>
    <dgm:pt modelId="{54167B1B-98B8-4F37-B24B-33A08195D3D3}" type="sibTrans" cxnId="{9A3776AE-B136-45E0-9B2B-12A5E3BD3ED7}">
      <dgm:prSet/>
      <dgm:spPr/>
      <dgm:t>
        <a:bodyPr/>
        <a:lstStyle/>
        <a:p>
          <a:endParaRPr lang="en-US"/>
        </a:p>
      </dgm:t>
    </dgm:pt>
    <dgm:pt modelId="{0B338D14-BB52-4D18-8054-4376974E29A7}">
      <dgm:prSet/>
      <dgm:spPr/>
      <dgm:t>
        <a:bodyPr/>
        <a:lstStyle/>
        <a:p>
          <a:r>
            <a:rPr lang="en-US"/>
            <a:t>Critical Thinking</a:t>
          </a:r>
        </a:p>
      </dgm:t>
    </dgm:pt>
    <dgm:pt modelId="{8C5ADD9D-0E13-4BC5-8E21-8C801D2E40E6}" type="parTrans" cxnId="{80FB24D8-D088-45B0-A0FD-981BE849CFE1}">
      <dgm:prSet/>
      <dgm:spPr/>
      <dgm:t>
        <a:bodyPr/>
        <a:lstStyle/>
        <a:p>
          <a:endParaRPr lang="en-US"/>
        </a:p>
      </dgm:t>
    </dgm:pt>
    <dgm:pt modelId="{A1FF7439-1111-46D9-95B0-DA66DF213599}" type="sibTrans" cxnId="{80FB24D8-D088-45B0-A0FD-981BE849CFE1}">
      <dgm:prSet/>
      <dgm:spPr/>
      <dgm:t>
        <a:bodyPr/>
        <a:lstStyle/>
        <a:p>
          <a:endParaRPr lang="en-US"/>
        </a:p>
      </dgm:t>
    </dgm:pt>
    <dgm:pt modelId="{CE5609C7-9AAA-40D8-BCB2-4BEBBF59E7E9}">
      <dgm:prSet/>
      <dgm:spPr/>
      <dgm:t>
        <a:bodyPr/>
        <a:lstStyle/>
        <a:p>
          <a:r>
            <a:rPr lang="en-US"/>
            <a:t>Integrity</a:t>
          </a:r>
        </a:p>
      </dgm:t>
    </dgm:pt>
    <dgm:pt modelId="{1B255BCA-5499-4B92-89E8-A992E0D3D171}" type="parTrans" cxnId="{B1DC19FC-6F38-4B8E-8072-65C3C59B5138}">
      <dgm:prSet/>
      <dgm:spPr/>
      <dgm:t>
        <a:bodyPr/>
        <a:lstStyle/>
        <a:p>
          <a:endParaRPr lang="en-US"/>
        </a:p>
      </dgm:t>
    </dgm:pt>
    <dgm:pt modelId="{C1683370-CDAA-4139-A30C-F688BB9B4354}" type="sibTrans" cxnId="{B1DC19FC-6F38-4B8E-8072-65C3C59B5138}">
      <dgm:prSet/>
      <dgm:spPr/>
      <dgm:t>
        <a:bodyPr/>
        <a:lstStyle/>
        <a:p>
          <a:endParaRPr lang="en-US"/>
        </a:p>
      </dgm:t>
    </dgm:pt>
    <dgm:pt modelId="{CF17155D-B873-445E-B7FA-C65FBC6B6A15}" type="pres">
      <dgm:prSet presAssocID="{9E611EDC-7718-478A-9297-C382FAC19998}" presName="linear" presStyleCnt="0">
        <dgm:presLayoutVars>
          <dgm:animLvl val="lvl"/>
          <dgm:resizeHandles val="exact"/>
        </dgm:presLayoutVars>
      </dgm:prSet>
      <dgm:spPr/>
    </dgm:pt>
    <dgm:pt modelId="{168D46D4-E0DD-43B1-8DAB-9E59575844FC}" type="pres">
      <dgm:prSet presAssocID="{CC7BA266-893D-48CC-9FF6-AD704192A5FC}" presName="parentText" presStyleLbl="node1" presStyleIdx="0" presStyleCnt="10">
        <dgm:presLayoutVars>
          <dgm:chMax val="0"/>
          <dgm:bulletEnabled val="1"/>
        </dgm:presLayoutVars>
      </dgm:prSet>
      <dgm:spPr/>
    </dgm:pt>
    <dgm:pt modelId="{478ABCAC-5762-41AF-8CBE-9EABD2BC1B42}" type="pres">
      <dgm:prSet presAssocID="{AB1B646B-8FC3-460A-97E3-77013DB6E121}" presName="spacer" presStyleCnt="0"/>
      <dgm:spPr/>
    </dgm:pt>
    <dgm:pt modelId="{10084921-822B-4421-847B-12772D699856}" type="pres">
      <dgm:prSet presAssocID="{3C159827-8413-4E11-81D1-28287CE98E05}" presName="parentText" presStyleLbl="node1" presStyleIdx="1" presStyleCnt="10">
        <dgm:presLayoutVars>
          <dgm:chMax val="0"/>
          <dgm:bulletEnabled val="1"/>
        </dgm:presLayoutVars>
      </dgm:prSet>
      <dgm:spPr/>
    </dgm:pt>
    <dgm:pt modelId="{A077171C-4294-4C34-8EED-E23F0BB92B15}" type="pres">
      <dgm:prSet presAssocID="{39E2687A-9BEB-4E58-8068-D18067284391}" presName="spacer" presStyleCnt="0"/>
      <dgm:spPr/>
    </dgm:pt>
    <dgm:pt modelId="{DB204504-A4EF-4677-B212-C2D64835279C}" type="pres">
      <dgm:prSet presAssocID="{2452D03B-BAC2-4124-9A5A-F00B30C83A10}" presName="parentText" presStyleLbl="node1" presStyleIdx="2" presStyleCnt="10">
        <dgm:presLayoutVars>
          <dgm:chMax val="0"/>
          <dgm:bulletEnabled val="1"/>
        </dgm:presLayoutVars>
      </dgm:prSet>
      <dgm:spPr/>
    </dgm:pt>
    <dgm:pt modelId="{2BEBE5B4-7AB5-4987-A7B7-CD5D53FFFF48}" type="pres">
      <dgm:prSet presAssocID="{550C00F1-B1A4-470D-957B-FE984FADEE87}" presName="spacer" presStyleCnt="0"/>
      <dgm:spPr/>
    </dgm:pt>
    <dgm:pt modelId="{F3AA170E-9EF3-4461-A158-CA5703C16E4C}" type="pres">
      <dgm:prSet presAssocID="{91BBCBD1-0E29-4E93-9BD7-8FC8C40EFC4C}" presName="parentText" presStyleLbl="node1" presStyleIdx="3" presStyleCnt="10">
        <dgm:presLayoutVars>
          <dgm:chMax val="0"/>
          <dgm:bulletEnabled val="1"/>
        </dgm:presLayoutVars>
      </dgm:prSet>
      <dgm:spPr/>
    </dgm:pt>
    <dgm:pt modelId="{3593E5E0-1D1A-440A-BBE7-7405850AC669}" type="pres">
      <dgm:prSet presAssocID="{7A6B8A0C-883F-4E3D-8FF7-F99371F8A470}" presName="spacer" presStyleCnt="0"/>
      <dgm:spPr/>
    </dgm:pt>
    <dgm:pt modelId="{84676617-77CB-48FB-AB10-05A48756CFF8}" type="pres">
      <dgm:prSet presAssocID="{E7080216-E4FD-4661-810F-223EE7C69571}" presName="parentText" presStyleLbl="node1" presStyleIdx="4" presStyleCnt="10">
        <dgm:presLayoutVars>
          <dgm:chMax val="0"/>
          <dgm:bulletEnabled val="1"/>
        </dgm:presLayoutVars>
      </dgm:prSet>
      <dgm:spPr/>
    </dgm:pt>
    <dgm:pt modelId="{FAB28FD0-290E-493C-BF63-6C49C1B1934F}" type="pres">
      <dgm:prSet presAssocID="{87FD5D2C-766F-4807-BA0B-FE56DB1494E6}" presName="spacer" presStyleCnt="0"/>
      <dgm:spPr/>
    </dgm:pt>
    <dgm:pt modelId="{04B26E68-9AC2-4442-8E98-56378E13A0A2}" type="pres">
      <dgm:prSet presAssocID="{524E00FC-06DA-4578-A97A-9D24AFDF2D7C}" presName="parentText" presStyleLbl="node1" presStyleIdx="5" presStyleCnt="10">
        <dgm:presLayoutVars>
          <dgm:chMax val="0"/>
          <dgm:bulletEnabled val="1"/>
        </dgm:presLayoutVars>
      </dgm:prSet>
      <dgm:spPr/>
    </dgm:pt>
    <dgm:pt modelId="{87B07084-5526-41F7-BE1A-1FFBC15A41C8}" type="pres">
      <dgm:prSet presAssocID="{9F63B7E8-0015-4436-AF02-BC411A11E41A}" presName="spacer" presStyleCnt="0"/>
      <dgm:spPr/>
    </dgm:pt>
    <dgm:pt modelId="{87B08126-9BDB-4E1F-B38D-5747EA43D763}" type="pres">
      <dgm:prSet presAssocID="{77C8AB71-AFC1-4EB2-BEF5-A55B4B16DB89}" presName="parentText" presStyleLbl="node1" presStyleIdx="6" presStyleCnt="10">
        <dgm:presLayoutVars>
          <dgm:chMax val="0"/>
          <dgm:bulletEnabled val="1"/>
        </dgm:presLayoutVars>
      </dgm:prSet>
      <dgm:spPr/>
    </dgm:pt>
    <dgm:pt modelId="{BFDC05B9-F015-4207-BB79-ED48F81D445F}" type="pres">
      <dgm:prSet presAssocID="{B03E6BAE-8100-4843-AFB2-6F4965D0B9D5}" presName="spacer" presStyleCnt="0"/>
      <dgm:spPr/>
    </dgm:pt>
    <dgm:pt modelId="{782B6B8E-0718-446C-BDBD-CFEBD3695982}" type="pres">
      <dgm:prSet presAssocID="{03850BDA-E39D-4026-8560-767661C80561}" presName="parentText" presStyleLbl="node1" presStyleIdx="7" presStyleCnt="10">
        <dgm:presLayoutVars>
          <dgm:chMax val="0"/>
          <dgm:bulletEnabled val="1"/>
        </dgm:presLayoutVars>
      </dgm:prSet>
      <dgm:spPr/>
    </dgm:pt>
    <dgm:pt modelId="{21FD0BE0-80AA-4628-B327-A9934A42BF12}" type="pres">
      <dgm:prSet presAssocID="{54167B1B-98B8-4F37-B24B-33A08195D3D3}" presName="spacer" presStyleCnt="0"/>
      <dgm:spPr/>
    </dgm:pt>
    <dgm:pt modelId="{3DA1958A-5A96-4B85-97D7-DF3ADAA0008E}" type="pres">
      <dgm:prSet presAssocID="{0B338D14-BB52-4D18-8054-4376974E29A7}" presName="parentText" presStyleLbl="node1" presStyleIdx="8" presStyleCnt="10">
        <dgm:presLayoutVars>
          <dgm:chMax val="0"/>
          <dgm:bulletEnabled val="1"/>
        </dgm:presLayoutVars>
      </dgm:prSet>
      <dgm:spPr/>
    </dgm:pt>
    <dgm:pt modelId="{273292F3-9263-49F3-8F8C-731730A04B9D}" type="pres">
      <dgm:prSet presAssocID="{A1FF7439-1111-46D9-95B0-DA66DF213599}" presName="spacer" presStyleCnt="0"/>
      <dgm:spPr/>
    </dgm:pt>
    <dgm:pt modelId="{86200E47-CD64-4562-B623-DA0C337E49A6}" type="pres">
      <dgm:prSet presAssocID="{CE5609C7-9AAA-40D8-BCB2-4BEBBF59E7E9}" presName="parentText" presStyleLbl="node1" presStyleIdx="9" presStyleCnt="10">
        <dgm:presLayoutVars>
          <dgm:chMax val="0"/>
          <dgm:bulletEnabled val="1"/>
        </dgm:presLayoutVars>
      </dgm:prSet>
      <dgm:spPr/>
    </dgm:pt>
  </dgm:ptLst>
  <dgm:cxnLst>
    <dgm:cxn modelId="{23EAAF03-D3B4-4951-8DD0-F89B1D019D9D}" srcId="{9E611EDC-7718-478A-9297-C382FAC19998}" destId="{524E00FC-06DA-4578-A97A-9D24AFDF2D7C}" srcOrd="5" destOrd="0" parTransId="{C4FDE9C0-78B8-4DC7-A3EB-13524CDB77B7}" sibTransId="{9F63B7E8-0015-4436-AF02-BC411A11E41A}"/>
    <dgm:cxn modelId="{C2A15E3C-5F74-4A4A-8E94-5511BB57610F}" srcId="{9E611EDC-7718-478A-9297-C382FAC19998}" destId="{91BBCBD1-0E29-4E93-9BD7-8FC8C40EFC4C}" srcOrd="3" destOrd="0" parTransId="{567F18B9-BB62-4F03-B4F2-2447DA96F85B}" sibTransId="{7A6B8A0C-883F-4E3D-8FF7-F99371F8A470}"/>
    <dgm:cxn modelId="{49C0825E-8DF0-4C7A-96EE-310A67F174C2}" srcId="{9E611EDC-7718-478A-9297-C382FAC19998}" destId="{3C159827-8413-4E11-81D1-28287CE98E05}" srcOrd="1" destOrd="0" parTransId="{E297C244-85A6-4B7C-B9C5-06CB6E83463F}" sibTransId="{39E2687A-9BEB-4E58-8068-D18067284391}"/>
    <dgm:cxn modelId="{4AFE936C-F1F2-42DD-8341-DB5A682C0526}" type="presOf" srcId="{3C159827-8413-4E11-81D1-28287CE98E05}" destId="{10084921-822B-4421-847B-12772D699856}" srcOrd="0" destOrd="0" presId="urn:microsoft.com/office/officeart/2005/8/layout/vList2"/>
    <dgm:cxn modelId="{9B205087-BA97-4A8E-BEE8-4F99F99B4983}" type="presOf" srcId="{03850BDA-E39D-4026-8560-767661C80561}" destId="{782B6B8E-0718-446C-BDBD-CFEBD3695982}" srcOrd="0" destOrd="0" presId="urn:microsoft.com/office/officeart/2005/8/layout/vList2"/>
    <dgm:cxn modelId="{F8802E88-4327-425E-A3FD-706BB190E05C}" type="presOf" srcId="{2452D03B-BAC2-4124-9A5A-F00B30C83A10}" destId="{DB204504-A4EF-4677-B212-C2D64835279C}" srcOrd="0" destOrd="0" presId="urn:microsoft.com/office/officeart/2005/8/layout/vList2"/>
    <dgm:cxn modelId="{75240D8A-3B0C-4FE1-958F-F03E0109726C}" type="presOf" srcId="{9E611EDC-7718-478A-9297-C382FAC19998}" destId="{CF17155D-B873-445E-B7FA-C65FBC6B6A15}" srcOrd="0" destOrd="0" presId="urn:microsoft.com/office/officeart/2005/8/layout/vList2"/>
    <dgm:cxn modelId="{67A298A1-57A2-4FAE-B6ED-220A0EAE4CB8}" srcId="{9E611EDC-7718-478A-9297-C382FAC19998}" destId="{77C8AB71-AFC1-4EB2-BEF5-A55B4B16DB89}" srcOrd="6" destOrd="0" parTransId="{20CD7E0E-F47C-4898-9502-E35D47FEA6C8}" sibTransId="{B03E6BAE-8100-4843-AFB2-6F4965D0B9D5}"/>
    <dgm:cxn modelId="{BB5EC9A4-DADD-4A45-8878-69C43780A275}" type="presOf" srcId="{91BBCBD1-0E29-4E93-9BD7-8FC8C40EFC4C}" destId="{F3AA170E-9EF3-4461-A158-CA5703C16E4C}" srcOrd="0" destOrd="0" presId="urn:microsoft.com/office/officeart/2005/8/layout/vList2"/>
    <dgm:cxn modelId="{9A3776AE-B136-45E0-9B2B-12A5E3BD3ED7}" srcId="{9E611EDC-7718-478A-9297-C382FAC19998}" destId="{03850BDA-E39D-4026-8560-767661C80561}" srcOrd="7" destOrd="0" parTransId="{377BEC8E-BD15-4715-A9F5-BB903A0ACE70}" sibTransId="{54167B1B-98B8-4F37-B24B-33A08195D3D3}"/>
    <dgm:cxn modelId="{21C7A5B9-F93B-4C3A-93BD-89FB61746B66}" type="presOf" srcId="{524E00FC-06DA-4578-A97A-9D24AFDF2D7C}" destId="{04B26E68-9AC2-4442-8E98-56378E13A0A2}" srcOrd="0" destOrd="0" presId="urn:microsoft.com/office/officeart/2005/8/layout/vList2"/>
    <dgm:cxn modelId="{9345AEBC-8442-4BFA-BE3E-1EE18E40B076}" type="presOf" srcId="{CE5609C7-9AAA-40D8-BCB2-4BEBBF59E7E9}" destId="{86200E47-CD64-4562-B623-DA0C337E49A6}" srcOrd="0" destOrd="0" presId="urn:microsoft.com/office/officeart/2005/8/layout/vList2"/>
    <dgm:cxn modelId="{0BE158BE-4218-4DD2-8CAF-F8C829A808F3}" type="presOf" srcId="{77C8AB71-AFC1-4EB2-BEF5-A55B4B16DB89}" destId="{87B08126-9BDB-4E1F-B38D-5747EA43D763}" srcOrd="0" destOrd="0" presId="urn:microsoft.com/office/officeart/2005/8/layout/vList2"/>
    <dgm:cxn modelId="{E41F01D1-1E1F-40AF-B561-1A00F0CBEDED}" srcId="{9E611EDC-7718-478A-9297-C382FAC19998}" destId="{E7080216-E4FD-4661-810F-223EE7C69571}" srcOrd="4" destOrd="0" parTransId="{6743DCA0-AAEE-48E6-8D9F-B118E8C32B32}" sibTransId="{87FD5D2C-766F-4807-BA0B-FE56DB1494E6}"/>
    <dgm:cxn modelId="{AF567CD4-FADB-4B7E-A177-8DDFFE3D9B9A}" type="presOf" srcId="{CC7BA266-893D-48CC-9FF6-AD704192A5FC}" destId="{168D46D4-E0DD-43B1-8DAB-9E59575844FC}" srcOrd="0" destOrd="0" presId="urn:microsoft.com/office/officeart/2005/8/layout/vList2"/>
    <dgm:cxn modelId="{80FB24D8-D088-45B0-A0FD-981BE849CFE1}" srcId="{9E611EDC-7718-478A-9297-C382FAC19998}" destId="{0B338D14-BB52-4D18-8054-4376974E29A7}" srcOrd="8" destOrd="0" parTransId="{8C5ADD9D-0E13-4BC5-8E21-8C801D2E40E6}" sibTransId="{A1FF7439-1111-46D9-95B0-DA66DF213599}"/>
    <dgm:cxn modelId="{393046E8-0FFE-4E8E-859A-034726EC6D85}" srcId="{9E611EDC-7718-478A-9297-C382FAC19998}" destId="{2452D03B-BAC2-4124-9A5A-F00B30C83A10}" srcOrd="2" destOrd="0" parTransId="{BB1A80FA-663D-406A-B7A2-5177D08B7CCC}" sibTransId="{550C00F1-B1A4-470D-957B-FE984FADEE87}"/>
    <dgm:cxn modelId="{4D66D4EB-3E37-4A69-A904-AFAEE8FC4452}" srcId="{9E611EDC-7718-478A-9297-C382FAC19998}" destId="{CC7BA266-893D-48CC-9FF6-AD704192A5FC}" srcOrd="0" destOrd="0" parTransId="{16E1E3A4-2F09-4464-B68C-86F2784D1747}" sibTransId="{AB1B646B-8FC3-460A-97E3-77013DB6E121}"/>
    <dgm:cxn modelId="{ABE82CEC-63DB-4304-8FA3-FB5BA2EE591F}" type="presOf" srcId="{E7080216-E4FD-4661-810F-223EE7C69571}" destId="{84676617-77CB-48FB-AB10-05A48756CFF8}" srcOrd="0" destOrd="0" presId="urn:microsoft.com/office/officeart/2005/8/layout/vList2"/>
    <dgm:cxn modelId="{CF7CB1EC-F4F8-45D4-8E2D-B49F0ABC0C91}" type="presOf" srcId="{0B338D14-BB52-4D18-8054-4376974E29A7}" destId="{3DA1958A-5A96-4B85-97D7-DF3ADAA0008E}" srcOrd="0" destOrd="0" presId="urn:microsoft.com/office/officeart/2005/8/layout/vList2"/>
    <dgm:cxn modelId="{B1DC19FC-6F38-4B8E-8072-65C3C59B5138}" srcId="{9E611EDC-7718-478A-9297-C382FAC19998}" destId="{CE5609C7-9AAA-40D8-BCB2-4BEBBF59E7E9}" srcOrd="9" destOrd="0" parTransId="{1B255BCA-5499-4B92-89E8-A992E0D3D171}" sibTransId="{C1683370-CDAA-4139-A30C-F688BB9B4354}"/>
    <dgm:cxn modelId="{C761B6C2-AA89-457F-AEC1-96C33E83891B}" type="presParOf" srcId="{CF17155D-B873-445E-B7FA-C65FBC6B6A15}" destId="{168D46D4-E0DD-43B1-8DAB-9E59575844FC}" srcOrd="0" destOrd="0" presId="urn:microsoft.com/office/officeart/2005/8/layout/vList2"/>
    <dgm:cxn modelId="{458A0CEE-6E96-4FF6-A09D-B60C337A2E39}" type="presParOf" srcId="{CF17155D-B873-445E-B7FA-C65FBC6B6A15}" destId="{478ABCAC-5762-41AF-8CBE-9EABD2BC1B42}" srcOrd="1" destOrd="0" presId="urn:microsoft.com/office/officeart/2005/8/layout/vList2"/>
    <dgm:cxn modelId="{E61AD64B-48BA-4A39-8016-B02E4DB7305A}" type="presParOf" srcId="{CF17155D-B873-445E-B7FA-C65FBC6B6A15}" destId="{10084921-822B-4421-847B-12772D699856}" srcOrd="2" destOrd="0" presId="urn:microsoft.com/office/officeart/2005/8/layout/vList2"/>
    <dgm:cxn modelId="{CE9E6EA5-1B4F-4785-924C-E23209FBB4D7}" type="presParOf" srcId="{CF17155D-B873-445E-B7FA-C65FBC6B6A15}" destId="{A077171C-4294-4C34-8EED-E23F0BB92B15}" srcOrd="3" destOrd="0" presId="urn:microsoft.com/office/officeart/2005/8/layout/vList2"/>
    <dgm:cxn modelId="{B51B52D3-CF74-4DF8-8808-20AC2D144E25}" type="presParOf" srcId="{CF17155D-B873-445E-B7FA-C65FBC6B6A15}" destId="{DB204504-A4EF-4677-B212-C2D64835279C}" srcOrd="4" destOrd="0" presId="urn:microsoft.com/office/officeart/2005/8/layout/vList2"/>
    <dgm:cxn modelId="{F6A48025-7F3E-4E80-AAE4-FB52B98B5A97}" type="presParOf" srcId="{CF17155D-B873-445E-B7FA-C65FBC6B6A15}" destId="{2BEBE5B4-7AB5-4987-A7B7-CD5D53FFFF48}" srcOrd="5" destOrd="0" presId="urn:microsoft.com/office/officeart/2005/8/layout/vList2"/>
    <dgm:cxn modelId="{DA5B69F6-2104-4EB8-94B6-C819074B7012}" type="presParOf" srcId="{CF17155D-B873-445E-B7FA-C65FBC6B6A15}" destId="{F3AA170E-9EF3-4461-A158-CA5703C16E4C}" srcOrd="6" destOrd="0" presId="urn:microsoft.com/office/officeart/2005/8/layout/vList2"/>
    <dgm:cxn modelId="{0C203846-EF83-4E52-98F6-4396DA50EC19}" type="presParOf" srcId="{CF17155D-B873-445E-B7FA-C65FBC6B6A15}" destId="{3593E5E0-1D1A-440A-BBE7-7405850AC669}" srcOrd="7" destOrd="0" presId="urn:microsoft.com/office/officeart/2005/8/layout/vList2"/>
    <dgm:cxn modelId="{2C33F5BF-6BF4-4AB3-9E89-C2756A17D171}" type="presParOf" srcId="{CF17155D-B873-445E-B7FA-C65FBC6B6A15}" destId="{84676617-77CB-48FB-AB10-05A48756CFF8}" srcOrd="8" destOrd="0" presId="urn:microsoft.com/office/officeart/2005/8/layout/vList2"/>
    <dgm:cxn modelId="{507535F8-A0CB-475E-B3DC-5F6B16597C21}" type="presParOf" srcId="{CF17155D-B873-445E-B7FA-C65FBC6B6A15}" destId="{FAB28FD0-290E-493C-BF63-6C49C1B1934F}" srcOrd="9" destOrd="0" presId="urn:microsoft.com/office/officeart/2005/8/layout/vList2"/>
    <dgm:cxn modelId="{84BF6561-DFAA-45FA-881F-B574923BFACB}" type="presParOf" srcId="{CF17155D-B873-445E-B7FA-C65FBC6B6A15}" destId="{04B26E68-9AC2-4442-8E98-56378E13A0A2}" srcOrd="10" destOrd="0" presId="urn:microsoft.com/office/officeart/2005/8/layout/vList2"/>
    <dgm:cxn modelId="{01340742-BE1C-44AE-BA8E-48BFEDEAA21F}" type="presParOf" srcId="{CF17155D-B873-445E-B7FA-C65FBC6B6A15}" destId="{87B07084-5526-41F7-BE1A-1FFBC15A41C8}" srcOrd="11" destOrd="0" presId="urn:microsoft.com/office/officeart/2005/8/layout/vList2"/>
    <dgm:cxn modelId="{BC378BF5-46CC-468E-9149-A620241FB7B1}" type="presParOf" srcId="{CF17155D-B873-445E-B7FA-C65FBC6B6A15}" destId="{87B08126-9BDB-4E1F-B38D-5747EA43D763}" srcOrd="12" destOrd="0" presId="urn:microsoft.com/office/officeart/2005/8/layout/vList2"/>
    <dgm:cxn modelId="{32968B6E-28A1-43A0-976A-CD8039C4E2CA}" type="presParOf" srcId="{CF17155D-B873-445E-B7FA-C65FBC6B6A15}" destId="{BFDC05B9-F015-4207-BB79-ED48F81D445F}" srcOrd="13" destOrd="0" presId="urn:microsoft.com/office/officeart/2005/8/layout/vList2"/>
    <dgm:cxn modelId="{D1D6AED6-4121-42C7-BBBE-C78DFD0D2291}" type="presParOf" srcId="{CF17155D-B873-445E-B7FA-C65FBC6B6A15}" destId="{782B6B8E-0718-446C-BDBD-CFEBD3695982}" srcOrd="14" destOrd="0" presId="urn:microsoft.com/office/officeart/2005/8/layout/vList2"/>
    <dgm:cxn modelId="{2614625F-1325-403E-B746-0A088D4255CF}" type="presParOf" srcId="{CF17155D-B873-445E-B7FA-C65FBC6B6A15}" destId="{21FD0BE0-80AA-4628-B327-A9934A42BF12}" srcOrd="15" destOrd="0" presId="urn:microsoft.com/office/officeart/2005/8/layout/vList2"/>
    <dgm:cxn modelId="{C4075D7F-8C4A-4A12-A903-CDE731BD158F}" type="presParOf" srcId="{CF17155D-B873-445E-B7FA-C65FBC6B6A15}" destId="{3DA1958A-5A96-4B85-97D7-DF3ADAA0008E}" srcOrd="16" destOrd="0" presId="urn:microsoft.com/office/officeart/2005/8/layout/vList2"/>
    <dgm:cxn modelId="{C370D32E-8073-4BB6-9E1A-3595767A6A18}" type="presParOf" srcId="{CF17155D-B873-445E-B7FA-C65FBC6B6A15}" destId="{273292F3-9263-49F3-8F8C-731730A04B9D}" srcOrd="17" destOrd="0" presId="urn:microsoft.com/office/officeart/2005/8/layout/vList2"/>
    <dgm:cxn modelId="{CCB93B67-DB43-40A9-8EED-A1C5386557E8}" type="presParOf" srcId="{CF17155D-B873-445E-B7FA-C65FBC6B6A15}" destId="{86200E47-CD64-4562-B623-DA0C337E49A6}"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C84536A-28DC-4E4B-89BB-ACE8E2FED961}" type="doc">
      <dgm:prSet loTypeId="urn:microsoft.com/office/officeart/2018/2/layout/IconCircleList" loCatId="icon" qsTypeId="urn:microsoft.com/office/officeart/2005/8/quickstyle/simple1" qsCatId="simple" csTypeId="urn:microsoft.com/office/officeart/2018/5/colors/Iconchunking_neutralbg_colorful5" csCatId="colorful" phldr="1"/>
      <dgm:spPr/>
      <dgm:t>
        <a:bodyPr/>
        <a:lstStyle/>
        <a:p>
          <a:endParaRPr lang="en-US"/>
        </a:p>
      </dgm:t>
    </dgm:pt>
    <dgm:pt modelId="{C12CF488-90CD-40D7-8869-16C46718A281}">
      <dgm:prSet/>
      <dgm:spPr/>
      <dgm:t>
        <a:bodyPr/>
        <a:lstStyle/>
        <a:p>
          <a:r>
            <a:rPr lang="en-US"/>
            <a:t>Listening more than you speak</a:t>
          </a:r>
        </a:p>
      </dgm:t>
    </dgm:pt>
    <dgm:pt modelId="{0CF8837C-07F4-466A-BCE1-8DF5DB4D4CB9}" type="parTrans" cxnId="{E59F7DF5-DFB2-43A9-B1B4-A43FC9050A56}">
      <dgm:prSet/>
      <dgm:spPr/>
      <dgm:t>
        <a:bodyPr/>
        <a:lstStyle/>
        <a:p>
          <a:endParaRPr lang="en-US"/>
        </a:p>
      </dgm:t>
    </dgm:pt>
    <dgm:pt modelId="{62058D2E-B258-488F-8ADA-7DFBD745E88D}" type="sibTrans" cxnId="{E59F7DF5-DFB2-43A9-B1B4-A43FC9050A56}">
      <dgm:prSet/>
      <dgm:spPr/>
      <dgm:t>
        <a:bodyPr/>
        <a:lstStyle/>
        <a:p>
          <a:endParaRPr lang="en-US"/>
        </a:p>
      </dgm:t>
    </dgm:pt>
    <dgm:pt modelId="{0E69ED7B-4A60-4438-AB6B-A1A347E4ABA9}">
      <dgm:prSet/>
      <dgm:spPr/>
      <dgm:t>
        <a:bodyPr/>
        <a:lstStyle/>
        <a:p>
          <a:r>
            <a:rPr lang="en-US"/>
            <a:t>Looking for ways to improve your skills</a:t>
          </a:r>
        </a:p>
      </dgm:t>
    </dgm:pt>
    <dgm:pt modelId="{29BAABCA-CA34-4C97-87BB-A213195E2420}" type="parTrans" cxnId="{BD89BD03-6B4F-4A3D-B161-C221B9CE5ECB}">
      <dgm:prSet/>
      <dgm:spPr/>
      <dgm:t>
        <a:bodyPr/>
        <a:lstStyle/>
        <a:p>
          <a:endParaRPr lang="en-US"/>
        </a:p>
      </dgm:t>
    </dgm:pt>
    <dgm:pt modelId="{4DE5CB6D-85B7-46D4-80D1-E1BCB6078C4E}" type="sibTrans" cxnId="{BD89BD03-6B4F-4A3D-B161-C221B9CE5ECB}">
      <dgm:prSet/>
      <dgm:spPr/>
      <dgm:t>
        <a:bodyPr/>
        <a:lstStyle/>
        <a:p>
          <a:endParaRPr lang="en-US"/>
        </a:p>
      </dgm:t>
    </dgm:pt>
    <dgm:pt modelId="{58A4B62C-5CEA-46B7-B185-741E73E9FC58}">
      <dgm:prSet/>
      <dgm:spPr/>
      <dgm:t>
        <a:bodyPr/>
        <a:lstStyle/>
        <a:p>
          <a:r>
            <a:rPr lang="en-US"/>
            <a:t>Knowing when to ask for help</a:t>
          </a:r>
        </a:p>
      </dgm:t>
    </dgm:pt>
    <dgm:pt modelId="{2EF189CE-B785-4BCD-91EB-4E458AE82556}" type="parTrans" cxnId="{F34CE75B-970E-416D-A075-3BA65383C084}">
      <dgm:prSet/>
      <dgm:spPr/>
      <dgm:t>
        <a:bodyPr/>
        <a:lstStyle/>
        <a:p>
          <a:endParaRPr lang="en-US"/>
        </a:p>
      </dgm:t>
    </dgm:pt>
    <dgm:pt modelId="{2B203A12-E196-4D1D-9E30-9CB0110C11DB}" type="sibTrans" cxnId="{F34CE75B-970E-416D-A075-3BA65383C084}">
      <dgm:prSet/>
      <dgm:spPr/>
      <dgm:t>
        <a:bodyPr/>
        <a:lstStyle/>
        <a:p>
          <a:endParaRPr lang="en-US"/>
        </a:p>
      </dgm:t>
    </dgm:pt>
    <dgm:pt modelId="{CCD52A3B-1756-48BB-9D3B-7B9DA7291F31}">
      <dgm:prSet/>
      <dgm:spPr/>
      <dgm:t>
        <a:bodyPr/>
        <a:lstStyle/>
        <a:p>
          <a:r>
            <a:rPr lang="en-US"/>
            <a:t>Adapting quickly to a new role</a:t>
          </a:r>
        </a:p>
      </dgm:t>
    </dgm:pt>
    <dgm:pt modelId="{E760FBE1-689D-4692-9777-2EA53088ECBF}" type="parTrans" cxnId="{DCA738C9-70B8-4138-AFBE-7A014038DB48}">
      <dgm:prSet/>
      <dgm:spPr/>
      <dgm:t>
        <a:bodyPr/>
        <a:lstStyle/>
        <a:p>
          <a:endParaRPr lang="en-US"/>
        </a:p>
      </dgm:t>
    </dgm:pt>
    <dgm:pt modelId="{6661E001-DC51-43E3-8CD7-33D08665243C}" type="sibTrans" cxnId="{DCA738C9-70B8-4138-AFBE-7A014038DB48}">
      <dgm:prSet/>
      <dgm:spPr/>
      <dgm:t>
        <a:bodyPr/>
        <a:lstStyle/>
        <a:p>
          <a:endParaRPr lang="en-US"/>
        </a:p>
      </dgm:t>
    </dgm:pt>
    <dgm:pt modelId="{B56902EF-38A8-4284-AC0E-84EF4132B7E9}" type="pres">
      <dgm:prSet presAssocID="{7C84536A-28DC-4E4B-89BB-ACE8E2FED961}" presName="root" presStyleCnt="0">
        <dgm:presLayoutVars>
          <dgm:dir/>
          <dgm:resizeHandles val="exact"/>
        </dgm:presLayoutVars>
      </dgm:prSet>
      <dgm:spPr/>
    </dgm:pt>
    <dgm:pt modelId="{4A1FD9D8-DD15-456C-9CBA-49442E09C29B}" type="pres">
      <dgm:prSet presAssocID="{7C84536A-28DC-4E4B-89BB-ACE8E2FED961}" presName="container" presStyleCnt="0">
        <dgm:presLayoutVars>
          <dgm:dir/>
          <dgm:resizeHandles val="exact"/>
        </dgm:presLayoutVars>
      </dgm:prSet>
      <dgm:spPr/>
    </dgm:pt>
    <dgm:pt modelId="{F3EBC7D6-4E11-444A-951E-9FD11250769D}" type="pres">
      <dgm:prSet presAssocID="{C12CF488-90CD-40D7-8869-16C46718A281}" presName="compNode" presStyleCnt="0"/>
      <dgm:spPr/>
    </dgm:pt>
    <dgm:pt modelId="{0C899DCC-3EE8-47B1-82DE-2B10E0332983}" type="pres">
      <dgm:prSet presAssocID="{C12CF488-90CD-40D7-8869-16C46718A281}" presName="iconBgRect" presStyleLbl="bgShp" presStyleIdx="0" presStyleCnt="4"/>
      <dgm:spPr/>
    </dgm:pt>
    <dgm:pt modelId="{AB68B97E-80CE-4F59-A776-9DD0BE6DF14D}" type="pres">
      <dgm:prSet presAssocID="{C12CF488-90CD-40D7-8869-16C46718A281}"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phones"/>
        </a:ext>
      </dgm:extLst>
    </dgm:pt>
    <dgm:pt modelId="{C8CA74D2-9E80-41D8-9075-C66DD55D785E}" type="pres">
      <dgm:prSet presAssocID="{C12CF488-90CD-40D7-8869-16C46718A281}" presName="spaceRect" presStyleCnt="0"/>
      <dgm:spPr/>
    </dgm:pt>
    <dgm:pt modelId="{FA16CEFA-1CBE-4CE8-84EF-06255ECF0BEC}" type="pres">
      <dgm:prSet presAssocID="{C12CF488-90CD-40D7-8869-16C46718A281}" presName="textRect" presStyleLbl="revTx" presStyleIdx="0" presStyleCnt="4">
        <dgm:presLayoutVars>
          <dgm:chMax val="1"/>
          <dgm:chPref val="1"/>
        </dgm:presLayoutVars>
      </dgm:prSet>
      <dgm:spPr/>
    </dgm:pt>
    <dgm:pt modelId="{9D9A2D8D-7C7A-4B21-B8F9-4FBD120A6A6C}" type="pres">
      <dgm:prSet presAssocID="{62058D2E-B258-488F-8ADA-7DFBD745E88D}" presName="sibTrans" presStyleLbl="sibTrans2D1" presStyleIdx="0" presStyleCnt="0"/>
      <dgm:spPr/>
    </dgm:pt>
    <dgm:pt modelId="{395A4726-7BC0-4EBC-8437-20F19B9C6AF5}" type="pres">
      <dgm:prSet presAssocID="{0E69ED7B-4A60-4438-AB6B-A1A347E4ABA9}" presName="compNode" presStyleCnt="0"/>
      <dgm:spPr/>
    </dgm:pt>
    <dgm:pt modelId="{48D36347-BB9F-428D-A159-8FA188990A68}" type="pres">
      <dgm:prSet presAssocID="{0E69ED7B-4A60-4438-AB6B-A1A347E4ABA9}" presName="iconBgRect" presStyleLbl="bgShp" presStyleIdx="1" presStyleCnt="4"/>
      <dgm:spPr/>
    </dgm:pt>
    <dgm:pt modelId="{7482A819-2DBE-4383-AF36-C7D3541DD540}" type="pres">
      <dgm:prSet presAssocID="{0E69ED7B-4A60-4438-AB6B-A1A347E4ABA9}"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1A2483FE-1781-4511-8EB2-6BCF6126D5A7}" type="pres">
      <dgm:prSet presAssocID="{0E69ED7B-4A60-4438-AB6B-A1A347E4ABA9}" presName="spaceRect" presStyleCnt="0"/>
      <dgm:spPr/>
    </dgm:pt>
    <dgm:pt modelId="{82878612-FADF-4E4E-BBF0-625334FBC2B7}" type="pres">
      <dgm:prSet presAssocID="{0E69ED7B-4A60-4438-AB6B-A1A347E4ABA9}" presName="textRect" presStyleLbl="revTx" presStyleIdx="1" presStyleCnt="4">
        <dgm:presLayoutVars>
          <dgm:chMax val="1"/>
          <dgm:chPref val="1"/>
        </dgm:presLayoutVars>
      </dgm:prSet>
      <dgm:spPr/>
    </dgm:pt>
    <dgm:pt modelId="{5A03AEAE-A9BC-440C-8C56-203ECAB57A6A}" type="pres">
      <dgm:prSet presAssocID="{4DE5CB6D-85B7-46D4-80D1-E1BCB6078C4E}" presName="sibTrans" presStyleLbl="sibTrans2D1" presStyleIdx="0" presStyleCnt="0"/>
      <dgm:spPr/>
    </dgm:pt>
    <dgm:pt modelId="{16C2424D-3692-44F2-B739-7ABDF888ACD4}" type="pres">
      <dgm:prSet presAssocID="{58A4B62C-5CEA-46B7-B185-741E73E9FC58}" presName="compNode" presStyleCnt="0"/>
      <dgm:spPr/>
    </dgm:pt>
    <dgm:pt modelId="{671F61B1-D8EA-4DE6-B2E4-234F080AE02F}" type="pres">
      <dgm:prSet presAssocID="{58A4B62C-5CEA-46B7-B185-741E73E9FC58}" presName="iconBgRect" presStyleLbl="bgShp" presStyleIdx="2" presStyleCnt="4"/>
      <dgm:spPr/>
    </dgm:pt>
    <dgm:pt modelId="{5B1E3C8A-ABD8-4144-B9DA-BE2B250B00B3}" type="pres">
      <dgm:prSet presAssocID="{58A4B62C-5CEA-46B7-B185-741E73E9FC58}"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lp"/>
        </a:ext>
      </dgm:extLst>
    </dgm:pt>
    <dgm:pt modelId="{0411AABB-1537-445B-BE3C-2EDE5580475F}" type="pres">
      <dgm:prSet presAssocID="{58A4B62C-5CEA-46B7-B185-741E73E9FC58}" presName="spaceRect" presStyleCnt="0"/>
      <dgm:spPr/>
    </dgm:pt>
    <dgm:pt modelId="{9B892E92-42CB-4FD6-997D-EFB518BEEABA}" type="pres">
      <dgm:prSet presAssocID="{58A4B62C-5CEA-46B7-B185-741E73E9FC58}" presName="textRect" presStyleLbl="revTx" presStyleIdx="2" presStyleCnt="4">
        <dgm:presLayoutVars>
          <dgm:chMax val="1"/>
          <dgm:chPref val="1"/>
        </dgm:presLayoutVars>
      </dgm:prSet>
      <dgm:spPr/>
    </dgm:pt>
    <dgm:pt modelId="{B992E20B-5EBA-49C9-9A29-F225EC13FC13}" type="pres">
      <dgm:prSet presAssocID="{2B203A12-E196-4D1D-9E30-9CB0110C11DB}" presName="sibTrans" presStyleLbl="sibTrans2D1" presStyleIdx="0" presStyleCnt="0"/>
      <dgm:spPr/>
    </dgm:pt>
    <dgm:pt modelId="{4F746EC7-B19D-459E-89F1-595F25FCADCE}" type="pres">
      <dgm:prSet presAssocID="{CCD52A3B-1756-48BB-9D3B-7B9DA7291F31}" presName="compNode" presStyleCnt="0"/>
      <dgm:spPr/>
    </dgm:pt>
    <dgm:pt modelId="{620D7B52-0D77-4B63-A887-916633475A48}" type="pres">
      <dgm:prSet presAssocID="{CCD52A3B-1756-48BB-9D3B-7B9DA7291F31}" presName="iconBgRect" presStyleLbl="bgShp" presStyleIdx="3" presStyleCnt="4"/>
      <dgm:spPr/>
    </dgm:pt>
    <dgm:pt modelId="{6A2F2602-3A80-4B2D-8D4E-9192082D5CF2}" type="pres">
      <dgm:prSet presAssocID="{CCD52A3B-1756-48BB-9D3B-7B9DA7291F3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Run"/>
        </a:ext>
      </dgm:extLst>
    </dgm:pt>
    <dgm:pt modelId="{C71EC85E-1316-4C15-BB21-A0224310F261}" type="pres">
      <dgm:prSet presAssocID="{CCD52A3B-1756-48BB-9D3B-7B9DA7291F31}" presName="spaceRect" presStyleCnt="0"/>
      <dgm:spPr/>
    </dgm:pt>
    <dgm:pt modelId="{178A8399-EF40-44A5-A513-0C539ECFE12A}" type="pres">
      <dgm:prSet presAssocID="{CCD52A3B-1756-48BB-9D3B-7B9DA7291F31}" presName="textRect" presStyleLbl="revTx" presStyleIdx="3" presStyleCnt="4">
        <dgm:presLayoutVars>
          <dgm:chMax val="1"/>
          <dgm:chPref val="1"/>
        </dgm:presLayoutVars>
      </dgm:prSet>
      <dgm:spPr/>
    </dgm:pt>
  </dgm:ptLst>
  <dgm:cxnLst>
    <dgm:cxn modelId="{BD89BD03-6B4F-4A3D-B161-C221B9CE5ECB}" srcId="{7C84536A-28DC-4E4B-89BB-ACE8E2FED961}" destId="{0E69ED7B-4A60-4438-AB6B-A1A347E4ABA9}" srcOrd="1" destOrd="0" parTransId="{29BAABCA-CA34-4C97-87BB-A213195E2420}" sibTransId="{4DE5CB6D-85B7-46D4-80D1-E1BCB6078C4E}"/>
    <dgm:cxn modelId="{5288C707-A1D3-485F-9283-53255C1ED801}" type="presOf" srcId="{CCD52A3B-1756-48BB-9D3B-7B9DA7291F31}" destId="{178A8399-EF40-44A5-A513-0C539ECFE12A}" srcOrd="0" destOrd="0" presId="urn:microsoft.com/office/officeart/2018/2/layout/IconCircleList"/>
    <dgm:cxn modelId="{D437A40C-FA25-4719-B2FD-A1081CC569F6}" type="presOf" srcId="{62058D2E-B258-488F-8ADA-7DFBD745E88D}" destId="{9D9A2D8D-7C7A-4B21-B8F9-4FBD120A6A6C}" srcOrd="0" destOrd="0" presId="urn:microsoft.com/office/officeart/2018/2/layout/IconCircleList"/>
    <dgm:cxn modelId="{31D2DB1E-67E2-48AC-B035-565C62719876}" type="presOf" srcId="{4DE5CB6D-85B7-46D4-80D1-E1BCB6078C4E}" destId="{5A03AEAE-A9BC-440C-8C56-203ECAB57A6A}" srcOrd="0" destOrd="0" presId="urn:microsoft.com/office/officeart/2018/2/layout/IconCircleList"/>
    <dgm:cxn modelId="{57A6AB3B-B5C1-446E-93AE-E7912D4BCCE0}" type="presOf" srcId="{2B203A12-E196-4D1D-9E30-9CB0110C11DB}" destId="{B992E20B-5EBA-49C9-9A29-F225EC13FC13}" srcOrd="0" destOrd="0" presId="urn:microsoft.com/office/officeart/2018/2/layout/IconCircleList"/>
    <dgm:cxn modelId="{F34CE75B-970E-416D-A075-3BA65383C084}" srcId="{7C84536A-28DC-4E4B-89BB-ACE8E2FED961}" destId="{58A4B62C-5CEA-46B7-B185-741E73E9FC58}" srcOrd="2" destOrd="0" parTransId="{2EF189CE-B785-4BCD-91EB-4E458AE82556}" sibTransId="{2B203A12-E196-4D1D-9E30-9CB0110C11DB}"/>
    <dgm:cxn modelId="{F8205F7D-0B84-49B7-ACB1-FB60B7E47A29}" type="presOf" srcId="{58A4B62C-5CEA-46B7-B185-741E73E9FC58}" destId="{9B892E92-42CB-4FD6-997D-EFB518BEEABA}" srcOrd="0" destOrd="0" presId="urn:microsoft.com/office/officeart/2018/2/layout/IconCircleList"/>
    <dgm:cxn modelId="{D88A36AC-507D-4FBC-AAC5-BF1A4F1C141D}" type="presOf" srcId="{0E69ED7B-4A60-4438-AB6B-A1A347E4ABA9}" destId="{82878612-FADF-4E4E-BBF0-625334FBC2B7}" srcOrd="0" destOrd="0" presId="urn:microsoft.com/office/officeart/2018/2/layout/IconCircleList"/>
    <dgm:cxn modelId="{DCA738C9-70B8-4138-AFBE-7A014038DB48}" srcId="{7C84536A-28DC-4E4B-89BB-ACE8E2FED961}" destId="{CCD52A3B-1756-48BB-9D3B-7B9DA7291F31}" srcOrd="3" destOrd="0" parTransId="{E760FBE1-689D-4692-9777-2EA53088ECBF}" sibTransId="{6661E001-DC51-43E3-8CD7-33D08665243C}"/>
    <dgm:cxn modelId="{46A926CA-BAB9-49EC-BEFD-A8942EB07BC1}" type="presOf" srcId="{7C84536A-28DC-4E4B-89BB-ACE8E2FED961}" destId="{B56902EF-38A8-4284-AC0E-84EF4132B7E9}" srcOrd="0" destOrd="0" presId="urn:microsoft.com/office/officeart/2018/2/layout/IconCircleList"/>
    <dgm:cxn modelId="{AB344BDF-4A14-4E8E-8B07-57071CE2EFB6}" type="presOf" srcId="{C12CF488-90CD-40D7-8869-16C46718A281}" destId="{FA16CEFA-1CBE-4CE8-84EF-06255ECF0BEC}" srcOrd="0" destOrd="0" presId="urn:microsoft.com/office/officeart/2018/2/layout/IconCircleList"/>
    <dgm:cxn modelId="{E59F7DF5-DFB2-43A9-B1B4-A43FC9050A56}" srcId="{7C84536A-28DC-4E4B-89BB-ACE8E2FED961}" destId="{C12CF488-90CD-40D7-8869-16C46718A281}" srcOrd="0" destOrd="0" parTransId="{0CF8837C-07F4-466A-BCE1-8DF5DB4D4CB9}" sibTransId="{62058D2E-B258-488F-8ADA-7DFBD745E88D}"/>
    <dgm:cxn modelId="{0B94EE06-8A16-4F4F-9E67-7A4D019B1C66}" type="presParOf" srcId="{B56902EF-38A8-4284-AC0E-84EF4132B7E9}" destId="{4A1FD9D8-DD15-456C-9CBA-49442E09C29B}" srcOrd="0" destOrd="0" presId="urn:microsoft.com/office/officeart/2018/2/layout/IconCircleList"/>
    <dgm:cxn modelId="{785ABA6E-820B-47C3-86F7-0B5629FEE482}" type="presParOf" srcId="{4A1FD9D8-DD15-456C-9CBA-49442E09C29B}" destId="{F3EBC7D6-4E11-444A-951E-9FD11250769D}" srcOrd="0" destOrd="0" presId="urn:microsoft.com/office/officeart/2018/2/layout/IconCircleList"/>
    <dgm:cxn modelId="{713A4F2D-263E-4C24-9904-A719809D9265}" type="presParOf" srcId="{F3EBC7D6-4E11-444A-951E-9FD11250769D}" destId="{0C899DCC-3EE8-47B1-82DE-2B10E0332983}" srcOrd="0" destOrd="0" presId="urn:microsoft.com/office/officeart/2018/2/layout/IconCircleList"/>
    <dgm:cxn modelId="{6D06AF94-903F-45EE-83DF-5081A11C1684}" type="presParOf" srcId="{F3EBC7D6-4E11-444A-951E-9FD11250769D}" destId="{AB68B97E-80CE-4F59-A776-9DD0BE6DF14D}" srcOrd="1" destOrd="0" presId="urn:microsoft.com/office/officeart/2018/2/layout/IconCircleList"/>
    <dgm:cxn modelId="{6B829322-6707-45E2-93FF-58FDD726E43A}" type="presParOf" srcId="{F3EBC7D6-4E11-444A-951E-9FD11250769D}" destId="{C8CA74D2-9E80-41D8-9075-C66DD55D785E}" srcOrd="2" destOrd="0" presId="urn:microsoft.com/office/officeart/2018/2/layout/IconCircleList"/>
    <dgm:cxn modelId="{0DE0AD65-D7B1-4D6D-BEB8-C2C1EF7F2516}" type="presParOf" srcId="{F3EBC7D6-4E11-444A-951E-9FD11250769D}" destId="{FA16CEFA-1CBE-4CE8-84EF-06255ECF0BEC}" srcOrd="3" destOrd="0" presId="urn:microsoft.com/office/officeart/2018/2/layout/IconCircleList"/>
    <dgm:cxn modelId="{DB128CB4-2CF9-414D-8D4C-821B436D1016}" type="presParOf" srcId="{4A1FD9D8-DD15-456C-9CBA-49442E09C29B}" destId="{9D9A2D8D-7C7A-4B21-B8F9-4FBD120A6A6C}" srcOrd="1" destOrd="0" presId="urn:microsoft.com/office/officeart/2018/2/layout/IconCircleList"/>
    <dgm:cxn modelId="{54FDC8E1-6BBC-4A6F-82C3-32FD15D5290D}" type="presParOf" srcId="{4A1FD9D8-DD15-456C-9CBA-49442E09C29B}" destId="{395A4726-7BC0-4EBC-8437-20F19B9C6AF5}" srcOrd="2" destOrd="0" presId="urn:microsoft.com/office/officeart/2018/2/layout/IconCircleList"/>
    <dgm:cxn modelId="{45AEFDA9-D83C-4769-8081-5EF0F4ACE180}" type="presParOf" srcId="{395A4726-7BC0-4EBC-8437-20F19B9C6AF5}" destId="{48D36347-BB9F-428D-A159-8FA188990A68}" srcOrd="0" destOrd="0" presId="urn:microsoft.com/office/officeart/2018/2/layout/IconCircleList"/>
    <dgm:cxn modelId="{85CE5CDB-0789-4153-B5E0-A2EC9CA47BE9}" type="presParOf" srcId="{395A4726-7BC0-4EBC-8437-20F19B9C6AF5}" destId="{7482A819-2DBE-4383-AF36-C7D3541DD540}" srcOrd="1" destOrd="0" presId="urn:microsoft.com/office/officeart/2018/2/layout/IconCircleList"/>
    <dgm:cxn modelId="{5A53C228-52A3-48A3-BC96-EA974E103850}" type="presParOf" srcId="{395A4726-7BC0-4EBC-8437-20F19B9C6AF5}" destId="{1A2483FE-1781-4511-8EB2-6BCF6126D5A7}" srcOrd="2" destOrd="0" presId="urn:microsoft.com/office/officeart/2018/2/layout/IconCircleList"/>
    <dgm:cxn modelId="{920E6EA8-BB80-4D47-B4B5-8B4143813503}" type="presParOf" srcId="{395A4726-7BC0-4EBC-8437-20F19B9C6AF5}" destId="{82878612-FADF-4E4E-BBF0-625334FBC2B7}" srcOrd="3" destOrd="0" presId="urn:microsoft.com/office/officeart/2018/2/layout/IconCircleList"/>
    <dgm:cxn modelId="{A562968C-6674-47C5-8E04-17443A564613}" type="presParOf" srcId="{4A1FD9D8-DD15-456C-9CBA-49442E09C29B}" destId="{5A03AEAE-A9BC-440C-8C56-203ECAB57A6A}" srcOrd="3" destOrd="0" presId="urn:microsoft.com/office/officeart/2018/2/layout/IconCircleList"/>
    <dgm:cxn modelId="{C6666B07-DD3A-4D75-AC16-A0B303257435}" type="presParOf" srcId="{4A1FD9D8-DD15-456C-9CBA-49442E09C29B}" destId="{16C2424D-3692-44F2-B739-7ABDF888ACD4}" srcOrd="4" destOrd="0" presId="urn:microsoft.com/office/officeart/2018/2/layout/IconCircleList"/>
    <dgm:cxn modelId="{DA366A0F-5454-4F7D-974F-5CD95F92076B}" type="presParOf" srcId="{16C2424D-3692-44F2-B739-7ABDF888ACD4}" destId="{671F61B1-D8EA-4DE6-B2E4-234F080AE02F}" srcOrd="0" destOrd="0" presId="urn:microsoft.com/office/officeart/2018/2/layout/IconCircleList"/>
    <dgm:cxn modelId="{1D2DC7ED-85D5-4FC6-B006-0255ECF44BCF}" type="presParOf" srcId="{16C2424D-3692-44F2-B739-7ABDF888ACD4}" destId="{5B1E3C8A-ABD8-4144-B9DA-BE2B250B00B3}" srcOrd="1" destOrd="0" presId="urn:microsoft.com/office/officeart/2018/2/layout/IconCircleList"/>
    <dgm:cxn modelId="{1805B49E-E4A4-48C1-8ABE-C8A8B7430868}" type="presParOf" srcId="{16C2424D-3692-44F2-B739-7ABDF888ACD4}" destId="{0411AABB-1537-445B-BE3C-2EDE5580475F}" srcOrd="2" destOrd="0" presId="urn:microsoft.com/office/officeart/2018/2/layout/IconCircleList"/>
    <dgm:cxn modelId="{C15F3EAB-31DC-4305-9E69-77F93FD43C79}" type="presParOf" srcId="{16C2424D-3692-44F2-B739-7ABDF888ACD4}" destId="{9B892E92-42CB-4FD6-997D-EFB518BEEABA}" srcOrd="3" destOrd="0" presId="urn:microsoft.com/office/officeart/2018/2/layout/IconCircleList"/>
    <dgm:cxn modelId="{3AFA9C1E-A68E-4F2C-88E0-E94A7F7B464B}" type="presParOf" srcId="{4A1FD9D8-DD15-456C-9CBA-49442E09C29B}" destId="{B992E20B-5EBA-49C9-9A29-F225EC13FC13}" srcOrd="5" destOrd="0" presId="urn:microsoft.com/office/officeart/2018/2/layout/IconCircleList"/>
    <dgm:cxn modelId="{E5D063C0-D60B-4327-BBA6-B4FA17603A5F}" type="presParOf" srcId="{4A1FD9D8-DD15-456C-9CBA-49442E09C29B}" destId="{4F746EC7-B19D-459E-89F1-595F25FCADCE}" srcOrd="6" destOrd="0" presId="urn:microsoft.com/office/officeart/2018/2/layout/IconCircleList"/>
    <dgm:cxn modelId="{A745CEC3-4BA1-494C-A479-F82417F610E2}" type="presParOf" srcId="{4F746EC7-B19D-459E-89F1-595F25FCADCE}" destId="{620D7B52-0D77-4B63-A887-916633475A48}" srcOrd="0" destOrd="0" presId="urn:microsoft.com/office/officeart/2018/2/layout/IconCircleList"/>
    <dgm:cxn modelId="{6491DA3B-9E9D-4114-9DCD-72F9EA2B9AB2}" type="presParOf" srcId="{4F746EC7-B19D-459E-89F1-595F25FCADCE}" destId="{6A2F2602-3A80-4B2D-8D4E-9192082D5CF2}" srcOrd="1" destOrd="0" presId="urn:microsoft.com/office/officeart/2018/2/layout/IconCircleList"/>
    <dgm:cxn modelId="{10BF009B-93A8-403C-8E97-46598F150129}" type="presParOf" srcId="{4F746EC7-B19D-459E-89F1-595F25FCADCE}" destId="{C71EC85E-1316-4C15-BB21-A0224310F261}" srcOrd="2" destOrd="0" presId="urn:microsoft.com/office/officeart/2018/2/layout/IconCircleList"/>
    <dgm:cxn modelId="{D50D2C40-F8AF-4D09-8926-A451C146C61E}" type="presParOf" srcId="{4F746EC7-B19D-459E-89F1-595F25FCADCE}" destId="{178A8399-EF40-44A5-A513-0C539ECFE12A}"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9D0EE8F-941F-474F-8451-1335E32AD39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C7A61BF-D585-4468-A98E-A842EC0E4CB2}">
      <dgm:prSet/>
      <dgm:spPr/>
      <dgm:t>
        <a:bodyPr/>
        <a:lstStyle/>
        <a:p>
          <a:r>
            <a:rPr lang="en-US"/>
            <a:t>Showing up to work-related events</a:t>
          </a:r>
        </a:p>
      </dgm:t>
    </dgm:pt>
    <dgm:pt modelId="{F8A50A61-5A11-4368-AA1C-5A7BD199952D}" type="parTrans" cxnId="{203FED69-D582-474E-8ACD-4B9C9780F991}">
      <dgm:prSet/>
      <dgm:spPr/>
      <dgm:t>
        <a:bodyPr/>
        <a:lstStyle/>
        <a:p>
          <a:endParaRPr lang="en-US"/>
        </a:p>
      </dgm:t>
    </dgm:pt>
    <dgm:pt modelId="{A96C5793-9DE8-4B4C-85B5-DE0C18BCD47C}" type="sibTrans" cxnId="{203FED69-D582-474E-8ACD-4B9C9780F991}">
      <dgm:prSet/>
      <dgm:spPr/>
      <dgm:t>
        <a:bodyPr/>
        <a:lstStyle/>
        <a:p>
          <a:endParaRPr lang="en-US"/>
        </a:p>
      </dgm:t>
    </dgm:pt>
    <dgm:pt modelId="{097E386C-CAE0-4506-B841-846C808A7818}">
      <dgm:prSet/>
      <dgm:spPr/>
      <dgm:t>
        <a:bodyPr/>
        <a:lstStyle/>
        <a:p>
          <a:r>
            <a:rPr lang="en-US"/>
            <a:t>Coming to work on time</a:t>
          </a:r>
        </a:p>
      </dgm:t>
    </dgm:pt>
    <dgm:pt modelId="{4DAB23FA-1FF9-436D-9C46-49EC5D31CF94}" type="parTrans" cxnId="{EB22E9C0-3749-4DA7-B245-5CD3DAF8EA06}">
      <dgm:prSet/>
      <dgm:spPr/>
      <dgm:t>
        <a:bodyPr/>
        <a:lstStyle/>
        <a:p>
          <a:endParaRPr lang="en-US"/>
        </a:p>
      </dgm:t>
    </dgm:pt>
    <dgm:pt modelId="{CB63F26D-E9D4-4720-8244-472614CF6447}" type="sibTrans" cxnId="{EB22E9C0-3749-4DA7-B245-5CD3DAF8EA06}">
      <dgm:prSet/>
      <dgm:spPr/>
      <dgm:t>
        <a:bodyPr/>
        <a:lstStyle/>
        <a:p>
          <a:endParaRPr lang="en-US"/>
        </a:p>
      </dgm:t>
    </dgm:pt>
    <dgm:pt modelId="{C8E12261-3A8A-4C8A-89BB-795B98690AF3}">
      <dgm:prSet/>
      <dgm:spPr/>
      <dgm:t>
        <a:bodyPr/>
        <a:lstStyle/>
        <a:p>
          <a:r>
            <a:rPr lang="en-US"/>
            <a:t>Consistently meeting deadlines</a:t>
          </a:r>
        </a:p>
      </dgm:t>
    </dgm:pt>
    <dgm:pt modelId="{375F94C8-C9D8-42C1-845C-3C58FB906D85}" type="parTrans" cxnId="{910AA90D-F619-4126-B215-91D088082A76}">
      <dgm:prSet/>
      <dgm:spPr/>
      <dgm:t>
        <a:bodyPr/>
        <a:lstStyle/>
        <a:p>
          <a:endParaRPr lang="en-US"/>
        </a:p>
      </dgm:t>
    </dgm:pt>
    <dgm:pt modelId="{45DFC8CC-4D1E-43AE-A551-300DB99609F8}" type="sibTrans" cxnId="{910AA90D-F619-4126-B215-91D088082A76}">
      <dgm:prSet/>
      <dgm:spPr/>
      <dgm:t>
        <a:bodyPr/>
        <a:lstStyle/>
        <a:p>
          <a:endParaRPr lang="en-US"/>
        </a:p>
      </dgm:t>
    </dgm:pt>
    <dgm:pt modelId="{601829D2-0187-4189-B115-A0E38B30ECEE}">
      <dgm:prSet/>
      <dgm:spPr/>
      <dgm:t>
        <a:bodyPr/>
        <a:lstStyle/>
        <a:p>
          <a:r>
            <a:rPr lang="en-US"/>
            <a:t>Producing high-quality work</a:t>
          </a:r>
        </a:p>
      </dgm:t>
    </dgm:pt>
    <dgm:pt modelId="{D6F46CE7-8F7F-49F8-99CD-1E5D14B5A620}" type="parTrans" cxnId="{C005422A-6C24-4FAE-AFE4-B27DE7BADAD8}">
      <dgm:prSet/>
      <dgm:spPr/>
      <dgm:t>
        <a:bodyPr/>
        <a:lstStyle/>
        <a:p>
          <a:endParaRPr lang="en-US"/>
        </a:p>
      </dgm:t>
    </dgm:pt>
    <dgm:pt modelId="{10122168-997C-4EAF-BF38-724A8476BCC5}" type="sibTrans" cxnId="{C005422A-6C24-4FAE-AFE4-B27DE7BADAD8}">
      <dgm:prSet/>
      <dgm:spPr/>
      <dgm:t>
        <a:bodyPr/>
        <a:lstStyle/>
        <a:p>
          <a:endParaRPr lang="en-US"/>
        </a:p>
      </dgm:t>
    </dgm:pt>
    <dgm:pt modelId="{D079C13C-56B0-47B7-A36D-E24B216FDA3B}">
      <dgm:prSet/>
      <dgm:spPr/>
      <dgm:t>
        <a:bodyPr/>
        <a:lstStyle/>
        <a:p>
          <a:r>
            <a:rPr lang="en-US"/>
            <a:t>Showing eagerness to take on more significant responsibilities</a:t>
          </a:r>
        </a:p>
      </dgm:t>
    </dgm:pt>
    <dgm:pt modelId="{E70BB495-643D-48C8-B956-AECBC0870849}" type="parTrans" cxnId="{F7D3657E-D8A4-4186-9DD8-CA8197CD5D62}">
      <dgm:prSet/>
      <dgm:spPr/>
      <dgm:t>
        <a:bodyPr/>
        <a:lstStyle/>
        <a:p>
          <a:endParaRPr lang="en-US"/>
        </a:p>
      </dgm:t>
    </dgm:pt>
    <dgm:pt modelId="{7D84635C-8E29-492A-8558-7558D7BE8B2E}" type="sibTrans" cxnId="{F7D3657E-D8A4-4186-9DD8-CA8197CD5D62}">
      <dgm:prSet/>
      <dgm:spPr/>
      <dgm:t>
        <a:bodyPr/>
        <a:lstStyle/>
        <a:p>
          <a:endParaRPr lang="en-US"/>
        </a:p>
      </dgm:t>
    </dgm:pt>
    <dgm:pt modelId="{D1C16053-DB77-46D7-8208-442CB8F10CAC}">
      <dgm:prSet/>
      <dgm:spPr/>
      <dgm:t>
        <a:bodyPr/>
        <a:lstStyle/>
        <a:p>
          <a:r>
            <a:rPr lang="en-US"/>
            <a:t>Taking initiative when needed</a:t>
          </a:r>
        </a:p>
      </dgm:t>
    </dgm:pt>
    <dgm:pt modelId="{8C68A973-50B1-42FD-8504-D7F53AABDD61}" type="parTrans" cxnId="{EE2C3598-8A12-448F-8A1A-AF0810220761}">
      <dgm:prSet/>
      <dgm:spPr/>
      <dgm:t>
        <a:bodyPr/>
        <a:lstStyle/>
        <a:p>
          <a:endParaRPr lang="en-US"/>
        </a:p>
      </dgm:t>
    </dgm:pt>
    <dgm:pt modelId="{9AF787CF-73D1-4ECF-BF60-F345031D3C79}" type="sibTrans" cxnId="{EE2C3598-8A12-448F-8A1A-AF0810220761}">
      <dgm:prSet/>
      <dgm:spPr/>
      <dgm:t>
        <a:bodyPr/>
        <a:lstStyle/>
        <a:p>
          <a:endParaRPr lang="en-US"/>
        </a:p>
      </dgm:t>
    </dgm:pt>
    <dgm:pt modelId="{308CAC13-E36B-48C8-8BBB-6BB20E5441AE}" type="pres">
      <dgm:prSet presAssocID="{19D0EE8F-941F-474F-8451-1335E32AD395}" presName="linear" presStyleCnt="0">
        <dgm:presLayoutVars>
          <dgm:animLvl val="lvl"/>
          <dgm:resizeHandles val="exact"/>
        </dgm:presLayoutVars>
      </dgm:prSet>
      <dgm:spPr/>
    </dgm:pt>
    <dgm:pt modelId="{073633D6-AD54-4980-BDDB-904636D3035B}" type="pres">
      <dgm:prSet presAssocID="{4C7A61BF-D585-4468-A98E-A842EC0E4CB2}" presName="parentText" presStyleLbl="node1" presStyleIdx="0" presStyleCnt="6">
        <dgm:presLayoutVars>
          <dgm:chMax val="0"/>
          <dgm:bulletEnabled val="1"/>
        </dgm:presLayoutVars>
      </dgm:prSet>
      <dgm:spPr/>
    </dgm:pt>
    <dgm:pt modelId="{1495CB95-CCD6-4DC4-8088-06FBCA35553E}" type="pres">
      <dgm:prSet presAssocID="{A96C5793-9DE8-4B4C-85B5-DE0C18BCD47C}" presName="spacer" presStyleCnt="0"/>
      <dgm:spPr/>
    </dgm:pt>
    <dgm:pt modelId="{A6B6423D-F83C-4C43-BCCB-46B335B32BAB}" type="pres">
      <dgm:prSet presAssocID="{097E386C-CAE0-4506-B841-846C808A7818}" presName="parentText" presStyleLbl="node1" presStyleIdx="1" presStyleCnt="6">
        <dgm:presLayoutVars>
          <dgm:chMax val="0"/>
          <dgm:bulletEnabled val="1"/>
        </dgm:presLayoutVars>
      </dgm:prSet>
      <dgm:spPr/>
    </dgm:pt>
    <dgm:pt modelId="{5AB78FD0-A7B6-42B1-AFAF-7F14E638A7EA}" type="pres">
      <dgm:prSet presAssocID="{CB63F26D-E9D4-4720-8244-472614CF6447}" presName="spacer" presStyleCnt="0"/>
      <dgm:spPr/>
    </dgm:pt>
    <dgm:pt modelId="{76ED82F6-8D47-4D60-B36D-36C8153F0A06}" type="pres">
      <dgm:prSet presAssocID="{C8E12261-3A8A-4C8A-89BB-795B98690AF3}" presName="parentText" presStyleLbl="node1" presStyleIdx="2" presStyleCnt="6">
        <dgm:presLayoutVars>
          <dgm:chMax val="0"/>
          <dgm:bulletEnabled val="1"/>
        </dgm:presLayoutVars>
      </dgm:prSet>
      <dgm:spPr/>
    </dgm:pt>
    <dgm:pt modelId="{A7A90C3B-86D0-44B9-8F2A-1A77D7B96E69}" type="pres">
      <dgm:prSet presAssocID="{45DFC8CC-4D1E-43AE-A551-300DB99609F8}" presName="spacer" presStyleCnt="0"/>
      <dgm:spPr/>
    </dgm:pt>
    <dgm:pt modelId="{FBB50D7C-1A13-4FBF-A539-26108333D3E7}" type="pres">
      <dgm:prSet presAssocID="{601829D2-0187-4189-B115-A0E38B30ECEE}" presName="parentText" presStyleLbl="node1" presStyleIdx="3" presStyleCnt="6">
        <dgm:presLayoutVars>
          <dgm:chMax val="0"/>
          <dgm:bulletEnabled val="1"/>
        </dgm:presLayoutVars>
      </dgm:prSet>
      <dgm:spPr/>
    </dgm:pt>
    <dgm:pt modelId="{FA354593-E606-4A68-AB04-DACB3F4E1B50}" type="pres">
      <dgm:prSet presAssocID="{10122168-997C-4EAF-BF38-724A8476BCC5}" presName="spacer" presStyleCnt="0"/>
      <dgm:spPr/>
    </dgm:pt>
    <dgm:pt modelId="{31FEA3DA-0B74-4118-BE3E-DF1B270A2D16}" type="pres">
      <dgm:prSet presAssocID="{D079C13C-56B0-47B7-A36D-E24B216FDA3B}" presName="parentText" presStyleLbl="node1" presStyleIdx="4" presStyleCnt="6">
        <dgm:presLayoutVars>
          <dgm:chMax val="0"/>
          <dgm:bulletEnabled val="1"/>
        </dgm:presLayoutVars>
      </dgm:prSet>
      <dgm:spPr/>
    </dgm:pt>
    <dgm:pt modelId="{5C03C08B-73A5-40B2-B440-4A0A5479E8C1}" type="pres">
      <dgm:prSet presAssocID="{7D84635C-8E29-492A-8558-7558D7BE8B2E}" presName="spacer" presStyleCnt="0"/>
      <dgm:spPr/>
    </dgm:pt>
    <dgm:pt modelId="{857FFDAB-887B-45D7-8B58-DA9C30616209}" type="pres">
      <dgm:prSet presAssocID="{D1C16053-DB77-46D7-8208-442CB8F10CAC}" presName="parentText" presStyleLbl="node1" presStyleIdx="5" presStyleCnt="6">
        <dgm:presLayoutVars>
          <dgm:chMax val="0"/>
          <dgm:bulletEnabled val="1"/>
        </dgm:presLayoutVars>
      </dgm:prSet>
      <dgm:spPr/>
    </dgm:pt>
  </dgm:ptLst>
  <dgm:cxnLst>
    <dgm:cxn modelId="{910AA90D-F619-4126-B215-91D088082A76}" srcId="{19D0EE8F-941F-474F-8451-1335E32AD395}" destId="{C8E12261-3A8A-4C8A-89BB-795B98690AF3}" srcOrd="2" destOrd="0" parTransId="{375F94C8-C9D8-42C1-845C-3C58FB906D85}" sibTransId="{45DFC8CC-4D1E-43AE-A551-300DB99609F8}"/>
    <dgm:cxn modelId="{87D9381A-65CC-49D5-AFB7-80DE0D4108E1}" type="presOf" srcId="{4C7A61BF-D585-4468-A98E-A842EC0E4CB2}" destId="{073633D6-AD54-4980-BDDB-904636D3035B}" srcOrd="0" destOrd="0" presId="urn:microsoft.com/office/officeart/2005/8/layout/vList2"/>
    <dgm:cxn modelId="{C005422A-6C24-4FAE-AFE4-B27DE7BADAD8}" srcId="{19D0EE8F-941F-474F-8451-1335E32AD395}" destId="{601829D2-0187-4189-B115-A0E38B30ECEE}" srcOrd="3" destOrd="0" parTransId="{D6F46CE7-8F7F-49F8-99CD-1E5D14B5A620}" sibTransId="{10122168-997C-4EAF-BF38-724A8476BCC5}"/>
    <dgm:cxn modelId="{D6CCA062-C642-4C13-B966-A5DF4C22B4F1}" type="presOf" srcId="{D1C16053-DB77-46D7-8208-442CB8F10CAC}" destId="{857FFDAB-887B-45D7-8B58-DA9C30616209}" srcOrd="0" destOrd="0" presId="urn:microsoft.com/office/officeart/2005/8/layout/vList2"/>
    <dgm:cxn modelId="{203FED69-D582-474E-8ACD-4B9C9780F991}" srcId="{19D0EE8F-941F-474F-8451-1335E32AD395}" destId="{4C7A61BF-D585-4468-A98E-A842EC0E4CB2}" srcOrd="0" destOrd="0" parTransId="{F8A50A61-5A11-4368-AA1C-5A7BD199952D}" sibTransId="{A96C5793-9DE8-4B4C-85B5-DE0C18BCD47C}"/>
    <dgm:cxn modelId="{5E21E770-8329-41FF-91BB-9FC1AEDDDD6D}" type="presOf" srcId="{097E386C-CAE0-4506-B841-846C808A7818}" destId="{A6B6423D-F83C-4C43-BCCB-46B335B32BAB}" srcOrd="0" destOrd="0" presId="urn:microsoft.com/office/officeart/2005/8/layout/vList2"/>
    <dgm:cxn modelId="{F7D3657E-D8A4-4186-9DD8-CA8197CD5D62}" srcId="{19D0EE8F-941F-474F-8451-1335E32AD395}" destId="{D079C13C-56B0-47B7-A36D-E24B216FDA3B}" srcOrd="4" destOrd="0" parTransId="{E70BB495-643D-48C8-B956-AECBC0870849}" sibTransId="{7D84635C-8E29-492A-8558-7558D7BE8B2E}"/>
    <dgm:cxn modelId="{EE2C3598-8A12-448F-8A1A-AF0810220761}" srcId="{19D0EE8F-941F-474F-8451-1335E32AD395}" destId="{D1C16053-DB77-46D7-8208-442CB8F10CAC}" srcOrd="5" destOrd="0" parTransId="{8C68A973-50B1-42FD-8504-D7F53AABDD61}" sibTransId="{9AF787CF-73D1-4ECF-BF60-F345031D3C79}"/>
    <dgm:cxn modelId="{7E3DE6A8-62AC-451C-B97C-D28964428B53}" type="presOf" srcId="{C8E12261-3A8A-4C8A-89BB-795B98690AF3}" destId="{76ED82F6-8D47-4D60-B36D-36C8153F0A06}" srcOrd="0" destOrd="0" presId="urn:microsoft.com/office/officeart/2005/8/layout/vList2"/>
    <dgm:cxn modelId="{40AE48B3-E34D-4E88-9374-E1F0DEA10A2F}" type="presOf" srcId="{19D0EE8F-941F-474F-8451-1335E32AD395}" destId="{308CAC13-E36B-48C8-8BBB-6BB20E5441AE}" srcOrd="0" destOrd="0" presId="urn:microsoft.com/office/officeart/2005/8/layout/vList2"/>
    <dgm:cxn modelId="{EB22E9C0-3749-4DA7-B245-5CD3DAF8EA06}" srcId="{19D0EE8F-941F-474F-8451-1335E32AD395}" destId="{097E386C-CAE0-4506-B841-846C808A7818}" srcOrd="1" destOrd="0" parTransId="{4DAB23FA-1FF9-436D-9C46-49EC5D31CF94}" sibTransId="{CB63F26D-E9D4-4720-8244-472614CF6447}"/>
    <dgm:cxn modelId="{1D852FC7-2BCF-483A-81FC-567D16BB8A85}" type="presOf" srcId="{D079C13C-56B0-47B7-A36D-E24B216FDA3B}" destId="{31FEA3DA-0B74-4118-BE3E-DF1B270A2D16}" srcOrd="0" destOrd="0" presId="urn:microsoft.com/office/officeart/2005/8/layout/vList2"/>
    <dgm:cxn modelId="{74924DF2-8BF9-46A0-A6F3-8F2C2DE8AD53}" type="presOf" srcId="{601829D2-0187-4189-B115-A0E38B30ECEE}" destId="{FBB50D7C-1A13-4FBF-A539-26108333D3E7}" srcOrd="0" destOrd="0" presId="urn:microsoft.com/office/officeart/2005/8/layout/vList2"/>
    <dgm:cxn modelId="{80F65DDF-C6DC-460E-8B56-30A0B9BA6342}" type="presParOf" srcId="{308CAC13-E36B-48C8-8BBB-6BB20E5441AE}" destId="{073633D6-AD54-4980-BDDB-904636D3035B}" srcOrd="0" destOrd="0" presId="urn:microsoft.com/office/officeart/2005/8/layout/vList2"/>
    <dgm:cxn modelId="{90D8602A-AA54-4E26-926B-872129A7817C}" type="presParOf" srcId="{308CAC13-E36B-48C8-8BBB-6BB20E5441AE}" destId="{1495CB95-CCD6-4DC4-8088-06FBCA35553E}" srcOrd="1" destOrd="0" presId="urn:microsoft.com/office/officeart/2005/8/layout/vList2"/>
    <dgm:cxn modelId="{40403824-6EE0-4D5C-9E80-1F22416A7441}" type="presParOf" srcId="{308CAC13-E36B-48C8-8BBB-6BB20E5441AE}" destId="{A6B6423D-F83C-4C43-BCCB-46B335B32BAB}" srcOrd="2" destOrd="0" presId="urn:microsoft.com/office/officeart/2005/8/layout/vList2"/>
    <dgm:cxn modelId="{C7AC32E8-F7E5-4D62-949E-CE91DC978BD5}" type="presParOf" srcId="{308CAC13-E36B-48C8-8BBB-6BB20E5441AE}" destId="{5AB78FD0-A7B6-42B1-AFAF-7F14E638A7EA}" srcOrd="3" destOrd="0" presId="urn:microsoft.com/office/officeart/2005/8/layout/vList2"/>
    <dgm:cxn modelId="{B2D6B880-1EBD-49AB-AC32-E596728BD269}" type="presParOf" srcId="{308CAC13-E36B-48C8-8BBB-6BB20E5441AE}" destId="{76ED82F6-8D47-4D60-B36D-36C8153F0A06}" srcOrd="4" destOrd="0" presId="urn:microsoft.com/office/officeart/2005/8/layout/vList2"/>
    <dgm:cxn modelId="{BA2DA9AB-F93B-4302-85C9-E7439972C620}" type="presParOf" srcId="{308CAC13-E36B-48C8-8BBB-6BB20E5441AE}" destId="{A7A90C3B-86D0-44B9-8F2A-1A77D7B96E69}" srcOrd="5" destOrd="0" presId="urn:microsoft.com/office/officeart/2005/8/layout/vList2"/>
    <dgm:cxn modelId="{2BE320D9-406C-4D16-9874-D7894515B013}" type="presParOf" srcId="{308CAC13-E36B-48C8-8BBB-6BB20E5441AE}" destId="{FBB50D7C-1A13-4FBF-A539-26108333D3E7}" srcOrd="6" destOrd="0" presId="urn:microsoft.com/office/officeart/2005/8/layout/vList2"/>
    <dgm:cxn modelId="{CC9BF6D0-7D68-4B45-911D-F78EACF530C3}" type="presParOf" srcId="{308CAC13-E36B-48C8-8BBB-6BB20E5441AE}" destId="{FA354593-E606-4A68-AB04-DACB3F4E1B50}" srcOrd="7" destOrd="0" presId="urn:microsoft.com/office/officeart/2005/8/layout/vList2"/>
    <dgm:cxn modelId="{4843AAD7-9B72-4070-82BF-BD3AE1D44518}" type="presParOf" srcId="{308CAC13-E36B-48C8-8BBB-6BB20E5441AE}" destId="{31FEA3DA-0B74-4118-BE3E-DF1B270A2D16}" srcOrd="8" destOrd="0" presId="urn:microsoft.com/office/officeart/2005/8/layout/vList2"/>
    <dgm:cxn modelId="{78EFF251-AFF0-455B-A313-8202877E323F}" type="presParOf" srcId="{308CAC13-E36B-48C8-8BBB-6BB20E5441AE}" destId="{5C03C08B-73A5-40B2-B440-4A0A5479E8C1}" srcOrd="9" destOrd="0" presId="urn:microsoft.com/office/officeart/2005/8/layout/vList2"/>
    <dgm:cxn modelId="{B6C213EB-9DBA-4390-B5DC-B96714ADA58C}" type="presParOf" srcId="{308CAC13-E36B-48C8-8BBB-6BB20E5441AE}" destId="{857FFDAB-887B-45D7-8B58-DA9C30616209}"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0C3CBE6-2710-4066-998F-D060445158EF}"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25A20049-9D1E-4241-8E78-40D7E8554BEF}">
      <dgm:prSet/>
      <dgm:spPr/>
      <dgm:t>
        <a:bodyPr/>
        <a:lstStyle/>
        <a:p>
          <a:r>
            <a:rPr lang="en-US"/>
            <a:t>Strong focus</a:t>
          </a:r>
        </a:p>
      </dgm:t>
    </dgm:pt>
    <dgm:pt modelId="{19FB7FA3-5355-4FCB-B7F4-21E7E5AD1953}" type="parTrans" cxnId="{FF71B70C-8A03-4062-BC97-50DC3BAA99BE}">
      <dgm:prSet/>
      <dgm:spPr/>
      <dgm:t>
        <a:bodyPr/>
        <a:lstStyle/>
        <a:p>
          <a:endParaRPr lang="en-US"/>
        </a:p>
      </dgm:t>
    </dgm:pt>
    <dgm:pt modelId="{2CD884B0-8991-4094-8641-A49357DC7F36}" type="sibTrans" cxnId="{FF71B70C-8A03-4062-BC97-50DC3BAA99BE}">
      <dgm:prSet/>
      <dgm:spPr/>
      <dgm:t>
        <a:bodyPr/>
        <a:lstStyle/>
        <a:p>
          <a:endParaRPr lang="en-US"/>
        </a:p>
      </dgm:t>
    </dgm:pt>
    <dgm:pt modelId="{099E1637-8D47-4B9D-9B83-AC99C55485F3}">
      <dgm:prSet/>
      <dgm:spPr/>
      <dgm:t>
        <a:bodyPr/>
        <a:lstStyle/>
        <a:p>
          <a:r>
            <a:rPr lang="en-US"/>
            <a:t>Developed time-management skills</a:t>
          </a:r>
        </a:p>
      </dgm:t>
    </dgm:pt>
    <dgm:pt modelId="{50F4C327-FDD4-4FFC-BF57-DBB0752748F3}" type="parTrans" cxnId="{38C4C491-B9C2-4A73-BE33-0CB3E5339E0C}">
      <dgm:prSet/>
      <dgm:spPr/>
      <dgm:t>
        <a:bodyPr/>
        <a:lstStyle/>
        <a:p>
          <a:endParaRPr lang="en-US"/>
        </a:p>
      </dgm:t>
    </dgm:pt>
    <dgm:pt modelId="{AA5B6776-6444-455C-9D19-2A0D6283BE03}" type="sibTrans" cxnId="{38C4C491-B9C2-4A73-BE33-0CB3E5339E0C}">
      <dgm:prSet/>
      <dgm:spPr/>
      <dgm:t>
        <a:bodyPr/>
        <a:lstStyle/>
        <a:p>
          <a:endParaRPr lang="en-US"/>
        </a:p>
      </dgm:t>
    </dgm:pt>
    <dgm:pt modelId="{BD16860C-3B65-4F1D-AF58-427F194BE07B}">
      <dgm:prSet/>
      <dgm:spPr/>
      <dgm:t>
        <a:bodyPr/>
        <a:lstStyle/>
        <a:p>
          <a:r>
            <a:rPr lang="en-US"/>
            <a:t>Resourcefulness</a:t>
          </a:r>
        </a:p>
      </dgm:t>
    </dgm:pt>
    <dgm:pt modelId="{43EC4276-F4E3-4D22-9C84-4598B963D392}" type="parTrans" cxnId="{63C5B99A-6BDB-49D1-9D77-1762B04667E5}">
      <dgm:prSet/>
      <dgm:spPr/>
      <dgm:t>
        <a:bodyPr/>
        <a:lstStyle/>
        <a:p>
          <a:endParaRPr lang="en-US"/>
        </a:p>
      </dgm:t>
    </dgm:pt>
    <dgm:pt modelId="{0A5C4EA1-877F-47CC-A856-0B943C4FEF74}" type="sibTrans" cxnId="{63C5B99A-6BDB-49D1-9D77-1762B04667E5}">
      <dgm:prSet/>
      <dgm:spPr/>
      <dgm:t>
        <a:bodyPr/>
        <a:lstStyle/>
        <a:p>
          <a:endParaRPr lang="en-US"/>
        </a:p>
      </dgm:t>
    </dgm:pt>
    <dgm:pt modelId="{CF317C67-BCB0-428D-B5AE-424742907A54}">
      <dgm:prSet/>
      <dgm:spPr/>
      <dgm:t>
        <a:bodyPr/>
        <a:lstStyle/>
        <a:p>
          <a:r>
            <a:rPr lang="en-US"/>
            <a:t>The ability to critique and edit your work</a:t>
          </a:r>
        </a:p>
      </dgm:t>
    </dgm:pt>
    <dgm:pt modelId="{AC56F824-5168-4FDC-B49C-697BB53341F7}" type="parTrans" cxnId="{5F9960ED-7E49-47BD-9478-7C7F324F5F5B}">
      <dgm:prSet/>
      <dgm:spPr/>
      <dgm:t>
        <a:bodyPr/>
        <a:lstStyle/>
        <a:p>
          <a:endParaRPr lang="en-US"/>
        </a:p>
      </dgm:t>
    </dgm:pt>
    <dgm:pt modelId="{ADDE6565-B09A-4A01-8B0B-DF5E31883DF3}" type="sibTrans" cxnId="{5F9960ED-7E49-47BD-9478-7C7F324F5F5B}">
      <dgm:prSet/>
      <dgm:spPr/>
      <dgm:t>
        <a:bodyPr/>
        <a:lstStyle/>
        <a:p>
          <a:endParaRPr lang="en-US"/>
        </a:p>
      </dgm:t>
    </dgm:pt>
    <dgm:pt modelId="{610D6D3A-94F4-4977-B29A-63B80D074A5A}" type="pres">
      <dgm:prSet presAssocID="{80C3CBE6-2710-4066-998F-D060445158EF}" presName="linear" presStyleCnt="0">
        <dgm:presLayoutVars>
          <dgm:animLvl val="lvl"/>
          <dgm:resizeHandles val="exact"/>
        </dgm:presLayoutVars>
      </dgm:prSet>
      <dgm:spPr/>
    </dgm:pt>
    <dgm:pt modelId="{5D1E555C-3D15-42A2-8A8F-4BE45423FD92}" type="pres">
      <dgm:prSet presAssocID="{25A20049-9D1E-4241-8E78-40D7E8554BEF}" presName="parentText" presStyleLbl="node1" presStyleIdx="0" presStyleCnt="4">
        <dgm:presLayoutVars>
          <dgm:chMax val="0"/>
          <dgm:bulletEnabled val="1"/>
        </dgm:presLayoutVars>
      </dgm:prSet>
      <dgm:spPr/>
    </dgm:pt>
    <dgm:pt modelId="{BCC9F705-BB67-4DDD-B914-D3F7FEBDCFE2}" type="pres">
      <dgm:prSet presAssocID="{2CD884B0-8991-4094-8641-A49357DC7F36}" presName="spacer" presStyleCnt="0"/>
      <dgm:spPr/>
    </dgm:pt>
    <dgm:pt modelId="{313D48A9-F2B6-4B7D-ADC4-3BF815D57A98}" type="pres">
      <dgm:prSet presAssocID="{099E1637-8D47-4B9D-9B83-AC99C55485F3}" presName="parentText" presStyleLbl="node1" presStyleIdx="1" presStyleCnt="4">
        <dgm:presLayoutVars>
          <dgm:chMax val="0"/>
          <dgm:bulletEnabled val="1"/>
        </dgm:presLayoutVars>
      </dgm:prSet>
      <dgm:spPr/>
    </dgm:pt>
    <dgm:pt modelId="{570A1775-E71D-4E46-952C-DC596489527E}" type="pres">
      <dgm:prSet presAssocID="{AA5B6776-6444-455C-9D19-2A0D6283BE03}" presName="spacer" presStyleCnt="0"/>
      <dgm:spPr/>
    </dgm:pt>
    <dgm:pt modelId="{2C8C6186-5508-49E7-AFFA-F407376D5637}" type="pres">
      <dgm:prSet presAssocID="{BD16860C-3B65-4F1D-AF58-427F194BE07B}" presName="parentText" presStyleLbl="node1" presStyleIdx="2" presStyleCnt="4">
        <dgm:presLayoutVars>
          <dgm:chMax val="0"/>
          <dgm:bulletEnabled val="1"/>
        </dgm:presLayoutVars>
      </dgm:prSet>
      <dgm:spPr/>
    </dgm:pt>
    <dgm:pt modelId="{B00B4AC5-3524-4D93-98E9-35FFD947BE8C}" type="pres">
      <dgm:prSet presAssocID="{0A5C4EA1-877F-47CC-A856-0B943C4FEF74}" presName="spacer" presStyleCnt="0"/>
      <dgm:spPr/>
    </dgm:pt>
    <dgm:pt modelId="{B61D2646-5E85-4835-89DE-094BF5D85491}" type="pres">
      <dgm:prSet presAssocID="{CF317C67-BCB0-428D-B5AE-424742907A54}" presName="parentText" presStyleLbl="node1" presStyleIdx="3" presStyleCnt="4">
        <dgm:presLayoutVars>
          <dgm:chMax val="0"/>
          <dgm:bulletEnabled val="1"/>
        </dgm:presLayoutVars>
      </dgm:prSet>
      <dgm:spPr/>
    </dgm:pt>
  </dgm:ptLst>
  <dgm:cxnLst>
    <dgm:cxn modelId="{FF71B70C-8A03-4062-BC97-50DC3BAA99BE}" srcId="{80C3CBE6-2710-4066-998F-D060445158EF}" destId="{25A20049-9D1E-4241-8E78-40D7E8554BEF}" srcOrd="0" destOrd="0" parTransId="{19FB7FA3-5355-4FCB-B7F4-21E7E5AD1953}" sibTransId="{2CD884B0-8991-4094-8641-A49357DC7F36}"/>
    <dgm:cxn modelId="{5C4D0F1E-1E7F-43D3-B03F-37F362C5636E}" type="presOf" srcId="{25A20049-9D1E-4241-8E78-40D7E8554BEF}" destId="{5D1E555C-3D15-42A2-8A8F-4BE45423FD92}" srcOrd="0" destOrd="0" presId="urn:microsoft.com/office/officeart/2005/8/layout/vList2"/>
    <dgm:cxn modelId="{150B1163-F3B2-437A-9AAD-BE8662968594}" type="presOf" srcId="{099E1637-8D47-4B9D-9B83-AC99C55485F3}" destId="{313D48A9-F2B6-4B7D-ADC4-3BF815D57A98}" srcOrd="0" destOrd="0" presId="urn:microsoft.com/office/officeart/2005/8/layout/vList2"/>
    <dgm:cxn modelId="{E5E69C52-0886-4CAD-93B7-FFD5B091A08A}" type="presOf" srcId="{BD16860C-3B65-4F1D-AF58-427F194BE07B}" destId="{2C8C6186-5508-49E7-AFFA-F407376D5637}" srcOrd="0" destOrd="0" presId="urn:microsoft.com/office/officeart/2005/8/layout/vList2"/>
    <dgm:cxn modelId="{059A6774-E32A-48B6-A3C7-B10ADA8C42A2}" type="presOf" srcId="{CF317C67-BCB0-428D-B5AE-424742907A54}" destId="{B61D2646-5E85-4835-89DE-094BF5D85491}" srcOrd="0" destOrd="0" presId="urn:microsoft.com/office/officeart/2005/8/layout/vList2"/>
    <dgm:cxn modelId="{38C4C491-B9C2-4A73-BE33-0CB3E5339E0C}" srcId="{80C3CBE6-2710-4066-998F-D060445158EF}" destId="{099E1637-8D47-4B9D-9B83-AC99C55485F3}" srcOrd="1" destOrd="0" parTransId="{50F4C327-FDD4-4FFC-BF57-DBB0752748F3}" sibTransId="{AA5B6776-6444-455C-9D19-2A0D6283BE03}"/>
    <dgm:cxn modelId="{63C5B99A-6BDB-49D1-9D77-1762B04667E5}" srcId="{80C3CBE6-2710-4066-998F-D060445158EF}" destId="{BD16860C-3B65-4F1D-AF58-427F194BE07B}" srcOrd="2" destOrd="0" parTransId="{43EC4276-F4E3-4D22-9C84-4598B963D392}" sibTransId="{0A5C4EA1-877F-47CC-A856-0B943C4FEF74}"/>
    <dgm:cxn modelId="{61BD5FA0-C003-4F43-BF13-690C2C81260F}" type="presOf" srcId="{80C3CBE6-2710-4066-998F-D060445158EF}" destId="{610D6D3A-94F4-4977-B29A-63B80D074A5A}" srcOrd="0" destOrd="0" presId="urn:microsoft.com/office/officeart/2005/8/layout/vList2"/>
    <dgm:cxn modelId="{5F9960ED-7E49-47BD-9478-7C7F324F5F5B}" srcId="{80C3CBE6-2710-4066-998F-D060445158EF}" destId="{CF317C67-BCB0-428D-B5AE-424742907A54}" srcOrd="3" destOrd="0" parTransId="{AC56F824-5168-4FDC-B49C-697BB53341F7}" sibTransId="{ADDE6565-B09A-4A01-8B0B-DF5E31883DF3}"/>
    <dgm:cxn modelId="{DA1691A5-33E5-454E-AFE1-E7AA9AF1EB5E}" type="presParOf" srcId="{610D6D3A-94F4-4977-B29A-63B80D074A5A}" destId="{5D1E555C-3D15-42A2-8A8F-4BE45423FD92}" srcOrd="0" destOrd="0" presId="urn:microsoft.com/office/officeart/2005/8/layout/vList2"/>
    <dgm:cxn modelId="{BE3E1598-5E4C-49CC-830F-D3D6F53568B0}" type="presParOf" srcId="{610D6D3A-94F4-4977-B29A-63B80D074A5A}" destId="{BCC9F705-BB67-4DDD-B914-D3F7FEBDCFE2}" srcOrd="1" destOrd="0" presId="urn:microsoft.com/office/officeart/2005/8/layout/vList2"/>
    <dgm:cxn modelId="{18CA0493-D127-4C02-8F17-9C8E1573C139}" type="presParOf" srcId="{610D6D3A-94F4-4977-B29A-63B80D074A5A}" destId="{313D48A9-F2B6-4B7D-ADC4-3BF815D57A98}" srcOrd="2" destOrd="0" presId="urn:microsoft.com/office/officeart/2005/8/layout/vList2"/>
    <dgm:cxn modelId="{EE21AD7E-08C5-4938-A45E-F5332DF033DE}" type="presParOf" srcId="{610D6D3A-94F4-4977-B29A-63B80D074A5A}" destId="{570A1775-E71D-4E46-952C-DC596489527E}" srcOrd="3" destOrd="0" presId="urn:microsoft.com/office/officeart/2005/8/layout/vList2"/>
    <dgm:cxn modelId="{F78F8FB0-4701-49F6-8DBA-F143880F68B9}" type="presParOf" srcId="{610D6D3A-94F4-4977-B29A-63B80D074A5A}" destId="{2C8C6186-5508-49E7-AFFA-F407376D5637}" srcOrd="4" destOrd="0" presId="urn:microsoft.com/office/officeart/2005/8/layout/vList2"/>
    <dgm:cxn modelId="{EFDB0154-37C9-4DB7-A696-B3FD907BE73F}" type="presParOf" srcId="{610D6D3A-94F4-4977-B29A-63B80D074A5A}" destId="{B00B4AC5-3524-4D93-98E9-35FFD947BE8C}" srcOrd="5" destOrd="0" presId="urn:microsoft.com/office/officeart/2005/8/layout/vList2"/>
    <dgm:cxn modelId="{2E82B185-8FAA-4A10-B08E-B332339EC6BF}" type="presParOf" srcId="{610D6D3A-94F4-4977-B29A-63B80D074A5A}" destId="{B61D2646-5E85-4835-89DE-094BF5D85491}"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03B2F82-AEF6-46C8-AF01-5F549E1E7468}" type="doc">
      <dgm:prSet loTypeId="urn:microsoft.com/office/officeart/2005/8/layout/list1" loCatId="list" qsTypeId="urn:microsoft.com/office/officeart/2005/8/quickstyle/simple1" qsCatId="simple" csTypeId="urn:microsoft.com/office/officeart/2005/8/colors/colorful5" csCatId="colorful"/>
      <dgm:spPr/>
      <dgm:t>
        <a:bodyPr/>
        <a:lstStyle/>
        <a:p>
          <a:endParaRPr lang="en-US"/>
        </a:p>
      </dgm:t>
    </dgm:pt>
    <dgm:pt modelId="{3D05B3D6-7065-4563-BAD2-539CE4D7CDBA}">
      <dgm:prSet/>
      <dgm:spPr/>
      <dgm:t>
        <a:bodyPr/>
        <a:lstStyle/>
        <a:p>
          <a:r>
            <a:rPr lang="en-US"/>
            <a:t>Strong emotional intelligence</a:t>
          </a:r>
        </a:p>
      </dgm:t>
    </dgm:pt>
    <dgm:pt modelId="{FA7E3135-CE78-4EDD-A570-B46CC9BCAAD3}" type="parTrans" cxnId="{852E4249-8BA4-44D7-BA55-824EBA231017}">
      <dgm:prSet/>
      <dgm:spPr/>
      <dgm:t>
        <a:bodyPr/>
        <a:lstStyle/>
        <a:p>
          <a:endParaRPr lang="en-US"/>
        </a:p>
      </dgm:t>
    </dgm:pt>
    <dgm:pt modelId="{0E32D770-B193-4FD7-98EA-FF88CAB8AEC0}" type="sibTrans" cxnId="{852E4249-8BA4-44D7-BA55-824EBA231017}">
      <dgm:prSet/>
      <dgm:spPr/>
      <dgm:t>
        <a:bodyPr/>
        <a:lstStyle/>
        <a:p>
          <a:endParaRPr lang="en-US"/>
        </a:p>
      </dgm:t>
    </dgm:pt>
    <dgm:pt modelId="{3677D643-0224-4AB9-A9DD-B609A3C0DE11}">
      <dgm:prSet/>
      <dgm:spPr/>
      <dgm:t>
        <a:bodyPr/>
        <a:lstStyle/>
        <a:p>
          <a:r>
            <a:rPr lang="en-US"/>
            <a:t>Understanding your role on your team</a:t>
          </a:r>
        </a:p>
      </dgm:t>
    </dgm:pt>
    <dgm:pt modelId="{F4C45DED-DFA7-4914-9295-40C8061F8220}" type="parTrans" cxnId="{1A72C0E6-D9E5-4CFA-94FB-BAE3519A10AC}">
      <dgm:prSet/>
      <dgm:spPr/>
      <dgm:t>
        <a:bodyPr/>
        <a:lstStyle/>
        <a:p>
          <a:endParaRPr lang="en-US"/>
        </a:p>
      </dgm:t>
    </dgm:pt>
    <dgm:pt modelId="{8FC746FB-7C84-491A-BD27-F7F4CC5FA71B}" type="sibTrans" cxnId="{1A72C0E6-D9E5-4CFA-94FB-BAE3519A10AC}">
      <dgm:prSet/>
      <dgm:spPr/>
      <dgm:t>
        <a:bodyPr/>
        <a:lstStyle/>
        <a:p>
          <a:endParaRPr lang="en-US"/>
        </a:p>
      </dgm:t>
    </dgm:pt>
    <dgm:pt modelId="{8CE23825-1AEE-4B5A-B307-810A46B2CF62}">
      <dgm:prSet/>
      <dgm:spPr/>
      <dgm:t>
        <a:bodyPr/>
        <a:lstStyle/>
        <a:p>
          <a:r>
            <a:rPr lang="en-US"/>
            <a:t>Asking for and learning from feedback</a:t>
          </a:r>
        </a:p>
      </dgm:t>
    </dgm:pt>
    <dgm:pt modelId="{347FD213-E08C-4315-B931-1DF67E1F7D28}" type="parTrans" cxnId="{678B52BA-A30C-40E8-9045-7CBC1F1E488B}">
      <dgm:prSet/>
      <dgm:spPr/>
      <dgm:t>
        <a:bodyPr/>
        <a:lstStyle/>
        <a:p>
          <a:endParaRPr lang="en-US"/>
        </a:p>
      </dgm:t>
    </dgm:pt>
    <dgm:pt modelId="{09FD1B76-B98C-4DF3-A045-6D4CA908DFF6}" type="sibTrans" cxnId="{678B52BA-A30C-40E8-9045-7CBC1F1E488B}">
      <dgm:prSet/>
      <dgm:spPr/>
      <dgm:t>
        <a:bodyPr/>
        <a:lstStyle/>
        <a:p>
          <a:endParaRPr lang="en-US"/>
        </a:p>
      </dgm:t>
    </dgm:pt>
    <dgm:pt modelId="{B7B38E20-2ABF-460E-BA5E-088B2D23C284}" type="pres">
      <dgm:prSet presAssocID="{003B2F82-AEF6-46C8-AF01-5F549E1E7468}" presName="linear" presStyleCnt="0">
        <dgm:presLayoutVars>
          <dgm:dir/>
          <dgm:animLvl val="lvl"/>
          <dgm:resizeHandles val="exact"/>
        </dgm:presLayoutVars>
      </dgm:prSet>
      <dgm:spPr/>
    </dgm:pt>
    <dgm:pt modelId="{DD8D292F-DCD9-4BF2-A98F-A1F8885A707F}" type="pres">
      <dgm:prSet presAssocID="{3D05B3D6-7065-4563-BAD2-539CE4D7CDBA}" presName="parentLin" presStyleCnt="0"/>
      <dgm:spPr/>
    </dgm:pt>
    <dgm:pt modelId="{D204A00F-D4C0-47DE-AE44-74889DE70E17}" type="pres">
      <dgm:prSet presAssocID="{3D05B3D6-7065-4563-BAD2-539CE4D7CDBA}" presName="parentLeftMargin" presStyleLbl="node1" presStyleIdx="0" presStyleCnt="3"/>
      <dgm:spPr/>
    </dgm:pt>
    <dgm:pt modelId="{D2B0E0CE-9FC7-4AC7-A163-8CCFB779047B}" type="pres">
      <dgm:prSet presAssocID="{3D05B3D6-7065-4563-BAD2-539CE4D7CDBA}" presName="parentText" presStyleLbl="node1" presStyleIdx="0" presStyleCnt="3">
        <dgm:presLayoutVars>
          <dgm:chMax val="0"/>
          <dgm:bulletEnabled val="1"/>
        </dgm:presLayoutVars>
      </dgm:prSet>
      <dgm:spPr/>
    </dgm:pt>
    <dgm:pt modelId="{08743CC2-46A6-401F-81B8-154EA084D9C9}" type="pres">
      <dgm:prSet presAssocID="{3D05B3D6-7065-4563-BAD2-539CE4D7CDBA}" presName="negativeSpace" presStyleCnt="0"/>
      <dgm:spPr/>
    </dgm:pt>
    <dgm:pt modelId="{A7CB519C-FBD9-46D6-829A-E55C4CF65969}" type="pres">
      <dgm:prSet presAssocID="{3D05B3D6-7065-4563-BAD2-539CE4D7CDBA}" presName="childText" presStyleLbl="conFgAcc1" presStyleIdx="0" presStyleCnt="3">
        <dgm:presLayoutVars>
          <dgm:bulletEnabled val="1"/>
        </dgm:presLayoutVars>
      </dgm:prSet>
      <dgm:spPr/>
    </dgm:pt>
    <dgm:pt modelId="{7AB2160F-3202-4A06-862E-03A1522AD616}" type="pres">
      <dgm:prSet presAssocID="{0E32D770-B193-4FD7-98EA-FF88CAB8AEC0}" presName="spaceBetweenRectangles" presStyleCnt="0"/>
      <dgm:spPr/>
    </dgm:pt>
    <dgm:pt modelId="{AF69CE7A-48E7-4A91-BB07-D76307BF3EBC}" type="pres">
      <dgm:prSet presAssocID="{3677D643-0224-4AB9-A9DD-B609A3C0DE11}" presName="parentLin" presStyleCnt="0"/>
      <dgm:spPr/>
    </dgm:pt>
    <dgm:pt modelId="{C807096E-F9B2-4412-99D2-79D1BD7C8513}" type="pres">
      <dgm:prSet presAssocID="{3677D643-0224-4AB9-A9DD-B609A3C0DE11}" presName="parentLeftMargin" presStyleLbl="node1" presStyleIdx="0" presStyleCnt="3"/>
      <dgm:spPr/>
    </dgm:pt>
    <dgm:pt modelId="{C9F85E2D-6792-4FD8-9EAE-B0326F9110EF}" type="pres">
      <dgm:prSet presAssocID="{3677D643-0224-4AB9-A9DD-B609A3C0DE11}" presName="parentText" presStyleLbl="node1" presStyleIdx="1" presStyleCnt="3">
        <dgm:presLayoutVars>
          <dgm:chMax val="0"/>
          <dgm:bulletEnabled val="1"/>
        </dgm:presLayoutVars>
      </dgm:prSet>
      <dgm:spPr/>
    </dgm:pt>
    <dgm:pt modelId="{FC73BFFB-8715-4F31-8A87-F1279B8F01F7}" type="pres">
      <dgm:prSet presAssocID="{3677D643-0224-4AB9-A9DD-B609A3C0DE11}" presName="negativeSpace" presStyleCnt="0"/>
      <dgm:spPr/>
    </dgm:pt>
    <dgm:pt modelId="{B777BE1E-6B0C-49A0-BAA7-0691607E43BA}" type="pres">
      <dgm:prSet presAssocID="{3677D643-0224-4AB9-A9DD-B609A3C0DE11}" presName="childText" presStyleLbl="conFgAcc1" presStyleIdx="1" presStyleCnt="3">
        <dgm:presLayoutVars>
          <dgm:bulletEnabled val="1"/>
        </dgm:presLayoutVars>
      </dgm:prSet>
      <dgm:spPr/>
    </dgm:pt>
    <dgm:pt modelId="{FAF8DCBD-EAE8-4791-9B5C-D921925644E6}" type="pres">
      <dgm:prSet presAssocID="{8FC746FB-7C84-491A-BD27-F7F4CC5FA71B}" presName="spaceBetweenRectangles" presStyleCnt="0"/>
      <dgm:spPr/>
    </dgm:pt>
    <dgm:pt modelId="{B609BA15-0078-4566-B6E6-C3622F2E44E2}" type="pres">
      <dgm:prSet presAssocID="{8CE23825-1AEE-4B5A-B307-810A46B2CF62}" presName="parentLin" presStyleCnt="0"/>
      <dgm:spPr/>
    </dgm:pt>
    <dgm:pt modelId="{0C39F226-8479-4844-892A-6C9E13263008}" type="pres">
      <dgm:prSet presAssocID="{8CE23825-1AEE-4B5A-B307-810A46B2CF62}" presName="parentLeftMargin" presStyleLbl="node1" presStyleIdx="1" presStyleCnt="3"/>
      <dgm:spPr/>
    </dgm:pt>
    <dgm:pt modelId="{051D0020-BFDB-483E-8489-730ADDC50D45}" type="pres">
      <dgm:prSet presAssocID="{8CE23825-1AEE-4B5A-B307-810A46B2CF62}" presName="parentText" presStyleLbl="node1" presStyleIdx="2" presStyleCnt="3">
        <dgm:presLayoutVars>
          <dgm:chMax val="0"/>
          <dgm:bulletEnabled val="1"/>
        </dgm:presLayoutVars>
      </dgm:prSet>
      <dgm:spPr/>
    </dgm:pt>
    <dgm:pt modelId="{530465A3-AFCA-4851-A04B-C2884FC91369}" type="pres">
      <dgm:prSet presAssocID="{8CE23825-1AEE-4B5A-B307-810A46B2CF62}" presName="negativeSpace" presStyleCnt="0"/>
      <dgm:spPr/>
    </dgm:pt>
    <dgm:pt modelId="{6A4629D1-1E8C-4556-A762-10318CC3119E}" type="pres">
      <dgm:prSet presAssocID="{8CE23825-1AEE-4B5A-B307-810A46B2CF62}" presName="childText" presStyleLbl="conFgAcc1" presStyleIdx="2" presStyleCnt="3">
        <dgm:presLayoutVars>
          <dgm:bulletEnabled val="1"/>
        </dgm:presLayoutVars>
      </dgm:prSet>
      <dgm:spPr/>
    </dgm:pt>
  </dgm:ptLst>
  <dgm:cxnLst>
    <dgm:cxn modelId="{01B14A03-BDB3-40B8-89C1-321C3C608E24}" type="presOf" srcId="{3D05B3D6-7065-4563-BAD2-539CE4D7CDBA}" destId="{D204A00F-D4C0-47DE-AE44-74889DE70E17}" srcOrd="0" destOrd="0" presId="urn:microsoft.com/office/officeart/2005/8/layout/list1"/>
    <dgm:cxn modelId="{81ADF424-91D4-41E0-AEE3-44CB01BBA290}" type="presOf" srcId="{8CE23825-1AEE-4B5A-B307-810A46B2CF62}" destId="{051D0020-BFDB-483E-8489-730ADDC50D45}" srcOrd="1" destOrd="0" presId="urn:microsoft.com/office/officeart/2005/8/layout/list1"/>
    <dgm:cxn modelId="{5F4F1A35-8E9C-48A1-A5EA-6B9B97B0110F}" type="presOf" srcId="{003B2F82-AEF6-46C8-AF01-5F549E1E7468}" destId="{B7B38E20-2ABF-460E-BA5E-088B2D23C284}" srcOrd="0" destOrd="0" presId="urn:microsoft.com/office/officeart/2005/8/layout/list1"/>
    <dgm:cxn modelId="{852E005D-DC85-4FDD-8B50-076192197BA2}" type="presOf" srcId="{3677D643-0224-4AB9-A9DD-B609A3C0DE11}" destId="{C9F85E2D-6792-4FD8-9EAE-B0326F9110EF}" srcOrd="1" destOrd="0" presId="urn:microsoft.com/office/officeart/2005/8/layout/list1"/>
    <dgm:cxn modelId="{852E4249-8BA4-44D7-BA55-824EBA231017}" srcId="{003B2F82-AEF6-46C8-AF01-5F549E1E7468}" destId="{3D05B3D6-7065-4563-BAD2-539CE4D7CDBA}" srcOrd="0" destOrd="0" parTransId="{FA7E3135-CE78-4EDD-A570-B46CC9BCAAD3}" sibTransId="{0E32D770-B193-4FD7-98EA-FF88CAB8AEC0}"/>
    <dgm:cxn modelId="{4719D370-160B-465D-80E3-104FEDAA4D89}" type="presOf" srcId="{8CE23825-1AEE-4B5A-B307-810A46B2CF62}" destId="{0C39F226-8479-4844-892A-6C9E13263008}" srcOrd="0" destOrd="0" presId="urn:microsoft.com/office/officeart/2005/8/layout/list1"/>
    <dgm:cxn modelId="{645F067B-C2FC-456C-A5E1-4C2FB115D7DA}" type="presOf" srcId="{3677D643-0224-4AB9-A9DD-B609A3C0DE11}" destId="{C807096E-F9B2-4412-99D2-79D1BD7C8513}" srcOrd="0" destOrd="0" presId="urn:microsoft.com/office/officeart/2005/8/layout/list1"/>
    <dgm:cxn modelId="{75E2CB86-E817-4C4A-9E7B-7ADC1C496EF3}" type="presOf" srcId="{3D05B3D6-7065-4563-BAD2-539CE4D7CDBA}" destId="{D2B0E0CE-9FC7-4AC7-A163-8CCFB779047B}" srcOrd="1" destOrd="0" presId="urn:microsoft.com/office/officeart/2005/8/layout/list1"/>
    <dgm:cxn modelId="{678B52BA-A30C-40E8-9045-7CBC1F1E488B}" srcId="{003B2F82-AEF6-46C8-AF01-5F549E1E7468}" destId="{8CE23825-1AEE-4B5A-B307-810A46B2CF62}" srcOrd="2" destOrd="0" parTransId="{347FD213-E08C-4315-B931-1DF67E1F7D28}" sibTransId="{09FD1B76-B98C-4DF3-A045-6D4CA908DFF6}"/>
    <dgm:cxn modelId="{1A72C0E6-D9E5-4CFA-94FB-BAE3519A10AC}" srcId="{003B2F82-AEF6-46C8-AF01-5F549E1E7468}" destId="{3677D643-0224-4AB9-A9DD-B609A3C0DE11}" srcOrd="1" destOrd="0" parTransId="{F4C45DED-DFA7-4914-9295-40C8061F8220}" sibTransId="{8FC746FB-7C84-491A-BD27-F7F4CC5FA71B}"/>
    <dgm:cxn modelId="{8D0E1174-6D97-43BC-B3A0-62589B512322}" type="presParOf" srcId="{B7B38E20-2ABF-460E-BA5E-088B2D23C284}" destId="{DD8D292F-DCD9-4BF2-A98F-A1F8885A707F}" srcOrd="0" destOrd="0" presId="urn:microsoft.com/office/officeart/2005/8/layout/list1"/>
    <dgm:cxn modelId="{51775AD7-6B99-4633-9ED1-F33064F653AD}" type="presParOf" srcId="{DD8D292F-DCD9-4BF2-A98F-A1F8885A707F}" destId="{D204A00F-D4C0-47DE-AE44-74889DE70E17}" srcOrd="0" destOrd="0" presId="urn:microsoft.com/office/officeart/2005/8/layout/list1"/>
    <dgm:cxn modelId="{F5AC016A-E5E3-43DC-9F48-7D8FB5F6E8D6}" type="presParOf" srcId="{DD8D292F-DCD9-4BF2-A98F-A1F8885A707F}" destId="{D2B0E0CE-9FC7-4AC7-A163-8CCFB779047B}" srcOrd="1" destOrd="0" presId="urn:microsoft.com/office/officeart/2005/8/layout/list1"/>
    <dgm:cxn modelId="{114850B9-474F-4602-AA0D-0F4756E20592}" type="presParOf" srcId="{B7B38E20-2ABF-460E-BA5E-088B2D23C284}" destId="{08743CC2-46A6-401F-81B8-154EA084D9C9}" srcOrd="1" destOrd="0" presId="urn:microsoft.com/office/officeart/2005/8/layout/list1"/>
    <dgm:cxn modelId="{F0983A29-5208-43A3-A56D-268EAD21BB2F}" type="presParOf" srcId="{B7B38E20-2ABF-460E-BA5E-088B2D23C284}" destId="{A7CB519C-FBD9-46D6-829A-E55C4CF65969}" srcOrd="2" destOrd="0" presId="urn:microsoft.com/office/officeart/2005/8/layout/list1"/>
    <dgm:cxn modelId="{49DAAC61-1FAD-4888-B71B-F6D5DF34D3CF}" type="presParOf" srcId="{B7B38E20-2ABF-460E-BA5E-088B2D23C284}" destId="{7AB2160F-3202-4A06-862E-03A1522AD616}" srcOrd="3" destOrd="0" presId="urn:microsoft.com/office/officeart/2005/8/layout/list1"/>
    <dgm:cxn modelId="{091DB9E4-3B79-4113-9222-925AA024139A}" type="presParOf" srcId="{B7B38E20-2ABF-460E-BA5E-088B2D23C284}" destId="{AF69CE7A-48E7-4A91-BB07-D76307BF3EBC}" srcOrd="4" destOrd="0" presId="urn:microsoft.com/office/officeart/2005/8/layout/list1"/>
    <dgm:cxn modelId="{7AECEE56-8F12-4D96-BC25-61BDF538315E}" type="presParOf" srcId="{AF69CE7A-48E7-4A91-BB07-D76307BF3EBC}" destId="{C807096E-F9B2-4412-99D2-79D1BD7C8513}" srcOrd="0" destOrd="0" presId="urn:microsoft.com/office/officeart/2005/8/layout/list1"/>
    <dgm:cxn modelId="{EF222340-3DDD-4F13-803A-E70D4AC3C377}" type="presParOf" srcId="{AF69CE7A-48E7-4A91-BB07-D76307BF3EBC}" destId="{C9F85E2D-6792-4FD8-9EAE-B0326F9110EF}" srcOrd="1" destOrd="0" presId="urn:microsoft.com/office/officeart/2005/8/layout/list1"/>
    <dgm:cxn modelId="{E0AE36CB-BA77-482B-9F24-190EC64A4E37}" type="presParOf" srcId="{B7B38E20-2ABF-460E-BA5E-088B2D23C284}" destId="{FC73BFFB-8715-4F31-8A87-F1279B8F01F7}" srcOrd="5" destOrd="0" presId="urn:microsoft.com/office/officeart/2005/8/layout/list1"/>
    <dgm:cxn modelId="{E7D4D64A-8765-41EA-8EDF-50427AF7A927}" type="presParOf" srcId="{B7B38E20-2ABF-460E-BA5E-088B2D23C284}" destId="{B777BE1E-6B0C-49A0-BAA7-0691607E43BA}" srcOrd="6" destOrd="0" presId="urn:microsoft.com/office/officeart/2005/8/layout/list1"/>
    <dgm:cxn modelId="{6E56EF49-3179-453D-BF64-D8698E2D0AF6}" type="presParOf" srcId="{B7B38E20-2ABF-460E-BA5E-088B2D23C284}" destId="{FAF8DCBD-EAE8-4791-9B5C-D921925644E6}" srcOrd="7" destOrd="0" presId="urn:microsoft.com/office/officeart/2005/8/layout/list1"/>
    <dgm:cxn modelId="{938491EC-E974-4F05-A14D-EDACD1715DA5}" type="presParOf" srcId="{B7B38E20-2ABF-460E-BA5E-088B2D23C284}" destId="{B609BA15-0078-4566-B6E6-C3622F2E44E2}" srcOrd="8" destOrd="0" presId="urn:microsoft.com/office/officeart/2005/8/layout/list1"/>
    <dgm:cxn modelId="{4522A8C0-F1F1-475D-ABEB-BD53B883377D}" type="presParOf" srcId="{B609BA15-0078-4566-B6E6-C3622F2E44E2}" destId="{0C39F226-8479-4844-892A-6C9E13263008}" srcOrd="0" destOrd="0" presId="urn:microsoft.com/office/officeart/2005/8/layout/list1"/>
    <dgm:cxn modelId="{B13B0B58-282E-45D5-9E47-3B8D3A87BF8C}" type="presParOf" srcId="{B609BA15-0078-4566-B6E6-C3622F2E44E2}" destId="{051D0020-BFDB-483E-8489-730ADDC50D45}" srcOrd="1" destOrd="0" presId="urn:microsoft.com/office/officeart/2005/8/layout/list1"/>
    <dgm:cxn modelId="{008A4E76-2E60-4051-8F82-7B2FCB89490C}" type="presParOf" srcId="{B7B38E20-2ABF-460E-BA5E-088B2D23C284}" destId="{530465A3-AFCA-4851-A04B-C2884FC91369}" srcOrd="9" destOrd="0" presId="urn:microsoft.com/office/officeart/2005/8/layout/list1"/>
    <dgm:cxn modelId="{A36EC921-52F4-4667-A238-50213ADAEBDF}" type="presParOf" srcId="{B7B38E20-2ABF-460E-BA5E-088B2D23C284}" destId="{6A4629D1-1E8C-4556-A762-10318CC3119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36CCD1-F0E2-441A-9B09-7E24B747BCA0}">
      <dsp:nvSpPr>
        <dsp:cNvPr id="0" name=""/>
        <dsp:cNvSpPr/>
      </dsp:nvSpPr>
      <dsp:spPr>
        <a:xfrm>
          <a:off x="0" y="2150"/>
          <a:ext cx="6667499" cy="108995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2205573-5D5F-4B0E-9A7A-D5538C2210EF}">
      <dsp:nvSpPr>
        <dsp:cNvPr id="0" name=""/>
        <dsp:cNvSpPr/>
      </dsp:nvSpPr>
      <dsp:spPr>
        <a:xfrm>
          <a:off x="329712" y="247391"/>
          <a:ext cx="599476" cy="59947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1D20A7A-67D2-4E72-A15B-0CAA9933D92D}">
      <dsp:nvSpPr>
        <dsp:cNvPr id="0" name=""/>
        <dsp:cNvSpPr/>
      </dsp:nvSpPr>
      <dsp:spPr>
        <a:xfrm>
          <a:off x="1258901" y="2150"/>
          <a:ext cx="5408597" cy="1089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5354" tIns="115354" rIns="115354" bIns="115354" numCol="1" spcCol="1270" anchor="ctr" anchorCtr="0">
          <a:noAutofit/>
        </a:bodyPr>
        <a:lstStyle/>
        <a:p>
          <a:pPr marL="0" lvl="0" indent="0" algn="l" defTabSz="933450">
            <a:lnSpc>
              <a:spcPct val="90000"/>
            </a:lnSpc>
            <a:spcBef>
              <a:spcPct val="0"/>
            </a:spcBef>
            <a:spcAft>
              <a:spcPct val="35000"/>
            </a:spcAft>
            <a:buNone/>
          </a:pPr>
          <a:r>
            <a:rPr lang="en-US" sz="2100" kern="1200"/>
            <a:t>During your prep work, you should use the employer’s posted job description as a guide. </a:t>
          </a:r>
        </a:p>
      </dsp:txBody>
      <dsp:txXfrm>
        <a:off x="1258901" y="2150"/>
        <a:ext cx="5408597" cy="1089957"/>
      </dsp:txXfrm>
    </dsp:sp>
    <dsp:sp modelId="{6CBD6578-2D0F-4EE7-814F-CA827010703C}">
      <dsp:nvSpPr>
        <dsp:cNvPr id="0" name=""/>
        <dsp:cNvSpPr/>
      </dsp:nvSpPr>
      <dsp:spPr>
        <a:xfrm>
          <a:off x="0" y="1364597"/>
          <a:ext cx="6667499" cy="108995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62CF6BA-5F93-456E-B9C1-67BB496E2E51}">
      <dsp:nvSpPr>
        <dsp:cNvPr id="0" name=""/>
        <dsp:cNvSpPr/>
      </dsp:nvSpPr>
      <dsp:spPr>
        <a:xfrm>
          <a:off x="329712" y="1609838"/>
          <a:ext cx="599476" cy="59947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AAFEE1B-4325-4CD8-A964-67D1B6A91B34}">
      <dsp:nvSpPr>
        <dsp:cNvPr id="0" name=""/>
        <dsp:cNvSpPr/>
      </dsp:nvSpPr>
      <dsp:spPr>
        <a:xfrm>
          <a:off x="1258901" y="1364597"/>
          <a:ext cx="5408597" cy="1089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5354" tIns="115354" rIns="115354" bIns="115354" numCol="1" spcCol="1270" anchor="ctr" anchorCtr="0">
          <a:noAutofit/>
        </a:bodyPr>
        <a:lstStyle/>
        <a:p>
          <a:pPr marL="0" lvl="0" indent="0" algn="l" defTabSz="933450">
            <a:lnSpc>
              <a:spcPct val="90000"/>
            </a:lnSpc>
            <a:spcBef>
              <a:spcPct val="0"/>
            </a:spcBef>
            <a:spcAft>
              <a:spcPct val="35000"/>
            </a:spcAft>
            <a:buNone/>
          </a:pPr>
          <a:r>
            <a:rPr lang="en-US" sz="2100" kern="1200"/>
            <a:t>The job description is a list of the qualifications, qualities and background the employer is looking for in an ideal candidate. </a:t>
          </a:r>
        </a:p>
      </dsp:txBody>
      <dsp:txXfrm>
        <a:off x="1258901" y="1364597"/>
        <a:ext cx="5408597" cy="1089957"/>
      </dsp:txXfrm>
    </dsp:sp>
    <dsp:sp modelId="{97BB03EA-3D66-4C11-AB39-5990B108DD21}">
      <dsp:nvSpPr>
        <dsp:cNvPr id="0" name=""/>
        <dsp:cNvSpPr/>
      </dsp:nvSpPr>
      <dsp:spPr>
        <a:xfrm>
          <a:off x="0" y="2727044"/>
          <a:ext cx="6667499" cy="108995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AF4F27-BAAB-4978-BEC0-6E265D557C4B}">
      <dsp:nvSpPr>
        <dsp:cNvPr id="0" name=""/>
        <dsp:cNvSpPr/>
      </dsp:nvSpPr>
      <dsp:spPr>
        <a:xfrm>
          <a:off x="329712" y="2972285"/>
          <a:ext cx="599476" cy="59947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FFBDD45-F054-4731-95F8-0E84578AFE0B}">
      <dsp:nvSpPr>
        <dsp:cNvPr id="0" name=""/>
        <dsp:cNvSpPr/>
      </dsp:nvSpPr>
      <dsp:spPr>
        <a:xfrm>
          <a:off x="1258901" y="2727044"/>
          <a:ext cx="5408597" cy="1089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5354" tIns="115354" rIns="115354" bIns="115354" numCol="1" spcCol="1270" anchor="ctr" anchorCtr="0">
          <a:noAutofit/>
        </a:bodyPr>
        <a:lstStyle/>
        <a:p>
          <a:pPr marL="0" lvl="0" indent="0" algn="l" defTabSz="933450">
            <a:lnSpc>
              <a:spcPct val="90000"/>
            </a:lnSpc>
            <a:spcBef>
              <a:spcPct val="0"/>
            </a:spcBef>
            <a:spcAft>
              <a:spcPct val="35000"/>
            </a:spcAft>
            <a:buNone/>
          </a:pPr>
          <a:r>
            <a:rPr lang="en-US" sz="2100" kern="1200"/>
            <a:t>The more you can align yourself with these details, the more the employer will be able to see that you are qualified. </a:t>
          </a:r>
        </a:p>
      </dsp:txBody>
      <dsp:txXfrm>
        <a:off x="1258901" y="2727044"/>
        <a:ext cx="5408597" cy="1089957"/>
      </dsp:txXfrm>
    </dsp:sp>
    <dsp:sp modelId="{92BCEE5B-4677-459E-A15B-67541D969EDA}">
      <dsp:nvSpPr>
        <dsp:cNvPr id="0" name=""/>
        <dsp:cNvSpPr/>
      </dsp:nvSpPr>
      <dsp:spPr>
        <a:xfrm>
          <a:off x="0" y="4089491"/>
          <a:ext cx="6667499" cy="108995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99E2C6-0D29-4C04-AEE7-7EE565AF7829}">
      <dsp:nvSpPr>
        <dsp:cNvPr id="0" name=""/>
        <dsp:cNvSpPr/>
      </dsp:nvSpPr>
      <dsp:spPr>
        <a:xfrm>
          <a:off x="329712" y="4334732"/>
          <a:ext cx="599476" cy="59947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E56EB57-C9A7-4CC0-AA4C-3C831DAC58B6}">
      <dsp:nvSpPr>
        <dsp:cNvPr id="0" name=""/>
        <dsp:cNvSpPr/>
      </dsp:nvSpPr>
      <dsp:spPr>
        <a:xfrm>
          <a:off x="1258901" y="4089491"/>
          <a:ext cx="5408597" cy="1089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5354" tIns="115354" rIns="115354" bIns="115354" numCol="1" spcCol="1270" anchor="ctr" anchorCtr="0">
          <a:noAutofit/>
        </a:bodyPr>
        <a:lstStyle/>
        <a:p>
          <a:pPr marL="0" lvl="0" indent="0" algn="l" defTabSz="933450">
            <a:lnSpc>
              <a:spcPct val="90000"/>
            </a:lnSpc>
            <a:spcBef>
              <a:spcPct val="0"/>
            </a:spcBef>
            <a:spcAft>
              <a:spcPct val="35000"/>
            </a:spcAft>
            <a:buNone/>
          </a:pPr>
          <a:r>
            <a:rPr lang="en-US" sz="2100" kern="1200"/>
            <a:t>The job description may also give you ideas about questions the employer may ask throughout the interview.</a:t>
          </a:r>
        </a:p>
      </dsp:txBody>
      <dsp:txXfrm>
        <a:off x="1258901" y="4089491"/>
        <a:ext cx="5408597" cy="10899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007DA3-2B1C-4B11-8F78-0CCEABC5A1DA}">
      <dsp:nvSpPr>
        <dsp:cNvPr id="0" name=""/>
        <dsp:cNvSpPr/>
      </dsp:nvSpPr>
      <dsp:spPr>
        <a:xfrm>
          <a:off x="0" y="1616"/>
          <a:ext cx="10325100" cy="81946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2E4DB4-A9C3-4A33-A064-70250B43C371}">
      <dsp:nvSpPr>
        <dsp:cNvPr id="0" name=""/>
        <dsp:cNvSpPr/>
      </dsp:nvSpPr>
      <dsp:spPr>
        <a:xfrm>
          <a:off x="247888" y="185996"/>
          <a:ext cx="450706" cy="45070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5F6E0B7-6E56-4A30-A4A8-5ADFB5FFAF21}">
      <dsp:nvSpPr>
        <dsp:cNvPr id="0" name=""/>
        <dsp:cNvSpPr/>
      </dsp:nvSpPr>
      <dsp:spPr>
        <a:xfrm>
          <a:off x="946483" y="1616"/>
          <a:ext cx="9378616" cy="8194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6727" tIns="86727" rIns="86727" bIns="86727" numCol="1" spcCol="1270" anchor="ctr" anchorCtr="0">
          <a:noAutofit/>
        </a:bodyPr>
        <a:lstStyle/>
        <a:p>
          <a:pPr marL="0" lvl="0" indent="0" algn="l" defTabSz="844550">
            <a:lnSpc>
              <a:spcPct val="90000"/>
            </a:lnSpc>
            <a:spcBef>
              <a:spcPct val="0"/>
            </a:spcBef>
            <a:spcAft>
              <a:spcPct val="35000"/>
            </a:spcAft>
            <a:buNone/>
          </a:pPr>
          <a:r>
            <a:rPr lang="en-US" sz="1900" kern="1200"/>
            <a:t>Does your past experience set you up for success in this role? </a:t>
          </a:r>
        </a:p>
      </dsp:txBody>
      <dsp:txXfrm>
        <a:off x="946483" y="1616"/>
        <a:ext cx="9378616" cy="819465"/>
      </dsp:txXfrm>
    </dsp:sp>
    <dsp:sp modelId="{5D833596-4A2F-4A77-A5A9-70EC82D3890C}">
      <dsp:nvSpPr>
        <dsp:cNvPr id="0" name=""/>
        <dsp:cNvSpPr/>
      </dsp:nvSpPr>
      <dsp:spPr>
        <a:xfrm>
          <a:off x="0" y="1025949"/>
          <a:ext cx="10325100" cy="81946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A61A4B8-B15B-4AF5-BA5E-BFD9AA7DAF65}">
      <dsp:nvSpPr>
        <dsp:cNvPr id="0" name=""/>
        <dsp:cNvSpPr/>
      </dsp:nvSpPr>
      <dsp:spPr>
        <a:xfrm>
          <a:off x="247888" y="1210329"/>
          <a:ext cx="450706" cy="45070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E21D883-C467-49DF-9878-64C90EBD1566}">
      <dsp:nvSpPr>
        <dsp:cNvPr id="0" name=""/>
        <dsp:cNvSpPr/>
      </dsp:nvSpPr>
      <dsp:spPr>
        <a:xfrm>
          <a:off x="946483" y="1025949"/>
          <a:ext cx="9378616" cy="8194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6727" tIns="86727" rIns="86727" bIns="86727" numCol="1" spcCol="1270" anchor="ctr" anchorCtr="0">
          <a:noAutofit/>
        </a:bodyPr>
        <a:lstStyle/>
        <a:p>
          <a:pPr marL="0" lvl="0" indent="0" algn="l" defTabSz="844550">
            <a:lnSpc>
              <a:spcPct val="90000"/>
            </a:lnSpc>
            <a:spcBef>
              <a:spcPct val="0"/>
            </a:spcBef>
            <a:spcAft>
              <a:spcPct val="35000"/>
            </a:spcAft>
            <a:buNone/>
          </a:pPr>
          <a:r>
            <a:rPr lang="en-US" sz="1900" kern="1200"/>
            <a:t>If you’ve been out of work for a while: Own It</a:t>
          </a:r>
        </a:p>
      </dsp:txBody>
      <dsp:txXfrm>
        <a:off x="946483" y="1025949"/>
        <a:ext cx="9378616" cy="819465"/>
      </dsp:txXfrm>
    </dsp:sp>
    <dsp:sp modelId="{EE37DC04-FCDF-403A-9104-D4D3B65724E6}">
      <dsp:nvSpPr>
        <dsp:cNvPr id="0" name=""/>
        <dsp:cNvSpPr/>
      </dsp:nvSpPr>
      <dsp:spPr>
        <a:xfrm>
          <a:off x="0" y="2050281"/>
          <a:ext cx="10325100" cy="81946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CA9ACE4-7029-4422-84BF-44BFCDB24106}">
      <dsp:nvSpPr>
        <dsp:cNvPr id="0" name=""/>
        <dsp:cNvSpPr/>
      </dsp:nvSpPr>
      <dsp:spPr>
        <a:xfrm>
          <a:off x="247888" y="2234661"/>
          <a:ext cx="450706" cy="45070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CCB7DA9-587C-4277-BE8D-0A83A6FC84C6}">
      <dsp:nvSpPr>
        <dsp:cNvPr id="0" name=""/>
        <dsp:cNvSpPr/>
      </dsp:nvSpPr>
      <dsp:spPr>
        <a:xfrm>
          <a:off x="946483" y="2050281"/>
          <a:ext cx="9378616" cy="8194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6727" tIns="86727" rIns="86727" bIns="86727" numCol="1" spcCol="1270" anchor="ctr" anchorCtr="0">
          <a:noAutofit/>
        </a:bodyPr>
        <a:lstStyle/>
        <a:p>
          <a:pPr marL="0" lvl="0" indent="0" algn="l" defTabSz="844550">
            <a:lnSpc>
              <a:spcPct val="90000"/>
            </a:lnSpc>
            <a:spcBef>
              <a:spcPct val="0"/>
            </a:spcBef>
            <a:spcAft>
              <a:spcPct val="35000"/>
            </a:spcAft>
            <a:buNone/>
          </a:pPr>
          <a:r>
            <a:rPr lang="en-US" sz="1900" kern="1200"/>
            <a:t>Don’t hide your time off raising a family. Depending on how long you were out of work for, you likely acquired many transferable skills that can be used in the workplace. </a:t>
          </a:r>
        </a:p>
      </dsp:txBody>
      <dsp:txXfrm>
        <a:off x="946483" y="2050281"/>
        <a:ext cx="9378616" cy="819465"/>
      </dsp:txXfrm>
    </dsp:sp>
    <dsp:sp modelId="{FC77809E-8719-41EB-B019-36E886A109BB}">
      <dsp:nvSpPr>
        <dsp:cNvPr id="0" name=""/>
        <dsp:cNvSpPr/>
      </dsp:nvSpPr>
      <dsp:spPr>
        <a:xfrm>
          <a:off x="0" y="3074614"/>
          <a:ext cx="10325100" cy="81946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42B2DAD-A9FE-43F0-A051-38A66C103428}">
      <dsp:nvSpPr>
        <dsp:cNvPr id="0" name=""/>
        <dsp:cNvSpPr/>
      </dsp:nvSpPr>
      <dsp:spPr>
        <a:xfrm>
          <a:off x="247888" y="3258994"/>
          <a:ext cx="450706" cy="45070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B61AFF-D68A-43E3-89E7-3389DC67526C}">
      <dsp:nvSpPr>
        <dsp:cNvPr id="0" name=""/>
        <dsp:cNvSpPr/>
      </dsp:nvSpPr>
      <dsp:spPr>
        <a:xfrm>
          <a:off x="946483" y="3074614"/>
          <a:ext cx="9378616" cy="8194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6727" tIns="86727" rIns="86727" bIns="86727" numCol="1" spcCol="1270" anchor="ctr" anchorCtr="0">
          <a:noAutofit/>
        </a:bodyPr>
        <a:lstStyle/>
        <a:p>
          <a:pPr marL="0" lvl="0" indent="0" algn="l" defTabSz="844550">
            <a:lnSpc>
              <a:spcPct val="90000"/>
            </a:lnSpc>
            <a:spcBef>
              <a:spcPct val="0"/>
            </a:spcBef>
            <a:spcAft>
              <a:spcPct val="35000"/>
            </a:spcAft>
            <a:buNone/>
          </a:pPr>
          <a:r>
            <a:rPr lang="en-US" sz="1900" kern="1200"/>
            <a:t>Furthermore, mention any volunteer work, side projects, and freelance work you did while taking care of your family.</a:t>
          </a:r>
        </a:p>
      </dsp:txBody>
      <dsp:txXfrm>
        <a:off x="946483" y="3074614"/>
        <a:ext cx="9378616" cy="8194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582DB6-29BC-4ECE-860B-1303ACE39C70}">
      <dsp:nvSpPr>
        <dsp:cNvPr id="0" name=""/>
        <dsp:cNvSpPr/>
      </dsp:nvSpPr>
      <dsp:spPr>
        <a:xfrm>
          <a:off x="0" y="0"/>
          <a:ext cx="8776335" cy="107746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Make note of your skills that relate to the role and think of how your experiences and abilities can contribute to the overall goals of the department and company</a:t>
          </a:r>
        </a:p>
      </dsp:txBody>
      <dsp:txXfrm>
        <a:off x="31558" y="31558"/>
        <a:ext cx="7613663" cy="1014351"/>
      </dsp:txXfrm>
    </dsp:sp>
    <dsp:sp modelId="{84DA83AA-59FF-4801-A15E-22C83B490B10}">
      <dsp:nvSpPr>
        <dsp:cNvPr id="0" name=""/>
        <dsp:cNvSpPr/>
      </dsp:nvSpPr>
      <dsp:spPr>
        <a:xfrm>
          <a:off x="774382" y="1257045"/>
          <a:ext cx="8776335" cy="107746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Whatever accomplishments you have, don't be modest about sharing them during your interview</a:t>
          </a:r>
        </a:p>
      </dsp:txBody>
      <dsp:txXfrm>
        <a:off x="805940" y="1288603"/>
        <a:ext cx="7238482" cy="1014351"/>
      </dsp:txXfrm>
    </dsp:sp>
    <dsp:sp modelId="{30582C27-F5B1-423F-A1AA-31008A2A25B5}">
      <dsp:nvSpPr>
        <dsp:cNvPr id="0" name=""/>
        <dsp:cNvSpPr/>
      </dsp:nvSpPr>
      <dsp:spPr>
        <a:xfrm>
          <a:off x="1548764" y="2514091"/>
          <a:ext cx="8776335" cy="107746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If you don’t know the answer to a certain question, it is perfectly acceptable to pause for a moment and simply state, “Let me think about that for a moment.”</a:t>
          </a:r>
        </a:p>
      </dsp:txBody>
      <dsp:txXfrm>
        <a:off x="1580322" y="2545649"/>
        <a:ext cx="7238482" cy="1014351"/>
      </dsp:txXfrm>
    </dsp:sp>
    <dsp:sp modelId="{5F40178C-388D-48DC-BF9A-2AA0C7FFEE86}">
      <dsp:nvSpPr>
        <dsp:cNvPr id="0" name=""/>
        <dsp:cNvSpPr/>
      </dsp:nvSpPr>
      <dsp:spPr>
        <a:xfrm>
          <a:off x="8075980" y="817079"/>
          <a:ext cx="700354" cy="700354"/>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8233560" y="817079"/>
        <a:ext cx="385194" cy="527016"/>
      </dsp:txXfrm>
    </dsp:sp>
    <dsp:sp modelId="{F1C12E7C-7AAE-4B0E-B63C-69DACEC3DB42}">
      <dsp:nvSpPr>
        <dsp:cNvPr id="0" name=""/>
        <dsp:cNvSpPr/>
      </dsp:nvSpPr>
      <dsp:spPr>
        <a:xfrm>
          <a:off x="8850363" y="2066942"/>
          <a:ext cx="700354" cy="700354"/>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9007943" y="2066942"/>
        <a:ext cx="385194" cy="52701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F38F39-9AAD-4249-86ED-DB128D83D6EB}">
      <dsp:nvSpPr>
        <dsp:cNvPr id="0" name=""/>
        <dsp:cNvSpPr/>
      </dsp:nvSpPr>
      <dsp:spPr>
        <a:xfrm>
          <a:off x="0" y="476"/>
          <a:ext cx="10427840" cy="111495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E8F6CEF-220D-45B3-93AF-C14F2943F51D}">
      <dsp:nvSpPr>
        <dsp:cNvPr id="0" name=""/>
        <dsp:cNvSpPr/>
      </dsp:nvSpPr>
      <dsp:spPr>
        <a:xfrm>
          <a:off x="337274" y="251341"/>
          <a:ext cx="613225" cy="6132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EFD3B1-E703-423E-9A2D-15B42EA19B36}">
      <dsp:nvSpPr>
        <dsp:cNvPr id="0" name=""/>
        <dsp:cNvSpPr/>
      </dsp:nvSpPr>
      <dsp:spPr>
        <a:xfrm>
          <a:off x="1287773" y="476"/>
          <a:ext cx="9140067" cy="11149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7999" tIns="117999" rIns="117999" bIns="117999" numCol="1" spcCol="1270" anchor="ctr" anchorCtr="0">
          <a:noAutofit/>
        </a:bodyPr>
        <a:lstStyle/>
        <a:p>
          <a:pPr marL="0" lvl="0" indent="0" algn="l" defTabSz="933450">
            <a:lnSpc>
              <a:spcPct val="100000"/>
            </a:lnSpc>
            <a:spcBef>
              <a:spcPct val="0"/>
            </a:spcBef>
            <a:spcAft>
              <a:spcPct val="35000"/>
            </a:spcAft>
            <a:buNone/>
          </a:pPr>
          <a:r>
            <a:rPr lang="en-US" sz="2100" b="1" kern="1200" dirty="0">
              <a:solidFill>
                <a:schemeClr val="bg2"/>
              </a:solidFill>
            </a:rPr>
            <a:t>In the first paragraph</a:t>
          </a:r>
          <a:r>
            <a:rPr lang="en-US" sz="2100" kern="1200" dirty="0">
              <a:solidFill>
                <a:schemeClr val="bg2"/>
              </a:solidFill>
            </a:rPr>
            <a:t>, mention the specific job title and thank your interviewer.</a:t>
          </a:r>
        </a:p>
      </dsp:txBody>
      <dsp:txXfrm>
        <a:off x="1287773" y="476"/>
        <a:ext cx="9140067" cy="1114955"/>
      </dsp:txXfrm>
    </dsp:sp>
    <dsp:sp modelId="{D8FA5A47-87FA-41A3-87F9-F00E2E20102D}">
      <dsp:nvSpPr>
        <dsp:cNvPr id="0" name=""/>
        <dsp:cNvSpPr/>
      </dsp:nvSpPr>
      <dsp:spPr>
        <a:xfrm>
          <a:off x="0" y="1394171"/>
          <a:ext cx="10427840" cy="111495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A99AE0-2B8A-4F71-BE6A-C0F32168F5B7}">
      <dsp:nvSpPr>
        <dsp:cNvPr id="0" name=""/>
        <dsp:cNvSpPr/>
      </dsp:nvSpPr>
      <dsp:spPr>
        <a:xfrm>
          <a:off x="337274" y="1645036"/>
          <a:ext cx="613225" cy="6132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CE87E55-5BA3-4EAF-B772-CB2343AB9296}">
      <dsp:nvSpPr>
        <dsp:cNvPr id="0" name=""/>
        <dsp:cNvSpPr/>
      </dsp:nvSpPr>
      <dsp:spPr>
        <a:xfrm>
          <a:off x="1287773" y="1394171"/>
          <a:ext cx="9140067" cy="11149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7999" tIns="117999" rIns="117999" bIns="117999" numCol="1" spcCol="1270" anchor="ctr" anchorCtr="0">
          <a:noAutofit/>
        </a:bodyPr>
        <a:lstStyle/>
        <a:p>
          <a:pPr marL="0" lvl="0" indent="0" algn="l" defTabSz="933450">
            <a:lnSpc>
              <a:spcPct val="100000"/>
            </a:lnSpc>
            <a:spcBef>
              <a:spcPct val="0"/>
            </a:spcBef>
            <a:spcAft>
              <a:spcPct val="35000"/>
            </a:spcAft>
            <a:buNone/>
          </a:pPr>
          <a:r>
            <a:rPr lang="en-US" sz="2100" b="1" kern="1200" dirty="0">
              <a:solidFill>
                <a:schemeClr val="bg2"/>
              </a:solidFill>
            </a:rPr>
            <a:t>In the second paragraph</a:t>
          </a:r>
          <a:r>
            <a:rPr lang="en-US" sz="2100" kern="1200" dirty="0">
              <a:solidFill>
                <a:schemeClr val="bg2"/>
              </a:solidFill>
            </a:rPr>
            <a:t>, note the company’s name as well as a conversation point and/or goal that seemed especially important to the person you spoke with. Connect that point to your experience and interests.</a:t>
          </a:r>
        </a:p>
      </dsp:txBody>
      <dsp:txXfrm>
        <a:off x="1287773" y="1394171"/>
        <a:ext cx="9140067" cy="1114955"/>
      </dsp:txXfrm>
    </dsp:sp>
    <dsp:sp modelId="{1CFC580A-7C36-4E28-930D-D3F45805C65B}">
      <dsp:nvSpPr>
        <dsp:cNvPr id="0" name=""/>
        <dsp:cNvSpPr/>
      </dsp:nvSpPr>
      <dsp:spPr>
        <a:xfrm>
          <a:off x="0" y="2787865"/>
          <a:ext cx="10427840" cy="111495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BB8C41-6CEC-4482-ABAD-C66726DE95E4}">
      <dsp:nvSpPr>
        <dsp:cNvPr id="0" name=""/>
        <dsp:cNvSpPr/>
      </dsp:nvSpPr>
      <dsp:spPr>
        <a:xfrm>
          <a:off x="337274" y="3038730"/>
          <a:ext cx="613225" cy="61322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59E827-1A1E-485C-9A28-497D6A51F29A}">
      <dsp:nvSpPr>
        <dsp:cNvPr id="0" name=""/>
        <dsp:cNvSpPr/>
      </dsp:nvSpPr>
      <dsp:spPr>
        <a:xfrm>
          <a:off x="1287773" y="2787865"/>
          <a:ext cx="9140067" cy="11149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7999" tIns="117999" rIns="117999" bIns="117999" numCol="1" spcCol="1270" anchor="ctr" anchorCtr="0">
          <a:noAutofit/>
        </a:bodyPr>
        <a:lstStyle/>
        <a:p>
          <a:pPr marL="0" lvl="0" indent="0" algn="l" defTabSz="933450">
            <a:lnSpc>
              <a:spcPct val="100000"/>
            </a:lnSpc>
            <a:spcBef>
              <a:spcPct val="0"/>
            </a:spcBef>
            <a:spcAft>
              <a:spcPct val="35000"/>
            </a:spcAft>
            <a:buNone/>
          </a:pPr>
          <a:r>
            <a:rPr lang="en-US" sz="2100" b="1" kern="1200" dirty="0">
              <a:solidFill>
                <a:schemeClr val="bg2"/>
              </a:solidFill>
            </a:rPr>
            <a:t>In the final paragraph, </a:t>
          </a:r>
          <a:r>
            <a:rPr lang="en-US" sz="2100" kern="1200" dirty="0">
              <a:solidFill>
                <a:schemeClr val="bg2"/>
              </a:solidFill>
            </a:rPr>
            <a:t>invite them to ask you any additional questions and close by saying you’re looking forward to hearing back.</a:t>
          </a:r>
        </a:p>
      </dsp:txBody>
      <dsp:txXfrm>
        <a:off x="1287773" y="2787865"/>
        <a:ext cx="9140067" cy="111495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8D46D4-E0DD-43B1-8DAB-9E59575844FC}">
      <dsp:nvSpPr>
        <dsp:cNvPr id="0" name=""/>
        <dsp:cNvSpPr/>
      </dsp:nvSpPr>
      <dsp:spPr>
        <a:xfrm>
          <a:off x="0" y="107339"/>
          <a:ext cx="5943599" cy="44225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Dedication</a:t>
          </a:r>
        </a:p>
      </dsp:txBody>
      <dsp:txXfrm>
        <a:off x="21589" y="128928"/>
        <a:ext cx="5900421" cy="399081"/>
      </dsp:txXfrm>
    </dsp:sp>
    <dsp:sp modelId="{10084921-822B-4421-847B-12772D699856}">
      <dsp:nvSpPr>
        <dsp:cNvPr id="0" name=""/>
        <dsp:cNvSpPr/>
      </dsp:nvSpPr>
      <dsp:spPr>
        <a:xfrm>
          <a:off x="0" y="610079"/>
          <a:ext cx="5943599" cy="442259"/>
        </a:xfrm>
        <a:prstGeom prst="roundRect">
          <a:avLst/>
        </a:prstGeom>
        <a:solidFill>
          <a:schemeClr val="accent2">
            <a:hueOff val="166088"/>
            <a:satOff val="-46"/>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Confidence</a:t>
          </a:r>
        </a:p>
      </dsp:txBody>
      <dsp:txXfrm>
        <a:off x="21589" y="631668"/>
        <a:ext cx="5900421" cy="399081"/>
      </dsp:txXfrm>
    </dsp:sp>
    <dsp:sp modelId="{DB204504-A4EF-4677-B212-C2D64835279C}">
      <dsp:nvSpPr>
        <dsp:cNvPr id="0" name=""/>
        <dsp:cNvSpPr/>
      </dsp:nvSpPr>
      <dsp:spPr>
        <a:xfrm>
          <a:off x="0" y="1112819"/>
          <a:ext cx="5943599" cy="442259"/>
        </a:xfrm>
        <a:prstGeom prst="roundRect">
          <a:avLst/>
        </a:prstGeom>
        <a:solidFill>
          <a:schemeClr val="accent2">
            <a:hueOff val="332175"/>
            <a:satOff val="-93"/>
            <a:lumOff val="15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Reliability</a:t>
          </a:r>
        </a:p>
      </dsp:txBody>
      <dsp:txXfrm>
        <a:off x="21589" y="1134408"/>
        <a:ext cx="5900421" cy="399081"/>
      </dsp:txXfrm>
    </dsp:sp>
    <dsp:sp modelId="{F3AA170E-9EF3-4461-A158-CA5703C16E4C}">
      <dsp:nvSpPr>
        <dsp:cNvPr id="0" name=""/>
        <dsp:cNvSpPr/>
      </dsp:nvSpPr>
      <dsp:spPr>
        <a:xfrm>
          <a:off x="0" y="1615559"/>
          <a:ext cx="5943599" cy="442259"/>
        </a:xfrm>
        <a:prstGeom prst="roundRect">
          <a:avLst/>
        </a:prstGeom>
        <a:solidFill>
          <a:schemeClr val="accent2">
            <a:hueOff val="498263"/>
            <a:satOff val="-139"/>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Teamwork</a:t>
          </a:r>
        </a:p>
      </dsp:txBody>
      <dsp:txXfrm>
        <a:off x="21589" y="1637148"/>
        <a:ext cx="5900421" cy="399081"/>
      </dsp:txXfrm>
    </dsp:sp>
    <dsp:sp modelId="{84676617-77CB-48FB-AB10-05A48756CFF8}">
      <dsp:nvSpPr>
        <dsp:cNvPr id="0" name=""/>
        <dsp:cNvSpPr/>
      </dsp:nvSpPr>
      <dsp:spPr>
        <a:xfrm>
          <a:off x="0" y="2118299"/>
          <a:ext cx="5943599" cy="442259"/>
        </a:xfrm>
        <a:prstGeom prst="roundRect">
          <a:avLst/>
        </a:prstGeom>
        <a:solidFill>
          <a:schemeClr val="accent2">
            <a:hueOff val="664351"/>
            <a:satOff val="-186"/>
            <a:lumOff val="31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Independence</a:t>
          </a:r>
        </a:p>
      </dsp:txBody>
      <dsp:txXfrm>
        <a:off x="21589" y="2139888"/>
        <a:ext cx="5900421" cy="399081"/>
      </dsp:txXfrm>
    </dsp:sp>
    <dsp:sp modelId="{04B26E68-9AC2-4442-8E98-56378E13A0A2}">
      <dsp:nvSpPr>
        <dsp:cNvPr id="0" name=""/>
        <dsp:cNvSpPr/>
      </dsp:nvSpPr>
      <dsp:spPr>
        <a:xfrm>
          <a:off x="0" y="2621039"/>
          <a:ext cx="5943599" cy="442259"/>
        </a:xfrm>
        <a:prstGeom prst="roundRect">
          <a:avLst/>
        </a:prstGeom>
        <a:solidFill>
          <a:schemeClr val="accent2">
            <a:hueOff val="830438"/>
            <a:satOff val="-232"/>
            <a:lumOff val="39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Leadership</a:t>
          </a:r>
        </a:p>
      </dsp:txBody>
      <dsp:txXfrm>
        <a:off x="21589" y="2642628"/>
        <a:ext cx="5900421" cy="399081"/>
      </dsp:txXfrm>
    </dsp:sp>
    <dsp:sp modelId="{87B08126-9BDB-4E1F-B38D-5747EA43D763}">
      <dsp:nvSpPr>
        <dsp:cNvPr id="0" name=""/>
        <dsp:cNvSpPr/>
      </dsp:nvSpPr>
      <dsp:spPr>
        <a:xfrm>
          <a:off x="0" y="3123779"/>
          <a:ext cx="5943599" cy="442259"/>
        </a:xfrm>
        <a:prstGeom prst="roundRect">
          <a:avLst/>
        </a:prstGeom>
        <a:solidFill>
          <a:schemeClr val="accent2">
            <a:hueOff val="996526"/>
            <a:satOff val="-279"/>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Interpersonal/communication skills</a:t>
          </a:r>
        </a:p>
      </dsp:txBody>
      <dsp:txXfrm>
        <a:off x="21589" y="3145368"/>
        <a:ext cx="5900421" cy="399081"/>
      </dsp:txXfrm>
    </dsp:sp>
    <dsp:sp modelId="{782B6B8E-0718-446C-BDBD-CFEBD3695982}">
      <dsp:nvSpPr>
        <dsp:cNvPr id="0" name=""/>
        <dsp:cNvSpPr/>
      </dsp:nvSpPr>
      <dsp:spPr>
        <a:xfrm>
          <a:off x="0" y="3626520"/>
          <a:ext cx="5943599" cy="442259"/>
        </a:xfrm>
        <a:prstGeom prst="roundRect">
          <a:avLst/>
        </a:prstGeom>
        <a:solidFill>
          <a:schemeClr val="accent2">
            <a:hueOff val="1162614"/>
            <a:satOff val="-325"/>
            <a:lumOff val="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Self Awareness/Emotional Intelligence</a:t>
          </a:r>
        </a:p>
      </dsp:txBody>
      <dsp:txXfrm>
        <a:off x="21589" y="3648109"/>
        <a:ext cx="5900421" cy="399081"/>
      </dsp:txXfrm>
    </dsp:sp>
    <dsp:sp modelId="{3DA1958A-5A96-4B85-97D7-DF3ADAA0008E}">
      <dsp:nvSpPr>
        <dsp:cNvPr id="0" name=""/>
        <dsp:cNvSpPr/>
      </dsp:nvSpPr>
      <dsp:spPr>
        <a:xfrm>
          <a:off x="0" y="4129260"/>
          <a:ext cx="5943599" cy="442259"/>
        </a:xfrm>
        <a:prstGeom prst="roundRect">
          <a:avLst/>
        </a:prstGeom>
        <a:solidFill>
          <a:schemeClr val="accent2">
            <a:hueOff val="1328701"/>
            <a:satOff val="-372"/>
            <a:lumOff val="62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Critical Thinking</a:t>
          </a:r>
        </a:p>
      </dsp:txBody>
      <dsp:txXfrm>
        <a:off x="21589" y="4150849"/>
        <a:ext cx="5900421" cy="399081"/>
      </dsp:txXfrm>
    </dsp:sp>
    <dsp:sp modelId="{86200E47-CD64-4562-B623-DA0C337E49A6}">
      <dsp:nvSpPr>
        <dsp:cNvPr id="0" name=""/>
        <dsp:cNvSpPr/>
      </dsp:nvSpPr>
      <dsp:spPr>
        <a:xfrm>
          <a:off x="0" y="4632000"/>
          <a:ext cx="5943599" cy="442259"/>
        </a:xfrm>
        <a:prstGeom prst="roundRect">
          <a:avLst/>
        </a:prstGeom>
        <a:solidFill>
          <a:schemeClr val="accent2">
            <a:hueOff val="1494789"/>
            <a:satOff val="-418"/>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Integrity</a:t>
          </a:r>
        </a:p>
      </dsp:txBody>
      <dsp:txXfrm>
        <a:off x="21589" y="4653589"/>
        <a:ext cx="5900421" cy="39908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899DCC-3EE8-47B1-82DE-2B10E0332983}">
      <dsp:nvSpPr>
        <dsp:cNvPr id="0" name=""/>
        <dsp:cNvSpPr/>
      </dsp:nvSpPr>
      <dsp:spPr>
        <a:xfrm>
          <a:off x="180039" y="171250"/>
          <a:ext cx="1319246" cy="1319246"/>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68B97E-80CE-4F59-A776-9DD0BE6DF14D}">
      <dsp:nvSpPr>
        <dsp:cNvPr id="0" name=""/>
        <dsp:cNvSpPr/>
      </dsp:nvSpPr>
      <dsp:spPr>
        <a:xfrm>
          <a:off x="457081" y="448292"/>
          <a:ext cx="765162" cy="76516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A16CEFA-1CBE-4CE8-84EF-06255ECF0BEC}">
      <dsp:nvSpPr>
        <dsp:cNvPr id="0" name=""/>
        <dsp:cNvSpPr/>
      </dsp:nvSpPr>
      <dsp:spPr>
        <a:xfrm>
          <a:off x="1781981" y="171250"/>
          <a:ext cx="3109651" cy="1319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90000"/>
            </a:lnSpc>
            <a:spcBef>
              <a:spcPct val="0"/>
            </a:spcBef>
            <a:spcAft>
              <a:spcPct val="35000"/>
            </a:spcAft>
            <a:buNone/>
          </a:pPr>
          <a:r>
            <a:rPr lang="en-US" sz="2400" kern="1200"/>
            <a:t>Listening more than you speak</a:t>
          </a:r>
        </a:p>
      </dsp:txBody>
      <dsp:txXfrm>
        <a:off x="1781981" y="171250"/>
        <a:ext cx="3109651" cy="1319246"/>
      </dsp:txXfrm>
    </dsp:sp>
    <dsp:sp modelId="{48D36347-BB9F-428D-A159-8FA188990A68}">
      <dsp:nvSpPr>
        <dsp:cNvPr id="0" name=""/>
        <dsp:cNvSpPr/>
      </dsp:nvSpPr>
      <dsp:spPr>
        <a:xfrm>
          <a:off x="5433466" y="171250"/>
          <a:ext cx="1319246" cy="1319246"/>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482A819-2DBE-4383-AF36-C7D3541DD540}">
      <dsp:nvSpPr>
        <dsp:cNvPr id="0" name=""/>
        <dsp:cNvSpPr/>
      </dsp:nvSpPr>
      <dsp:spPr>
        <a:xfrm>
          <a:off x="5710508" y="448292"/>
          <a:ext cx="765162" cy="76516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2878612-FADF-4E4E-BBF0-625334FBC2B7}">
      <dsp:nvSpPr>
        <dsp:cNvPr id="0" name=""/>
        <dsp:cNvSpPr/>
      </dsp:nvSpPr>
      <dsp:spPr>
        <a:xfrm>
          <a:off x="7035408" y="171250"/>
          <a:ext cx="3109651" cy="1319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90000"/>
            </a:lnSpc>
            <a:spcBef>
              <a:spcPct val="0"/>
            </a:spcBef>
            <a:spcAft>
              <a:spcPct val="35000"/>
            </a:spcAft>
            <a:buNone/>
          </a:pPr>
          <a:r>
            <a:rPr lang="en-US" sz="2400" kern="1200"/>
            <a:t>Looking for ways to improve your skills</a:t>
          </a:r>
        </a:p>
      </dsp:txBody>
      <dsp:txXfrm>
        <a:off x="7035408" y="171250"/>
        <a:ext cx="3109651" cy="1319246"/>
      </dsp:txXfrm>
    </dsp:sp>
    <dsp:sp modelId="{671F61B1-D8EA-4DE6-B2E4-234F080AE02F}">
      <dsp:nvSpPr>
        <dsp:cNvPr id="0" name=""/>
        <dsp:cNvSpPr/>
      </dsp:nvSpPr>
      <dsp:spPr>
        <a:xfrm>
          <a:off x="180039" y="2101062"/>
          <a:ext cx="1319246" cy="1319246"/>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1E3C8A-ABD8-4144-B9DA-BE2B250B00B3}">
      <dsp:nvSpPr>
        <dsp:cNvPr id="0" name=""/>
        <dsp:cNvSpPr/>
      </dsp:nvSpPr>
      <dsp:spPr>
        <a:xfrm>
          <a:off x="457081" y="2378103"/>
          <a:ext cx="765162" cy="76516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B892E92-42CB-4FD6-997D-EFB518BEEABA}">
      <dsp:nvSpPr>
        <dsp:cNvPr id="0" name=""/>
        <dsp:cNvSpPr/>
      </dsp:nvSpPr>
      <dsp:spPr>
        <a:xfrm>
          <a:off x="1781981" y="2101062"/>
          <a:ext cx="3109651" cy="1319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90000"/>
            </a:lnSpc>
            <a:spcBef>
              <a:spcPct val="0"/>
            </a:spcBef>
            <a:spcAft>
              <a:spcPct val="35000"/>
            </a:spcAft>
            <a:buNone/>
          </a:pPr>
          <a:r>
            <a:rPr lang="en-US" sz="2400" kern="1200"/>
            <a:t>Knowing when to ask for help</a:t>
          </a:r>
        </a:p>
      </dsp:txBody>
      <dsp:txXfrm>
        <a:off x="1781981" y="2101062"/>
        <a:ext cx="3109651" cy="1319246"/>
      </dsp:txXfrm>
    </dsp:sp>
    <dsp:sp modelId="{620D7B52-0D77-4B63-A887-916633475A48}">
      <dsp:nvSpPr>
        <dsp:cNvPr id="0" name=""/>
        <dsp:cNvSpPr/>
      </dsp:nvSpPr>
      <dsp:spPr>
        <a:xfrm>
          <a:off x="5433466" y="2101062"/>
          <a:ext cx="1319246" cy="1319246"/>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A2F2602-3A80-4B2D-8D4E-9192082D5CF2}">
      <dsp:nvSpPr>
        <dsp:cNvPr id="0" name=""/>
        <dsp:cNvSpPr/>
      </dsp:nvSpPr>
      <dsp:spPr>
        <a:xfrm>
          <a:off x="5710508" y="2378103"/>
          <a:ext cx="765162" cy="76516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78A8399-EF40-44A5-A513-0C539ECFE12A}">
      <dsp:nvSpPr>
        <dsp:cNvPr id="0" name=""/>
        <dsp:cNvSpPr/>
      </dsp:nvSpPr>
      <dsp:spPr>
        <a:xfrm>
          <a:off x="7035408" y="2101062"/>
          <a:ext cx="3109651" cy="13192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90000"/>
            </a:lnSpc>
            <a:spcBef>
              <a:spcPct val="0"/>
            </a:spcBef>
            <a:spcAft>
              <a:spcPct val="35000"/>
            </a:spcAft>
            <a:buNone/>
          </a:pPr>
          <a:r>
            <a:rPr lang="en-US" sz="2400" kern="1200"/>
            <a:t>Adapting quickly to a new role</a:t>
          </a:r>
        </a:p>
      </dsp:txBody>
      <dsp:txXfrm>
        <a:off x="7035408" y="2101062"/>
        <a:ext cx="3109651" cy="131924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3633D6-AD54-4980-BDDB-904636D3035B}">
      <dsp:nvSpPr>
        <dsp:cNvPr id="0" name=""/>
        <dsp:cNvSpPr/>
      </dsp:nvSpPr>
      <dsp:spPr>
        <a:xfrm>
          <a:off x="0" y="51388"/>
          <a:ext cx="10427840" cy="568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Showing up to work-related events</a:t>
          </a:r>
        </a:p>
      </dsp:txBody>
      <dsp:txXfrm>
        <a:off x="27758" y="79146"/>
        <a:ext cx="10372324" cy="513104"/>
      </dsp:txXfrm>
    </dsp:sp>
    <dsp:sp modelId="{A6B6423D-F83C-4C43-BCCB-46B335B32BAB}">
      <dsp:nvSpPr>
        <dsp:cNvPr id="0" name=""/>
        <dsp:cNvSpPr/>
      </dsp:nvSpPr>
      <dsp:spPr>
        <a:xfrm>
          <a:off x="0" y="697769"/>
          <a:ext cx="10427840" cy="568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Coming to work on time</a:t>
          </a:r>
        </a:p>
      </dsp:txBody>
      <dsp:txXfrm>
        <a:off x="27758" y="725527"/>
        <a:ext cx="10372324" cy="513104"/>
      </dsp:txXfrm>
    </dsp:sp>
    <dsp:sp modelId="{76ED82F6-8D47-4D60-B36D-36C8153F0A06}">
      <dsp:nvSpPr>
        <dsp:cNvPr id="0" name=""/>
        <dsp:cNvSpPr/>
      </dsp:nvSpPr>
      <dsp:spPr>
        <a:xfrm>
          <a:off x="0" y="1344149"/>
          <a:ext cx="10427840" cy="568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Consistently meeting deadlines</a:t>
          </a:r>
        </a:p>
      </dsp:txBody>
      <dsp:txXfrm>
        <a:off x="27758" y="1371907"/>
        <a:ext cx="10372324" cy="513104"/>
      </dsp:txXfrm>
    </dsp:sp>
    <dsp:sp modelId="{FBB50D7C-1A13-4FBF-A539-26108333D3E7}">
      <dsp:nvSpPr>
        <dsp:cNvPr id="0" name=""/>
        <dsp:cNvSpPr/>
      </dsp:nvSpPr>
      <dsp:spPr>
        <a:xfrm>
          <a:off x="0" y="1990529"/>
          <a:ext cx="10427840" cy="568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Producing high-quality work</a:t>
          </a:r>
        </a:p>
      </dsp:txBody>
      <dsp:txXfrm>
        <a:off x="27758" y="2018287"/>
        <a:ext cx="10372324" cy="513104"/>
      </dsp:txXfrm>
    </dsp:sp>
    <dsp:sp modelId="{31FEA3DA-0B74-4118-BE3E-DF1B270A2D16}">
      <dsp:nvSpPr>
        <dsp:cNvPr id="0" name=""/>
        <dsp:cNvSpPr/>
      </dsp:nvSpPr>
      <dsp:spPr>
        <a:xfrm>
          <a:off x="0" y="2636909"/>
          <a:ext cx="10427840" cy="568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Showing eagerness to take on more significant responsibilities</a:t>
          </a:r>
        </a:p>
      </dsp:txBody>
      <dsp:txXfrm>
        <a:off x="27758" y="2664667"/>
        <a:ext cx="10372324" cy="513104"/>
      </dsp:txXfrm>
    </dsp:sp>
    <dsp:sp modelId="{857FFDAB-887B-45D7-8B58-DA9C30616209}">
      <dsp:nvSpPr>
        <dsp:cNvPr id="0" name=""/>
        <dsp:cNvSpPr/>
      </dsp:nvSpPr>
      <dsp:spPr>
        <a:xfrm>
          <a:off x="0" y="3283289"/>
          <a:ext cx="10427840" cy="5686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a:t>Taking initiative when needed</a:t>
          </a:r>
        </a:p>
      </dsp:txBody>
      <dsp:txXfrm>
        <a:off x="27758" y="3311047"/>
        <a:ext cx="10372324" cy="51310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1E555C-3D15-42A2-8A8F-4BE45423FD92}">
      <dsp:nvSpPr>
        <dsp:cNvPr id="0" name=""/>
        <dsp:cNvSpPr/>
      </dsp:nvSpPr>
      <dsp:spPr>
        <a:xfrm>
          <a:off x="0" y="18645"/>
          <a:ext cx="5943599" cy="120831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a:t>Strong focus</a:t>
          </a:r>
        </a:p>
      </dsp:txBody>
      <dsp:txXfrm>
        <a:off x="58985" y="77630"/>
        <a:ext cx="5825629" cy="1090347"/>
      </dsp:txXfrm>
    </dsp:sp>
    <dsp:sp modelId="{313D48A9-F2B6-4B7D-ADC4-3BF815D57A98}">
      <dsp:nvSpPr>
        <dsp:cNvPr id="0" name=""/>
        <dsp:cNvSpPr/>
      </dsp:nvSpPr>
      <dsp:spPr>
        <a:xfrm>
          <a:off x="0" y="1330642"/>
          <a:ext cx="5943599" cy="1208317"/>
        </a:xfrm>
        <a:prstGeom prst="roundRect">
          <a:avLst/>
        </a:prstGeom>
        <a:solidFill>
          <a:schemeClr val="accent2">
            <a:hueOff val="498263"/>
            <a:satOff val="-139"/>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a:t>Developed time-management skills</a:t>
          </a:r>
        </a:p>
      </dsp:txBody>
      <dsp:txXfrm>
        <a:off x="58985" y="1389627"/>
        <a:ext cx="5825629" cy="1090347"/>
      </dsp:txXfrm>
    </dsp:sp>
    <dsp:sp modelId="{2C8C6186-5508-49E7-AFFA-F407376D5637}">
      <dsp:nvSpPr>
        <dsp:cNvPr id="0" name=""/>
        <dsp:cNvSpPr/>
      </dsp:nvSpPr>
      <dsp:spPr>
        <a:xfrm>
          <a:off x="0" y="2642640"/>
          <a:ext cx="5943599" cy="1208317"/>
        </a:xfrm>
        <a:prstGeom prst="roundRect">
          <a:avLst/>
        </a:prstGeom>
        <a:solidFill>
          <a:schemeClr val="accent2">
            <a:hueOff val="996526"/>
            <a:satOff val="-279"/>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a:t>Resourcefulness</a:t>
          </a:r>
        </a:p>
      </dsp:txBody>
      <dsp:txXfrm>
        <a:off x="58985" y="2701625"/>
        <a:ext cx="5825629" cy="1090347"/>
      </dsp:txXfrm>
    </dsp:sp>
    <dsp:sp modelId="{B61D2646-5E85-4835-89DE-094BF5D85491}">
      <dsp:nvSpPr>
        <dsp:cNvPr id="0" name=""/>
        <dsp:cNvSpPr/>
      </dsp:nvSpPr>
      <dsp:spPr>
        <a:xfrm>
          <a:off x="0" y="3954637"/>
          <a:ext cx="5943599" cy="1208317"/>
        </a:xfrm>
        <a:prstGeom prst="roundRect">
          <a:avLst/>
        </a:prstGeom>
        <a:solidFill>
          <a:schemeClr val="accent2">
            <a:hueOff val="1494789"/>
            <a:satOff val="-418"/>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a:t>The ability to critique and edit your work</a:t>
          </a:r>
        </a:p>
      </dsp:txBody>
      <dsp:txXfrm>
        <a:off x="58985" y="4013622"/>
        <a:ext cx="5825629" cy="109034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CB519C-FBD9-46D6-829A-E55C4CF65969}">
      <dsp:nvSpPr>
        <dsp:cNvPr id="0" name=""/>
        <dsp:cNvSpPr/>
      </dsp:nvSpPr>
      <dsp:spPr>
        <a:xfrm>
          <a:off x="0" y="1275719"/>
          <a:ext cx="5181600" cy="6552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2B0E0CE-9FC7-4AC7-A163-8CCFB779047B}">
      <dsp:nvSpPr>
        <dsp:cNvPr id="0" name=""/>
        <dsp:cNvSpPr/>
      </dsp:nvSpPr>
      <dsp:spPr>
        <a:xfrm>
          <a:off x="259080" y="891959"/>
          <a:ext cx="3627120" cy="7675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097" tIns="0" rIns="137097" bIns="0" numCol="1" spcCol="1270" anchor="ctr" anchorCtr="0">
          <a:noAutofit/>
        </a:bodyPr>
        <a:lstStyle/>
        <a:p>
          <a:pPr marL="0" lvl="0" indent="0" algn="l" defTabSz="1155700">
            <a:lnSpc>
              <a:spcPct val="90000"/>
            </a:lnSpc>
            <a:spcBef>
              <a:spcPct val="0"/>
            </a:spcBef>
            <a:spcAft>
              <a:spcPct val="35000"/>
            </a:spcAft>
            <a:buNone/>
          </a:pPr>
          <a:r>
            <a:rPr lang="en-US" sz="2600" kern="1200"/>
            <a:t>Strong emotional intelligence</a:t>
          </a:r>
        </a:p>
      </dsp:txBody>
      <dsp:txXfrm>
        <a:off x="296547" y="929426"/>
        <a:ext cx="3552186" cy="692586"/>
      </dsp:txXfrm>
    </dsp:sp>
    <dsp:sp modelId="{B777BE1E-6B0C-49A0-BAA7-0691607E43BA}">
      <dsp:nvSpPr>
        <dsp:cNvPr id="0" name=""/>
        <dsp:cNvSpPr/>
      </dsp:nvSpPr>
      <dsp:spPr>
        <a:xfrm>
          <a:off x="0" y="2455079"/>
          <a:ext cx="5181600" cy="655200"/>
        </a:xfrm>
        <a:prstGeom prst="rect">
          <a:avLst/>
        </a:prstGeom>
        <a:solidFill>
          <a:schemeClr val="lt1">
            <a:alpha val="90000"/>
            <a:hueOff val="0"/>
            <a:satOff val="0"/>
            <a:lumOff val="0"/>
            <a:alphaOff val="0"/>
          </a:schemeClr>
        </a:solidFill>
        <a:ln w="12700" cap="flat" cmpd="sng" algn="ctr">
          <a:solidFill>
            <a:schemeClr val="accent5">
              <a:hueOff val="747505"/>
              <a:satOff val="209"/>
              <a:lumOff val="-3529"/>
              <a:alphaOff val="0"/>
            </a:schemeClr>
          </a:solidFill>
          <a:prstDash val="solid"/>
          <a:miter lim="800000"/>
        </a:ln>
        <a:effectLst/>
      </dsp:spPr>
      <dsp:style>
        <a:lnRef idx="2">
          <a:scrgbClr r="0" g="0" b="0"/>
        </a:lnRef>
        <a:fillRef idx="1">
          <a:scrgbClr r="0" g="0" b="0"/>
        </a:fillRef>
        <a:effectRef idx="0">
          <a:scrgbClr r="0" g="0" b="0"/>
        </a:effectRef>
        <a:fontRef idx="minor"/>
      </dsp:style>
    </dsp:sp>
    <dsp:sp modelId="{C9F85E2D-6792-4FD8-9EAE-B0326F9110EF}">
      <dsp:nvSpPr>
        <dsp:cNvPr id="0" name=""/>
        <dsp:cNvSpPr/>
      </dsp:nvSpPr>
      <dsp:spPr>
        <a:xfrm>
          <a:off x="259080" y="2071319"/>
          <a:ext cx="3627120" cy="767520"/>
        </a:xfrm>
        <a:prstGeom prst="roundRect">
          <a:avLst/>
        </a:prstGeom>
        <a:solidFill>
          <a:schemeClr val="accent5">
            <a:hueOff val="747505"/>
            <a:satOff val="209"/>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097" tIns="0" rIns="137097" bIns="0" numCol="1" spcCol="1270" anchor="ctr" anchorCtr="0">
          <a:noAutofit/>
        </a:bodyPr>
        <a:lstStyle/>
        <a:p>
          <a:pPr marL="0" lvl="0" indent="0" algn="l" defTabSz="1155700">
            <a:lnSpc>
              <a:spcPct val="90000"/>
            </a:lnSpc>
            <a:spcBef>
              <a:spcPct val="0"/>
            </a:spcBef>
            <a:spcAft>
              <a:spcPct val="35000"/>
            </a:spcAft>
            <a:buNone/>
          </a:pPr>
          <a:r>
            <a:rPr lang="en-US" sz="2600" kern="1200"/>
            <a:t>Understanding your role on your team</a:t>
          </a:r>
        </a:p>
      </dsp:txBody>
      <dsp:txXfrm>
        <a:off x="296547" y="2108786"/>
        <a:ext cx="3552186" cy="692586"/>
      </dsp:txXfrm>
    </dsp:sp>
    <dsp:sp modelId="{6A4629D1-1E8C-4556-A762-10318CC3119E}">
      <dsp:nvSpPr>
        <dsp:cNvPr id="0" name=""/>
        <dsp:cNvSpPr/>
      </dsp:nvSpPr>
      <dsp:spPr>
        <a:xfrm>
          <a:off x="0" y="3634439"/>
          <a:ext cx="5181600" cy="655200"/>
        </a:xfrm>
        <a:prstGeom prst="rect">
          <a:avLst/>
        </a:prstGeom>
        <a:solidFill>
          <a:schemeClr val="lt1">
            <a:alpha val="90000"/>
            <a:hueOff val="0"/>
            <a:satOff val="0"/>
            <a:lumOff val="0"/>
            <a:alphaOff val="0"/>
          </a:schemeClr>
        </a:solidFill>
        <a:ln w="12700" cap="flat" cmpd="sng" algn="ctr">
          <a:solidFill>
            <a:schemeClr val="accent5">
              <a:hueOff val="1495010"/>
              <a:satOff val="418"/>
              <a:lumOff val="-7058"/>
              <a:alphaOff val="0"/>
            </a:schemeClr>
          </a:solidFill>
          <a:prstDash val="solid"/>
          <a:miter lim="800000"/>
        </a:ln>
        <a:effectLst/>
      </dsp:spPr>
      <dsp:style>
        <a:lnRef idx="2">
          <a:scrgbClr r="0" g="0" b="0"/>
        </a:lnRef>
        <a:fillRef idx="1">
          <a:scrgbClr r="0" g="0" b="0"/>
        </a:fillRef>
        <a:effectRef idx="0">
          <a:scrgbClr r="0" g="0" b="0"/>
        </a:effectRef>
        <a:fontRef idx="minor"/>
      </dsp:style>
    </dsp:sp>
    <dsp:sp modelId="{051D0020-BFDB-483E-8489-730ADDC50D45}">
      <dsp:nvSpPr>
        <dsp:cNvPr id="0" name=""/>
        <dsp:cNvSpPr/>
      </dsp:nvSpPr>
      <dsp:spPr>
        <a:xfrm>
          <a:off x="259080" y="3250679"/>
          <a:ext cx="3627120" cy="767520"/>
        </a:xfrm>
        <a:prstGeom prst="roundRect">
          <a:avLst/>
        </a:prstGeom>
        <a:solidFill>
          <a:schemeClr val="accent5">
            <a:hueOff val="1495010"/>
            <a:satOff val="418"/>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097" tIns="0" rIns="137097" bIns="0" numCol="1" spcCol="1270" anchor="ctr" anchorCtr="0">
          <a:noAutofit/>
        </a:bodyPr>
        <a:lstStyle/>
        <a:p>
          <a:pPr marL="0" lvl="0" indent="0" algn="l" defTabSz="1155700">
            <a:lnSpc>
              <a:spcPct val="90000"/>
            </a:lnSpc>
            <a:spcBef>
              <a:spcPct val="0"/>
            </a:spcBef>
            <a:spcAft>
              <a:spcPct val="35000"/>
            </a:spcAft>
            <a:buNone/>
          </a:pPr>
          <a:r>
            <a:rPr lang="en-US" sz="2600" kern="1200"/>
            <a:t>Asking for and learning from feedback</a:t>
          </a:r>
        </a:p>
      </dsp:txBody>
      <dsp:txXfrm>
        <a:off x="296547" y="3288146"/>
        <a:ext cx="3552186" cy="69258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A0C142-3181-40C4-9266-05DEBD412D18}" type="datetimeFigureOut">
              <a:rPr lang="en-US" smtClean="0"/>
              <a:t>4/27/2024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2C11EE-4E43-40A2-8F28-227D1D4D9FCD}" type="slidenum">
              <a:rPr lang="en-US" smtClean="0"/>
              <a:t>‹#›</a:t>
            </a:fld>
            <a:endParaRPr lang="en-US"/>
          </a:p>
        </p:txBody>
      </p:sp>
    </p:spTree>
    <p:extLst>
      <p:ext uri="{BB962C8B-B14F-4D97-AF65-F5344CB8AC3E}">
        <p14:creationId xmlns:p14="http://schemas.microsoft.com/office/powerpoint/2010/main" val="4236096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B2C11EE-4E43-40A2-8F28-227D1D4D9FCD}" type="slidenum">
              <a:rPr lang="en-US" smtClean="0"/>
              <a:t>3</a:t>
            </a:fld>
            <a:endParaRPr lang="en-US"/>
          </a:p>
        </p:txBody>
      </p:sp>
    </p:spTree>
    <p:extLst>
      <p:ext uri="{BB962C8B-B14F-4D97-AF65-F5344CB8AC3E}">
        <p14:creationId xmlns:p14="http://schemas.microsoft.com/office/powerpoint/2010/main" val="3140118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Don’t forget that the job needs to be a good fit for you!  Not just you for them. </a:t>
            </a:r>
          </a:p>
        </p:txBody>
      </p:sp>
      <p:sp>
        <p:nvSpPr>
          <p:cNvPr id="4" name="Slide Number Placeholder 3"/>
          <p:cNvSpPr>
            <a:spLocks noGrp="1"/>
          </p:cNvSpPr>
          <p:nvPr>
            <p:ph type="sldNum" sz="quarter" idx="5"/>
          </p:nvPr>
        </p:nvSpPr>
        <p:spPr/>
        <p:txBody>
          <a:bodyPr/>
          <a:lstStyle/>
          <a:p>
            <a:fld id="{FB2C11EE-4E43-40A2-8F28-227D1D4D9FCD}" type="slidenum">
              <a:rPr lang="en-US" smtClean="0"/>
              <a:t>4</a:t>
            </a:fld>
            <a:endParaRPr lang="en-US"/>
          </a:p>
        </p:txBody>
      </p:sp>
    </p:spTree>
    <p:extLst>
      <p:ext uri="{BB962C8B-B14F-4D97-AF65-F5344CB8AC3E}">
        <p14:creationId xmlns:p14="http://schemas.microsoft.com/office/powerpoint/2010/main" val="2386875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it simple!  Let’s review some resumes</a:t>
            </a:r>
          </a:p>
        </p:txBody>
      </p:sp>
      <p:sp>
        <p:nvSpPr>
          <p:cNvPr id="4" name="Slide Number Placeholder 3"/>
          <p:cNvSpPr>
            <a:spLocks noGrp="1"/>
          </p:cNvSpPr>
          <p:nvPr>
            <p:ph type="sldNum" sz="quarter" idx="5"/>
          </p:nvPr>
        </p:nvSpPr>
        <p:spPr/>
        <p:txBody>
          <a:bodyPr/>
          <a:lstStyle/>
          <a:p>
            <a:fld id="{FB2C11EE-4E43-40A2-8F28-227D1D4D9FCD}" type="slidenum">
              <a:rPr lang="en-US" smtClean="0"/>
              <a:t>10</a:t>
            </a:fld>
            <a:endParaRPr lang="en-US"/>
          </a:p>
        </p:txBody>
      </p:sp>
    </p:spTree>
    <p:extLst>
      <p:ext uri="{BB962C8B-B14F-4D97-AF65-F5344CB8AC3E}">
        <p14:creationId xmlns:p14="http://schemas.microsoft.com/office/powerpoint/2010/main" val="3612694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D2D2D"/>
                </a:solidFill>
                <a:effectLst/>
                <a:latin typeface="Noto Sans" panose="020B0502040504020204" pitchFamily="34" charset="0"/>
              </a:rPr>
              <a:t>Most people are uncomfortable with this idea, but presenting yourself accurately and positively doesn't have to feel like a sale. Be authentic!</a:t>
            </a:r>
          </a:p>
          <a:p>
            <a:endParaRPr lang="en-US" b="0" i="0" dirty="0">
              <a:solidFill>
                <a:srgbClr val="2D2D2D"/>
              </a:solidFill>
              <a:effectLst/>
              <a:latin typeface="Noto Sans" panose="020B0502040504020204" pitchFamily="34" charset="0"/>
            </a:endParaRPr>
          </a:p>
          <a:p>
            <a:r>
              <a:rPr lang="en-US" b="0" i="0" dirty="0">
                <a:solidFill>
                  <a:srgbClr val="E2EEFF"/>
                </a:solidFill>
                <a:effectLst/>
                <a:latin typeface="Google Sans"/>
              </a:rPr>
              <a:t>Situation, Task, Action and Result - STAR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E8E8E8"/>
                </a:solidFill>
                <a:effectLst/>
                <a:latin typeface="Google Sans"/>
              </a:rPr>
              <a:t>"Hi, I’m Stacey Cooper. I'm a passionate and dedicated Training Manager with experience in hotel operations, hotel HR, and corporate HR. I have a proven track record of delivering complex initiatives on time and within budget. In my last role at Stonebridge Companies, I successfully implemented a new training plan and platform that saved the company $17,000 a year and increased training completion by 75%.”</a:t>
            </a:r>
            <a:endParaRPr lang="en-US" dirty="0"/>
          </a:p>
          <a:p>
            <a:endParaRPr lang="en-US" b="0" i="0" dirty="0">
              <a:solidFill>
                <a:srgbClr val="E2EEFF"/>
              </a:solidFill>
              <a:effectLst/>
              <a:latin typeface="Google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D2D2D"/>
                </a:solidFill>
                <a:effectLst/>
                <a:latin typeface="Noto Sans" panose="020B0502040504020204" pitchFamily="34" charset="0"/>
              </a:rPr>
              <a:t>Activity:</a:t>
            </a:r>
          </a:p>
          <a:p>
            <a:r>
              <a:rPr lang="en-US" b="0" i="0" dirty="0">
                <a:solidFill>
                  <a:srgbClr val="2D2D2D"/>
                </a:solidFill>
                <a:effectLst/>
                <a:latin typeface="Noto Sans" panose="020B0502040504020204" pitchFamily="34" charset="0"/>
              </a:rPr>
              <a:t>Pair up and create a STAR pitch for yourself. This does not need to be about work, it could be about any task or goal that you are proud of. </a:t>
            </a:r>
          </a:p>
          <a:p>
            <a:endParaRPr lang="en-US" b="0" i="0" dirty="0">
              <a:solidFill>
                <a:srgbClr val="2D2D2D"/>
              </a:solidFill>
              <a:effectLst/>
              <a:latin typeface="Noto Sans" panose="020B0502040504020204" pitchFamily="34" charset="0"/>
            </a:endParaRPr>
          </a:p>
        </p:txBody>
      </p:sp>
      <p:sp>
        <p:nvSpPr>
          <p:cNvPr id="4" name="Slide Number Placeholder 3"/>
          <p:cNvSpPr>
            <a:spLocks noGrp="1"/>
          </p:cNvSpPr>
          <p:nvPr>
            <p:ph type="sldNum" sz="quarter" idx="5"/>
          </p:nvPr>
        </p:nvSpPr>
        <p:spPr/>
        <p:txBody>
          <a:bodyPr/>
          <a:lstStyle/>
          <a:p>
            <a:fld id="{FB2C11EE-4E43-40A2-8F28-227D1D4D9FCD}" type="slidenum">
              <a:rPr lang="en-US" smtClean="0"/>
              <a:t>12</a:t>
            </a:fld>
            <a:endParaRPr lang="en-US"/>
          </a:p>
        </p:txBody>
      </p:sp>
    </p:spTree>
    <p:extLst>
      <p:ext uri="{BB962C8B-B14F-4D97-AF65-F5344CB8AC3E}">
        <p14:creationId xmlns:p14="http://schemas.microsoft.com/office/powerpoint/2010/main" val="2154324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dirty="0"/>
              <a:t>Dedication:</a:t>
            </a:r>
          </a:p>
        </p:txBody>
      </p:sp>
      <p:sp>
        <p:nvSpPr>
          <p:cNvPr id="4" name="Slide Number Placeholder 3"/>
          <p:cNvSpPr>
            <a:spLocks noGrp="1"/>
          </p:cNvSpPr>
          <p:nvPr>
            <p:ph type="sldNum" sz="quarter" idx="5"/>
          </p:nvPr>
        </p:nvSpPr>
        <p:spPr/>
        <p:txBody>
          <a:bodyPr/>
          <a:lstStyle/>
          <a:p>
            <a:fld id="{FB2C11EE-4E43-40A2-8F28-227D1D4D9FCD}" type="slidenum">
              <a:rPr lang="en-US" smtClean="0"/>
              <a:t>14</a:t>
            </a:fld>
            <a:endParaRPr lang="en-US"/>
          </a:p>
        </p:txBody>
      </p:sp>
    </p:spTree>
    <p:extLst>
      <p:ext uri="{BB962C8B-B14F-4D97-AF65-F5344CB8AC3E}">
        <p14:creationId xmlns:p14="http://schemas.microsoft.com/office/powerpoint/2010/main" val="4225056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Phillipians</a:t>
            </a:r>
            <a:r>
              <a:rPr lang="en-US" dirty="0"/>
              <a:t> 4: 8</a:t>
            </a:r>
          </a:p>
        </p:txBody>
      </p:sp>
      <p:sp>
        <p:nvSpPr>
          <p:cNvPr id="4" name="Slide Number Placeholder 3"/>
          <p:cNvSpPr>
            <a:spLocks noGrp="1"/>
          </p:cNvSpPr>
          <p:nvPr>
            <p:ph type="sldNum" sz="quarter" idx="5"/>
          </p:nvPr>
        </p:nvSpPr>
        <p:spPr/>
        <p:txBody>
          <a:bodyPr/>
          <a:lstStyle/>
          <a:p>
            <a:fld id="{FB2C11EE-4E43-40A2-8F28-227D1D4D9FCD}" type="slidenum">
              <a:rPr lang="en-US" smtClean="0"/>
              <a:t>24</a:t>
            </a:fld>
            <a:endParaRPr lang="en-US"/>
          </a:p>
        </p:txBody>
      </p:sp>
    </p:spTree>
    <p:extLst>
      <p:ext uri="{BB962C8B-B14F-4D97-AF65-F5344CB8AC3E}">
        <p14:creationId xmlns:p14="http://schemas.microsoft.com/office/powerpoint/2010/main" val="2245463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48002-315D-49B1-B10F-137139C4BF9E}"/>
              </a:ext>
            </a:extLst>
          </p:cNvPr>
          <p:cNvSpPr>
            <a:spLocks noGrp="1"/>
          </p:cNvSpPr>
          <p:nvPr>
            <p:ph type="ctrTitle"/>
          </p:nvPr>
        </p:nvSpPr>
        <p:spPr>
          <a:xfrm>
            <a:off x="854896" y="1122363"/>
            <a:ext cx="7276733" cy="3381398"/>
          </a:xfrm>
        </p:spPr>
        <p:txBody>
          <a:bodyPr anchor="b">
            <a:normAutofit/>
          </a:bodyPr>
          <a:lstStyle>
            <a:lvl1pPr algn="l">
              <a:defRPr sz="4800" cap="none" spc="0" baseline="0"/>
            </a:lvl1pPr>
          </a:lstStyle>
          <a:p>
            <a:r>
              <a:rPr lang="en-US" dirty="0"/>
              <a:t>Click to edit Master title style</a:t>
            </a:r>
          </a:p>
        </p:txBody>
      </p:sp>
      <p:sp>
        <p:nvSpPr>
          <p:cNvPr id="3" name="Subtitle 2">
            <a:extLst>
              <a:ext uri="{FF2B5EF4-FFF2-40B4-BE49-F238E27FC236}">
                <a16:creationId xmlns:a16="http://schemas.microsoft.com/office/drawing/2014/main" id="{804535E0-4D9C-4DCA-8569-64503C5DC1D4}"/>
              </a:ext>
            </a:extLst>
          </p:cNvPr>
          <p:cNvSpPr>
            <a:spLocks noGrp="1"/>
          </p:cNvSpPr>
          <p:nvPr>
            <p:ph type="subTitle" idx="1"/>
          </p:nvPr>
        </p:nvSpPr>
        <p:spPr>
          <a:xfrm>
            <a:off x="854894" y="4612942"/>
            <a:ext cx="7276733" cy="1181683"/>
          </a:xfrm>
        </p:spPr>
        <p:txBody>
          <a:bodyPr>
            <a:normAutofit/>
          </a:bodyPr>
          <a:lstStyle>
            <a:lvl1pPr marL="0" indent="0" algn="l">
              <a:buNone/>
              <a:defRPr sz="1800"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FF283B68-70CF-4A98-948C-6EA4BD68D2BC}"/>
              </a:ext>
            </a:extLst>
          </p:cNvPr>
          <p:cNvSpPr>
            <a:spLocks noGrp="1"/>
          </p:cNvSpPr>
          <p:nvPr>
            <p:ph type="dt" sz="half" idx="10"/>
          </p:nvPr>
        </p:nvSpPr>
        <p:spPr/>
        <p:txBody>
          <a:bodyPr/>
          <a:lstStyle/>
          <a:p>
            <a:fld id="{326951E3-958F-4611-B170-D081BA0250F9}" type="datetimeFigureOut">
              <a:rPr lang="en-US" smtClean="0"/>
              <a:t>4/26/2024</a:t>
            </a:fld>
            <a:endParaRPr lang="en-US"/>
          </a:p>
        </p:txBody>
      </p:sp>
      <p:sp>
        <p:nvSpPr>
          <p:cNvPr id="5" name="Footer Placeholder 4">
            <a:extLst>
              <a:ext uri="{FF2B5EF4-FFF2-40B4-BE49-F238E27FC236}">
                <a16:creationId xmlns:a16="http://schemas.microsoft.com/office/drawing/2014/main" id="{B3EC2EF9-7F83-4AD3-B3F6-B9D4618D6E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1B751B-3464-41CD-B728-A72BB191E29F}"/>
              </a:ext>
            </a:extLst>
          </p:cNvPr>
          <p:cNvSpPr>
            <a:spLocks noGrp="1"/>
          </p:cNvSpPr>
          <p:nvPr>
            <p:ph type="sldNum" sz="quarter" idx="12"/>
          </p:nvPr>
        </p:nvSpPr>
        <p:spPr/>
        <p:txBody>
          <a:bodyPr/>
          <a:lstStyle/>
          <a:p>
            <a:fld id="{57871EFB-7B9E-4E86-A89E-697E8EBB06F2}" type="slidenum">
              <a:rPr lang="en-US" smtClean="0"/>
              <a:t>‹#›</a:t>
            </a:fld>
            <a:endParaRPr lang="en-US"/>
          </a:p>
        </p:txBody>
      </p:sp>
    </p:spTree>
    <p:extLst>
      <p:ext uri="{BB962C8B-B14F-4D97-AF65-F5344CB8AC3E}">
        <p14:creationId xmlns:p14="http://schemas.microsoft.com/office/powerpoint/2010/main" val="3630117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B5731-248B-49C2-93DE-8A3260C9FB36}"/>
              </a:ext>
            </a:extLst>
          </p:cNvPr>
          <p:cNvSpPr>
            <a:spLocks noGrp="1"/>
          </p:cNvSpPr>
          <p:nvPr>
            <p:ph type="title"/>
          </p:nvPr>
        </p:nvSpPr>
        <p:spPr/>
        <p:txBody>
          <a:bodyPr/>
          <a:lstStyle/>
          <a:p>
            <a:r>
              <a:rPr lang="en-US" dirty="0"/>
              <a:t>Click to edit Master title style</a:t>
            </a:r>
          </a:p>
        </p:txBody>
      </p:sp>
      <p:sp>
        <p:nvSpPr>
          <p:cNvPr id="3" name="Vertical Text Placeholder 2">
            <a:extLst>
              <a:ext uri="{FF2B5EF4-FFF2-40B4-BE49-F238E27FC236}">
                <a16:creationId xmlns:a16="http://schemas.microsoft.com/office/drawing/2014/main" id="{46D4D5C5-3D5A-4F3D-8A08-7053DACF1F8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9E5372-3FC6-4227-B2DD-6CB24E65178F}"/>
              </a:ext>
            </a:extLst>
          </p:cNvPr>
          <p:cNvSpPr>
            <a:spLocks noGrp="1"/>
          </p:cNvSpPr>
          <p:nvPr>
            <p:ph type="dt" sz="half" idx="10"/>
          </p:nvPr>
        </p:nvSpPr>
        <p:spPr/>
        <p:txBody>
          <a:bodyPr/>
          <a:lstStyle/>
          <a:p>
            <a:fld id="{326951E3-958F-4611-B170-D081BA0250F9}" type="datetimeFigureOut">
              <a:rPr lang="en-US" smtClean="0"/>
              <a:t>4/26/2024</a:t>
            </a:fld>
            <a:endParaRPr lang="en-US"/>
          </a:p>
        </p:txBody>
      </p:sp>
      <p:sp>
        <p:nvSpPr>
          <p:cNvPr id="5" name="Footer Placeholder 4">
            <a:extLst>
              <a:ext uri="{FF2B5EF4-FFF2-40B4-BE49-F238E27FC236}">
                <a16:creationId xmlns:a16="http://schemas.microsoft.com/office/drawing/2014/main" id="{B7C1B1B1-B637-4E46-B64C-F082B54C20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5567AD-4B78-41F6-B814-726D4BD4CE50}"/>
              </a:ext>
            </a:extLst>
          </p:cNvPr>
          <p:cNvSpPr>
            <a:spLocks noGrp="1"/>
          </p:cNvSpPr>
          <p:nvPr>
            <p:ph type="sldNum" sz="quarter" idx="12"/>
          </p:nvPr>
        </p:nvSpPr>
        <p:spPr/>
        <p:txBody>
          <a:bodyPr/>
          <a:lstStyle/>
          <a:p>
            <a:fld id="{57871EFB-7B9E-4E86-A89E-697E8EBB06F2}" type="slidenum">
              <a:rPr lang="en-US" smtClean="0"/>
              <a:t>‹#›</a:t>
            </a:fld>
            <a:endParaRPr lang="en-US"/>
          </a:p>
        </p:txBody>
      </p:sp>
    </p:spTree>
    <p:extLst>
      <p:ext uri="{BB962C8B-B14F-4D97-AF65-F5344CB8AC3E}">
        <p14:creationId xmlns:p14="http://schemas.microsoft.com/office/powerpoint/2010/main" val="2467862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674D5E-67E6-4C23-B80A-0C66B53315EB}"/>
              </a:ext>
            </a:extLst>
          </p:cNvPr>
          <p:cNvSpPr>
            <a:spLocks noGrp="1"/>
          </p:cNvSpPr>
          <p:nvPr>
            <p:ph type="title" orient="vert"/>
          </p:nvPr>
        </p:nvSpPr>
        <p:spPr>
          <a:xfrm>
            <a:off x="8724900" y="876299"/>
            <a:ext cx="2628900" cy="5181601"/>
          </a:xfrm>
        </p:spPr>
        <p:txBody>
          <a:bodyPr vert="eaVert" anchor="b"/>
          <a:lstStyle/>
          <a:p>
            <a:r>
              <a:rPr lang="en-US" dirty="0"/>
              <a:t>Click to edit Master title style</a:t>
            </a:r>
          </a:p>
        </p:txBody>
      </p:sp>
      <p:sp>
        <p:nvSpPr>
          <p:cNvPr id="3" name="Vertical Text Placeholder 2">
            <a:extLst>
              <a:ext uri="{FF2B5EF4-FFF2-40B4-BE49-F238E27FC236}">
                <a16:creationId xmlns:a16="http://schemas.microsoft.com/office/drawing/2014/main" id="{42FEFF2A-08E8-447D-85C7-7D5A9C422C9D}"/>
              </a:ext>
            </a:extLst>
          </p:cNvPr>
          <p:cNvSpPr>
            <a:spLocks noGrp="1"/>
          </p:cNvSpPr>
          <p:nvPr>
            <p:ph type="body" orient="vert" idx="1"/>
          </p:nvPr>
        </p:nvSpPr>
        <p:spPr>
          <a:xfrm>
            <a:off x="838200" y="876299"/>
            <a:ext cx="7734300" cy="5181601"/>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D40030D-E580-4B0C-B5A8-2C8A094D9D8A}"/>
              </a:ext>
            </a:extLst>
          </p:cNvPr>
          <p:cNvSpPr>
            <a:spLocks noGrp="1"/>
          </p:cNvSpPr>
          <p:nvPr>
            <p:ph type="dt" sz="half" idx="10"/>
          </p:nvPr>
        </p:nvSpPr>
        <p:spPr/>
        <p:txBody>
          <a:bodyPr/>
          <a:lstStyle/>
          <a:p>
            <a:fld id="{326951E3-958F-4611-B170-D081BA0250F9}" type="datetimeFigureOut">
              <a:rPr lang="en-US" smtClean="0"/>
              <a:t>4/26/2024</a:t>
            </a:fld>
            <a:endParaRPr lang="en-US"/>
          </a:p>
        </p:txBody>
      </p:sp>
      <p:sp>
        <p:nvSpPr>
          <p:cNvPr id="5" name="Footer Placeholder 4">
            <a:extLst>
              <a:ext uri="{FF2B5EF4-FFF2-40B4-BE49-F238E27FC236}">
                <a16:creationId xmlns:a16="http://schemas.microsoft.com/office/drawing/2014/main" id="{4F2DCAEB-1B6E-492E-918E-47179AF48A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AE4A38-A745-436E-9E33-63B9F81C0917}"/>
              </a:ext>
            </a:extLst>
          </p:cNvPr>
          <p:cNvSpPr>
            <a:spLocks noGrp="1"/>
          </p:cNvSpPr>
          <p:nvPr>
            <p:ph type="sldNum" sz="quarter" idx="12"/>
          </p:nvPr>
        </p:nvSpPr>
        <p:spPr/>
        <p:txBody>
          <a:bodyPr/>
          <a:lstStyle/>
          <a:p>
            <a:fld id="{57871EFB-7B9E-4E86-A89E-697E8EBB06F2}" type="slidenum">
              <a:rPr lang="en-US" smtClean="0"/>
              <a:t>‹#›</a:t>
            </a:fld>
            <a:endParaRPr lang="en-US"/>
          </a:p>
        </p:txBody>
      </p:sp>
    </p:spTree>
    <p:extLst>
      <p:ext uri="{BB962C8B-B14F-4D97-AF65-F5344CB8AC3E}">
        <p14:creationId xmlns:p14="http://schemas.microsoft.com/office/powerpoint/2010/main" val="1625340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BFD42-94A9-4345-AF38-7D562B50219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64C458-A63B-4032-B4EC-732DAC188C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A855B5-7F2F-408B-800D-92CB34B99234}"/>
              </a:ext>
            </a:extLst>
          </p:cNvPr>
          <p:cNvSpPr>
            <a:spLocks noGrp="1"/>
          </p:cNvSpPr>
          <p:nvPr>
            <p:ph type="dt" sz="half" idx="10"/>
          </p:nvPr>
        </p:nvSpPr>
        <p:spPr/>
        <p:txBody>
          <a:bodyPr/>
          <a:lstStyle/>
          <a:p>
            <a:fld id="{326951E3-958F-4611-B170-D081BA0250F9}" type="datetimeFigureOut">
              <a:rPr lang="en-US" smtClean="0"/>
              <a:t>4/26/2024</a:t>
            </a:fld>
            <a:endParaRPr lang="en-US"/>
          </a:p>
        </p:txBody>
      </p:sp>
      <p:sp>
        <p:nvSpPr>
          <p:cNvPr id="5" name="Footer Placeholder 4">
            <a:extLst>
              <a:ext uri="{FF2B5EF4-FFF2-40B4-BE49-F238E27FC236}">
                <a16:creationId xmlns:a16="http://schemas.microsoft.com/office/drawing/2014/main" id="{5C203412-EA6B-43CA-8B3A-F502587CBB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46E9EE-F895-4ECE-B4B2-586D65ED8432}"/>
              </a:ext>
            </a:extLst>
          </p:cNvPr>
          <p:cNvSpPr>
            <a:spLocks noGrp="1"/>
          </p:cNvSpPr>
          <p:nvPr>
            <p:ph type="sldNum" sz="quarter" idx="12"/>
          </p:nvPr>
        </p:nvSpPr>
        <p:spPr/>
        <p:txBody>
          <a:bodyPr/>
          <a:lstStyle/>
          <a:p>
            <a:fld id="{57871EFB-7B9E-4E86-A89E-697E8EBB06F2}" type="slidenum">
              <a:rPr lang="en-US" smtClean="0"/>
              <a:t>‹#›</a:t>
            </a:fld>
            <a:endParaRPr lang="en-US"/>
          </a:p>
        </p:txBody>
      </p:sp>
    </p:spTree>
    <p:extLst>
      <p:ext uri="{BB962C8B-B14F-4D97-AF65-F5344CB8AC3E}">
        <p14:creationId xmlns:p14="http://schemas.microsoft.com/office/powerpoint/2010/main" val="2144962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8193F-AFAD-4A9A-B0EF-530DFB19D8DD}"/>
              </a:ext>
            </a:extLst>
          </p:cNvPr>
          <p:cNvSpPr>
            <a:spLocks noGrp="1"/>
          </p:cNvSpPr>
          <p:nvPr>
            <p:ph type="title"/>
          </p:nvPr>
        </p:nvSpPr>
        <p:spPr>
          <a:xfrm>
            <a:off x="831849" y="876299"/>
            <a:ext cx="7876722" cy="3713165"/>
          </a:xfrm>
        </p:spPr>
        <p:txBody>
          <a:bodyPr anchor="b">
            <a:normAutofit/>
          </a:bodyPr>
          <a:lstStyle>
            <a:lvl1pPr>
              <a:defRPr sz="5400"/>
            </a:lvl1pPr>
          </a:lstStyle>
          <a:p>
            <a:r>
              <a:rPr lang="en-US" dirty="0"/>
              <a:t>Click to edit Master title style</a:t>
            </a:r>
          </a:p>
        </p:txBody>
      </p:sp>
      <p:sp>
        <p:nvSpPr>
          <p:cNvPr id="3" name="Text Placeholder 2">
            <a:extLst>
              <a:ext uri="{FF2B5EF4-FFF2-40B4-BE49-F238E27FC236}">
                <a16:creationId xmlns:a16="http://schemas.microsoft.com/office/drawing/2014/main" id="{EFD1BBE4-9FC1-4F89-B120-1C49D816FDB9}"/>
              </a:ext>
            </a:extLst>
          </p:cNvPr>
          <p:cNvSpPr>
            <a:spLocks noGrp="1"/>
          </p:cNvSpPr>
          <p:nvPr>
            <p:ph type="body" idx="1"/>
          </p:nvPr>
        </p:nvSpPr>
        <p:spPr>
          <a:xfrm>
            <a:off x="831850" y="4746170"/>
            <a:ext cx="6781301" cy="1048455"/>
          </a:xfrm>
        </p:spPr>
        <p:txBody>
          <a:bodyPr>
            <a:normAutofit/>
          </a:bodyPr>
          <a:lstStyle>
            <a:lvl1pPr marL="0" indent="0">
              <a:buNone/>
              <a:defRPr sz="20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13530A6B-E3FD-4920-8128-C263CA1D65D1}"/>
              </a:ext>
            </a:extLst>
          </p:cNvPr>
          <p:cNvSpPr>
            <a:spLocks noGrp="1"/>
          </p:cNvSpPr>
          <p:nvPr>
            <p:ph type="dt" sz="half" idx="10"/>
          </p:nvPr>
        </p:nvSpPr>
        <p:spPr/>
        <p:txBody>
          <a:bodyPr/>
          <a:lstStyle/>
          <a:p>
            <a:fld id="{326951E3-958F-4611-B170-D081BA0250F9}" type="datetimeFigureOut">
              <a:rPr lang="en-US" smtClean="0"/>
              <a:t>4/26/2024</a:t>
            </a:fld>
            <a:endParaRPr lang="en-US"/>
          </a:p>
        </p:txBody>
      </p:sp>
      <p:sp>
        <p:nvSpPr>
          <p:cNvPr id="5" name="Footer Placeholder 4">
            <a:extLst>
              <a:ext uri="{FF2B5EF4-FFF2-40B4-BE49-F238E27FC236}">
                <a16:creationId xmlns:a16="http://schemas.microsoft.com/office/drawing/2014/main" id="{8C166B85-0649-47DB-AD69-458D8F6009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25931-A293-42E9-BDF5-B2AE121D73AD}"/>
              </a:ext>
            </a:extLst>
          </p:cNvPr>
          <p:cNvSpPr>
            <a:spLocks noGrp="1"/>
          </p:cNvSpPr>
          <p:nvPr>
            <p:ph type="sldNum" sz="quarter" idx="12"/>
          </p:nvPr>
        </p:nvSpPr>
        <p:spPr/>
        <p:txBody>
          <a:bodyPr/>
          <a:lstStyle/>
          <a:p>
            <a:fld id="{57871EFB-7B9E-4E86-A89E-697E8EBB06F2}" type="slidenum">
              <a:rPr lang="en-US" smtClean="0"/>
              <a:t>‹#›</a:t>
            </a:fld>
            <a:endParaRPr lang="en-US"/>
          </a:p>
        </p:txBody>
      </p:sp>
    </p:spTree>
    <p:extLst>
      <p:ext uri="{BB962C8B-B14F-4D97-AF65-F5344CB8AC3E}">
        <p14:creationId xmlns:p14="http://schemas.microsoft.com/office/powerpoint/2010/main" val="4110604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5262B-ECD6-47BB-A6F1-92A6033E93C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8B8779-51E9-44D1-9F7B-28F3C6D3C44D}"/>
              </a:ext>
            </a:extLst>
          </p:cNvPr>
          <p:cNvSpPr>
            <a:spLocks noGrp="1"/>
          </p:cNvSpPr>
          <p:nvPr>
            <p:ph sz="half" idx="1"/>
          </p:nvPr>
        </p:nvSpPr>
        <p:spPr>
          <a:xfrm>
            <a:off x="848474" y="2080517"/>
            <a:ext cx="4970124" cy="397738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A9E8BFB-5295-4C5E-9CB1-E276E9D0E51F}"/>
              </a:ext>
            </a:extLst>
          </p:cNvPr>
          <p:cNvSpPr>
            <a:spLocks noGrp="1"/>
          </p:cNvSpPr>
          <p:nvPr>
            <p:ph sz="half" idx="2"/>
          </p:nvPr>
        </p:nvSpPr>
        <p:spPr>
          <a:xfrm>
            <a:off x="6310899" y="2080517"/>
            <a:ext cx="4970124" cy="39773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75E22BF-1819-4301-B699-EF5A2F4D9BC4}"/>
              </a:ext>
            </a:extLst>
          </p:cNvPr>
          <p:cNvSpPr>
            <a:spLocks noGrp="1"/>
          </p:cNvSpPr>
          <p:nvPr>
            <p:ph type="dt" sz="half" idx="10"/>
          </p:nvPr>
        </p:nvSpPr>
        <p:spPr/>
        <p:txBody>
          <a:bodyPr/>
          <a:lstStyle/>
          <a:p>
            <a:fld id="{326951E3-958F-4611-B170-D081BA0250F9}" type="datetimeFigureOut">
              <a:rPr lang="en-US" smtClean="0"/>
              <a:t>4/26/2024</a:t>
            </a:fld>
            <a:endParaRPr lang="en-US"/>
          </a:p>
        </p:txBody>
      </p:sp>
      <p:sp>
        <p:nvSpPr>
          <p:cNvPr id="6" name="Footer Placeholder 5">
            <a:extLst>
              <a:ext uri="{FF2B5EF4-FFF2-40B4-BE49-F238E27FC236}">
                <a16:creationId xmlns:a16="http://schemas.microsoft.com/office/drawing/2014/main" id="{3600A2DF-39DE-49C3-A213-3E8423C7AC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55D3A8-238B-4A68-A9F9-672D2F06070B}"/>
              </a:ext>
            </a:extLst>
          </p:cNvPr>
          <p:cNvSpPr>
            <a:spLocks noGrp="1"/>
          </p:cNvSpPr>
          <p:nvPr>
            <p:ph type="sldNum" sz="quarter" idx="12"/>
          </p:nvPr>
        </p:nvSpPr>
        <p:spPr/>
        <p:txBody>
          <a:bodyPr/>
          <a:lstStyle/>
          <a:p>
            <a:fld id="{57871EFB-7B9E-4E86-A89E-697E8EBB06F2}" type="slidenum">
              <a:rPr lang="en-US" smtClean="0"/>
              <a:t>‹#›</a:t>
            </a:fld>
            <a:endParaRPr lang="en-US"/>
          </a:p>
        </p:txBody>
      </p:sp>
    </p:spTree>
    <p:extLst>
      <p:ext uri="{BB962C8B-B14F-4D97-AF65-F5344CB8AC3E}">
        <p14:creationId xmlns:p14="http://schemas.microsoft.com/office/powerpoint/2010/main" val="2957143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7D468-D010-4225-B024-DCEF543BCEB9}"/>
              </a:ext>
            </a:extLst>
          </p:cNvPr>
          <p:cNvSpPr>
            <a:spLocks noGrp="1"/>
          </p:cNvSpPr>
          <p:nvPr>
            <p:ph type="title"/>
          </p:nvPr>
        </p:nvSpPr>
        <p:spPr>
          <a:xfrm>
            <a:off x="839788" y="571955"/>
            <a:ext cx="10441236" cy="1398359"/>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E73D60A0-FCAB-425A-9ECD-94CDE4F472C6}"/>
              </a:ext>
            </a:extLst>
          </p:cNvPr>
          <p:cNvSpPr>
            <a:spLocks noGrp="1"/>
          </p:cNvSpPr>
          <p:nvPr>
            <p:ph type="body" idx="1"/>
          </p:nvPr>
        </p:nvSpPr>
        <p:spPr>
          <a:xfrm>
            <a:off x="844926" y="1983242"/>
            <a:ext cx="5007110" cy="814387"/>
          </a:xfrm>
        </p:spPr>
        <p:txBody>
          <a:bodyPr anchor="b">
            <a:normAutofit/>
          </a:bodyPr>
          <a:lstStyle>
            <a:lvl1pPr marL="0" indent="0">
              <a:lnSpc>
                <a:spcPct val="110000"/>
              </a:lnSpc>
              <a:buNone/>
              <a:defRPr sz="2000" b="0" cap="all" spc="14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C16F986B-07CB-4FB0-9419-2AAB318B8A10}"/>
              </a:ext>
            </a:extLst>
          </p:cNvPr>
          <p:cNvSpPr>
            <a:spLocks noGrp="1"/>
          </p:cNvSpPr>
          <p:nvPr>
            <p:ph sz="half" idx="2"/>
          </p:nvPr>
        </p:nvSpPr>
        <p:spPr>
          <a:xfrm>
            <a:off x="850063" y="2813959"/>
            <a:ext cx="5007110" cy="324394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ADA9D784-7968-4E8B-B704-E42EE8F1872F}"/>
              </a:ext>
            </a:extLst>
          </p:cNvPr>
          <p:cNvSpPr>
            <a:spLocks noGrp="1"/>
          </p:cNvSpPr>
          <p:nvPr>
            <p:ph type="body" sz="quarter" idx="3"/>
          </p:nvPr>
        </p:nvSpPr>
        <p:spPr>
          <a:xfrm>
            <a:off x="6249255" y="1983242"/>
            <a:ext cx="5031769" cy="814387"/>
          </a:xfrm>
        </p:spPr>
        <p:txBody>
          <a:bodyPr anchor="b">
            <a:normAutofit/>
          </a:bodyPr>
          <a:lstStyle>
            <a:lvl1pPr marL="0" indent="0">
              <a:lnSpc>
                <a:spcPct val="110000"/>
              </a:lnSpc>
              <a:buNone/>
              <a:defRPr sz="2000" b="0" cap="all" spc="14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45754F-08D1-4593-988F-95F0ED1A017D}"/>
              </a:ext>
            </a:extLst>
          </p:cNvPr>
          <p:cNvSpPr>
            <a:spLocks noGrp="1"/>
          </p:cNvSpPr>
          <p:nvPr>
            <p:ph sz="quarter" idx="4"/>
          </p:nvPr>
        </p:nvSpPr>
        <p:spPr>
          <a:xfrm>
            <a:off x="6249255" y="2813959"/>
            <a:ext cx="5031769" cy="324394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4FED2E61-83B4-4C8F-BBFE-D95920342A1B}"/>
              </a:ext>
            </a:extLst>
          </p:cNvPr>
          <p:cNvSpPr>
            <a:spLocks noGrp="1"/>
          </p:cNvSpPr>
          <p:nvPr>
            <p:ph type="dt" sz="half" idx="10"/>
          </p:nvPr>
        </p:nvSpPr>
        <p:spPr/>
        <p:txBody>
          <a:bodyPr/>
          <a:lstStyle/>
          <a:p>
            <a:fld id="{326951E3-958F-4611-B170-D081BA0250F9}" type="datetimeFigureOut">
              <a:rPr lang="en-US" smtClean="0"/>
              <a:t>4/26/2024</a:t>
            </a:fld>
            <a:endParaRPr lang="en-US"/>
          </a:p>
        </p:txBody>
      </p:sp>
      <p:sp>
        <p:nvSpPr>
          <p:cNvPr id="8" name="Footer Placeholder 7">
            <a:extLst>
              <a:ext uri="{FF2B5EF4-FFF2-40B4-BE49-F238E27FC236}">
                <a16:creationId xmlns:a16="http://schemas.microsoft.com/office/drawing/2014/main" id="{5E80C136-A664-4013-8073-B0C6BDEF8CC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6AE9547-8EE7-461B-9E99-484B11E918A7}"/>
              </a:ext>
            </a:extLst>
          </p:cNvPr>
          <p:cNvSpPr>
            <a:spLocks noGrp="1"/>
          </p:cNvSpPr>
          <p:nvPr>
            <p:ph type="sldNum" sz="quarter" idx="12"/>
          </p:nvPr>
        </p:nvSpPr>
        <p:spPr/>
        <p:txBody>
          <a:bodyPr/>
          <a:lstStyle/>
          <a:p>
            <a:fld id="{57871EFB-7B9E-4E86-A89E-697E8EBB06F2}" type="slidenum">
              <a:rPr lang="en-US" smtClean="0"/>
              <a:t>‹#›</a:t>
            </a:fld>
            <a:endParaRPr lang="en-US"/>
          </a:p>
        </p:txBody>
      </p:sp>
    </p:spTree>
    <p:extLst>
      <p:ext uri="{BB962C8B-B14F-4D97-AF65-F5344CB8AC3E}">
        <p14:creationId xmlns:p14="http://schemas.microsoft.com/office/powerpoint/2010/main" val="3593959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2E667-0EFA-4EE6-8E4D-20805309A8A4}"/>
              </a:ext>
            </a:extLst>
          </p:cNvPr>
          <p:cNvSpPr>
            <a:spLocks noGrp="1"/>
          </p:cNvSpPr>
          <p:nvPr>
            <p:ph type="title"/>
          </p:nvPr>
        </p:nvSpPr>
        <p:spPr>
          <a:xfrm>
            <a:off x="849759" y="895440"/>
            <a:ext cx="10138451" cy="1832349"/>
          </a:xfrm>
        </p:spPr>
        <p:txBody>
          <a:bodyPr anchor="t">
            <a:normAutofit/>
          </a:bodyPr>
          <a:lstStyle>
            <a:lvl1pPr>
              <a:defRPr sz="5400"/>
            </a:lvl1pPr>
          </a:lstStyle>
          <a:p>
            <a:r>
              <a:rPr lang="en-US" dirty="0"/>
              <a:t>Click to edit Master title style</a:t>
            </a:r>
          </a:p>
        </p:txBody>
      </p:sp>
      <p:sp>
        <p:nvSpPr>
          <p:cNvPr id="3" name="Date Placeholder 2">
            <a:extLst>
              <a:ext uri="{FF2B5EF4-FFF2-40B4-BE49-F238E27FC236}">
                <a16:creationId xmlns:a16="http://schemas.microsoft.com/office/drawing/2014/main" id="{27EE4825-BB8C-4567-B407-B4452409D7D8}"/>
              </a:ext>
            </a:extLst>
          </p:cNvPr>
          <p:cNvSpPr>
            <a:spLocks noGrp="1"/>
          </p:cNvSpPr>
          <p:nvPr>
            <p:ph type="dt" sz="half" idx="10"/>
          </p:nvPr>
        </p:nvSpPr>
        <p:spPr/>
        <p:txBody>
          <a:bodyPr/>
          <a:lstStyle/>
          <a:p>
            <a:fld id="{326951E3-958F-4611-B170-D081BA0250F9}" type="datetimeFigureOut">
              <a:rPr lang="en-US" smtClean="0"/>
              <a:t>4/26/2024</a:t>
            </a:fld>
            <a:endParaRPr lang="en-US"/>
          </a:p>
        </p:txBody>
      </p:sp>
      <p:sp>
        <p:nvSpPr>
          <p:cNvPr id="4" name="Footer Placeholder 3">
            <a:extLst>
              <a:ext uri="{FF2B5EF4-FFF2-40B4-BE49-F238E27FC236}">
                <a16:creationId xmlns:a16="http://schemas.microsoft.com/office/drawing/2014/main" id="{70838892-25DB-4A4E-9D43-6058C45C531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EC3DDDA-48EF-4B42-9980-4762AF5094E2}"/>
              </a:ext>
            </a:extLst>
          </p:cNvPr>
          <p:cNvSpPr>
            <a:spLocks noGrp="1"/>
          </p:cNvSpPr>
          <p:nvPr>
            <p:ph type="sldNum" sz="quarter" idx="12"/>
          </p:nvPr>
        </p:nvSpPr>
        <p:spPr/>
        <p:txBody>
          <a:bodyPr/>
          <a:lstStyle/>
          <a:p>
            <a:fld id="{57871EFB-7B9E-4E86-A89E-697E8EBB06F2}" type="slidenum">
              <a:rPr lang="en-US" smtClean="0"/>
              <a:t>‹#›</a:t>
            </a:fld>
            <a:endParaRPr lang="en-US"/>
          </a:p>
        </p:txBody>
      </p:sp>
    </p:spTree>
    <p:extLst>
      <p:ext uri="{BB962C8B-B14F-4D97-AF65-F5344CB8AC3E}">
        <p14:creationId xmlns:p14="http://schemas.microsoft.com/office/powerpoint/2010/main" val="605618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EFA7D9-6801-4DD0-8D7D-505212F466BD}"/>
              </a:ext>
            </a:extLst>
          </p:cNvPr>
          <p:cNvSpPr>
            <a:spLocks noGrp="1"/>
          </p:cNvSpPr>
          <p:nvPr>
            <p:ph type="dt" sz="half" idx="10"/>
          </p:nvPr>
        </p:nvSpPr>
        <p:spPr/>
        <p:txBody>
          <a:bodyPr/>
          <a:lstStyle/>
          <a:p>
            <a:fld id="{326951E3-958F-4611-B170-D081BA0250F9}" type="datetimeFigureOut">
              <a:rPr lang="en-US" smtClean="0"/>
              <a:t>4/26/2024</a:t>
            </a:fld>
            <a:endParaRPr lang="en-US"/>
          </a:p>
        </p:txBody>
      </p:sp>
      <p:sp>
        <p:nvSpPr>
          <p:cNvPr id="3" name="Footer Placeholder 2">
            <a:extLst>
              <a:ext uri="{FF2B5EF4-FFF2-40B4-BE49-F238E27FC236}">
                <a16:creationId xmlns:a16="http://schemas.microsoft.com/office/drawing/2014/main" id="{9E6FA3EA-1519-4178-AC3A-231A5BAA793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3423DBE-6FD6-4D60-8336-7843B4BD30B0}"/>
              </a:ext>
            </a:extLst>
          </p:cNvPr>
          <p:cNvSpPr>
            <a:spLocks noGrp="1"/>
          </p:cNvSpPr>
          <p:nvPr>
            <p:ph type="sldNum" sz="quarter" idx="12"/>
          </p:nvPr>
        </p:nvSpPr>
        <p:spPr/>
        <p:txBody>
          <a:bodyPr/>
          <a:lstStyle/>
          <a:p>
            <a:fld id="{57871EFB-7B9E-4E86-A89E-697E8EBB06F2}" type="slidenum">
              <a:rPr lang="en-US" smtClean="0"/>
              <a:t>‹#›</a:t>
            </a:fld>
            <a:endParaRPr lang="en-US"/>
          </a:p>
        </p:txBody>
      </p:sp>
    </p:spTree>
    <p:extLst>
      <p:ext uri="{BB962C8B-B14F-4D97-AF65-F5344CB8AC3E}">
        <p14:creationId xmlns:p14="http://schemas.microsoft.com/office/powerpoint/2010/main" val="290957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2D9AE-CA1A-4751-9B33-0AC09CE629C8}"/>
              </a:ext>
            </a:extLst>
          </p:cNvPr>
          <p:cNvSpPr>
            <a:spLocks noGrp="1"/>
          </p:cNvSpPr>
          <p:nvPr>
            <p:ph type="title"/>
          </p:nvPr>
        </p:nvSpPr>
        <p:spPr>
          <a:xfrm>
            <a:off x="839789" y="996948"/>
            <a:ext cx="3046410" cy="1479551"/>
          </a:xfrm>
        </p:spPr>
        <p:txBody>
          <a:bodyPr anchor="t">
            <a:normAutofit/>
          </a:bodyPr>
          <a:lstStyle>
            <a:lvl1pPr>
              <a:lnSpc>
                <a:spcPct val="110000"/>
              </a:lnSpc>
              <a:defRPr sz="2400" cap="all" spc="400" baseline="0"/>
            </a:lvl1pPr>
          </a:lstStyle>
          <a:p>
            <a:r>
              <a:rPr lang="en-US" dirty="0"/>
              <a:t>Click to edit Master title style</a:t>
            </a:r>
          </a:p>
        </p:txBody>
      </p:sp>
      <p:sp>
        <p:nvSpPr>
          <p:cNvPr id="3" name="Content Placeholder 2">
            <a:extLst>
              <a:ext uri="{FF2B5EF4-FFF2-40B4-BE49-F238E27FC236}">
                <a16:creationId xmlns:a16="http://schemas.microsoft.com/office/drawing/2014/main" id="{E4DF9941-76E5-42B5-8464-C1A7010D94F0}"/>
              </a:ext>
            </a:extLst>
          </p:cNvPr>
          <p:cNvSpPr>
            <a:spLocks noGrp="1"/>
          </p:cNvSpPr>
          <p:nvPr>
            <p:ph idx="1"/>
          </p:nvPr>
        </p:nvSpPr>
        <p:spPr>
          <a:xfrm>
            <a:off x="5260796" y="876300"/>
            <a:ext cx="5758235" cy="5181599"/>
          </a:xfrm>
        </p:spPr>
        <p:txBody>
          <a:bodyPr>
            <a:normAutofit/>
          </a:bodyPr>
          <a:lstStyle>
            <a:lvl1pPr>
              <a:defRPr sz="3600"/>
            </a:lvl1pPr>
            <a:lvl2pPr>
              <a:defRPr sz="3200"/>
            </a:lvl2pPr>
            <a:lvl3pPr>
              <a:defRPr sz="2800"/>
            </a:lvl3pPr>
            <a:lvl4pPr>
              <a:defRPr sz="2400"/>
            </a:lvl4pPr>
            <a:lvl5pPr>
              <a:defRPr sz="2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484785D8-F112-415F-9AB4-5F2AC060D127}"/>
              </a:ext>
            </a:extLst>
          </p:cNvPr>
          <p:cNvSpPr>
            <a:spLocks noGrp="1"/>
          </p:cNvSpPr>
          <p:nvPr>
            <p:ph type="body" sz="half" idx="2"/>
          </p:nvPr>
        </p:nvSpPr>
        <p:spPr>
          <a:xfrm>
            <a:off x="839789" y="2666144"/>
            <a:ext cx="3046409" cy="319490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7670A0B3-4E9C-4FAC-B1D1-2673F7B5A10F}"/>
              </a:ext>
            </a:extLst>
          </p:cNvPr>
          <p:cNvSpPr>
            <a:spLocks noGrp="1"/>
          </p:cNvSpPr>
          <p:nvPr>
            <p:ph type="dt" sz="half" idx="10"/>
          </p:nvPr>
        </p:nvSpPr>
        <p:spPr/>
        <p:txBody>
          <a:bodyPr/>
          <a:lstStyle/>
          <a:p>
            <a:fld id="{326951E3-958F-4611-B170-D081BA0250F9}" type="datetimeFigureOut">
              <a:rPr lang="en-US" smtClean="0"/>
              <a:t>4/26/2024</a:t>
            </a:fld>
            <a:endParaRPr lang="en-US"/>
          </a:p>
        </p:txBody>
      </p:sp>
      <p:sp>
        <p:nvSpPr>
          <p:cNvPr id="6" name="Footer Placeholder 5">
            <a:extLst>
              <a:ext uri="{FF2B5EF4-FFF2-40B4-BE49-F238E27FC236}">
                <a16:creationId xmlns:a16="http://schemas.microsoft.com/office/drawing/2014/main" id="{E1AA370A-33F5-48A6-962A-47C0F15D4C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8AD606-A37D-4697-AA7A-EAE4F101A707}"/>
              </a:ext>
            </a:extLst>
          </p:cNvPr>
          <p:cNvSpPr>
            <a:spLocks noGrp="1"/>
          </p:cNvSpPr>
          <p:nvPr>
            <p:ph type="sldNum" sz="quarter" idx="12"/>
          </p:nvPr>
        </p:nvSpPr>
        <p:spPr/>
        <p:txBody>
          <a:bodyPr/>
          <a:lstStyle/>
          <a:p>
            <a:fld id="{57871EFB-7B9E-4E86-A89E-697E8EBB06F2}" type="slidenum">
              <a:rPr lang="en-US" smtClean="0"/>
              <a:t>‹#›</a:t>
            </a:fld>
            <a:endParaRPr lang="en-US"/>
          </a:p>
        </p:txBody>
      </p:sp>
      <p:cxnSp>
        <p:nvCxnSpPr>
          <p:cNvPr id="9" name="Straight Connector 8">
            <a:extLst>
              <a:ext uri="{FF2B5EF4-FFF2-40B4-BE49-F238E27FC236}">
                <a16:creationId xmlns:a16="http://schemas.microsoft.com/office/drawing/2014/main" id="{644E0B5E-1030-4A34-AB09-05ACB45CE993}"/>
              </a:ext>
            </a:extLst>
          </p:cNvPr>
          <p:cNvCxnSpPr>
            <a:cxnSpLocks/>
          </p:cNvCxnSpPr>
          <p:nvPr/>
        </p:nvCxnSpPr>
        <p:spPr>
          <a:xfrm>
            <a:off x="4610100" y="898989"/>
            <a:ext cx="0" cy="513879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6138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1D4C-0A93-40A6-9645-5EF7DE6C5977}"/>
              </a:ext>
            </a:extLst>
          </p:cNvPr>
          <p:cNvSpPr>
            <a:spLocks noGrp="1"/>
          </p:cNvSpPr>
          <p:nvPr>
            <p:ph type="title"/>
          </p:nvPr>
        </p:nvSpPr>
        <p:spPr>
          <a:xfrm>
            <a:off x="839789" y="989314"/>
            <a:ext cx="3046409" cy="1487185"/>
          </a:xfrm>
        </p:spPr>
        <p:txBody>
          <a:bodyPr anchor="t">
            <a:normAutofit/>
          </a:bodyPr>
          <a:lstStyle>
            <a:lvl1pPr>
              <a:lnSpc>
                <a:spcPct val="110000"/>
              </a:lnSpc>
              <a:defRPr sz="2400" cap="all" spc="300" baseline="0"/>
            </a:lvl1pPr>
          </a:lstStyle>
          <a:p>
            <a:r>
              <a:rPr lang="en-US" dirty="0"/>
              <a:t>Click to edit Master title style</a:t>
            </a:r>
          </a:p>
        </p:txBody>
      </p:sp>
      <p:sp>
        <p:nvSpPr>
          <p:cNvPr id="3" name="Picture Placeholder 2">
            <a:extLst>
              <a:ext uri="{FF2B5EF4-FFF2-40B4-BE49-F238E27FC236}">
                <a16:creationId xmlns:a16="http://schemas.microsoft.com/office/drawing/2014/main" id="{222F9455-852F-4604-87D4-801E8D5DB502}"/>
              </a:ext>
            </a:extLst>
          </p:cNvPr>
          <p:cNvSpPr>
            <a:spLocks noGrp="1"/>
          </p:cNvSpPr>
          <p:nvPr>
            <p:ph type="pic" idx="1"/>
          </p:nvPr>
        </p:nvSpPr>
        <p:spPr>
          <a:xfrm>
            <a:off x="5334004" y="876300"/>
            <a:ext cx="5943596" cy="51815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48842061-B161-4973-9EE4-76D0B73FC18C}"/>
              </a:ext>
            </a:extLst>
          </p:cNvPr>
          <p:cNvSpPr>
            <a:spLocks noGrp="1"/>
          </p:cNvSpPr>
          <p:nvPr>
            <p:ph type="body" sz="half" idx="2"/>
          </p:nvPr>
        </p:nvSpPr>
        <p:spPr>
          <a:xfrm>
            <a:off x="839789" y="2666143"/>
            <a:ext cx="3046409" cy="319490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5DDCE2E0-050A-4BC2-91DF-7A00811D28EB}"/>
              </a:ext>
            </a:extLst>
          </p:cNvPr>
          <p:cNvSpPr>
            <a:spLocks noGrp="1"/>
          </p:cNvSpPr>
          <p:nvPr>
            <p:ph type="dt" sz="half" idx="10"/>
          </p:nvPr>
        </p:nvSpPr>
        <p:spPr/>
        <p:txBody>
          <a:bodyPr/>
          <a:lstStyle/>
          <a:p>
            <a:fld id="{326951E3-958F-4611-B170-D081BA0250F9}" type="datetimeFigureOut">
              <a:rPr lang="en-US" smtClean="0"/>
              <a:t>4/26/2024</a:t>
            </a:fld>
            <a:endParaRPr lang="en-US"/>
          </a:p>
        </p:txBody>
      </p:sp>
      <p:sp>
        <p:nvSpPr>
          <p:cNvPr id="6" name="Footer Placeholder 5">
            <a:extLst>
              <a:ext uri="{FF2B5EF4-FFF2-40B4-BE49-F238E27FC236}">
                <a16:creationId xmlns:a16="http://schemas.microsoft.com/office/drawing/2014/main" id="{260AB003-B443-4B96-9DD9-4284E7E1ED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79DBA-16C0-4FFB-B367-B96169B4B005}"/>
              </a:ext>
            </a:extLst>
          </p:cNvPr>
          <p:cNvSpPr>
            <a:spLocks noGrp="1"/>
          </p:cNvSpPr>
          <p:nvPr>
            <p:ph type="sldNum" sz="quarter" idx="12"/>
          </p:nvPr>
        </p:nvSpPr>
        <p:spPr/>
        <p:txBody>
          <a:bodyPr/>
          <a:lstStyle/>
          <a:p>
            <a:fld id="{57871EFB-7B9E-4E86-A89E-697E8EBB06F2}" type="slidenum">
              <a:rPr lang="en-US" smtClean="0"/>
              <a:t>‹#›</a:t>
            </a:fld>
            <a:endParaRPr lang="en-US"/>
          </a:p>
        </p:txBody>
      </p:sp>
      <p:cxnSp>
        <p:nvCxnSpPr>
          <p:cNvPr id="13" name="Straight Connector 12">
            <a:extLst>
              <a:ext uri="{FF2B5EF4-FFF2-40B4-BE49-F238E27FC236}">
                <a16:creationId xmlns:a16="http://schemas.microsoft.com/office/drawing/2014/main" id="{C9F2BD78-1D6B-4742-9726-75646D91F4AC}"/>
              </a:ext>
            </a:extLst>
          </p:cNvPr>
          <p:cNvCxnSpPr>
            <a:cxnSpLocks/>
          </p:cNvCxnSpPr>
          <p:nvPr/>
        </p:nvCxnSpPr>
        <p:spPr>
          <a:xfrm>
            <a:off x="4610100" y="898989"/>
            <a:ext cx="0" cy="513879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115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98CBCD-166B-4F97-A6DF-DAA3BF2B25A3}"/>
              </a:ext>
            </a:extLst>
          </p:cNvPr>
          <p:cNvSpPr>
            <a:spLocks noGrp="1"/>
          </p:cNvSpPr>
          <p:nvPr>
            <p:ph type="title"/>
          </p:nvPr>
        </p:nvSpPr>
        <p:spPr>
          <a:xfrm>
            <a:off x="849760" y="876302"/>
            <a:ext cx="10427840" cy="1086056"/>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0664D6D9-636D-450B-839A-22AE0CED2315}"/>
              </a:ext>
            </a:extLst>
          </p:cNvPr>
          <p:cNvSpPr>
            <a:spLocks noGrp="1"/>
          </p:cNvSpPr>
          <p:nvPr>
            <p:ph type="body" idx="1"/>
          </p:nvPr>
        </p:nvSpPr>
        <p:spPr>
          <a:xfrm>
            <a:off x="849758" y="2065984"/>
            <a:ext cx="10427841" cy="390329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FE6CAEC-1EE5-4B71-9646-5C378EEBEFE8}"/>
              </a:ext>
            </a:extLst>
          </p:cNvPr>
          <p:cNvSpPr>
            <a:spLocks noGrp="1"/>
          </p:cNvSpPr>
          <p:nvPr>
            <p:ph type="dt" sz="half" idx="2"/>
          </p:nvPr>
        </p:nvSpPr>
        <p:spPr>
          <a:xfrm>
            <a:off x="7382838" y="6356350"/>
            <a:ext cx="3361362" cy="365125"/>
          </a:xfrm>
          <a:prstGeom prst="rect">
            <a:avLst/>
          </a:prstGeom>
        </p:spPr>
        <p:txBody>
          <a:bodyPr vert="horz" lIns="91440" tIns="45720" rIns="91440" bIns="45720" rtlCol="0" anchor="ctr"/>
          <a:lstStyle>
            <a:lvl1pPr algn="r">
              <a:defRPr sz="900">
                <a:solidFill>
                  <a:schemeClr val="tx2"/>
                </a:solidFill>
              </a:defRPr>
            </a:lvl1pPr>
          </a:lstStyle>
          <a:p>
            <a:fld id="{326951E3-958F-4611-B170-D081BA0250F9}" type="datetimeFigureOut">
              <a:rPr lang="en-US" smtClean="0"/>
              <a:pPr/>
              <a:t>4/26/2024</a:t>
            </a:fld>
            <a:endParaRPr lang="en-US" dirty="0"/>
          </a:p>
        </p:txBody>
      </p:sp>
      <p:sp>
        <p:nvSpPr>
          <p:cNvPr id="5" name="Footer Placeholder 4">
            <a:extLst>
              <a:ext uri="{FF2B5EF4-FFF2-40B4-BE49-F238E27FC236}">
                <a16:creationId xmlns:a16="http://schemas.microsoft.com/office/drawing/2014/main" id="{66570EF8-70B2-4AFC-8388-691A146AA75A}"/>
              </a:ext>
            </a:extLst>
          </p:cNvPr>
          <p:cNvSpPr>
            <a:spLocks noGrp="1"/>
          </p:cNvSpPr>
          <p:nvPr>
            <p:ph type="ftr" sz="quarter" idx="3"/>
          </p:nvPr>
        </p:nvSpPr>
        <p:spPr>
          <a:xfrm>
            <a:off x="858748" y="6356350"/>
            <a:ext cx="4114800" cy="365125"/>
          </a:xfrm>
          <a:prstGeom prst="rect">
            <a:avLst/>
          </a:prstGeom>
        </p:spPr>
        <p:txBody>
          <a:bodyPr vert="horz" lIns="91440" tIns="45720" rIns="91440" bIns="45720" rtlCol="0" anchor="ctr"/>
          <a:lstStyle>
            <a:lvl1pPr algn="l">
              <a:defRPr sz="900" cap="none" spc="0" baseline="0">
                <a:solidFill>
                  <a:schemeClr val="tx2"/>
                </a:solidFill>
              </a:defRPr>
            </a:lvl1pPr>
          </a:lstStyle>
          <a:p>
            <a:endParaRPr lang="en-US" dirty="0"/>
          </a:p>
        </p:txBody>
      </p:sp>
      <p:sp>
        <p:nvSpPr>
          <p:cNvPr id="6" name="Slide Number Placeholder 5">
            <a:extLst>
              <a:ext uri="{FF2B5EF4-FFF2-40B4-BE49-F238E27FC236}">
                <a16:creationId xmlns:a16="http://schemas.microsoft.com/office/drawing/2014/main" id="{52F07DC7-D05C-4038-B51A-F00B7B9C996A}"/>
              </a:ext>
            </a:extLst>
          </p:cNvPr>
          <p:cNvSpPr>
            <a:spLocks noGrp="1"/>
          </p:cNvSpPr>
          <p:nvPr>
            <p:ph type="sldNum" sz="quarter" idx="4"/>
          </p:nvPr>
        </p:nvSpPr>
        <p:spPr>
          <a:xfrm>
            <a:off x="10820400" y="6356350"/>
            <a:ext cx="617669" cy="365125"/>
          </a:xfrm>
          <a:prstGeom prst="rect">
            <a:avLst/>
          </a:prstGeom>
        </p:spPr>
        <p:txBody>
          <a:bodyPr vert="horz" lIns="91440" tIns="45720" rIns="91440" bIns="45720" rtlCol="0" anchor="ctr"/>
          <a:lstStyle>
            <a:lvl1pPr algn="r">
              <a:defRPr sz="900" i="1">
                <a:solidFill>
                  <a:schemeClr val="tx2"/>
                </a:solidFill>
              </a:defRPr>
            </a:lvl1pPr>
          </a:lstStyle>
          <a:p>
            <a:fld id="{57871EFB-7B9E-4E86-A89E-697E8EBB06F2}" type="slidenum">
              <a:rPr lang="en-US" smtClean="0"/>
              <a:pPr/>
              <a:t>‹#›</a:t>
            </a:fld>
            <a:endParaRPr lang="en-US" dirty="0"/>
          </a:p>
        </p:txBody>
      </p:sp>
      <p:cxnSp>
        <p:nvCxnSpPr>
          <p:cNvPr id="34" name="Straight Connector 33">
            <a:extLst>
              <a:ext uri="{FF2B5EF4-FFF2-40B4-BE49-F238E27FC236}">
                <a16:creationId xmlns:a16="http://schemas.microsoft.com/office/drawing/2014/main" id="{EAD4CCDA-06BF-4D2A-B44F-195AEC0B5B22}"/>
              </a:ext>
            </a:extLst>
          </p:cNvPr>
          <p:cNvCxnSpPr>
            <a:cxnSpLocks/>
          </p:cNvCxnSpPr>
          <p:nvPr/>
        </p:nvCxnSpPr>
        <p:spPr>
          <a:xfrm>
            <a:off x="952498" y="6252722"/>
            <a:ext cx="10325101" cy="0"/>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3482039"/>
      </p:ext>
    </p:extLst>
  </p:cSld>
  <p:clrMap bg1="dk1" tx1="lt1" bg2="dk2" tx2="lt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l" defTabSz="914400" rtl="0" eaLnBrk="1" latinLnBrk="0" hangingPunct="1">
        <a:lnSpc>
          <a:spcPct val="10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SzPct val="70000"/>
        <a:buFont typeface="Arial" panose="020B0604020202020204" pitchFamily="34" charset="0"/>
        <a:buChar char="•"/>
        <a:defRPr sz="2000" kern="1200">
          <a:solidFill>
            <a:schemeClr val="tx2"/>
          </a:solidFill>
          <a:latin typeface="+mn-lt"/>
          <a:ea typeface="+mn-ea"/>
          <a:cs typeface="+mn-cs"/>
        </a:defRPr>
      </a:lvl1pPr>
      <a:lvl2pPr marL="274320" indent="0" algn="l" defTabSz="914400" rtl="0" eaLnBrk="1" latinLnBrk="0" hangingPunct="1">
        <a:lnSpc>
          <a:spcPct val="120000"/>
        </a:lnSpc>
        <a:spcBef>
          <a:spcPts val="500"/>
        </a:spcBef>
        <a:buSzPct val="70000"/>
        <a:buFontTx/>
        <a:buNone/>
        <a:defRPr sz="1800" i="1" kern="1200">
          <a:solidFill>
            <a:schemeClr val="tx2"/>
          </a:solidFill>
          <a:latin typeface="+mn-lt"/>
          <a:ea typeface="+mn-ea"/>
          <a:cs typeface="+mn-cs"/>
        </a:defRPr>
      </a:lvl2pPr>
      <a:lvl3pPr marL="502920" indent="-228600" algn="l" defTabSz="914400" rtl="0" eaLnBrk="1" latinLnBrk="0" hangingPunct="1">
        <a:lnSpc>
          <a:spcPct val="120000"/>
        </a:lnSpc>
        <a:spcBef>
          <a:spcPts val="500"/>
        </a:spcBef>
        <a:buSzPct val="70000"/>
        <a:buFont typeface="Arial" panose="020B0604020202020204" pitchFamily="34" charset="0"/>
        <a:buChar char="•"/>
        <a:defRPr sz="1800" kern="1200">
          <a:solidFill>
            <a:schemeClr val="tx2"/>
          </a:solidFill>
          <a:latin typeface="+mn-lt"/>
          <a:ea typeface="+mn-ea"/>
          <a:cs typeface="+mn-cs"/>
        </a:defRPr>
      </a:lvl3pPr>
      <a:lvl4pPr marL="548640" indent="0" algn="l" defTabSz="914400" rtl="0" eaLnBrk="1" latinLnBrk="0" hangingPunct="1">
        <a:lnSpc>
          <a:spcPct val="120000"/>
        </a:lnSpc>
        <a:spcBef>
          <a:spcPts val="500"/>
        </a:spcBef>
        <a:buSzPct val="70000"/>
        <a:buFont typeface="Arial" panose="020B0604020202020204" pitchFamily="34" charset="0"/>
        <a:buNone/>
        <a:defRPr sz="1600" i="1" kern="1200">
          <a:solidFill>
            <a:schemeClr val="tx2"/>
          </a:solidFill>
          <a:latin typeface="+mn-lt"/>
          <a:ea typeface="+mn-ea"/>
          <a:cs typeface="+mn-cs"/>
        </a:defRPr>
      </a:lvl4pPr>
      <a:lvl5pPr marL="822960" indent="-228600" algn="l" defTabSz="914400" rtl="0" eaLnBrk="1" latinLnBrk="0" hangingPunct="1">
        <a:lnSpc>
          <a:spcPct val="120000"/>
        </a:lnSpc>
        <a:spcBef>
          <a:spcPts val="500"/>
        </a:spcBef>
        <a:buSzPct val="7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F4F1B1F-38C9-4BA3-8793-E2B6FC978C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Video 3" descr="People Discussing">
            <a:extLst>
              <a:ext uri="{FF2B5EF4-FFF2-40B4-BE49-F238E27FC236}">
                <a16:creationId xmlns:a16="http://schemas.microsoft.com/office/drawing/2014/main" id="{41B1F449-80BE-7D35-7E14-984BDA995183}"/>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t="284" r="-1" b="-1"/>
          <a:stretch/>
        </p:blipFill>
        <p:spPr>
          <a:xfrm>
            <a:off x="20" y="10"/>
            <a:ext cx="12191979" cy="6857990"/>
          </a:xfrm>
          <a:prstGeom prst="rect">
            <a:avLst/>
          </a:prstGeom>
        </p:spPr>
      </p:pic>
      <p:sp useBgFill="1">
        <p:nvSpPr>
          <p:cNvPr id="11" name="Freeform: Shape 10">
            <a:extLst>
              <a:ext uri="{FF2B5EF4-FFF2-40B4-BE49-F238E27FC236}">
                <a16:creationId xmlns:a16="http://schemas.microsoft.com/office/drawing/2014/main" id="{40A82C2B-B640-4B39-A4B8-3189B458A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4990" y="859953"/>
            <a:ext cx="4379010" cy="5197947"/>
          </a:xfrm>
          <a:custGeom>
            <a:avLst/>
            <a:gdLst>
              <a:gd name="connsiteX0" fmla="*/ 2209538 w 4419600"/>
              <a:gd name="connsiteY0" fmla="*/ 0 h 5246128"/>
              <a:gd name="connsiteX1" fmla="*/ 2210062 w 4419600"/>
              <a:gd name="connsiteY1" fmla="*/ 0 h 5246128"/>
              <a:gd name="connsiteX2" fmla="*/ 4419600 w 4419600"/>
              <a:gd name="connsiteY2" fmla="*/ 2209541 h 5246128"/>
              <a:gd name="connsiteX3" fmla="*/ 4419600 w 4419600"/>
              <a:gd name="connsiteY3" fmla="*/ 2480538 h 5246128"/>
              <a:gd name="connsiteX4" fmla="*/ 4419600 w 4419600"/>
              <a:gd name="connsiteY4" fmla="*/ 4975131 h 5246128"/>
              <a:gd name="connsiteX5" fmla="*/ 4419600 w 4419600"/>
              <a:gd name="connsiteY5" fmla="*/ 5246128 h 5246128"/>
              <a:gd name="connsiteX6" fmla="*/ 0 w 4419600"/>
              <a:gd name="connsiteY6" fmla="*/ 5246128 h 5246128"/>
              <a:gd name="connsiteX7" fmla="*/ 0 w 4419600"/>
              <a:gd name="connsiteY7" fmla="*/ 4975131 h 5246128"/>
              <a:gd name="connsiteX8" fmla="*/ 0 w 4419600"/>
              <a:gd name="connsiteY8" fmla="*/ 2480538 h 5246128"/>
              <a:gd name="connsiteX9" fmla="*/ 0 w 4419600"/>
              <a:gd name="connsiteY9" fmla="*/ 2209541 h 5246128"/>
              <a:gd name="connsiteX10" fmla="*/ 2209538 w 4419600"/>
              <a:gd name="connsiteY10" fmla="*/ 0 h 5246128"/>
              <a:gd name="connsiteX0" fmla="*/ 2209538 w 4419600"/>
              <a:gd name="connsiteY0" fmla="*/ 0 h 5246128"/>
              <a:gd name="connsiteX1" fmla="*/ 2210062 w 4419600"/>
              <a:gd name="connsiteY1" fmla="*/ 0 h 5246128"/>
              <a:gd name="connsiteX2" fmla="*/ 4419600 w 4419600"/>
              <a:gd name="connsiteY2" fmla="*/ 2209541 h 5246128"/>
              <a:gd name="connsiteX3" fmla="*/ 4419600 w 4419600"/>
              <a:gd name="connsiteY3" fmla="*/ 4975131 h 5246128"/>
              <a:gd name="connsiteX4" fmla="*/ 4419600 w 4419600"/>
              <a:gd name="connsiteY4" fmla="*/ 5246128 h 5246128"/>
              <a:gd name="connsiteX5" fmla="*/ 0 w 4419600"/>
              <a:gd name="connsiteY5" fmla="*/ 5246128 h 5246128"/>
              <a:gd name="connsiteX6" fmla="*/ 0 w 4419600"/>
              <a:gd name="connsiteY6" fmla="*/ 4975131 h 5246128"/>
              <a:gd name="connsiteX7" fmla="*/ 0 w 4419600"/>
              <a:gd name="connsiteY7" fmla="*/ 2480538 h 5246128"/>
              <a:gd name="connsiteX8" fmla="*/ 0 w 4419600"/>
              <a:gd name="connsiteY8" fmla="*/ 2209541 h 5246128"/>
              <a:gd name="connsiteX9" fmla="*/ 2209538 w 4419600"/>
              <a:gd name="connsiteY9" fmla="*/ 0 h 5246128"/>
              <a:gd name="connsiteX0" fmla="*/ 2209538 w 4419600"/>
              <a:gd name="connsiteY0" fmla="*/ 0 h 5246128"/>
              <a:gd name="connsiteX1" fmla="*/ 2210062 w 4419600"/>
              <a:gd name="connsiteY1" fmla="*/ 0 h 5246128"/>
              <a:gd name="connsiteX2" fmla="*/ 4419600 w 4419600"/>
              <a:gd name="connsiteY2" fmla="*/ 2209541 h 5246128"/>
              <a:gd name="connsiteX3" fmla="*/ 4419600 w 4419600"/>
              <a:gd name="connsiteY3" fmla="*/ 5246128 h 5246128"/>
              <a:gd name="connsiteX4" fmla="*/ 0 w 4419600"/>
              <a:gd name="connsiteY4" fmla="*/ 5246128 h 5246128"/>
              <a:gd name="connsiteX5" fmla="*/ 0 w 4419600"/>
              <a:gd name="connsiteY5" fmla="*/ 4975131 h 5246128"/>
              <a:gd name="connsiteX6" fmla="*/ 0 w 4419600"/>
              <a:gd name="connsiteY6" fmla="*/ 2480538 h 5246128"/>
              <a:gd name="connsiteX7" fmla="*/ 0 w 4419600"/>
              <a:gd name="connsiteY7" fmla="*/ 2209541 h 5246128"/>
              <a:gd name="connsiteX8" fmla="*/ 2209538 w 4419600"/>
              <a:gd name="connsiteY8" fmla="*/ 0 h 5246128"/>
              <a:gd name="connsiteX0" fmla="*/ 2209538 w 4419600"/>
              <a:gd name="connsiteY0" fmla="*/ 0 h 5246128"/>
              <a:gd name="connsiteX1" fmla="*/ 2210062 w 4419600"/>
              <a:gd name="connsiteY1" fmla="*/ 0 h 5246128"/>
              <a:gd name="connsiteX2" fmla="*/ 4419600 w 4419600"/>
              <a:gd name="connsiteY2" fmla="*/ 2209541 h 5246128"/>
              <a:gd name="connsiteX3" fmla="*/ 4419600 w 4419600"/>
              <a:gd name="connsiteY3" fmla="*/ 5246128 h 5246128"/>
              <a:gd name="connsiteX4" fmla="*/ 0 w 4419600"/>
              <a:gd name="connsiteY4" fmla="*/ 5246128 h 5246128"/>
              <a:gd name="connsiteX5" fmla="*/ 0 w 4419600"/>
              <a:gd name="connsiteY5" fmla="*/ 2480538 h 5246128"/>
              <a:gd name="connsiteX6" fmla="*/ 0 w 4419600"/>
              <a:gd name="connsiteY6" fmla="*/ 2209541 h 5246128"/>
              <a:gd name="connsiteX7" fmla="*/ 2209538 w 4419600"/>
              <a:gd name="connsiteY7" fmla="*/ 0 h 5246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9600" h="5246128">
                <a:moveTo>
                  <a:pt x="2209538" y="0"/>
                </a:moveTo>
                <a:lnTo>
                  <a:pt x="2210062" y="0"/>
                </a:lnTo>
                <a:cubicBezTo>
                  <a:pt x="3430375" y="0"/>
                  <a:pt x="4419600" y="989251"/>
                  <a:pt x="4419600" y="2209541"/>
                </a:cubicBezTo>
                <a:lnTo>
                  <a:pt x="4419600" y="5246128"/>
                </a:lnTo>
                <a:lnTo>
                  <a:pt x="0" y="5246128"/>
                </a:lnTo>
                <a:lnTo>
                  <a:pt x="0" y="2480538"/>
                </a:lnTo>
                <a:lnTo>
                  <a:pt x="0" y="2209541"/>
                </a:lnTo>
                <a:cubicBezTo>
                  <a:pt x="0" y="989251"/>
                  <a:pt x="989222" y="0"/>
                  <a:pt x="220953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27B5386-4B3B-C0C6-275B-5B1BC055AE95}"/>
              </a:ext>
            </a:extLst>
          </p:cNvPr>
          <p:cNvSpPr>
            <a:spLocks noGrp="1"/>
          </p:cNvSpPr>
          <p:nvPr>
            <p:ph type="ctrTitle"/>
          </p:nvPr>
        </p:nvSpPr>
        <p:spPr>
          <a:xfrm>
            <a:off x="1457964" y="1799771"/>
            <a:ext cx="3373063" cy="1848491"/>
          </a:xfrm>
        </p:spPr>
        <p:txBody>
          <a:bodyPr anchor="b">
            <a:normAutofit/>
          </a:bodyPr>
          <a:lstStyle/>
          <a:p>
            <a:pPr algn="ctr"/>
            <a:r>
              <a:rPr lang="en-US" dirty="0"/>
              <a:t>Job Skills</a:t>
            </a:r>
          </a:p>
        </p:txBody>
      </p:sp>
      <p:sp>
        <p:nvSpPr>
          <p:cNvPr id="3" name="Subtitle 2">
            <a:extLst>
              <a:ext uri="{FF2B5EF4-FFF2-40B4-BE49-F238E27FC236}">
                <a16:creationId xmlns:a16="http://schemas.microsoft.com/office/drawing/2014/main" id="{65ACB9C4-095D-A54E-E82E-95A9D792AF61}"/>
              </a:ext>
            </a:extLst>
          </p:cNvPr>
          <p:cNvSpPr>
            <a:spLocks noGrp="1"/>
          </p:cNvSpPr>
          <p:nvPr>
            <p:ph type="subTitle" idx="1"/>
          </p:nvPr>
        </p:nvSpPr>
        <p:spPr>
          <a:xfrm>
            <a:off x="1361677" y="4887687"/>
            <a:ext cx="3565637" cy="895855"/>
          </a:xfrm>
        </p:spPr>
        <p:txBody>
          <a:bodyPr>
            <a:normAutofit fontScale="92500"/>
          </a:bodyPr>
          <a:lstStyle/>
          <a:p>
            <a:pPr algn="ctr"/>
            <a:r>
              <a:rPr lang="en-US" dirty="0"/>
              <a:t>Finding &amp; Retaining Great Opportunities</a:t>
            </a:r>
          </a:p>
        </p:txBody>
      </p:sp>
      <p:cxnSp>
        <p:nvCxnSpPr>
          <p:cNvPr id="13" name="Straight Connector 12">
            <a:extLst>
              <a:ext uri="{FF2B5EF4-FFF2-40B4-BE49-F238E27FC236}">
                <a16:creationId xmlns:a16="http://schemas.microsoft.com/office/drawing/2014/main" id="{7091899A-6176-48DA-BF9E-4D278C5FBEF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2415286" y="4316294"/>
            <a:ext cx="1458419" cy="0"/>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467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mute="1">
                <p:cTn id="12" repeatCount="indefinite" fill="hold" display="0">
                  <p:stCondLst>
                    <p:cond delay="indefinite"/>
                  </p:st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8D20CB-E1F9-E54E-EC19-C135580B3C67}"/>
              </a:ext>
            </a:extLst>
          </p:cNvPr>
          <p:cNvSpPr>
            <a:spLocks noGrp="1"/>
          </p:cNvSpPr>
          <p:nvPr>
            <p:ph type="title"/>
          </p:nvPr>
        </p:nvSpPr>
        <p:spPr>
          <a:xfrm>
            <a:off x="764593" y="895440"/>
            <a:ext cx="4569407" cy="721693"/>
          </a:xfrm>
        </p:spPr>
        <p:txBody>
          <a:bodyPr>
            <a:normAutofit fontScale="90000"/>
          </a:bodyPr>
          <a:lstStyle/>
          <a:p>
            <a:r>
              <a:rPr lang="en-US" dirty="0"/>
              <a:t>Resume</a:t>
            </a:r>
            <a:br>
              <a:rPr lang="en-US" dirty="0"/>
            </a:br>
            <a:r>
              <a:rPr lang="en-US" sz="2000" dirty="0"/>
              <a:t>Professional &amp; Easy to Read</a:t>
            </a:r>
            <a:r>
              <a:rPr lang="en-US" dirty="0"/>
              <a:t> </a:t>
            </a:r>
          </a:p>
        </p:txBody>
      </p:sp>
      <p:cxnSp>
        <p:nvCxnSpPr>
          <p:cNvPr id="11" name="Straight Connector 10">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2500" y="2871627"/>
            <a:ext cx="0" cy="3186701"/>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7DAF118-34CB-3D2E-C4BC-22414AF6A658}"/>
              </a:ext>
            </a:extLst>
          </p:cNvPr>
          <p:cNvSpPr>
            <a:spLocks noGrp="1"/>
          </p:cNvSpPr>
          <p:nvPr>
            <p:ph idx="1"/>
          </p:nvPr>
        </p:nvSpPr>
        <p:spPr>
          <a:xfrm>
            <a:off x="1570033" y="2082800"/>
            <a:ext cx="3746928" cy="4073301"/>
          </a:xfrm>
        </p:spPr>
        <p:txBody>
          <a:bodyPr anchor="t">
            <a:normAutofit/>
          </a:bodyPr>
          <a:lstStyle/>
          <a:p>
            <a:pPr>
              <a:lnSpc>
                <a:spcPct val="110000"/>
              </a:lnSpc>
            </a:pPr>
            <a:r>
              <a:rPr lang="en-US" sz="1900" dirty="0"/>
              <a:t>Choose the right format</a:t>
            </a:r>
          </a:p>
          <a:p>
            <a:pPr>
              <a:lnSpc>
                <a:spcPct val="110000"/>
              </a:lnSpc>
            </a:pPr>
            <a:r>
              <a:rPr lang="en-US" sz="1900" dirty="0"/>
              <a:t>Name/Contact Information</a:t>
            </a:r>
          </a:p>
          <a:p>
            <a:pPr>
              <a:lnSpc>
                <a:spcPct val="110000"/>
              </a:lnSpc>
            </a:pPr>
            <a:r>
              <a:rPr lang="en-US" sz="1900" dirty="0"/>
              <a:t>Resume summary/objective</a:t>
            </a:r>
          </a:p>
          <a:p>
            <a:pPr>
              <a:lnSpc>
                <a:spcPct val="110000"/>
              </a:lnSpc>
            </a:pPr>
            <a:r>
              <a:rPr lang="en-US" sz="1900" dirty="0"/>
              <a:t>Relevant Work Experience</a:t>
            </a:r>
          </a:p>
          <a:p>
            <a:pPr>
              <a:lnSpc>
                <a:spcPct val="110000"/>
              </a:lnSpc>
            </a:pPr>
            <a:r>
              <a:rPr lang="en-US" sz="1900" dirty="0"/>
              <a:t>Reference Education Correctly</a:t>
            </a:r>
          </a:p>
          <a:p>
            <a:pPr>
              <a:lnSpc>
                <a:spcPct val="110000"/>
              </a:lnSpc>
            </a:pPr>
            <a:r>
              <a:rPr lang="en-US" sz="1900" dirty="0"/>
              <a:t>Relevant Skills</a:t>
            </a:r>
          </a:p>
          <a:p>
            <a:pPr>
              <a:lnSpc>
                <a:spcPct val="110000"/>
              </a:lnSpc>
            </a:pPr>
            <a:r>
              <a:rPr lang="en-US" sz="1900" dirty="0"/>
              <a:t>Volunteer</a:t>
            </a:r>
          </a:p>
          <a:p>
            <a:pPr>
              <a:lnSpc>
                <a:spcPct val="110000"/>
              </a:lnSpc>
            </a:pPr>
            <a:r>
              <a:rPr lang="en-US" sz="1900" dirty="0"/>
              <a:t>Work/Internships/Certifications</a:t>
            </a:r>
          </a:p>
        </p:txBody>
      </p:sp>
      <p:pic>
        <p:nvPicPr>
          <p:cNvPr id="5" name="Picture 4" descr="Pen placed on top of a signature line">
            <a:extLst>
              <a:ext uri="{FF2B5EF4-FFF2-40B4-BE49-F238E27FC236}">
                <a16:creationId xmlns:a16="http://schemas.microsoft.com/office/drawing/2014/main" id="{88805E02-93CF-CAF8-6234-A328B295DC25}"/>
              </a:ext>
            </a:extLst>
          </p:cNvPr>
          <p:cNvPicPr>
            <a:picLocks noChangeAspect="1"/>
          </p:cNvPicPr>
          <p:nvPr/>
        </p:nvPicPr>
        <p:blipFill rotWithShape="1">
          <a:blip r:embed="rId3"/>
          <a:srcRect l="40702" r="2" b="2"/>
          <a:stretch/>
        </p:blipFill>
        <p:spPr>
          <a:xfrm>
            <a:off x="6096000" y="-16591"/>
            <a:ext cx="6107073" cy="6874591"/>
          </a:xfrm>
          <a:prstGeom prst="rect">
            <a:avLst/>
          </a:prstGeom>
        </p:spPr>
      </p:pic>
    </p:spTree>
    <p:extLst>
      <p:ext uri="{BB962C8B-B14F-4D97-AF65-F5344CB8AC3E}">
        <p14:creationId xmlns:p14="http://schemas.microsoft.com/office/powerpoint/2010/main" val="4176403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4CC8D6-7FF6-2740-BA69-7A2553F4BBED}"/>
              </a:ext>
            </a:extLst>
          </p:cNvPr>
          <p:cNvSpPr>
            <a:spLocks noGrp="1"/>
          </p:cNvSpPr>
          <p:nvPr>
            <p:ph type="title"/>
          </p:nvPr>
        </p:nvSpPr>
        <p:spPr>
          <a:xfrm>
            <a:off x="5152238" y="895440"/>
            <a:ext cx="6125361" cy="1560083"/>
          </a:xfrm>
        </p:spPr>
        <p:txBody>
          <a:bodyPr>
            <a:normAutofit/>
          </a:bodyPr>
          <a:lstStyle/>
          <a:p>
            <a:r>
              <a:rPr lang="en-US" dirty="0"/>
              <a:t>Prepare your travel arrangements</a:t>
            </a:r>
          </a:p>
        </p:txBody>
      </p:sp>
      <p:pic>
        <p:nvPicPr>
          <p:cNvPr id="5" name="Picture 4" descr="Calendar on table">
            <a:extLst>
              <a:ext uri="{FF2B5EF4-FFF2-40B4-BE49-F238E27FC236}">
                <a16:creationId xmlns:a16="http://schemas.microsoft.com/office/drawing/2014/main" id="{CFFC2533-2771-A48C-F209-CEA41A10047C}"/>
              </a:ext>
            </a:extLst>
          </p:cNvPr>
          <p:cNvPicPr>
            <a:picLocks noChangeAspect="1"/>
          </p:cNvPicPr>
          <p:nvPr/>
        </p:nvPicPr>
        <p:blipFill rotWithShape="1">
          <a:blip r:embed="rId2"/>
          <a:srcRect l="10535" r="44704" b="2"/>
          <a:stretch/>
        </p:blipFill>
        <p:spPr>
          <a:xfrm>
            <a:off x="1" y="-16591"/>
            <a:ext cx="4610100" cy="6874591"/>
          </a:xfrm>
          <a:prstGeom prst="rect">
            <a:avLst/>
          </a:prstGeom>
        </p:spPr>
      </p:pic>
      <p:cxnSp>
        <p:nvCxnSpPr>
          <p:cNvPr id="11" name="Straight Connector 10">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340145" y="2871627"/>
            <a:ext cx="0" cy="3186701"/>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EF05488C-42A5-4F99-4913-41DA133D37EB}"/>
              </a:ext>
            </a:extLst>
          </p:cNvPr>
          <p:cNvSpPr>
            <a:spLocks noGrp="1"/>
          </p:cNvSpPr>
          <p:nvPr>
            <p:ph idx="1"/>
          </p:nvPr>
        </p:nvSpPr>
        <p:spPr>
          <a:xfrm>
            <a:off x="5974717" y="2753546"/>
            <a:ext cx="5302882" cy="3494854"/>
          </a:xfrm>
        </p:spPr>
        <p:txBody>
          <a:bodyPr anchor="t">
            <a:normAutofit/>
          </a:bodyPr>
          <a:lstStyle/>
          <a:p>
            <a:r>
              <a:rPr lang="en-US" dirty="0"/>
              <a:t>Leave Early</a:t>
            </a:r>
          </a:p>
          <a:p>
            <a:r>
              <a:rPr lang="en-US" dirty="0"/>
              <a:t>Save Interview Contact Information</a:t>
            </a:r>
          </a:p>
          <a:p>
            <a:r>
              <a:rPr lang="en-US" dirty="0"/>
              <a:t>Search the Location in Advance</a:t>
            </a:r>
          </a:p>
          <a:p>
            <a:r>
              <a:rPr lang="en-US" dirty="0"/>
              <a:t>Test run childcare</a:t>
            </a:r>
          </a:p>
          <a:p>
            <a:endParaRPr lang="en-US" dirty="0"/>
          </a:p>
        </p:txBody>
      </p:sp>
    </p:spTree>
    <p:extLst>
      <p:ext uri="{BB962C8B-B14F-4D97-AF65-F5344CB8AC3E}">
        <p14:creationId xmlns:p14="http://schemas.microsoft.com/office/powerpoint/2010/main" val="471572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BA761B-DE6B-4078-B4C9-0FFE37D238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60559F-F0BD-16C5-9156-CF69F8693456}"/>
              </a:ext>
            </a:extLst>
          </p:cNvPr>
          <p:cNvSpPr>
            <a:spLocks noGrp="1"/>
          </p:cNvSpPr>
          <p:nvPr>
            <p:ph type="title"/>
          </p:nvPr>
        </p:nvSpPr>
        <p:spPr>
          <a:xfrm>
            <a:off x="849760" y="876302"/>
            <a:ext cx="10427840" cy="1086056"/>
          </a:xfrm>
        </p:spPr>
        <p:txBody>
          <a:bodyPr>
            <a:normAutofit/>
          </a:bodyPr>
          <a:lstStyle/>
          <a:p>
            <a:r>
              <a:rPr lang="en-US" dirty="0"/>
              <a:t>Sell Yourself! </a:t>
            </a:r>
          </a:p>
        </p:txBody>
      </p:sp>
      <p:cxnSp>
        <p:nvCxnSpPr>
          <p:cNvPr id="11" name="Straight Connector 10">
            <a:extLst>
              <a:ext uri="{FF2B5EF4-FFF2-40B4-BE49-F238E27FC236}">
                <a16:creationId xmlns:a16="http://schemas.microsoft.com/office/drawing/2014/main" id="{05C630D5-1ADF-4994-883A-6501F0DFCFA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952500" y="2053613"/>
            <a:ext cx="10325100" cy="0"/>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17D04A06-27C4-9BA8-DFB1-1089B5789759}"/>
              </a:ext>
            </a:extLst>
          </p:cNvPr>
          <p:cNvGraphicFramePr>
            <a:graphicFrameLocks noGrp="1"/>
          </p:cNvGraphicFramePr>
          <p:nvPr>
            <p:ph idx="1"/>
            <p:extLst>
              <p:ext uri="{D42A27DB-BD31-4B8C-83A1-F6EECF244321}">
                <p14:modId xmlns:p14="http://schemas.microsoft.com/office/powerpoint/2010/main" val="849965634"/>
              </p:ext>
            </p:extLst>
          </p:nvPr>
        </p:nvGraphicFramePr>
        <p:xfrm>
          <a:off x="952500" y="2536723"/>
          <a:ext cx="10325100" cy="35915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507053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E9B0C-413A-71A5-8A90-961500AFF91B}"/>
              </a:ext>
            </a:extLst>
          </p:cNvPr>
          <p:cNvSpPr>
            <a:spLocks noGrp="1"/>
          </p:cNvSpPr>
          <p:nvPr>
            <p:ph type="title"/>
          </p:nvPr>
        </p:nvSpPr>
        <p:spPr/>
        <p:txBody>
          <a:bodyPr/>
          <a:lstStyle/>
          <a:p>
            <a:r>
              <a:rPr lang="en-US" dirty="0"/>
              <a:t>Follow Up</a:t>
            </a:r>
          </a:p>
        </p:txBody>
      </p:sp>
      <p:graphicFrame>
        <p:nvGraphicFramePr>
          <p:cNvPr id="5" name="Content Placeholder 2">
            <a:extLst>
              <a:ext uri="{FF2B5EF4-FFF2-40B4-BE49-F238E27FC236}">
                <a16:creationId xmlns:a16="http://schemas.microsoft.com/office/drawing/2014/main" id="{80EE0B66-E888-A18C-8A89-AA51FA1FFADC}"/>
              </a:ext>
            </a:extLst>
          </p:cNvPr>
          <p:cNvGraphicFramePr>
            <a:graphicFrameLocks noGrp="1"/>
          </p:cNvGraphicFramePr>
          <p:nvPr>
            <p:ph idx="1"/>
            <p:extLst>
              <p:ext uri="{D42A27DB-BD31-4B8C-83A1-F6EECF244321}">
                <p14:modId xmlns:p14="http://schemas.microsoft.com/office/powerpoint/2010/main" val="2044535711"/>
              </p:ext>
            </p:extLst>
          </p:nvPr>
        </p:nvGraphicFramePr>
        <p:xfrm>
          <a:off x="849758" y="2065984"/>
          <a:ext cx="10427841" cy="39032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93542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ABE3B514-83FE-45D4-988C-78925DD132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B9BE07-2FBD-06B9-FC92-215084870A94}"/>
              </a:ext>
            </a:extLst>
          </p:cNvPr>
          <p:cNvSpPr>
            <a:spLocks noGrp="1"/>
          </p:cNvSpPr>
          <p:nvPr>
            <p:ph type="title"/>
          </p:nvPr>
        </p:nvSpPr>
        <p:spPr>
          <a:xfrm>
            <a:off x="790514" y="800100"/>
            <a:ext cx="3945531" cy="1443597"/>
          </a:xfrm>
        </p:spPr>
        <p:txBody>
          <a:bodyPr anchor="b">
            <a:normAutofit/>
          </a:bodyPr>
          <a:lstStyle/>
          <a:p>
            <a:pPr algn="r">
              <a:lnSpc>
                <a:spcPct val="90000"/>
              </a:lnSpc>
            </a:pPr>
            <a:r>
              <a:rPr lang="en-US" sz="3700"/>
              <a:t>Key Attributes of Great Employees</a:t>
            </a:r>
          </a:p>
        </p:txBody>
      </p:sp>
      <p:cxnSp>
        <p:nvCxnSpPr>
          <p:cNvPr id="14" name="Straight Connector 10">
            <a:extLst>
              <a:ext uri="{FF2B5EF4-FFF2-40B4-BE49-F238E27FC236}">
                <a16:creationId xmlns:a16="http://schemas.microsoft.com/office/drawing/2014/main" id="{787CBF7F-92AD-42B8-AA3E-C4AF7A2AD3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10100" y="2589817"/>
            <a:ext cx="0" cy="3468083"/>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5" name="Content Placeholder 2">
            <a:extLst>
              <a:ext uri="{FF2B5EF4-FFF2-40B4-BE49-F238E27FC236}">
                <a16:creationId xmlns:a16="http://schemas.microsoft.com/office/drawing/2014/main" id="{EADCBF38-FD14-F316-DA0E-DF3FC9C04F8A}"/>
              </a:ext>
            </a:extLst>
          </p:cNvPr>
          <p:cNvGraphicFramePr>
            <a:graphicFrameLocks noGrp="1"/>
          </p:cNvGraphicFramePr>
          <p:nvPr>
            <p:ph idx="1"/>
            <p:extLst>
              <p:ext uri="{D42A27DB-BD31-4B8C-83A1-F6EECF244321}">
                <p14:modId xmlns:p14="http://schemas.microsoft.com/office/powerpoint/2010/main" val="153923609"/>
              </p:ext>
            </p:extLst>
          </p:nvPr>
        </p:nvGraphicFramePr>
        <p:xfrm>
          <a:off x="5334000" y="876300"/>
          <a:ext cx="5943599" cy="518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8119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69431C-DC54-5DC6-0F98-BFDDCA571426}"/>
              </a:ext>
            </a:extLst>
          </p:cNvPr>
          <p:cNvSpPr>
            <a:spLocks noGrp="1"/>
          </p:cNvSpPr>
          <p:nvPr>
            <p:ph type="title"/>
          </p:nvPr>
        </p:nvSpPr>
        <p:spPr>
          <a:xfrm>
            <a:off x="764593" y="895440"/>
            <a:ext cx="4569407" cy="1560083"/>
          </a:xfrm>
        </p:spPr>
        <p:txBody>
          <a:bodyPr>
            <a:normAutofit/>
          </a:bodyPr>
          <a:lstStyle/>
          <a:p>
            <a:r>
              <a:rPr lang="en-US"/>
              <a:t>Dedication</a:t>
            </a:r>
            <a:endParaRPr lang="en-US" dirty="0"/>
          </a:p>
        </p:txBody>
      </p:sp>
      <p:cxnSp>
        <p:nvCxnSpPr>
          <p:cNvPr id="14" name="Straight Connector 10">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2500" y="2871627"/>
            <a:ext cx="0" cy="3186701"/>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DA182C5-9382-7DF1-508E-B5605AF9B472}"/>
              </a:ext>
            </a:extLst>
          </p:cNvPr>
          <p:cNvSpPr>
            <a:spLocks noGrp="1"/>
          </p:cNvSpPr>
          <p:nvPr>
            <p:ph idx="1"/>
          </p:nvPr>
        </p:nvSpPr>
        <p:spPr>
          <a:xfrm>
            <a:off x="1570033" y="2753546"/>
            <a:ext cx="3746928" cy="3402555"/>
          </a:xfrm>
        </p:spPr>
        <p:txBody>
          <a:bodyPr anchor="t">
            <a:normAutofit/>
          </a:bodyPr>
          <a:lstStyle/>
          <a:p>
            <a:r>
              <a:rPr lang="en-US" dirty="0"/>
              <a:t>A passion for your work</a:t>
            </a:r>
          </a:p>
          <a:p>
            <a:r>
              <a:rPr lang="en-US" dirty="0"/>
              <a:t>A positive attitude toward your job in general</a:t>
            </a:r>
          </a:p>
          <a:p>
            <a:r>
              <a:rPr lang="en-US" dirty="0"/>
              <a:t>Punctuality for all work-related events</a:t>
            </a:r>
          </a:p>
          <a:p>
            <a:r>
              <a:rPr lang="en-US" dirty="0"/>
              <a:t>Flexibility when assigned work tasks</a:t>
            </a:r>
          </a:p>
          <a:p>
            <a:endParaRPr lang="en-US" dirty="0"/>
          </a:p>
        </p:txBody>
      </p:sp>
      <p:pic>
        <p:nvPicPr>
          <p:cNvPr id="15" name="Picture 4" descr="Working space background">
            <a:extLst>
              <a:ext uri="{FF2B5EF4-FFF2-40B4-BE49-F238E27FC236}">
                <a16:creationId xmlns:a16="http://schemas.microsoft.com/office/drawing/2014/main" id="{D2677CBF-8ECB-FA18-2060-6290C8C9823C}"/>
              </a:ext>
            </a:extLst>
          </p:cNvPr>
          <p:cNvPicPr>
            <a:picLocks noChangeAspect="1"/>
          </p:cNvPicPr>
          <p:nvPr/>
        </p:nvPicPr>
        <p:blipFill rotWithShape="1">
          <a:blip r:embed="rId2"/>
          <a:srcRect l="40702" r="2" b="2"/>
          <a:stretch/>
        </p:blipFill>
        <p:spPr>
          <a:xfrm>
            <a:off x="6096000" y="-16591"/>
            <a:ext cx="6107073" cy="6874591"/>
          </a:xfrm>
          <a:prstGeom prst="rect">
            <a:avLst/>
          </a:prstGeom>
        </p:spPr>
      </p:pic>
    </p:spTree>
    <p:extLst>
      <p:ext uri="{BB962C8B-B14F-4D97-AF65-F5344CB8AC3E}">
        <p14:creationId xmlns:p14="http://schemas.microsoft.com/office/powerpoint/2010/main" val="2063790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BA761B-DE6B-4078-B4C9-0FFE37D238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8D5B6C-4020-FA4F-3954-013FAE1C7D68}"/>
              </a:ext>
            </a:extLst>
          </p:cNvPr>
          <p:cNvSpPr>
            <a:spLocks noGrp="1"/>
          </p:cNvSpPr>
          <p:nvPr>
            <p:ph type="title"/>
          </p:nvPr>
        </p:nvSpPr>
        <p:spPr>
          <a:xfrm>
            <a:off x="849760" y="876302"/>
            <a:ext cx="10427840" cy="1086056"/>
          </a:xfrm>
        </p:spPr>
        <p:txBody>
          <a:bodyPr>
            <a:normAutofit/>
          </a:bodyPr>
          <a:lstStyle/>
          <a:p>
            <a:r>
              <a:rPr lang="en-US" dirty="0"/>
              <a:t>Confidence</a:t>
            </a:r>
          </a:p>
        </p:txBody>
      </p:sp>
      <p:cxnSp>
        <p:nvCxnSpPr>
          <p:cNvPr id="11" name="Straight Connector 10">
            <a:extLst>
              <a:ext uri="{FF2B5EF4-FFF2-40B4-BE49-F238E27FC236}">
                <a16:creationId xmlns:a16="http://schemas.microsoft.com/office/drawing/2014/main" id="{05C630D5-1ADF-4994-883A-6501F0DFCFA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952500" y="2053613"/>
            <a:ext cx="10325100" cy="0"/>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EFDADBE1-79DD-229E-E54B-F24C0D6E9744}"/>
              </a:ext>
            </a:extLst>
          </p:cNvPr>
          <p:cNvGraphicFramePr>
            <a:graphicFrameLocks noGrp="1"/>
          </p:cNvGraphicFramePr>
          <p:nvPr>
            <p:ph idx="1"/>
            <p:extLst>
              <p:ext uri="{D42A27DB-BD31-4B8C-83A1-F6EECF244321}">
                <p14:modId xmlns:p14="http://schemas.microsoft.com/office/powerpoint/2010/main" val="847067706"/>
              </p:ext>
            </p:extLst>
          </p:nvPr>
        </p:nvGraphicFramePr>
        <p:xfrm>
          <a:off x="952500" y="2536723"/>
          <a:ext cx="10325100" cy="35915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4540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2E31E-ABBC-1A7F-6DA1-1BD5B3631813}"/>
              </a:ext>
            </a:extLst>
          </p:cNvPr>
          <p:cNvSpPr>
            <a:spLocks noGrp="1"/>
          </p:cNvSpPr>
          <p:nvPr>
            <p:ph type="title"/>
          </p:nvPr>
        </p:nvSpPr>
        <p:spPr>
          <a:xfrm>
            <a:off x="849758" y="345690"/>
            <a:ext cx="10427840" cy="1086056"/>
          </a:xfrm>
        </p:spPr>
        <p:txBody>
          <a:bodyPr/>
          <a:lstStyle/>
          <a:p>
            <a:r>
              <a:rPr lang="en-US" dirty="0"/>
              <a:t>Reliability</a:t>
            </a:r>
          </a:p>
        </p:txBody>
      </p:sp>
      <p:graphicFrame>
        <p:nvGraphicFramePr>
          <p:cNvPr id="5" name="Content Placeholder 2">
            <a:extLst>
              <a:ext uri="{FF2B5EF4-FFF2-40B4-BE49-F238E27FC236}">
                <a16:creationId xmlns:a16="http://schemas.microsoft.com/office/drawing/2014/main" id="{FE4304E9-08EA-6D1F-DC3F-04EF3076DB7C}"/>
              </a:ext>
            </a:extLst>
          </p:cNvPr>
          <p:cNvGraphicFramePr>
            <a:graphicFrameLocks noGrp="1"/>
          </p:cNvGraphicFramePr>
          <p:nvPr>
            <p:ph idx="1"/>
          </p:nvPr>
        </p:nvGraphicFramePr>
        <p:xfrm>
          <a:off x="849758" y="2065984"/>
          <a:ext cx="10427841" cy="39032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35880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54BB8D-37D8-DE49-A431-2A7A96A2459D}"/>
              </a:ext>
            </a:extLst>
          </p:cNvPr>
          <p:cNvSpPr>
            <a:spLocks noGrp="1"/>
          </p:cNvSpPr>
          <p:nvPr>
            <p:ph type="title"/>
          </p:nvPr>
        </p:nvSpPr>
        <p:spPr>
          <a:xfrm>
            <a:off x="5152238" y="895440"/>
            <a:ext cx="6125361" cy="1560083"/>
          </a:xfrm>
        </p:spPr>
        <p:txBody>
          <a:bodyPr>
            <a:normAutofit/>
          </a:bodyPr>
          <a:lstStyle/>
          <a:p>
            <a:r>
              <a:rPr lang="en-US" dirty="0"/>
              <a:t>Teamwork</a:t>
            </a:r>
          </a:p>
        </p:txBody>
      </p:sp>
      <p:pic>
        <p:nvPicPr>
          <p:cNvPr id="5" name="Picture 4" descr="Colourful strings being woven togehter">
            <a:extLst>
              <a:ext uri="{FF2B5EF4-FFF2-40B4-BE49-F238E27FC236}">
                <a16:creationId xmlns:a16="http://schemas.microsoft.com/office/drawing/2014/main" id="{001CE87A-792E-8C66-1D5A-A9C791CD876A}"/>
              </a:ext>
            </a:extLst>
          </p:cNvPr>
          <p:cNvPicPr>
            <a:picLocks noChangeAspect="1"/>
          </p:cNvPicPr>
          <p:nvPr/>
        </p:nvPicPr>
        <p:blipFill rotWithShape="1">
          <a:blip r:embed="rId2"/>
          <a:srcRect l="37321" r="17918" b="2"/>
          <a:stretch/>
        </p:blipFill>
        <p:spPr>
          <a:xfrm>
            <a:off x="1" y="-16591"/>
            <a:ext cx="4610100" cy="6874591"/>
          </a:xfrm>
          <a:prstGeom prst="rect">
            <a:avLst/>
          </a:prstGeom>
        </p:spPr>
      </p:pic>
      <p:cxnSp>
        <p:nvCxnSpPr>
          <p:cNvPr id="11" name="Straight Connector 10">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340145" y="2871627"/>
            <a:ext cx="0" cy="3186701"/>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010DA90-BBEA-B1BA-A509-6C44E9D5C290}"/>
              </a:ext>
            </a:extLst>
          </p:cNvPr>
          <p:cNvSpPr>
            <a:spLocks noGrp="1"/>
          </p:cNvSpPr>
          <p:nvPr>
            <p:ph idx="1"/>
          </p:nvPr>
        </p:nvSpPr>
        <p:spPr>
          <a:xfrm>
            <a:off x="5974717" y="2753546"/>
            <a:ext cx="5302882" cy="3494854"/>
          </a:xfrm>
        </p:spPr>
        <p:txBody>
          <a:bodyPr anchor="t">
            <a:normAutofit/>
          </a:bodyPr>
          <a:lstStyle/>
          <a:p>
            <a:r>
              <a:rPr lang="en-US" dirty="0"/>
              <a:t>Flexible with change</a:t>
            </a:r>
          </a:p>
          <a:p>
            <a:r>
              <a:rPr lang="en-US" dirty="0"/>
              <a:t>Committed to their own success and that of their teams</a:t>
            </a:r>
          </a:p>
          <a:p>
            <a:r>
              <a:rPr lang="en-US" dirty="0"/>
              <a:t>Reliable and responsible</a:t>
            </a:r>
          </a:p>
          <a:p>
            <a:r>
              <a:rPr lang="en-US" dirty="0"/>
              <a:t>Strong problem-solvers</a:t>
            </a:r>
          </a:p>
          <a:p>
            <a:r>
              <a:rPr lang="en-US" dirty="0"/>
              <a:t>Supportive and respectful of their coworkers</a:t>
            </a:r>
          </a:p>
        </p:txBody>
      </p:sp>
    </p:spTree>
    <p:extLst>
      <p:ext uri="{BB962C8B-B14F-4D97-AF65-F5344CB8AC3E}">
        <p14:creationId xmlns:p14="http://schemas.microsoft.com/office/powerpoint/2010/main" val="1716407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BE3B514-83FE-45D4-988C-78925DD132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567962-0E9F-8805-9E05-C295FB1675FC}"/>
              </a:ext>
            </a:extLst>
          </p:cNvPr>
          <p:cNvSpPr>
            <a:spLocks noGrp="1"/>
          </p:cNvSpPr>
          <p:nvPr>
            <p:ph type="title"/>
          </p:nvPr>
        </p:nvSpPr>
        <p:spPr>
          <a:xfrm>
            <a:off x="790514" y="800100"/>
            <a:ext cx="3945531" cy="1443597"/>
          </a:xfrm>
        </p:spPr>
        <p:txBody>
          <a:bodyPr anchor="b">
            <a:normAutofit/>
          </a:bodyPr>
          <a:lstStyle/>
          <a:p>
            <a:pPr algn="r"/>
            <a:r>
              <a:rPr lang="en-US" dirty="0"/>
              <a:t>Independence</a:t>
            </a:r>
            <a:endParaRPr lang="en-US"/>
          </a:p>
        </p:txBody>
      </p:sp>
      <p:cxnSp>
        <p:nvCxnSpPr>
          <p:cNvPr id="11" name="Straight Connector 10">
            <a:extLst>
              <a:ext uri="{FF2B5EF4-FFF2-40B4-BE49-F238E27FC236}">
                <a16:creationId xmlns:a16="http://schemas.microsoft.com/office/drawing/2014/main" id="{787CBF7F-92AD-42B8-AA3E-C4AF7A2AD3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10100" y="2589817"/>
            <a:ext cx="0" cy="3468083"/>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AAF5694A-C478-9E23-F7D0-21A7E037F7B3}"/>
              </a:ext>
            </a:extLst>
          </p:cNvPr>
          <p:cNvGraphicFramePr>
            <a:graphicFrameLocks noGrp="1"/>
          </p:cNvGraphicFramePr>
          <p:nvPr>
            <p:ph idx="1"/>
            <p:extLst>
              <p:ext uri="{D42A27DB-BD31-4B8C-83A1-F6EECF244321}">
                <p14:modId xmlns:p14="http://schemas.microsoft.com/office/powerpoint/2010/main" val="2815634428"/>
              </p:ext>
            </p:extLst>
          </p:nvPr>
        </p:nvGraphicFramePr>
        <p:xfrm>
          <a:off x="5334000" y="876300"/>
          <a:ext cx="5943599"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6334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C1E0D-D722-56AD-A486-4FF12F33E5EC}"/>
              </a:ext>
            </a:extLst>
          </p:cNvPr>
          <p:cNvSpPr>
            <a:spLocks noGrp="1"/>
          </p:cNvSpPr>
          <p:nvPr>
            <p:ph type="title"/>
          </p:nvPr>
        </p:nvSpPr>
        <p:spPr>
          <a:xfrm>
            <a:off x="849759" y="543744"/>
            <a:ext cx="10427840" cy="689948"/>
          </a:xfrm>
        </p:spPr>
        <p:txBody>
          <a:bodyPr>
            <a:normAutofit fontScale="90000"/>
          </a:bodyPr>
          <a:lstStyle/>
          <a:p>
            <a:r>
              <a:rPr lang="en-US" dirty="0"/>
              <a:t>Interview Preparation</a:t>
            </a:r>
          </a:p>
        </p:txBody>
      </p:sp>
      <p:sp>
        <p:nvSpPr>
          <p:cNvPr id="3" name="Content Placeholder 2">
            <a:extLst>
              <a:ext uri="{FF2B5EF4-FFF2-40B4-BE49-F238E27FC236}">
                <a16:creationId xmlns:a16="http://schemas.microsoft.com/office/drawing/2014/main" id="{D4707CD6-AECC-5336-1354-A96E3705C93C}"/>
              </a:ext>
            </a:extLst>
          </p:cNvPr>
          <p:cNvSpPr>
            <a:spLocks noGrp="1"/>
          </p:cNvSpPr>
          <p:nvPr>
            <p:ph idx="1"/>
          </p:nvPr>
        </p:nvSpPr>
        <p:spPr>
          <a:xfrm>
            <a:off x="849758" y="1475715"/>
            <a:ext cx="10427841" cy="4493567"/>
          </a:xfrm>
        </p:spPr>
        <p:txBody>
          <a:bodyPr>
            <a:normAutofit fontScale="85000" lnSpcReduction="20000"/>
          </a:bodyPr>
          <a:lstStyle/>
          <a:p>
            <a:r>
              <a:rPr lang="en-US" dirty="0"/>
              <a:t>Job Description</a:t>
            </a:r>
          </a:p>
          <a:p>
            <a:r>
              <a:rPr lang="en-US" dirty="0"/>
              <a:t>Why?</a:t>
            </a:r>
          </a:p>
          <a:p>
            <a:r>
              <a:rPr lang="en-US" dirty="0"/>
              <a:t>Qualifications</a:t>
            </a:r>
          </a:p>
          <a:p>
            <a:r>
              <a:rPr lang="en-US" dirty="0"/>
              <a:t>Research</a:t>
            </a:r>
          </a:p>
          <a:p>
            <a:r>
              <a:rPr lang="en-US" dirty="0"/>
              <a:t>Common Interview Questions</a:t>
            </a:r>
          </a:p>
          <a:p>
            <a:r>
              <a:rPr lang="en-US" dirty="0"/>
              <a:t>Practice</a:t>
            </a:r>
          </a:p>
          <a:p>
            <a:r>
              <a:rPr lang="en-US" dirty="0"/>
              <a:t>Prepare Thoughtful Questions</a:t>
            </a:r>
          </a:p>
          <a:p>
            <a:r>
              <a:rPr lang="en-US" dirty="0"/>
              <a:t>Resume </a:t>
            </a:r>
          </a:p>
          <a:p>
            <a:r>
              <a:rPr lang="en-US" dirty="0"/>
              <a:t>Prepare Travel</a:t>
            </a:r>
          </a:p>
          <a:p>
            <a:r>
              <a:rPr lang="en-US" dirty="0"/>
              <a:t>Sell Yourself! </a:t>
            </a:r>
          </a:p>
          <a:p>
            <a:r>
              <a:rPr lang="en-US" dirty="0"/>
              <a:t>Follow Up</a:t>
            </a:r>
          </a:p>
          <a:p>
            <a:endParaRPr lang="en-US" dirty="0"/>
          </a:p>
        </p:txBody>
      </p:sp>
    </p:spTree>
    <p:extLst>
      <p:ext uri="{BB962C8B-B14F-4D97-AF65-F5344CB8AC3E}">
        <p14:creationId xmlns:p14="http://schemas.microsoft.com/office/powerpoint/2010/main" val="2681591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A3CF72-F063-FB47-D831-7D280F5305AA}"/>
              </a:ext>
            </a:extLst>
          </p:cNvPr>
          <p:cNvSpPr>
            <a:spLocks noGrp="1"/>
          </p:cNvSpPr>
          <p:nvPr>
            <p:ph type="title"/>
          </p:nvPr>
        </p:nvSpPr>
        <p:spPr>
          <a:xfrm>
            <a:off x="5152238" y="895440"/>
            <a:ext cx="6125361" cy="1560083"/>
          </a:xfrm>
        </p:spPr>
        <p:txBody>
          <a:bodyPr>
            <a:normAutofit/>
          </a:bodyPr>
          <a:lstStyle/>
          <a:p>
            <a:r>
              <a:rPr lang="en-US" dirty="0"/>
              <a:t>Leadership</a:t>
            </a:r>
          </a:p>
        </p:txBody>
      </p:sp>
      <p:pic>
        <p:nvPicPr>
          <p:cNvPr id="14" name="Picture 4" descr="A group of yellow figures and a red figure on the other side">
            <a:extLst>
              <a:ext uri="{FF2B5EF4-FFF2-40B4-BE49-F238E27FC236}">
                <a16:creationId xmlns:a16="http://schemas.microsoft.com/office/drawing/2014/main" id="{69AD5A57-86BA-C98E-09E6-63183E728361}"/>
              </a:ext>
            </a:extLst>
          </p:cNvPr>
          <p:cNvPicPr>
            <a:picLocks noChangeAspect="1"/>
          </p:cNvPicPr>
          <p:nvPr/>
        </p:nvPicPr>
        <p:blipFill rotWithShape="1">
          <a:blip r:embed="rId2"/>
          <a:srcRect l="45928" r="9310" b="2"/>
          <a:stretch/>
        </p:blipFill>
        <p:spPr>
          <a:xfrm>
            <a:off x="1" y="-16591"/>
            <a:ext cx="4610100" cy="6874591"/>
          </a:xfrm>
          <a:prstGeom prst="rect">
            <a:avLst/>
          </a:prstGeom>
        </p:spPr>
      </p:pic>
      <p:cxnSp>
        <p:nvCxnSpPr>
          <p:cNvPr id="15" name="Straight Connector 10">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340145" y="2871627"/>
            <a:ext cx="0" cy="3186701"/>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4A6FE5D-23E5-DB06-35F5-24FA8E660382}"/>
              </a:ext>
            </a:extLst>
          </p:cNvPr>
          <p:cNvSpPr>
            <a:spLocks noGrp="1"/>
          </p:cNvSpPr>
          <p:nvPr>
            <p:ph idx="1"/>
          </p:nvPr>
        </p:nvSpPr>
        <p:spPr>
          <a:xfrm>
            <a:off x="5974717" y="2753546"/>
            <a:ext cx="5302882" cy="3494854"/>
          </a:xfrm>
        </p:spPr>
        <p:txBody>
          <a:bodyPr anchor="t">
            <a:normAutofit/>
          </a:bodyPr>
          <a:lstStyle/>
          <a:p>
            <a:r>
              <a:rPr lang="en-US"/>
              <a:t>Strong organizational skills</a:t>
            </a:r>
          </a:p>
          <a:p>
            <a:r>
              <a:rPr lang="en-US"/>
              <a:t>The ability to identify a team’s strengths and weaknesses</a:t>
            </a:r>
          </a:p>
          <a:p>
            <a:r>
              <a:rPr lang="en-US"/>
              <a:t>Confidence in your abilities to lead teams</a:t>
            </a:r>
          </a:p>
          <a:p>
            <a:r>
              <a:rPr lang="en-US"/>
              <a:t>The ability to inspire others</a:t>
            </a:r>
          </a:p>
          <a:p>
            <a:r>
              <a:rPr lang="en-US"/>
              <a:t>Empathy toward team members</a:t>
            </a:r>
          </a:p>
          <a:p>
            <a:r>
              <a:rPr lang="en-US"/>
              <a:t>You can give feedback in a constructive way</a:t>
            </a:r>
            <a:endParaRPr lang="en-US" dirty="0"/>
          </a:p>
        </p:txBody>
      </p:sp>
    </p:spTree>
    <p:extLst>
      <p:ext uri="{BB962C8B-B14F-4D97-AF65-F5344CB8AC3E}">
        <p14:creationId xmlns:p14="http://schemas.microsoft.com/office/powerpoint/2010/main" val="26557312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4A3DB6-F49D-2D9F-8F88-124968326973}"/>
              </a:ext>
            </a:extLst>
          </p:cNvPr>
          <p:cNvSpPr>
            <a:spLocks noGrp="1"/>
          </p:cNvSpPr>
          <p:nvPr>
            <p:ph type="title"/>
          </p:nvPr>
        </p:nvSpPr>
        <p:spPr>
          <a:xfrm>
            <a:off x="764593" y="895440"/>
            <a:ext cx="4569407" cy="1560083"/>
          </a:xfrm>
        </p:spPr>
        <p:txBody>
          <a:bodyPr>
            <a:normAutofit/>
          </a:bodyPr>
          <a:lstStyle/>
          <a:p>
            <a:r>
              <a:rPr lang="en-US" sz="2500" dirty="0"/>
              <a:t>Interpersonal/Communication Skills</a:t>
            </a:r>
          </a:p>
        </p:txBody>
      </p:sp>
      <p:cxnSp>
        <p:nvCxnSpPr>
          <p:cNvPr id="11" name="Straight Connector 10">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2500" y="2871627"/>
            <a:ext cx="0" cy="3186701"/>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5262DC3-09E4-75E8-7522-7CE03FD056E2}"/>
              </a:ext>
            </a:extLst>
          </p:cNvPr>
          <p:cNvSpPr>
            <a:spLocks noGrp="1"/>
          </p:cNvSpPr>
          <p:nvPr>
            <p:ph idx="1"/>
          </p:nvPr>
        </p:nvSpPr>
        <p:spPr>
          <a:xfrm>
            <a:off x="1570033" y="2753546"/>
            <a:ext cx="3746928" cy="3402555"/>
          </a:xfrm>
        </p:spPr>
        <p:txBody>
          <a:bodyPr anchor="t">
            <a:normAutofit/>
          </a:bodyPr>
          <a:lstStyle/>
          <a:p>
            <a:r>
              <a:rPr lang="en-US" dirty="0"/>
              <a:t>A high level of professionalism</a:t>
            </a:r>
          </a:p>
          <a:p>
            <a:r>
              <a:rPr lang="en-US" dirty="0"/>
              <a:t>An open-minded approach to new ideas</a:t>
            </a:r>
          </a:p>
          <a:p>
            <a:r>
              <a:rPr lang="en-US" dirty="0"/>
              <a:t>The ability to interpret nonverbal communication patterns</a:t>
            </a:r>
          </a:p>
        </p:txBody>
      </p:sp>
      <p:pic>
        <p:nvPicPr>
          <p:cNvPr id="5" name="Picture 4" descr="Green dialogue boxes">
            <a:extLst>
              <a:ext uri="{FF2B5EF4-FFF2-40B4-BE49-F238E27FC236}">
                <a16:creationId xmlns:a16="http://schemas.microsoft.com/office/drawing/2014/main" id="{2548F159-45C3-4B4C-739C-91E1C9C8C96B}"/>
              </a:ext>
            </a:extLst>
          </p:cNvPr>
          <p:cNvPicPr>
            <a:picLocks noChangeAspect="1"/>
          </p:cNvPicPr>
          <p:nvPr/>
        </p:nvPicPr>
        <p:blipFill rotWithShape="1">
          <a:blip r:embed="rId2"/>
          <a:srcRect l="10109" r="15934" b="-2"/>
          <a:stretch/>
        </p:blipFill>
        <p:spPr>
          <a:xfrm>
            <a:off x="6096000" y="-16591"/>
            <a:ext cx="6107073" cy="6874591"/>
          </a:xfrm>
          <a:prstGeom prst="rect">
            <a:avLst/>
          </a:prstGeom>
        </p:spPr>
      </p:pic>
    </p:spTree>
    <p:extLst>
      <p:ext uri="{BB962C8B-B14F-4D97-AF65-F5344CB8AC3E}">
        <p14:creationId xmlns:p14="http://schemas.microsoft.com/office/powerpoint/2010/main" val="2705479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ABE3B514-83FE-45D4-988C-78925DD132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53E44F-758E-3672-CB43-989EF383184C}"/>
              </a:ext>
            </a:extLst>
          </p:cNvPr>
          <p:cNvSpPr>
            <a:spLocks noGrp="1"/>
          </p:cNvSpPr>
          <p:nvPr>
            <p:ph type="title"/>
          </p:nvPr>
        </p:nvSpPr>
        <p:spPr>
          <a:xfrm>
            <a:off x="952499" y="743321"/>
            <a:ext cx="3707989" cy="3698893"/>
          </a:xfrm>
        </p:spPr>
        <p:txBody>
          <a:bodyPr anchor="t">
            <a:normAutofit/>
          </a:bodyPr>
          <a:lstStyle/>
          <a:p>
            <a:pPr algn="r"/>
            <a:r>
              <a:rPr lang="en-US" dirty="0"/>
              <a:t>Self Awareness</a:t>
            </a:r>
            <a:endParaRPr lang="en-US"/>
          </a:p>
        </p:txBody>
      </p:sp>
      <p:cxnSp>
        <p:nvCxnSpPr>
          <p:cNvPr id="14" name="Straight Connector 10">
            <a:extLst>
              <a:ext uri="{FF2B5EF4-FFF2-40B4-BE49-F238E27FC236}">
                <a16:creationId xmlns:a16="http://schemas.microsoft.com/office/drawing/2014/main" id="{787CBF7F-92AD-42B8-AA3E-C4AF7A2AD3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334000" y="876300"/>
            <a:ext cx="0" cy="5181600"/>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5" name="Content Placeholder 2">
            <a:extLst>
              <a:ext uri="{FF2B5EF4-FFF2-40B4-BE49-F238E27FC236}">
                <a16:creationId xmlns:a16="http://schemas.microsoft.com/office/drawing/2014/main" id="{899E710E-4434-91C0-3059-848479902449}"/>
              </a:ext>
            </a:extLst>
          </p:cNvPr>
          <p:cNvGraphicFramePr>
            <a:graphicFrameLocks noGrp="1"/>
          </p:cNvGraphicFramePr>
          <p:nvPr>
            <p:ph idx="1"/>
            <p:extLst>
              <p:ext uri="{D42A27DB-BD31-4B8C-83A1-F6EECF244321}">
                <p14:modId xmlns:p14="http://schemas.microsoft.com/office/powerpoint/2010/main" val="2415162680"/>
              </p:ext>
            </p:extLst>
          </p:nvPr>
        </p:nvGraphicFramePr>
        <p:xfrm>
          <a:off x="6096000" y="876299"/>
          <a:ext cx="5181600" cy="5181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75332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44A796D-85E6-4CDC-EB92-12D49CCF95FF}"/>
              </a:ext>
            </a:extLst>
          </p:cNvPr>
          <p:cNvSpPr>
            <a:spLocks noGrp="1"/>
          </p:cNvSpPr>
          <p:nvPr>
            <p:ph type="title"/>
          </p:nvPr>
        </p:nvSpPr>
        <p:spPr>
          <a:xfrm>
            <a:off x="764593" y="895440"/>
            <a:ext cx="4569407" cy="1560083"/>
          </a:xfrm>
        </p:spPr>
        <p:txBody>
          <a:bodyPr>
            <a:normAutofit/>
          </a:bodyPr>
          <a:lstStyle/>
          <a:p>
            <a:r>
              <a:rPr lang="en-US" dirty="0"/>
              <a:t>Critical Thinking</a:t>
            </a:r>
          </a:p>
        </p:txBody>
      </p:sp>
      <p:cxnSp>
        <p:nvCxnSpPr>
          <p:cNvPr id="11" name="Straight Connector 10">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2500" y="2871627"/>
            <a:ext cx="0" cy="3186701"/>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Content Placeholder 2">
            <a:extLst>
              <a:ext uri="{FF2B5EF4-FFF2-40B4-BE49-F238E27FC236}">
                <a16:creationId xmlns:a16="http://schemas.microsoft.com/office/drawing/2014/main" id="{36F98F98-3751-9332-EC32-E833E1AB30E0}"/>
              </a:ext>
            </a:extLst>
          </p:cNvPr>
          <p:cNvSpPr>
            <a:spLocks noGrp="1"/>
          </p:cNvSpPr>
          <p:nvPr>
            <p:ph idx="1"/>
          </p:nvPr>
        </p:nvSpPr>
        <p:spPr>
          <a:xfrm>
            <a:off x="1570033" y="2753546"/>
            <a:ext cx="3746928" cy="3402555"/>
          </a:xfrm>
        </p:spPr>
        <p:txBody>
          <a:bodyPr anchor="t">
            <a:normAutofit/>
          </a:bodyPr>
          <a:lstStyle/>
          <a:p>
            <a:pPr>
              <a:lnSpc>
                <a:spcPct val="110000"/>
              </a:lnSpc>
            </a:pPr>
            <a:r>
              <a:rPr lang="en-US" dirty="0"/>
              <a:t>Asking the right questions</a:t>
            </a:r>
          </a:p>
          <a:p>
            <a:pPr>
              <a:lnSpc>
                <a:spcPct val="110000"/>
              </a:lnSpc>
            </a:pPr>
            <a:r>
              <a:rPr lang="en-US" dirty="0"/>
              <a:t>Identifying strengths and weaknesses</a:t>
            </a:r>
          </a:p>
          <a:p>
            <a:pPr>
              <a:lnSpc>
                <a:spcPct val="110000"/>
              </a:lnSpc>
            </a:pPr>
            <a:r>
              <a:rPr lang="en-US" dirty="0"/>
              <a:t>Being aware of crucial details</a:t>
            </a:r>
          </a:p>
          <a:p>
            <a:pPr>
              <a:lnSpc>
                <a:spcPct val="110000"/>
              </a:lnSpc>
            </a:pPr>
            <a:r>
              <a:rPr lang="en-US" dirty="0"/>
              <a:t>Recognizing problems and providing helpful solutions</a:t>
            </a:r>
          </a:p>
          <a:p>
            <a:pPr>
              <a:lnSpc>
                <a:spcPct val="110000"/>
              </a:lnSpc>
            </a:pPr>
            <a:r>
              <a:rPr lang="en-US" dirty="0"/>
              <a:t>Thinking outside traditional parameters</a:t>
            </a:r>
          </a:p>
        </p:txBody>
      </p:sp>
      <p:pic>
        <p:nvPicPr>
          <p:cNvPr id="8" name="Picture 4" descr="Different coloured question marks">
            <a:extLst>
              <a:ext uri="{FF2B5EF4-FFF2-40B4-BE49-F238E27FC236}">
                <a16:creationId xmlns:a16="http://schemas.microsoft.com/office/drawing/2014/main" id="{6429A8A3-388E-E236-8018-1628A9E75FDD}"/>
              </a:ext>
            </a:extLst>
          </p:cNvPr>
          <p:cNvPicPr>
            <a:picLocks noChangeAspect="1"/>
          </p:cNvPicPr>
          <p:nvPr/>
        </p:nvPicPr>
        <p:blipFill rotWithShape="1">
          <a:blip r:embed="rId2"/>
          <a:srcRect l="23322" r="26708" b="1"/>
          <a:stretch/>
        </p:blipFill>
        <p:spPr>
          <a:xfrm>
            <a:off x="6096000" y="-16591"/>
            <a:ext cx="6107073" cy="6874591"/>
          </a:xfrm>
          <a:prstGeom prst="rect">
            <a:avLst/>
          </a:prstGeom>
        </p:spPr>
      </p:pic>
    </p:spTree>
    <p:extLst>
      <p:ext uri="{BB962C8B-B14F-4D97-AF65-F5344CB8AC3E}">
        <p14:creationId xmlns:p14="http://schemas.microsoft.com/office/powerpoint/2010/main" val="10058317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226631-6F31-D0DF-34FA-0C28B340DB45}"/>
              </a:ext>
            </a:extLst>
          </p:cNvPr>
          <p:cNvSpPr>
            <a:spLocks noGrp="1"/>
          </p:cNvSpPr>
          <p:nvPr>
            <p:ph type="title"/>
          </p:nvPr>
        </p:nvSpPr>
        <p:spPr>
          <a:xfrm>
            <a:off x="784916" y="895440"/>
            <a:ext cx="5311082" cy="2162375"/>
          </a:xfrm>
        </p:spPr>
        <p:txBody>
          <a:bodyPr>
            <a:normAutofit/>
          </a:bodyPr>
          <a:lstStyle/>
          <a:p>
            <a:r>
              <a:rPr lang="en-US"/>
              <a:t>Integrity</a:t>
            </a:r>
            <a:endParaRPr lang="en-US" dirty="0"/>
          </a:p>
        </p:txBody>
      </p:sp>
      <p:cxnSp>
        <p:nvCxnSpPr>
          <p:cNvPr id="11" name="Straight Connector 10">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2500" y="3426138"/>
            <a:ext cx="0" cy="2629328"/>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A56481B-ABFC-CA6C-1ABD-1183E1CA05CF}"/>
              </a:ext>
            </a:extLst>
          </p:cNvPr>
          <p:cNvSpPr>
            <a:spLocks noGrp="1"/>
          </p:cNvSpPr>
          <p:nvPr>
            <p:ph idx="1"/>
          </p:nvPr>
        </p:nvSpPr>
        <p:spPr>
          <a:xfrm>
            <a:off x="1572637" y="3358700"/>
            <a:ext cx="4523363" cy="2780440"/>
          </a:xfrm>
        </p:spPr>
        <p:txBody>
          <a:bodyPr anchor="b">
            <a:normAutofit/>
          </a:bodyPr>
          <a:lstStyle/>
          <a:p>
            <a:pPr>
              <a:lnSpc>
                <a:spcPct val="110000"/>
              </a:lnSpc>
            </a:pPr>
            <a:r>
              <a:rPr lang="en-US" sz="1900" dirty="0"/>
              <a:t>You are honest about your work progress.</a:t>
            </a:r>
          </a:p>
          <a:p>
            <a:pPr>
              <a:lnSpc>
                <a:spcPct val="110000"/>
              </a:lnSpc>
            </a:pPr>
            <a:r>
              <a:rPr lang="en-US" sz="1900" dirty="0"/>
              <a:t>You are ethical in all business practices.</a:t>
            </a:r>
          </a:p>
          <a:p>
            <a:pPr>
              <a:lnSpc>
                <a:spcPct val="110000"/>
              </a:lnSpc>
            </a:pPr>
            <a:r>
              <a:rPr lang="en-US" sz="1900" dirty="0"/>
              <a:t>You are aware of core values and demonstrate them regularly.</a:t>
            </a:r>
          </a:p>
          <a:p>
            <a:pPr>
              <a:lnSpc>
                <a:spcPct val="110000"/>
              </a:lnSpc>
            </a:pPr>
            <a:r>
              <a:rPr lang="en-US" sz="1900" dirty="0"/>
              <a:t>You make all decisions based on integrity and honesty.</a:t>
            </a:r>
          </a:p>
        </p:txBody>
      </p:sp>
      <p:pic>
        <p:nvPicPr>
          <p:cNvPr id="4" name="Picture 3">
            <a:extLst>
              <a:ext uri="{FF2B5EF4-FFF2-40B4-BE49-F238E27FC236}">
                <a16:creationId xmlns:a16="http://schemas.microsoft.com/office/drawing/2014/main" id="{185F6321-7DEA-2100-42A2-F9CBA608FB30}"/>
              </a:ext>
            </a:extLst>
          </p:cNvPr>
          <p:cNvPicPr>
            <a:picLocks noChangeAspect="1"/>
          </p:cNvPicPr>
          <p:nvPr/>
        </p:nvPicPr>
        <p:blipFill>
          <a:blip r:embed="rId3"/>
          <a:stretch>
            <a:fillRect/>
          </a:stretch>
        </p:blipFill>
        <p:spPr>
          <a:xfrm>
            <a:off x="6858000" y="1992059"/>
            <a:ext cx="4419600" cy="2950083"/>
          </a:xfrm>
          <a:prstGeom prst="rect">
            <a:avLst/>
          </a:prstGeom>
        </p:spPr>
      </p:pic>
    </p:spTree>
    <p:extLst>
      <p:ext uri="{BB962C8B-B14F-4D97-AF65-F5344CB8AC3E}">
        <p14:creationId xmlns:p14="http://schemas.microsoft.com/office/powerpoint/2010/main" val="1623967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BE3B514-83FE-45D4-988C-78925DD132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5E7C03-756F-DF84-3509-F4EF54EB5FDC}"/>
              </a:ext>
            </a:extLst>
          </p:cNvPr>
          <p:cNvSpPr>
            <a:spLocks noGrp="1"/>
          </p:cNvSpPr>
          <p:nvPr>
            <p:ph type="title"/>
          </p:nvPr>
        </p:nvSpPr>
        <p:spPr>
          <a:xfrm>
            <a:off x="629175" y="3715658"/>
            <a:ext cx="3405579" cy="2190192"/>
          </a:xfrm>
        </p:spPr>
        <p:txBody>
          <a:bodyPr anchor="t">
            <a:normAutofit/>
          </a:bodyPr>
          <a:lstStyle/>
          <a:p>
            <a:pPr algn="r"/>
            <a:r>
              <a:rPr lang="en-US" dirty="0"/>
              <a:t>Carefully Examine Job Description</a:t>
            </a:r>
            <a:endParaRPr lang="en-US"/>
          </a:p>
        </p:txBody>
      </p:sp>
      <p:cxnSp>
        <p:nvCxnSpPr>
          <p:cNvPr id="11" name="Straight Connector 10">
            <a:extLst>
              <a:ext uri="{FF2B5EF4-FFF2-40B4-BE49-F238E27FC236}">
                <a16:creationId xmlns:a16="http://schemas.microsoft.com/office/drawing/2014/main" id="{787CBF7F-92AD-42B8-AA3E-C4AF7A2AD3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88298" y="0"/>
            <a:ext cx="0" cy="3429000"/>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097E4363-7A5B-0F6E-0A0B-3BC55DB353F3}"/>
              </a:ext>
            </a:extLst>
          </p:cNvPr>
          <p:cNvGraphicFramePr>
            <a:graphicFrameLocks noGrp="1"/>
          </p:cNvGraphicFramePr>
          <p:nvPr>
            <p:ph idx="1"/>
            <p:extLst>
              <p:ext uri="{D42A27DB-BD31-4B8C-83A1-F6EECF244321}">
                <p14:modId xmlns:p14="http://schemas.microsoft.com/office/powerpoint/2010/main" val="575615285"/>
              </p:ext>
            </p:extLst>
          </p:nvPr>
        </p:nvGraphicFramePr>
        <p:xfrm>
          <a:off x="4610100" y="876300"/>
          <a:ext cx="6667499" cy="518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57218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1CEF732-CA94-32D5-410F-352F8F4941D4}"/>
              </a:ext>
            </a:extLst>
          </p:cNvPr>
          <p:cNvSpPr>
            <a:spLocks noGrp="1"/>
          </p:cNvSpPr>
          <p:nvPr>
            <p:ph type="title"/>
          </p:nvPr>
        </p:nvSpPr>
        <p:spPr>
          <a:xfrm>
            <a:off x="5152238" y="895440"/>
            <a:ext cx="6125361" cy="1560083"/>
          </a:xfrm>
        </p:spPr>
        <p:txBody>
          <a:bodyPr>
            <a:normAutofit/>
          </a:bodyPr>
          <a:lstStyle/>
          <a:p>
            <a:pPr>
              <a:lnSpc>
                <a:spcPct val="90000"/>
              </a:lnSpc>
            </a:pPr>
            <a:r>
              <a:rPr lang="en-US" sz="3400"/>
              <a:t>Ask: Why are you Interested/Interviewing for this position?</a:t>
            </a:r>
          </a:p>
        </p:txBody>
      </p:sp>
      <p:pic>
        <p:nvPicPr>
          <p:cNvPr id="5" name="Picture 4" descr="Glasses on top of a book">
            <a:extLst>
              <a:ext uri="{FF2B5EF4-FFF2-40B4-BE49-F238E27FC236}">
                <a16:creationId xmlns:a16="http://schemas.microsoft.com/office/drawing/2014/main" id="{4410C427-668E-A9B2-F486-852C7473CE7C}"/>
              </a:ext>
            </a:extLst>
          </p:cNvPr>
          <p:cNvPicPr>
            <a:picLocks noChangeAspect="1"/>
          </p:cNvPicPr>
          <p:nvPr/>
        </p:nvPicPr>
        <p:blipFill rotWithShape="1">
          <a:blip r:embed="rId3"/>
          <a:srcRect l="15120" r="40453" b="1"/>
          <a:stretch/>
        </p:blipFill>
        <p:spPr>
          <a:xfrm>
            <a:off x="1" y="-16591"/>
            <a:ext cx="4610100" cy="6874591"/>
          </a:xfrm>
          <a:prstGeom prst="rect">
            <a:avLst/>
          </a:prstGeom>
        </p:spPr>
      </p:pic>
      <p:cxnSp>
        <p:nvCxnSpPr>
          <p:cNvPr id="11" name="Straight Connector 10">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340145" y="2871627"/>
            <a:ext cx="0" cy="3186701"/>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8E058C2-3CF4-B328-C902-94DF192A65B7}"/>
              </a:ext>
            </a:extLst>
          </p:cNvPr>
          <p:cNvSpPr>
            <a:spLocks noGrp="1"/>
          </p:cNvSpPr>
          <p:nvPr>
            <p:ph idx="1"/>
          </p:nvPr>
        </p:nvSpPr>
        <p:spPr>
          <a:xfrm>
            <a:off x="5974717" y="2753546"/>
            <a:ext cx="5302882" cy="3494854"/>
          </a:xfrm>
        </p:spPr>
        <p:txBody>
          <a:bodyPr anchor="t">
            <a:normAutofit/>
          </a:bodyPr>
          <a:lstStyle/>
          <a:p>
            <a:r>
              <a:rPr lang="en-US" dirty="0"/>
              <a:t>Before your interview, you should have a good understanding of why you want the job and why you’re qualified. </a:t>
            </a:r>
          </a:p>
          <a:p>
            <a:r>
              <a:rPr lang="en-US" dirty="0"/>
              <a:t>You should be prepared to explain your interest in the opportunity and why you’re the best person for the role.</a:t>
            </a:r>
          </a:p>
          <a:p>
            <a:r>
              <a:rPr lang="en-US" dirty="0"/>
              <a:t>This is also for you! What is interesting about this to you?</a:t>
            </a:r>
          </a:p>
        </p:txBody>
      </p:sp>
    </p:spTree>
    <p:extLst>
      <p:ext uri="{BB962C8B-B14F-4D97-AF65-F5344CB8AC3E}">
        <p14:creationId xmlns:p14="http://schemas.microsoft.com/office/powerpoint/2010/main" val="3847153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BA761B-DE6B-4078-B4C9-0FFE37D238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43DEF8D-657C-2908-7BF2-2BEAF26F2B1F}"/>
              </a:ext>
            </a:extLst>
          </p:cNvPr>
          <p:cNvSpPr>
            <a:spLocks noGrp="1"/>
          </p:cNvSpPr>
          <p:nvPr>
            <p:ph type="title"/>
          </p:nvPr>
        </p:nvSpPr>
        <p:spPr>
          <a:xfrm>
            <a:off x="952500" y="5232732"/>
            <a:ext cx="10325100" cy="1014686"/>
          </a:xfrm>
        </p:spPr>
        <p:txBody>
          <a:bodyPr anchor="ctr">
            <a:normAutofit/>
          </a:bodyPr>
          <a:lstStyle/>
          <a:p>
            <a:r>
              <a:rPr lang="en-US" dirty="0"/>
              <a:t>Ask: What are your qualifications? </a:t>
            </a:r>
          </a:p>
        </p:txBody>
      </p:sp>
      <p:cxnSp>
        <p:nvCxnSpPr>
          <p:cNvPr id="11" name="Straight Connector 10">
            <a:extLst>
              <a:ext uri="{FF2B5EF4-FFF2-40B4-BE49-F238E27FC236}">
                <a16:creationId xmlns:a16="http://schemas.microsoft.com/office/drawing/2014/main" id="{8E57A079-B0CE-4BF7-B690-DF295898D6E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4990" y="5150063"/>
            <a:ext cx="10325101" cy="0"/>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E299817D-4BD8-D1D8-9A5C-31287E800AE2}"/>
              </a:ext>
            </a:extLst>
          </p:cNvPr>
          <p:cNvGraphicFramePr>
            <a:graphicFrameLocks noGrp="1"/>
          </p:cNvGraphicFramePr>
          <p:nvPr>
            <p:ph idx="1"/>
            <p:extLst>
              <p:ext uri="{D42A27DB-BD31-4B8C-83A1-F6EECF244321}">
                <p14:modId xmlns:p14="http://schemas.microsoft.com/office/powerpoint/2010/main" val="1947180047"/>
              </p:ext>
            </p:extLst>
          </p:nvPr>
        </p:nvGraphicFramePr>
        <p:xfrm>
          <a:off x="952500" y="876300"/>
          <a:ext cx="10325100" cy="38956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62407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76366-0E9D-7FB2-2AC4-A95EAC8AF526}"/>
              </a:ext>
            </a:extLst>
          </p:cNvPr>
          <p:cNvSpPr>
            <a:spLocks noGrp="1"/>
          </p:cNvSpPr>
          <p:nvPr>
            <p:ph type="title"/>
          </p:nvPr>
        </p:nvSpPr>
        <p:spPr>
          <a:xfrm>
            <a:off x="849758" y="0"/>
            <a:ext cx="10427840" cy="1086056"/>
          </a:xfrm>
        </p:spPr>
        <p:txBody>
          <a:bodyPr/>
          <a:lstStyle/>
          <a:p>
            <a:r>
              <a:rPr lang="en-US" dirty="0"/>
              <a:t>Research</a:t>
            </a:r>
          </a:p>
        </p:txBody>
      </p:sp>
      <p:sp>
        <p:nvSpPr>
          <p:cNvPr id="3" name="Content Placeholder 2">
            <a:extLst>
              <a:ext uri="{FF2B5EF4-FFF2-40B4-BE49-F238E27FC236}">
                <a16:creationId xmlns:a16="http://schemas.microsoft.com/office/drawing/2014/main" id="{B901D635-B760-C8B2-8F20-8209D870822E}"/>
              </a:ext>
            </a:extLst>
          </p:cNvPr>
          <p:cNvSpPr>
            <a:spLocks noGrp="1"/>
          </p:cNvSpPr>
          <p:nvPr>
            <p:ph idx="1"/>
          </p:nvPr>
        </p:nvSpPr>
        <p:spPr>
          <a:xfrm>
            <a:off x="849758" y="1168400"/>
            <a:ext cx="10427841" cy="4800882"/>
          </a:xfrm>
        </p:spPr>
        <p:txBody>
          <a:bodyPr>
            <a:normAutofit fontScale="92500" lnSpcReduction="10000"/>
          </a:bodyPr>
          <a:lstStyle/>
          <a:p>
            <a:r>
              <a:rPr lang="en-US" b="1" dirty="0"/>
              <a:t>Company</a:t>
            </a:r>
            <a:r>
              <a:rPr lang="en-US" dirty="0"/>
              <a:t>: </a:t>
            </a:r>
          </a:p>
          <a:p>
            <a:pPr lvl="1"/>
            <a:r>
              <a:rPr lang="en-US" dirty="0"/>
              <a:t>Even if the role isn't directly related to the company's product or service, you're still looking to be part of the team. It's important to learn all you can about the product or service the company produces and promotes. </a:t>
            </a:r>
          </a:p>
          <a:p>
            <a:r>
              <a:rPr lang="en-US" b="1" dirty="0"/>
              <a:t>Role</a:t>
            </a:r>
            <a:r>
              <a:rPr lang="en-US" dirty="0"/>
              <a:t>: </a:t>
            </a:r>
          </a:p>
          <a:p>
            <a:pPr lvl="1"/>
            <a:r>
              <a:rPr lang="en-US" dirty="0"/>
              <a:t>In addition to reading the job description and understanding the expectations, research similar positions and read reviews from individuals in those positions, so you can get an idea of what the day-to-day activities will be. During the interview, ask for clarification or details about the role, so you can be sure you're ready should you receive a job offer. </a:t>
            </a:r>
          </a:p>
          <a:p>
            <a:r>
              <a:rPr lang="en-US" b="1" dirty="0"/>
              <a:t>Culture: </a:t>
            </a:r>
          </a:p>
          <a:p>
            <a:pPr lvl="1"/>
            <a:r>
              <a:rPr lang="en-US" dirty="0"/>
              <a:t>Modern companies usually have social media accounts and blogs that discuss their company culture and industry. This information can give you an impression of the tone and personality of the company, as well as what they value. No matter how good a job seems, it's important that you fit within the company culture and share similar personalities and values.</a:t>
            </a:r>
          </a:p>
        </p:txBody>
      </p:sp>
    </p:spTree>
    <p:extLst>
      <p:ext uri="{BB962C8B-B14F-4D97-AF65-F5344CB8AC3E}">
        <p14:creationId xmlns:p14="http://schemas.microsoft.com/office/powerpoint/2010/main" val="2964494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1992B1-214E-512F-CCC8-084C7036075F}"/>
              </a:ext>
            </a:extLst>
          </p:cNvPr>
          <p:cNvSpPr>
            <a:spLocks noGrp="1"/>
          </p:cNvSpPr>
          <p:nvPr>
            <p:ph type="title"/>
          </p:nvPr>
        </p:nvSpPr>
        <p:spPr>
          <a:xfrm>
            <a:off x="632518" y="193158"/>
            <a:ext cx="5311082" cy="1416567"/>
          </a:xfrm>
        </p:spPr>
        <p:txBody>
          <a:bodyPr>
            <a:normAutofit/>
          </a:bodyPr>
          <a:lstStyle/>
          <a:p>
            <a:r>
              <a:rPr lang="en-US" sz="3000" dirty="0"/>
              <a:t>Consider your answers to common interview questions</a:t>
            </a:r>
          </a:p>
        </p:txBody>
      </p:sp>
      <p:cxnSp>
        <p:nvCxnSpPr>
          <p:cNvPr id="12" name="Straight Connector 11">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2500" y="3426138"/>
            <a:ext cx="0" cy="2629328"/>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F017E01-A729-8401-FB11-16CB98C73B88}"/>
              </a:ext>
            </a:extLst>
          </p:cNvPr>
          <p:cNvSpPr>
            <a:spLocks noGrp="1"/>
          </p:cNvSpPr>
          <p:nvPr>
            <p:ph idx="1"/>
          </p:nvPr>
        </p:nvSpPr>
        <p:spPr>
          <a:xfrm>
            <a:off x="1261168" y="2436600"/>
            <a:ext cx="5311082" cy="3236066"/>
          </a:xfrm>
        </p:spPr>
        <p:txBody>
          <a:bodyPr anchor="b">
            <a:normAutofit/>
          </a:bodyPr>
          <a:lstStyle/>
          <a:p>
            <a:pPr>
              <a:lnSpc>
                <a:spcPct val="110000"/>
              </a:lnSpc>
            </a:pPr>
            <a:r>
              <a:rPr lang="en-US" sz="1800" dirty="0"/>
              <a:t>While you won’t be able to predict every question you’ll be asked in an interview, there are a few common questions you can plan answers for. You might also consider developing an elevator pitch that quickly describes who you are, what you do and what you want.</a:t>
            </a:r>
          </a:p>
          <a:p>
            <a:pPr lvl="1">
              <a:lnSpc>
                <a:spcPct val="110000"/>
              </a:lnSpc>
            </a:pPr>
            <a:r>
              <a:rPr lang="en-US" sz="1600" dirty="0"/>
              <a:t>Why do you want to work here? </a:t>
            </a:r>
          </a:p>
          <a:p>
            <a:pPr lvl="1">
              <a:lnSpc>
                <a:spcPct val="110000"/>
              </a:lnSpc>
            </a:pPr>
            <a:r>
              <a:rPr lang="en-US" sz="1600" dirty="0"/>
              <a:t>What are your greatest strengths? Weaknesses? </a:t>
            </a:r>
          </a:p>
          <a:p>
            <a:pPr lvl="1">
              <a:lnSpc>
                <a:spcPct val="110000"/>
              </a:lnSpc>
            </a:pPr>
            <a:r>
              <a:rPr lang="en-US" sz="1600" dirty="0"/>
              <a:t>Why do you think you would succeed in this role? </a:t>
            </a:r>
          </a:p>
        </p:txBody>
      </p:sp>
      <p:pic>
        <p:nvPicPr>
          <p:cNvPr id="7" name="Graphic 6" descr="Questions">
            <a:extLst>
              <a:ext uri="{FF2B5EF4-FFF2-40B4-BE49-F238E27FC236}">
                <a16:creationId xmlns:a16="http://schemas.microsoft.com/office/drawing/2014/main" id="{4CB6A771-ECAC-FF4A-AF2E-F242BE7A701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62801" y="1697567"/>
            <a:ext cx="3975099" cy="3975099"/>
          </a:xfrm>
          <a:prstGeom prst="rect">
            <a:avLst/>
          </a:prstGeom>
        </p:spPr>
      </p:pic>
    </p:spTree>
    <p:extLst>
      <p:ext uri="{BB962C8B-B14F-4D97-AF65-F5344CB8AC3E}">
        <p14:creationId xmlns:p14="http://schemas.microsoft.com/office/powerpoint/2010/main" val="1737028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17D195-D9B0-EF5F-DD2B-D785E18AD111}"/>
              </a:ext>
            </a:extLst>
          </p:cNvPr>
          <p:cNvSpPr>
            <a:spLocks noGrp="1"/>
          </p:cNvSpPr>
          <p:nvPr>
            <p:ph type="title"/>
          </p:nvPr>
        </p:nvSpPr>
        <p:spPr>
          <a:xfrm>
            <a:off x="764593" y="895440"/>
            <a:ext cx="4569407" cy="1560083"/>
          </a:xfrm>
        </p:spPr>
        <p:txBody>
          <a:bodyPr>
            <a:normAutofit/>
          </a:bodyPr>
          <a:lstStyle/>
          <a:p>
            <a:r>
              <a:rPr lang="en-US"/>
              <a:t>Practice!</a:t>
            </a:r>
            <a:endParaRPr lang="en-US" dirty="0"/>
          </a:p>
        </p:txBody>
      </p:sp>
      <p:cxnSp>
        <p:nvCxnSpPr>
          <p:cNvPr id="11" name="Straight Connector 10">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2500" y="2871627"/>
            <a:ext cx="0" cy="3186701"/>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A032402-1D14-4CDE-7AF6-AA052FBF4CA0}"/>
              </a:ext>
            </a:extLst>
          </p:cNvPr>
          <p:cNvSpPr>
            <a:spLocks noGrp="1"/>
          </p:cNvSpPr>
          <p:nvPr>
            <p:ph idx="1"/>
          </p:nvPr>
        </p:nvSpPr>
        <p:spPr>
          <a:xfrm>
            <a:off x="1570033" y="2753546"/>
            <a:ext cx="3746928" cy="3402555"/>
          </a:xfrm>
        </p:spPr>
        <p:txBody>
          <a:bodyPr anchor="t">
            <a:normAutofit/>
          </a:bodyPr>
          <a:lstStyle/>
          <a:p>
            <a:pPr>
              <a:lnSpc>
                <a:spcPct val="110000"/>
              </a:lnSpc>
            </a:pPr>
            <a:r>
              <a:rPr lang="en-US" sz="1900"/>
              <a:t>Speaking Voice: strong speaking voice</a:t>
            </a:r>
          </a:p>
          <a:p>
            <a:pPr>
              <a:lnSpc>
                <a:spcPct val="110000"/>
              </a:lnSpc>
            </a:pPr>
            <a:r>
              <a:rPr lang="en-US" sz="1900"/>
              <a:t>Body Language: Friendly, open body language</a:t>
            </a:r>
          </a:p>
          <a:p>
            <a:pPr>
              <a:lnSpc>
                <a:spcPct val="110000"/>
              </a:lnSpc>
            </a:pPr>
            <a:r>
              <a:rPr lang="en-US" sz="1900"/>
              <a:t>While these might come naturally to you, you might also want to spend time practicing with trusted friends or family or in front of a mirror.</a:t>
            </a:r>
          </a:p>
          <a:p>
            <a:pPr marL="0" indent="0">
              <a:lnSpc>
                <a:spcPct val="110000"/>
              </a:lnSpc>
              <a:buNone/>
            </a:pPr>
            <a:endParaRPr lang="en-US" sz="1900"/>
          </a:p>
        </p:txBody>
      </p:sp>
      <p:pic>
        <p:nvPicPr>
          <p:cNvPr id="5" name="Picture 4" descr="Close up image of hands applauding">
            <a:extLst>
              <a:ext uri="{FF2B5EF4-FFF2-40B4-BE49-F238E27FC236}">
                <a16:creationId xmlns:a16="http://schemas.microsoft.com/office/drawing/2014/main" id="{BAD0EA02-B135-C675-8834-9936640798B6}"/>
              </a:ext>
            </a:extLst>
          </p:cNvPr>
          <p:cNvPicPr>
            <a:picLocks noChangeAspect="1"/>
          </p:cNvPicPr>
          <p:nvPr/>
        </p:nvPicPr>
        <p:blipFill rotWithShape="1">
          <a:blip r:embed="rId2"/>
          <a:srcRect l="27041" r="13663" b="2"/>
          <a:stretch/>
        </p:blipFill>
        <p:spPr>
          <a:xfrm>
            <a:off x="6096000" y="-16591"/>
            <a:ext cx="6107073" cy="6874591"/>
          </a:xfrm>
          <a:prstGeom prst="rect">
            <a:avLst/>
          </a:prstGeom>
        </p:spPr>
      </p:pic>
    </p:spTree>
    <p:extLst>
      <p:ext uri="{BB962C8B-B14F-4D97-AF65-F5344CB8AC3E}">
        <p14:creationId xmlns:p14="http://schemas.microsoft.com/office/powerpoint/2010/main" val="3593465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F02845A-8571-40C5-9F56-8F9B3F7C4E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CE4DF8-8E11-81C2-ABA2-B1BB9B8A7B18}"/>
              </a:ext>
            </a:extLst>
          </p:cNvPr>
          <p:cNvSpPr>
            <a:spLocks noGrp="1"/>
          </p:cNvSpPr>
          <p:nvPr>
            <p:ph type="title"/>
          </p:nvPr>
        </p:nvSpPr>
        <p:spPr>
          <a:xfrm>
            <a:off x="5152238" y="895440"/>
            <a:ext cx="6125361" cy="1560083"/>
          </a:xfrm>
        </p:spPr>
        <p:txBody>
          <a:bodyPr>
            <a:normAutofit/>
          </a:bodyPr>
          <a:lstStyle/>
          <a:p>
            <a:pPr>
              <a:lnSpc>
                <a:spcPct val="90000"/>
              </a:lnSpc>
            </a:pPr>
            <a:r>
              <a:rPr lang="en-US" sz="3700" dirty="0"/>
              <a:t>Prepare Thoughtful Questions for the Interviewer</a:t>
            </a:r>
          </a:p>
        </p:txBody>
      </p:sp>
      <p:pic>
        <p:nvPicPr>
          <p:cNvPr id="5" name="Picture 4" descr="One in a crowd">
            <a:extLst>
              <a:ext uri="{FF2B5EF4-FFF2-40B4-BE49-F238E27FC236}">
                <a16:creationId xmlns:a16="http://schemas.microsoft.com/office/drawing/2014/main" id="{5A7EAF1C-F508-D806-4D48-2615350BB319}"/>
              </a:ext>
            </a:extLst>
          </p:cNvPr>
          <p:cNvPicPr>
            <a:picLocks noChangeAspect="1"/>
          </p:cNvPicPr>
          <p:nvPr/>
        </p:nvPicPr>
        <p:blipFill rotWithShape="1">
          <a:blip r:embed="rId2"/>
          <a:srcRect l="28948" r="20756" b="-1"/>
          <a:stretch/>
        </p:blipFill>
        <p:spPr>
          <a:xfrm>
            <a:off x="1" y="-16591"/>
            <a:ext cx="4610100" cy="6874591"/>
          </a:xfrm>
          <a:prstGeom prst="rect">
            <a:avLst/>
          </a:prstGeom>
        </p:spPr>
      </p:pic>
      <p:cxnSp>
        <p:nvCxnSpPr>
          <p:cNvPr id="11" name="Straight Connector 10">
            <a:extLst>
              <a:ext uri="{FF2B5EF4-FFF2-40B4-BE49-F238E27FC236}">
                <a16:creationId xmlns:a16="http://schemas.microsoft.com/office/drawing/2014/main" id="{F30BB598-81B4-41BB-BC44-CD9C29AE2E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340145" y="2871627"/>
            <a:ext cx="0" cy="3186701"/>
          </a:xfrm>
          <a:prstGeom prst="line">
            <a:avLst/>
          </a:prstGeom>
          <a:ln w="1079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FF8F563-7322-AAF3-323B-BF600AF0689F}"/>
              </a:ext>
            </a:extLst>
          </p:cNvPr>
          <p:cNvSpPr>
            <a:spLocks noGrp="1"/>
          </p:cNvSpPr>
          <p:nvPr>
            <p:ph idx="1"/>
          </p:nvPr>
        </p:nvSpPr>
        <p:spPr>
          <a:xfrm>
            <a:off x="5974717" y="2753546"/>
            <a:ext cx="5302882" cy="3494854"/>
          </a:xfrm>
        </p:spPr>
        <p:txBody>
          <a:bodyPr anchor="t">
            <a:normAutofit/>
          </a:bodyPr>
          <a:lstStyle/>
          <a:p>
            <a:pPr>
              <a:lnSpc>
                <a:spcPct val="110000"/>
              </a:lnSpc>
            </a:pPr>
            <a:r>
              <a:rPr lang="en-US" sz="1600" dirty="0"/>
              <a:t>Many employers feel confident about candidates who ask thoughtful questions about the company and the position.</a:t>
            </a:r>
          </a:p>
          <a:p>
            <a:pPr>
              <a:lnSpc>
                <a:spcPct val="110000"/>
              </a:lnSpc>
            </a:pPr>
            <a:r>
              <a:rPr lang="en-US" sz="1600" dirty="0"/>
              <a:t>What does a typical day look like for a person in this position?</a:t>
            </a:r>
          </a:p>
          <a:p>
            <a:pPr>
              <a:lnSpc>
                <a:spcPct val="110000"/>
              </a:lnSpc>
            </a:pPr>
            <a:r>
              <a:rPr lang="en-US" sz="1600" dirty="0"/>
              <a:t>Why do you enjoy working here?</a:t>
            </a:r>
          </a:p>
          <a:p>
            <a:pPr>
              <a:lnSpc>
                <a:spcPct val="110000"/>
              </a:lnSpc>
            </a:pPr>
            <a:r>
              <a:rPr lang="en-US" sz="1600" dirty="0"/>
              <a:t>What qualities do your most successful employees have?</a:t>
            </a:r>
          </a:p>
          <a:p>
            <a:pPr>
              <a:lnSpc>
                <a:spcPct val="110000"/>
              </a:lnSpc>
            </a:pPr>
            <a:r>
              <a:rPr lang="en-US" sz="1600" dirty="0"/>
              <a:t>I’ve really enjoyed learning more about this opportunity. What are the next steps in the hiring process?</a:t>
            </a:r>
          </a:p>
        </p:txBody>
      </p:sp>
    </p:spTree>
    <p:extLst>
      <p:ext uri="{BB962C8B-B14F-4D97-AF65-F5344CB8AC3E}">
        <p14:creationId xmlns:p14="http://schemas.microsoft.com/office/powerpoint/2010/main" val="725225854"/>
      </p:ext>
    </p:extLst>
  </p:cSld>
  <p:clrMapOvr>
    <a:masterClrMapping/>
  </p:clrMapOvr>
</p:sld>
</file>

<file path=ppt/theme/theme1.xml><?xml version="1.0" encoding="utf-8"?>
<a:theme xmlns:a="http://schemas.openxmlformats.org/drawingml/2006/main" name="VaultVTI">
  <a:themeElements>
    <a:clrScheme name="AnalogousFromRegularSeedRightStep">
      <a:dk1>
        <a:srgbClr val="000000"/>
      </a:dk1>
      <a:lt1>
        <a:srgbClr val="FFFFFF"/>
      </a:lt1>
      <a:dk2>
        <a:srgbClr val="21213D"/>
      </a:dk2>
      <a:lt2>
        <a:srgbClr val="E8E5E2"/>
      </a:lt2>
      <a:accent1>
        <a:srgbClr val="4D8BC3"/>
      </a:accent1>
      <a:accent2>
        <a:srgbClr val="3B48B1"/>
      </a:accent2>
      <a:accent3>
        <a:srgbClr val="714DC3"/>
      </a:accent3>
      <a:accent4>
        <a:srgbClr val="913BB1"/>
      </a:accent4>
      <a:accent5>
        <a:srgbClr val="C34DB2"/>
      </a:accent5>
      <a:accent6>
        <a:srgbClr val="B13B6F"/>
      </a:accent6>
      <a:hlink>
        <a:srgbClr val="B2733B"/>
      </a:hlink>
      <a:folHlink>
        <a:srgbClr val="7F7F7F"/>
      </a:folHlink>
    </a:clrScheme>
    <a:fontScheme name="Custom 5">
      <a:majorFont>
        <a:latin typeface="Georgia Pro Light"/>
        <a:ea typeface=""/>
        <a:cs typeface=""/>
      </a:majorFont>
      <a:minorFont>
        <a:latin typeface="Georgia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ultVTI" id="{144E1EB0-F9F9-4F8D-8264-A2820BA0C47A}" vid="{3A992A48-7697-4A22-A884-B4A11E6218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607</TotalTime>
  <Words>1326</Words>
  <Application>Microsoft Office PowerPoint</Application>
  <PresentationFormat>Widescreen</PresentationFormat>
  <Paragraphs>154</Paragraphs>
  <Slides>24</Slides>
  <Notes>6</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Georgia Pro Light</vt:lpstr>
      <vt:lpstr>Google Sans</vt:lpstr>
      <vt:lpstr>Noto Sans</vt:lpstr>
      <vt:lpstr>VaultVTI</vt:lpstr>
      <vt:lpstr>Job Skills</vt:lpstr>
      <vt:lpstr>Interview Preparation</vt:lpstr>
      <vt:lpstr>Carefully Examine Job Description</vt:lpstr>
      <vt:lpstr>Ask: Why are you Interested/Interviewing for this position?</vt:lpstr>
      <vt:lpstr>Ask: What are your qualifications? </vt:lpstr>
      <vt:lpstr>Research</vt:lpstr>
      <vt:lpstr>Consider your answers to common interview questions</vt:lpstr>
      <vt:lpstr>Practice!</vt:lpstr>
      <vt:lpstr>Prepare Thoughtful Questions for the Interviewer</vt:lpstr>
      <vt:lpstr>Resume Professional &amp; Easy to Read </vt:lpstr>
      <vt:lpstr>Prepare your travel arrangements</vt:lpstr>
      <vt:lpstr>Sell Yourself! </vt:lpstr>
      <vt:lpstr>Follow Up</vt:lpstr>
      <vt:lpstr>Key Attributes of Great Employees</vt:lpstr>
      <vt:lpstr>Dedication</vt:lpstr>
      <vt:lpstr>Confidence</vt:lpstr>
      <vt:lpstr>Reliability</vt:lpstr>
      <vt:lpstr>Teamwork</vt:lpstr>
      <vt:lpstr>Independence</vt:lpstr>
      <vt:lpstr>Leadership</vt:lpstr>
      <vt:lpstr>Interpersonal/Communication Skills</vt:lpstr>
      <vt:lpstr>Self Awareness</vt:lpstr>
      <vt:lpstr>Critical Thinking</vt:lpstr>
      <vt:lpstr>Integrity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Job Skills</dc:title>
  <dc:creator>Stacey Cooper</dc:creator>
  <cp:lastModifiedBy>Stacey Cooper</cp:lastModifiedBy>
  <cp:revision>3</cp:revision>
  <dcterms:created xsi:type="dcterms:W3CDTF">2024-04-26T22:16:39Z</dcterms:created>
  <dcterms:modified xsi:type="dcterms:W3CDTF">2024-04-27T08:24:16Z</dcterms:modified>
</cp:coreProperties>
</file>