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61" d="100"/>
          <a:sy n="161" d="100"/>
        </p:scale>
        <p:origin x="78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7" name="Shape 1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18" name="Shape 1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86872" latinLnBrk="0">
      <a:lnSpc>
        <a:spcPct val="125000"/>
      </a:lnSpc>
      <a:defRPr sz="1600">
        <a:latin typeface="+mn-lt"/>
        <a:ea typeface="+mn-ea"/>
        <a:cs typeface="+mn-cs"/>
        <a:sym typeface="Avenir Roman"/>
      </a:defRPr>
    </a:lvl1pPr>
    <a:lvl2pPr indent="228600" defTabSz="286872" latinLnBrk="0">
      <a:lnSpc>
        <a:spcPct val="125000"/>
      </a:lnSpc>
      <a:defRPr sz="1600">
        <a:latin typeface="+mn-lt"/>
        <a:ea typeface="+mn-ea"/>
        <a:cs typeface="+mn-cs"/>
        <a:sym typeface="Avenir Roman"/>
      </a:defRPr>
    </a:lvl2pPr>
    <a:lvl3pPr indent="457200" defTabSz="286872" latinLnBrk="0">
      <a:lnSpc>
        <a:spcPct val="125000"/>
      </a:lnSpc>
      <a:defRPr sz="1600">
        <a:latin typeface="+mn-lt"/>
        <a:ea typeface="+mn-ea"/>
        <a:cs typeface="+mn-cs"/>
        <a:sym typeface="Avenir Roman"/>
      </a:defRPr>
    </a:lvl3pPr>
    <a:lvl4pPr indent="685800" defTabSz="286872" latinLnBrk="0">
      <a:lnSpc>
        <a:spcPct val="125000"/>
      </a:lnSpc>
      <a:defRPr sz="1600">
        <a:latin typeface="+mn-lt"/>
        <a:ea typeface="+mn-ea"/>
        <a:cs typeface="+mn-cs"/>
        <a:sym typeface="Avenir Roman"/>
      </a:defRPr>
    </a:lvl4pPr>
    <a:lvl5pPr indent="914400" defTabSz="286872" latinLnBrk="0">
      <a:lnSpc>
        <a:spcPct val="125000"/>
      </a:lnSpc>
      <a:defRPr sz="1600">
        <a:latin typeface="+mn-lt"/>
        <a:ea typeface="+mn-ea"/>
        <a:cs typeface="+mn-cs"/>
        <a:sym typeface="Avenir Roman"/>
      </a:defRPr>
    </a:lvl5pPr>
    <a:lvl6pPr indent="1143000" defTabSz="286872" latinLnBrk="0">
      <a:lnSpc>
        <a:spcPct val="125000"/>
      </a:lnSpc>
      <a:defRPr sz="1600">
        <a:latin typeface="+mn-lt"/>
        <a:ea typeface="+mn-ea"/>
        <a:cs typeface="+mn-cs"/>
        <a:sym typeface="Avenir Roman"/>
      </a:defRPr>
    </a:lvl6pPr>
    <a:lvl7pPr indent="1371600" defTabSz="286872" latinLnBrk="0">
      <a:lnSpc>
        <a:spcPct val="125000"/>
      </a:lnSpc>
      <a:defRPr sz="1600">
        <a:latin typeface="+mn-lt"/>
        <a:ea typeface="+mn-ea"/>
        <a:cs typeface="+mn-cs"/>
        <a:sym typeface="Avenir Roman"/>
      </a:defRPr>
    </a:lvl7pPr>
    <a:lvl8pPr indent="1600200" defTabSz="286872" latinLnBrk="0">
      <a:lnSpc>
        <a:spcPct val="125000"/>
      </a:lnSpc>
      <a:defRPr sz="1600">
        <a:latin typeface="+mn-lt"/>
        <a:ea typeface="+mn-ea"/>
        <a:cs typeface="+mn-cs"/>
        <a:sym typeface="Avenir Roman"/>
      </a:defRPr>
    </a:lvl8pPr>
    <a:lvl9pPr indent="1828800" defTabSz="286872" latinLnBrk="0">
      <a:lnSpc>
        <a:spcPct val="125000"/>
      </a:lnSpc>
      <a:defRPr sz="1600">
        <a:latin typeface="+mn-lt"/>
        <a:ea typeface="+mn-ea"/>
        <a:cs typeface="+mn-cs"/>
        <a:sym typeface="Avenir Roman"/>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youtu.be/UBQlctSb3W8"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Shape 122"/>
          <p:cNvSpPr>
            <a:spLocks noGrp="1" noRot="1" noChangeAspect="1"/>
          </p:cNvSpPr>
          <p:nvPr>
            <p:ph type="sldImg"/>
          </p:nvPr>
        </p:nvSpPr>
        <p:spPr>
          <a:xfrm>
            <a:off x="381000" y="685800"/>
            <a:ext cx="6096000" cy="3429000"/>
          </a:xfrm>
          <a:prstGeom prst="rect">
            <a:avLst/>
          </a:prstGeom>
        </p:spPr>
        <p:txBody>
          <a:bodyPr/>
          <a:lstStyle/>
          <a:p>
            <a:endParaRPr/>
          </a:p>
        </p:txBody>
      </p:sp>
      <p:sp>
        <p:nvSpPr>
          <p:cNvPr id="123" name="Shape 123"/>
          <p:cNvSpPr>
            <a:spLocks noGrp="1"/>
          </p:cNvSpPr>
          <p:nvPr>
            <p:ph type="body" sz="quarter" idx="1"/>
          </p:nvPr>
        </p:nvSpPr>
        <p:spPr>
          <a:prstGeom prst="rect">
            <a:avLst/>
          </a:prstGeom>
        </p:spPr>
        <p:txBody>
          <a:bodyPr/>
          <a:lstStyle/>
          <a:p>
            <a:pPr defTabSz="457200">
              <a:lnSpc>
                <a:spcPct val="100000"/>
              </a:lnSpc>
              <a:defRPr sz="1200">
                <a:latin typeface="Calibri"/>
                <a:ea typeface="Calibri"/>
                <a:cs typeface="Calibri"/>
                <a:sym typeface="Calibri"/>
              </a:defRPr>
            </a:pPr>
            <a:r>
              <a:t>Commissioning Service </a:t>
            </a:r>
          </a:p>
          <a:p>
            <a:pPr defTabSz="457200">
              <a:lnSpc>
                <a:spcPct val="100000"/>
              </a:lnSpc>
              <a:defRPr sz="1200">
                <a:latin typeface="Calibri"/>
                <a:ea typeface="Calibri"/>
                <a:cs typeface="Calibri"/>
                <a:sym typeface="Calibri"/>
              </a:defRPr>
            </a:pPr>
            <a:endParaRPr/>
          </a:p>
          <a:p>
            <a:pPr defTabSz="457200">
              <a:lnSpc>
                <a:spcPct val="100000"/>
              </a:lnSpc>
              <a:defRPr sz="1200">
                <a:latin typeface="Calibri"/>
                <a:ea typeface="Calibri"/>
                <a:cs typeface="Calibri"/>
                <a:sym typeface="Calibri"/>
              </a:defRPr>
            </a:pPr>
            <a:r>
              <a:t>[Full screen graphics during service except during Leader’s message.</a:t>
            </a:r>
          </a:p>
          <a:p>
            <a:pPr defTabSz="457200">
              <a:lnSpc>
                <a:spcPct val="100000"/>
              </a:lnSpc>
              <a:defRPr sz="1200">
                <a:latin typeface="Calibri"/>
                <a:ea typeface="Calibri"/>
                <a:cs typeface="Calibri"/>
                <a:sym typeface="Calibri"/>
              </a:defRPr>
            </a:pPr>
            <a:r>
              <a:t>No other cameras on (audio on for speakers only)]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hape 171"/>
          <p:cNvSpPr>
            <a:spLocks noGrp="1" noRot="1" noChangeAspect="1"/>
          </p:cNvSpPr>
          <p:nvPr>
            <p:ph type="sldImg"/>
          </p:nvPr>
        </p:nvSpPr>
        <p:spPr>
          <a:xfrm>
            <a:off x="381000" y="685800"/>
            <a:ext cx="6096000" cy="3429000"/>
          </a:xfrm>
          <a:prstGeom prst="rect">
            <a:avLst/>
          </a:prstGeom>
        </p:spPr>
        <p:txBody>
          <a:bodyPr/>
          <a:lstStyle/>
          <a:p>
            <a:endParaRPr/>
          </a:p>
        </p:txBody>
      </p:sp>
      <p:sp>
        <p:nvSpPr>
          <p:cNvPr id="172" name="Shape 172"/>
          <p:cNvSpPr>
            <a:spLocks noGrp="1"/>
          </p:cNvSpPr>
          <p:nvPr>
            <p:ph type="body" sz="quarter" idx="1"/>
          </p:nvPr>
        </p:nvSpPr>
        <p:spPr>
          <a:prstGeom prst="rect">
            <a:avLst/>
          </a:prstGeom>
        </p:spPr>
        <p:txBody>
          <a:bodyPr/>
          <a:lstStyle/>
          <a:p>
            <a:pPr defTabSz="457200">
              <a:lnSpc>
                <a:spcPct val="100000"/>
              </a:lnSpc>
              <a:defRPr sz="1200">
                <a:latin typeface="Calibri"/>
                <a:ea typeface="Calibri"/>
                <a:cs typeface="Calibri"/>
                <a:sym typeface="Calibri"/>
              </a:defRPr>
            </a:pPr>
            <a:r>
              <a:t>Background Slide for the Message</a:t>
            </a:r>
          </a:p>
          <a:p>
            <a:pPr defTabSz="457200">
              <a:lnSpc>
                <a:spcPct val="100000"/>
              </a:lnSpc>
              <a:defRPr sz="1200">
                <a:latin typeface="Calibri"/>
                <a:ea typeface="Calibri"/>
                <a:cs typeface="Calibri"/>
                <a:sym typeface="Calibri"/>
              </a:defRPr>
            </a:pPr>
            <a:endParaRPr/>
          </a:p>
          <a:p>
            <a:pPr defTabSz="457200">
              <a:lnSpc>
                <a:spcPct val="100000"/>
              </a:lnSpc>
              <a:defRPr sz="1200">
                <a:latin typeface="Calibri"/>
                <a:ea typeface="Calibri"/>
                <a:cs typeface="Calibri"/>
                <a:sym typeface="Calibri"/>
              </a:defRPr>
            </a:pPr>
            <a:r>
              <a:t>Stop sharing screen during message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hape 176"/>
          <p:cNvSpPr>
            <a:spLocks noGrp="1" noRot="1" noChangeAspect="1"/>
          </p:cNvSpPr>
          <p:nvPr>
            <p:ph type="sldImg"/>
          </p:nvPr>
        </p:nvSpPr>
        <p:spPr>
          <a:prstGeom prst="rect">
            <a:avLst/>
          </a:prstGeom>
        </p:spPr>
        <p:txBody>
          <a:bodyPr/>
          <a:lstStyle/>
          <a:p>
            <a:endParaRPr/>
          </a:p>
        </p:txBody>
      </p:sp>
      <p:sp>
        <p:nvSpPr>
          <p:cNvPr id="177" name="Shape 177"/>
          <p:cNvSpPr>
            <a:spLocks noGrp="1"/>
          </p:cNvSpPr>
          <p:nvPr>
            <p:ph type="body" sz="quarter" idx="1"/>
          </p:nvPr>
        </p:nvSpPr>
        <p:spPr>
          <a:prstGeom prst="rect">
            <a:avLst/>
          </a:prstGeom>
        </p:spPr>
        <p:txBody>
          <a:bodyPr/>
          <a:lstStyle/>
          <a:p>
            <a:pPr defTabSz="457200">
              <a:lnSpc>
                <a:spcPct val="100000"/>
              </a:lnSpc>
              <a:defRPr sz="1200">
                <a:latin typeface="Calibri"/>
                <a:ea typeface="Calibri"/>
                <a:cs typeface="Calibri"/>
                <a:sym typeface="Calibri"/>
              </a:defRPr>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Shape 180"/>
          <p:cNvSpPr>
            <a:spLocks noGrp="1" noRot="1" noChangeAspect="1"/>
          </p:cNvSpPr>
          <p:nvPr>
            <p:ph type="sldImg"/>
          </p:nvPr>
        </p:nvSpPr>
        <p:spPr>
          <a:prstGeom prst="rect">
            <a:avLst/>
          </a:prstGeom>
        </p:spPr>
        <p:txBody>
          <a:bodyPr/>
          <a:lstStyle/>
          <a:p>
            <a:endParaRPr/>
          </a:p>
        </p:txBody>
      </p:sp>
      <p:sp>
        <p:nvSpPr>
          <p:cNvPr id="181" name="Shape 181"/>
          <p:cNvSpPr>
            <a:spLocks noGrp="1"/>
          </p:cNvSpPr>
          <p:nvPr>
            <p:ph type="body" sz="quarter" idx="1"/>
          </p:nvPr>
        </p:nvSpPr>
        <p:spPr>
          <a:prstGeom prst="rect">
            <a:avLst/>
          </a:prstGeom>
        </p:spPr>
        <p:txBody>
          <a:bodyPr/>
          <a:lstStyle/>
          <a:p>
            <a:pPr defTabSz="457200">
              <a:lnSpc>
                <a:spcPct val="100000"/>
              </a:lnSpc>
              <a:defRPr sz="1200">
                <a:latin typeface="Calibri"/>
                <a:ea typeface="Calibri"/>
                <a:cs typeface="Calibri"/>
                <a:sym typeface="Calibri"/>
              </a:defRPr>
            </a:pPr>
            <a:r>
              <a:t>Leader:  Pastor Michael</a:t>
            </a:r>
          </a:p>
          <a:p>
            <a:pPr defTabSz="457200">
              <a:lnSpc>
                <a:spcPct val="100000"/>
              </a:lnSpc>
              <a:defRPr sz="1200">
                <a:latin typeface="Calibri"/>
                <a:ea typeface="Calibri"/>
                <a:cs typeface="Calibri"/>
                <a:sym typeface="Calibri"/>
              </a:defRPr>
            </a:pPr>
            <a:r>
              <a:t>People:  Karen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Shape 184"/>
          <p:cNvSpPr>
            <a:spLocks noGrp="1" noRot="1" noChangeAspect="1"/>
          </p:cNvSpPr>
          <p:nvPr>
            <p:ph type="sldImg"/>
          </p:nvPr>
        </p:nvSpPr>
        <p:spPr>
          <a:prstGeom prst="rect">
            <a:avLst/>
          </a:prstGeom>
        </p:spPr>
        <p:txBody>
          <a:bodyPr/>
          <a:lstStyle/>
          <a:p>
            <a:endParaRPr/>
          </a:p>
        </p:txBody>
      </p:sp>
      <p:sp>
        <p:nvSpPr>
          <p:cNvPr id="185" name="Shape 185"/>
          <p:cNvSpPr>
            <a:spLocks noGrp="1"/>
          </p:cNvSpPr>
          <p:nvPr>
            <p:ph type="body" sz="quarter" idx="1"/>
          </p:nvPr>
        </p:nvSpPr>
        <p:spPr>
          <a:prstGeom prst="rect">
            <a:avLst/>
          </a:prstGeom>
        </p:spPr>
        <p:txBody>
          <a:bodyPr/>
          <a:lstStyle/>
          <a:p>
            <a:pPr defTabSz="457200">
              <a:lnSpc>
                <a:spcPct val="100000"/>
              </a:lnSpc>
              <a:defRPr sz="1200">
                <a:latin typeface="Calibri"/>
                <a:ea typeface="Calibri"/>
                <a:cs typeface="Calibri"/>
                <a:sym typeface="Calibri"/>
              </a:defRPr>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Shape 189"/>
          <p:cNvSpPr>
            <a:spLocks noGrp="1" noRot="1" noChangeAspect="1"/>
          </p:cNvSpPr>
          <p:nvPr>
            <p:ph type="sldImg"/>
          </p:nvPr>
        </p:nvSpPr>
        <p:spPr>
          <a:prstGeom prst="rect">
            <a:avLst/>
          </a:prstGeom>
        </p:spPr>
        <p:txBody>
          <a:bodyPr/>
          <a:lstStyle/>
          <a:p>
            <a:endParaRPr/>
          </a:p>
        </p:txBody>
      </p:sp>
      <p:sp>
        <p:nvSpPr>
          <p:cNvPr id="190" name="Shape 190"/>
          <p:cNvSpPr>
            <a:spLocks noGrp="1"/>
          </p:cNvSpPr>
          <p:nvPr>
            <p:ph type="body" sz="quarter" idx="1"/>
          </p:nvPr>
        </p:nvSpPr>
        <p:spPr>
          <a:prstGeom prst="rect">
            <a:avLst/>
          </a:prstGeom>
        </p:spPr>
        <p:txBody>
          <a:bodyPr/>
          <a:lstStyle/>
          <a:p>
            <a:pPr defTabSz="457200">
              <a:lnSpc>
                <a:spcPct val="100000"/>
              </a:lnSpc>
              <a:defRPr sz="1200">
                <a:latin typeface="Calibri"/>
                <a:ea typeface="Calibri"/>
                <a:cs typeface="Calibri"/>
                <a:sym typeface="Calibri"/>
              </a:defRPr>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Shape 193"/>
          <p:cNvSpPr>
            <a:spLocks noGrp="1" noRot="1" noChangeAspect="1"/>
          </p:cNvSpPr>
          <p:nvPr>
            <p:ph type="sldImg"/>
          </p:nvPr>
        </p:nvSpPr>
        <p:spPr>
          <a:prstGeom prst="rect">
            <a:avLst/>
          </a:prstGeom>
        </p:spPr>
        <p:txBody>
          <a:bodyPr/>
          <a:lstStyle/>
          <a:p>
            <a:endParaRPr/>
          </a:p>
        </p:txBody>
      </p:sp>
      <p:sp>
        <p:nvSpPr>
          <p:cNvPr id="194" name="Shape 194"/>
          <p:cNvSpPr>
            <a:spLocks noGrp="1"/>
          </p:cNvSpPr>
          <p:nvPr>
            <p:ph type="body" sz="quarter" idx="1"/>
          </p:nvPr>
        </p:nvSpPr>
        <p:spPr>
          <a:prstGeom prst="rect">
            <a:avLst/>
          </a:prstGeom>
        </p:spPr>
        <p:txBody>
          <a:bodyPr/>
          <a:lstStyle/>
          <a:p>
            <a:pPr defTabSz="457200">
              <a:lnSpc>
                <a:spcPct val="100000"/>
              </a:lnSpc>
              <a:defRPr sz="1200">
                <a:latin typeface="Calibri"/>
                <a:ea typeface="Calibri"/>
                <a:cs typeface="Calibri"/>
                <a:sym typeface="Calibri"/>
              </a:defRPr>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Shape 126"/>
          <p:cNvSpPr>
            <a:spLocks noGrp="1" noRot="1" noChangeAspect="1"/>
          </p:cNvSpPr>
          <p:nvPr>
            <p:ph type="sldImg"/>
          </p:nvPr>
        </p:nvSpPr>
        <p:spPr>
          <a:xfrm>
            <a:off x="381000" y="685800"/>
            <a:ext cx="6096000" cy="3429000"/>
          </a:xfrm>
          <a:prstGeom prst="rect">
            <a:avLst/>
          </a:prstGeom>
        </p:spPr>
        <p:txBody>
          <a:bodyPr/>
          <a:lstStyle/>
          <a:p>
            <a:endParaRPr/>
          </a:p>
        </p:txBody>
      </p:sp>
      <p:sp>
        <p:nvSpPr>
          <p:cNvPr id="127" name="Shape 127"/>
          <p:cNvSpPr>
            <a:spLocks noGrp="1"/>
          </p:cNvSpPr>
          <p:nvPr>
            <p:ph type="body" sz="quarter" idx="1"/>
          </p:nvPr>
        </p:nvSpPr>
        <p:spPr>
          <a:prstGeom prst="rect">
            <a:avLst/>
          </a:prstGeom>
        </p:spPr>
        <p:txBody>
          <a:bodyPr/>
          <a:lstStyle/>
          <a:p>
            <a:r>
              <a:rPr lang="en-US" dirty="0">
                <a:latin typeface="Avenir Book Oblique"/>
                <a:ea typeface="Avenir Book Oblique"/>
                <a:cs typeface="Avenir Book Oblique"/>
                <a:sym typeface="Avenir Book Oblique"/>
              </a:rPr>
              <a:t>Add music video “</a:t>
            </a:r>
            <a:r>
              <a:rPr dirty="0">
                <a:latin typeface="Avenir Book Oblique"/>
                <a:ea typeface="Avenir Book Oblique"/>
                <a:cs typeface="Avenir Book Oblique"/>
                <a:sym typeface="Avenir Book Oblique"/>
              </a:rPr>
              <a:t>Here I am Lord</a:t>
            </a:r>
            <a:r>
              <a:rPr lang="en-US" dirty="0">
                <a:latin typeface="Avenir Book Oblique"/>
                <a:ea typeface="Avenir Book Oblique"/>
                <a:cs typeface="Avenir Book Oblique"/>
                <a:sym typeface="Avenir Book Oblique"/>
              </a:rPr>
              <a:t>" from</a:t>
            </a:r>
            <a:r>
              <a:rPr dirty="0"/>
              <a:t>:  </a:t>
            </a:r>
            <a:r>
              <a:rPr u="sng" dirty="0">
                <a:solidFill>
                  <a:srgbClr val="0563C1"/>
                </a:solidFill>
                <a:uFill>
                  <a:solidFill>
                    <a:srgbClr val="0563C1"/>
                  </a:solidFill>
                </a:uFill>
                <a:hlinkClick r:id="rId3"/>
              </a:rPr>
              <a:t>https://youtu.be/UBQlctSb3W8</a:t>
            </a:r>
            <a:r>
              <a:rPr dirty="0"/>
              <a:t>  (6:14 min)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hape 142"/>
          <p:cNvSpPr>
            <a:spLocks noGrp="1" noRot="1" noChangeAspect="1"/>
          </p:cNvSpPr>
          <p:nvPr>
            <p:ph type="sldImg"/>
          </p:nvPr>
        </p:nvSpPr>
        <p:spPr>
          <a:prstGeom prst="rect">
            <a:avLst/>
          </a:prstGeom>
        </p:spPr>
        <p:txBody>
          <a:bodyPr/>
          <a:lstStyle/>
          <a:p>
            <a:endParaRPr/>
          </a:p>
        </p:txBody>
      </p:sp>
      <p:sp>
        <p:nvSpPr>
          <p:cNvPr id="143" name="Shape 143"/>
          <p:cNvSpPr>
            <a:spLocks noGrp="1"/>
          </p:cNvSpPr>
          <p:nvPr>
            <p:ph type="body" sz="quarter" idx="1"/>
          </p:nvPr>
        </p:nvSpPr>
        <p:spPr>
          <a:prstGeom prst="rect">
            <a:avLst/>
          </a:prstGeom>
        </p:spPr>
        <p:txBody>
          <a:bodyPr/>
          <a:lstStyle/>
          <a:p>
            <a:pPr defTabSz="457200">
              <a:lnSpc>
                <a:spcPct val="100000"/>
              </a:lnSpc>
              <a:defRPr sz="1200">
                <a:latin typeface="Calibri"/>
                <a:ea typeface="Calibri"/>
                <a:cs typeface="Calibri"/>
                <a:sym typeface="Calibri"/>
              </a:defRPr>
            </a:pPr>
            <a:r>
              <a:t>John 21:1-2</a:t>
            </a:r>
          </a:p>
          <a:p>
            <a:pPr defTabSz="457200">
              <a:lnSpc>
                <a:spcPct val="100000"/>
              </a:lnSpc>
              <a:defRPr sz="1200">
                <a:latin typeface="Calibri"/>
                <a:ea typeface="Calibri"/>
                <a:cs typeface="Calibri"/>
                <a:sym typeface="Calibri"/>
              </a:defRPr>
            </a:pPr>
            <a:endParaRPr/>
          </a:p>
          <a:p>
            <a:pPr defTabSz="457200">
              <a:lnSpc>
                <a:spcPct val="100000"/>
              </a:lnSpc>
              <a:defRPr sz="1200">
                <a:latin typeface="Calibri"/>
                <a:ea typeface="Calibri"/>
                <a:cs typeface="Calibri"/>
                <a:sym typeface="Calibri"/>
              </a:defRPr>
            </a:pPr>
            <a:r>
              <a:t>Laura will be the reader.</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Shape 146"/>
          <p:cNvSpPr>
            <a:spLocks noGrp="1" noRot="1" noChangeAspect="1"/>
          </p:cNvSpPr>
          <p:nvPr>
            <p:ph type="sldImg"/>
          </p:nvPr>
        </p:nvSpPr>
        <p:spPr>
          <a:prstGeom prst="rect">
            <a:avLst/>
          </a:prstGeom>
        </p:spPr>
        <p:txBody>
          <a:bodyPr/>
          <a:lstStyle/>
          <a:p>
            <a:endParaRPr/>
          </a:p>
        </p:txBody>
      </p:sp>
      <p:sp>
        <p:nvSpPr>
          <p:cNvPr id="147" name="Shape 147"/>
          <p:cNvSpPr>
            <a:spLocks noGrp="1"/>
          </p:cNvSpPr>
          <p:nvPr>
            <p:ph type="body" sz="quarter" idx="1"/>
          </p:nvPr>
        </p:nvSpPr>
        <p:spPr>
          <a:prstGeom prst="rect">
            <a:avLst/>
          </a:prstGeom>
        </p:spPr>
        <p:txBody>
          <a:bodyPr/>
          <a:lstStyle>
            <a:lvl1pPr defTabSz="457200">
              <a:lnSpc>
                <a:spcPct val="100000"/>
              </a:lnSpc>
              <a:defRPr sz="1200">
                <a:latin typeface="Calibri"/>
                <a:ea typeface="Calibri"/>
                <a:cs typeface="Calibri"/>
                <a:sym typeface="Calibri"/>
              </a:defRPr>
            </a:lvl1pPr>
          </a:lstStyle>
          <a:p>
            <a:r>
              <a:t>John 21: 3-5</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Shape 150"/>
          <p:cNvSpPr>
            <a:spLocks noGrp="1" noRot="1" noChangeAspect="1"/>
          </p:cNvSpPr>
          <p:nvPr>
            <p:ph type="sldImg"/>
          </p:nvPr>
        </p:nvSpPr>
        <p:spPr>
          <a:prstGeom prst="rect">
            <a:avLst/>
          </a:prstGeom>
        </p:spPr>
        <p:txBody>
          <a:bodyPr/>
          <a:lstStyle/>
          <a:p>
            <a:endParaRPr/>
          </a:p>
        </p:txBody>
      </p:sp>
      <p:sp>
        <p:nvSpPr>
          <p:cNvPr id="151" name="Shape 151"/>
          <p:cNvSpPr>
            <a:spLocks noGrp="1"/>
          </p:cNvSpPr>
          <p:nvPr>
            <p:ph type="body" sz="quarter" idx="1"/>
          </p:nvPr>
        </p:nvSpPr>
        <p:spPr>
          <a:prstGeom prst="rect">
            <a:avLst/>
          </a:prstGeom>
        </p:spPr>
        <p:txBody>
          <a:bodyPr/>
          <a:lstStyle>
            <a:lvl1pPr defTabSz="457200">
              <a:lnSpc>
                <a:spcPct val="100000"/>
              </a:lnSpc>
              <a:defRPr sz="1200">
                <a:latin typeface="Calibri"/>
                <a:ea typeface="Calibri"/>
                <a:cs typeface="Calibri"/>
                <a:sym typeface="Calibri"/>
              </a:defRPr>
            </a:lvl1pPr>
          </a:lstStyle>
          <a:p>
            <a:r>
              <a:t>John 21:6</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Shape 154"/>
          <p:cNvSpPr>
            <a:spLocks noGrp="1" noRot="1" noChangeAspect="1"/>
          </p:cNvSpPr>
          <p:nvPr>
            <p:ph type="sldImg"/>
          </p:nvPr>
        </p:nvSpPr>
        <p:spPr>
          <a:prstGeom prst="rect">
            <a:avLst/>
          </a:prstGeom>
        </p:spPr>
        <p:txBody>
          <a:bodyPr/>
          <a:lstStyle/>
          <a:p>
            <a:endParaRPr/>
          </a:p>
        </p:txBody>
      </p:sp>
      <p:sp>
        <p:nvSpPr>
          <p:cNvPr id="155" name="Shape 155"/>
          <p:cNvSpPr>
            <a:spLocks noGrp="1"/>
          </p:cNvSpPr>
          <p:nvPr>
            <p:ph type="body" sz="quarter" idx="1"/>
          </p:nvPr>
        </p:nvSpPr>
        <p:spPr>
          <a:prstGeom prst="rect">
            <a:avLst/>
          </a:prstGeom>
        </p:spPr>
        <p:txBody>
          <a:bodyPr/>
          <a:lstStyle>
            <a:lvl1pPr defTabSz="457200">
              <a:lnSpc>
                <a:spcPct val="100000"/>
              </a:lnSpc>
              <a:defRPr sz="1200">
                <a:latin typeface="Calibri"/>
                <a:ea typeface="Calibri"/>
                <a:cs typeface="Calibri"/>
                <a:sym typeface="Calibri"/>
              </a:defRPr>
            </a:lvl1pPr>
          </a:lstStyle>
          <a:p>
            <a:r>
              <a:t>John 21:12-14</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a:spLocks noGrp="1" noRot="1" noChangeAspect="1"/>
          </p:cNvSpPr>
          <p:nvPr>
            <p:ph type="sldImg"/>
          </p:nvPr>
        </p:nvSpPr>
        <p:spPr>
          <a:prstGeom prst="rect">
            <a:avLst/>
          </a:prstGeom>
        </p:spPr>
        <p:txBody>
          <a:bodyPr/>
          <a:lstStyle/>
          <a:p>
            <a:endParaRPr/>
          </a:p>
        </p:txBody>
      </p:sp>
      <p:sp>
        <p:nvSpPr>
          <p:cNvPr id="160" name="Shape 160"/>
          <p:cNvSpPr>
            <a:spLocks noGrp="1"/>
          </p:cNvSpPr>
          <p:nvPr>
            <p:ph type="body" sz="quarter" idx="1"/>
          </p:nvPr>
        </p:nvSpPr>
        <p:spPr>
          <a:prstGeom prst="rect">
            <a:avLst/>
          </a:prstGeom>
        </p:spPr>
        <p:txBody>
          <a:bodyPr/>
          <a:lstStyle/>
          <a:p>
            <a:pPr defTabSz="457200">
              <a:lnSpc>
                <a:spcPct val="100000"/>
              </a:lnSpc>
              <a:defRPr sz="1200">
                <a:latin typeface="Calibri"/>
                <a:ea typeface="Calibri"/>
                <a:cs typeface="Calibri"/>
                <a:sym typeface="Calibri"/>
              </a:defRPr>
            </a:pPr>
            <a:r>
              <a:t>John 21:15-16</a:t>
            </a:r>
          </a:p>
          <a:p>
            <a:pPr defTabSz="457200">
              <a:lnSpc>
                <a:spcPct val="100000"/>
              </a:lnSpc>
              <a:defRPr sz="1200">
                <a:latin typeface="Calibri"/>
                <a:ea typeface="Calibri"/>
                <a:cs typeface="Calibri"/>
                <a:sym typeface="Calibri"/>
              </a:defRPr>
            </a:pPr>
            <a:r>
              <a:t>Melissa is the reader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noRot="1" noChangeAspect="1"/>
          </p:cNvSpPr>
          <p:nvPr>
            <p:ph type="sldImg"/>
          </p:nvPr>
        </p:nvSpPr>
        <p:spPr>
          <a:prstGeom prst="rect">
            <a:avLst/>
          </a:prstGeom>
        </p:spPr>
        <p:txBody>
          <a:bodyPr/>
          <a:lstStyle/>
          <a:p>
            <a:endParaRPr/>
          </a:p>
        </p:txBody>
      </p:sp>
      <p:sp>
        <p:nvSpPr>
          <p:cNvPr id="164" name="Shape 164"/>
          <p:cNvSpPr>
            <a:spLocks noGrp="1"/>
          </p:cNvSpPr>
          <p:nvPr>
            <p:ph type="body" sz="quarter" idx="1"/>
          </p:nvPr>
        </p:nvSpPr>
        <p:spPr>
          <a:prstGeom prst="rect">
            <a:avLst/>
          </a:prstGeom>
        </p:spPr>
        <p:txBody>
          <a:bodyPr/>
          <a:lstStyle>
            <a:lvl1pPr defTabSz="457200">
              <a:lnSpc>
                <a:spcPct val="100000"/>
              </a:lnSpc>
              <a:defRPr sz="1200">
                <a:latin typeface="Calibri"/>
                <a:ea typeface="Calibri"/>
                <a:cs typeface="Calibri"/>
                <a:sym typeface="Calibri"/>
              </a:defRPr>
            </a:lvl1pPr>
          </a:lstStyle>
          <a:p>
            <a:r>
              <a:t>John 21:17</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a:spLocks noGrp="1" noRot="1" noChangeAspect="1"/>
          </p:cNvSpPr>
          <p:nvPr>
            <p:ph type="sldImg"/>
          </p:nvPr>
        </p:nvSpPr>
        <p:spPr>
          <a:prstGeom prst="rect">
            <a:avLst/>
          </a:prstGeom>
        </p:spPr>
        <p:txBody>
          <a:bodyPr/>
          <a:lstStyle/>
          <a:p>
            <a:endParaRPr/>
          </a:p>
        </p:txBody>
      </p:sp>
      <p:sp>
        <p:nvSpPr>
          <p:cNvPr id="168" name="Shape 168"/>
          <p:cNvSpPr>
            <a:spLocks noGrp="1"/>
          </p:cNvSpPr>
          <p:nvPr>
            <p:ph type="body" sz="quarter" idx="1"/>
          </p:nvPr>
        </p:nvSpPr>
        <p:spPr>
          <a:prstGeom prst="rect">
            <a:avLst/>
          </a:prstGeom>
        </p:spPr>
        <p:txBody>
          <a:bodyPr/>
          <a:lstStyle/>
          <a:p>
            <a:pPr defTabSz="457200">
              <a:lnSpc>
                <a:spcPct val="100000"/>
              </a:lnSpc>
              <a:defRPr sz="1200">
                <a:latin typeface="Calibri"/>
                <a:ea typeface="Calibri"/>
                <a:cs typeface="Calibri"/>
                <a:sym typeface="Calibri"/>
              </a:defRPr>
            </a:pPr>
            <a:r>
              <a:t>John 14:12</a:t>
            </a:r>
          </a:p>
          <a:p>
            <a:pPr defTabSz="457200">
              <a:lnSpc>
                <a:spcPct val="100000"/>
              </a:lnSpc>
              <a:defRPr sz="1200">
                <a:latin typeface="Calibri"/>
                <a:ea typeface="Calibri"/>
                <a:cs typeface="Calibri"/>
                <a:sym typeface="Calibri"/>
              </a:defRPr>
            </a:pPr>
            <a:r>
              <a:t>Melissa continues reading.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143000" y="841771"/>
            <a:ext cx="6858000" cy="1790701"/>
          </a:xfrm>
          <a:prstGeom prst="rect">
            <a:avLst/>
          </a:prstGeom>
        </p:spPr>
        <p:txBody>
          <a:bodyPr anchor="b"/>
          <a:lstStyle>
            <a:lvl1pPr algn="ctr">
              <a:defRPr sz="4500"/>
            </a:lvl1pPr>
          </a:lstStyle>
          <a:p>
            <a:r>
              <a:t>Title Text</a:t>
            </a:r>
          </a:p>
        </p:txBody>
      </p:sp>
      <p:sp>
        <p:nvSpPr>
          <p:cNvPr id="12" name="Body Level One…"/>
          <p:cNvSpPr txBox="1">
            <a:spLocks noGrp="1"/>
          </p:cNvSpPr>
          <p:nvPr>
            <p:ph type="body" sz="quarter" idx="1"/>
          </p:nvPr>
        </p:nvSpPr>
        <p:spPr>
          <a:xfrm>
            <a:off x="1143000" y="2701527"/>
            <a:ext cx="6858000" cy="1241823"/>
          </a:xfrm>
          <a:prstGeom prst="rect">
            <a:avLst/>
          </a:prstGeom>
        </p:spPr>
        <p:txBody>
          <a:bodyPr/>
          <a:lstStyle>
            <a:lvl1pPr marL="0" indent="0" algn="ctr">
              <a:buSzTx/>
              <a:buFontTx/>
              <a:buNone/>
              <a:defRPr sz="1800"/>
            </a:lvl1pPr>
            <a:lvl2pPr marL="0" indent="342900" algn="ctr">
              <a:buSzTx/>
              <a:buFontTx/>
              <a:buNone/>
              <a:defRPr sz="1800"/>
            </a:lvl2pPr>
            <a:lvl3pPr marL="0" indent="685800" algn="ctr">
              <a:buSzTx/>
              <a:buFontTx/>
              <a:buNone/>
              <a:defRPr sz="1800"/>
            </a:lvl3pPr>
            <a:lvl4pPr marL="0" indent="1028700" algn="ctr">
              <a:buSzTx/>
              <a:buFontTx/>
              <a:buNone/>
              <a:defRPr sz="1800"/>
            </a:lvl4pPr>
            <a:lvl5pPr marL="0" indent="1371600" algn="ctr">
              <a:buSzTx/>
              <a:buFontTx/>
              <a:buNone/>
              <a:defRPr sz="18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92" name="Title Text"/>
          <p:cNvSpPr txBox="1">
            <a:spLocks noGrp="1"/>
          </p:cNvSpPr>
          <p:nvPr>
            <p:ph type="title"/>
          </p:nvPr>
        </p:nvSpPr>
        <p:spPr>
          <a:xfrm>
            <a:off x="628650" y="273843"/>
            <a:ext cx="7886700" cy="994174"/>
          </a:xfrm>
          <a:prstGeom prst="rect">
            <a:avLst/>
          </a:prstGeom>
        </p:spPr>
        <p:txBody>
          <a:bodyPr lIns="34289" tIns="34289" rIns="34289" bIns="34289"/>
          <a:lstStyle>
            <a:lvl1pPr>
              <a:defRPr sz="3200">
                <a:latin typeface="Calibri"/>
                <a:ea typeface="Calibri"/>
                <a:cs typeface="Calibri"/>
                <a:sym typeface="Calibri"/>
              </a:defRPr>
            </a:lvl1pPr>
          </a:lstStyle>
          <a:p>
            <a:r>
              <a:t>Title Text</a:t>
            </a:r>
          </a:p>
        </p:txBody>
      </p:sp>
      <p:sp>
        <p:nvSpPr>
          <p:cNvPr id="93" name="Slide Number"/>
          <p:cNvSpPr txBox="1">
            <a:spLocks noGrp="1"/>
          </p:cNvSpPr>
          <p:nvPr>
            <p:ph type="sldNum" sz="quarter" idx="2"/>
          </p:nvPr>
        </p:nvSpPr>
        <p:spPr>
          <a:xfrm>
            <a:off x="8314188" y="4806394"/>
            <a:ext cx="201162" cy="195581"/>
          </a:xfrm>
          <a:prstGeom prst="rect">
            <a:avLst/>
          </a:prstGeom>
        </p:spPr>
        <p:txBody>
          <a:bodyPr lIns="34289" tIns="34289" rIns="34289" bIns="34289"/>
          <a:lstStyle>
            <a:lvl1pPr defTabSz="685800"/>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00" name="Title Text"/>
          <p:cNvSpPr txBox="1">
            <a:spLocks noGrp="1"/>
          </p:cNvSpPr>
          <p:nvPr>
            <p:ph type="title"/>
          </p:nvPr>
        </p:nvSpPr>
        <p:spPr>
          <a:xfrm>
            <a:off x="1485900" y="205978"/>
            <a:ext cx="6172200" cy="857251"/>
          </a:xfrm>
          <a:prstGeom prst="rect">
            <a:avLst/>
          </a:prstGeom>
        </p:spPr>
        <p:txBody>
          <a:bodyPr lIns="34289" tIns="34289" rIns="34289" bIns="34289"/>
          <a:lstStyle>
            <a:lvl1pPr algn="ctr" defTabSz="342900">
              <a:lnSpc>
                <a:spcPct val="100000"/>
              </a:lnSpc>
              <a:defRPr sz="3200">
                <a:latin typeface="Calibri"/>
                <a:ea typeface="Calibri"/>
                <a:cs typeface="Calibri"/>
                <a:sym typeface="Calibri"/>
              </a:defRPr>
            </a:lvl1pPr>
          </a:lstStyle>
          <a:p>
            <a:r>
              <a:t>Title Text</a:t>
            </a:r>
          </a:p>
        </p:txBody>
      </p:sp>
      <p:sp>
        <p:nvSpPr>
          <p:cNvPr id="101" name="Body Level One…"/>
          <p:cNvSpPr txBox="1">
            <a:spLocks noGrp="1"/>
          </p:cNvSpPr>
          <p:nvPr>
            <p:ph type="body" idx="1"/>
          </p:nvPr>
        </p:nvSpPr>
        <p:spPr>
          <a:xfrm>
            <a:off x="1485900" y="1200150"/>
            <a:ext cx="6172200" cy="3394473"/>
          </a:xfrm>
          <a:prstGeom prst="rect">
            <a:avLst/>
          </a:prstGeom>
        </p:spPr>
        <p:txBody>
          <a:bodyPr lIns="34289" tIns="34289" rIns="34289" bIns="34289"/>
          <a:lstStyle>
            <a:lvl1pPr marL="257175" indent="-257175" defTabSz="342900">
              <a:lnSpc>
                <a:spcPct val="100000"/>
              </a:lnSpc>
              <a:spcBef>
                <a:spcPts val="500"/>
              </a:spcBef>
              <a:defRPr sz="2400"/>
            </a:lvl1pPr>
            <a:lvl2pPr marL="702128" indent="-244928" defTabSz="342900">
              <a:lnSpc>
                <a:spcPct val="100000"/>
              </a:lnSpc>
              <a:spcBef>
                <a:spcPts val="500"/>
              </a:spcBef>
              <a:buChar char="–"/>
              <a:defRPr sz="2400"/>
            </a:lvl2pPr>
            <a:lvl3pPr marL="1143000" indent="-228600" defTabSz="342900">
              <a:lnSpc>
                <a:spcPct val="100000"/>
              </a:lnSpc>
              <a:spcBef>
                <a:spcPts val="500"/>
              </a:spcBef>
              <a:defRPr sz="2400"/>
            </a:lvl3pPr>
            <a:lvl4pPr marL="1645920" indent="-274320" defTabSz="342900">
              <a:lnSpc>
                <a:spcPct val="100000"/>
              </a:lnSpc>
              <a:spcBef>
                <a:spcPts val="500"/>
              </a:spcBef>
              <a:buChar char="–"/>
              <a:defRPr sz="2400"/>
            </a:lvl4pPr>
            <a:lvl5pPr marL="2103120" indent="-274320" defTabSz="342900">
              <a:lnSpc>
                <a:spcPct val="100000"/>
              </a:lnSpc>
              <a:spcBef>
                <a:spcPts val="500"/>
              </a:spcBef>
              <a:buChar char="»"/>
              <a:defRPr sz="2400"/>
            </a:lvl5pPr>
          </a:lstStyle>
          <a:p>
            <a:r>
              <a:t>Body Level One</a:t>
            </a:r>
          </a:p>
          <a:p>
            <a:pPr lvl="1"/>
            <a:r>
              <a:t>Body Level Two</a:t>
            </a:r>
          </a:p>
          <a:p>
            <a:pPr lvl="2"/>
            <a:r>
              <a:t>Body Level Three</a:t>
            </a:r>
          </a:p>
          <a:p>
            <a:pPr lvl="3"/>
            <a:r>
              <a:t>Body Level Four</a:t>
            </a:r>
          </a:p>
          <a:p>
            <a:pPr lvl="4"/>
            <a:r>
              <a:t>Body Level Five</a:t>
            </a:r>
          </a:p>
        </p:txBody>
      </p:sp>
      <p:sp>
        <p:nvSpPr>
          <p:cNvPr id="102" name="Slide Number"/>
          <p:cNvSpPr txBox="1">
            <a:spLocks noGrp="1"/>
          </p:cNvSpPr>
          <p:nvPr>
            <p:ph type="sldNum" sz="quarter" idx="2"/>
          </p:nvPr>
        </p:nvSpPr>
        <p:spPr>
          <a:xfrm>
            <a:off x="7456938" y="4806394"/>
            <a:ext cx="201162" cy="195581"/>
          </a:xfrm>
          <a:prstGeom prst="rect">
            <a:avLst/>
          </a:prstGeom>
        </p:spPr>
        <p:txBody>
          <a:bodyPr lIns="34289" tIns="34289" rIns="34289" bIns="34289"/>
          <a:lstStyle>
            <a:lvl1pPr defTabSz="342900"/>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Content 0">
    <p:bg>
      <p:bgPr>
        <a:solidFill>
          <a:srgbClr val="414141"/>
        </a:solidFill>
        <a:effectLst/>
      </p:bgPr>
    </p:bg>
    <p:spTree>
      <p:nvGrpSpPr>
        <p:cNvPr id="1" name=""/>
        <p:cNvGrpSpPr/>
        <p:nvPr/>
      </p:nvGrpSpPr>
      <p:grpSpPr>
        <a:xfrm>
          <a:off x="0" y="0"/>
          <a:ext cx="0" cy="0"/>
          <a:chOff x="0" y="0"/>
          <a:chExt cx="0" cy="0"/>
        </a:xfrm>
      </p:grpSpPr>
      <p:sp>
        <p:nvSpPr>
          <p:cNvPr id="109" name="Title Text"/>
          <p:cNvSpPr txBox="1">
            <a:spLocks noGrp="1"/>
          </p:cNvSpPr>
          <p:nvPr>
            <p:ph type="title"/>
          </p:nvPr>
        </p:nvSpPr>
        <p:spPr>
          <a:prstGeom prst="rect">
            <a:avLst/>
          </a:prstGeom>
        </p:spPr>
        <p:txBody>
          <a:bodyPr/>
          <a:lstStyle>
            <a:lvl1pPr>
              <a:defRPr>
                <a:solidFill>
                  <a:srgbClr val="FFFFFF"/>
                </a:solidFill>
              </a:defRPr>
            </a:lvl1pPr>
          </a:lstStyle>
          <a:p>
            <a:r>
              <a:t>Title Text</a:t>
            </a:r>
          </a:p>
        </p:txBody>
      </p:sp>
      <p:sp>
        <p:nvSpPr>
          <p:cNvPr id="110" name="Body Level One…"/>
          <p:cNvSpPr txBox="1">
            <a:spLocks noGrp="1"/>
          </p:cNvSpPr>
          <p:nvPr>
            <p:ph type="body" idx="1"/>
          </p:nvPr>
        </p:nvSpPr>
        <p:spPr>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11"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623887" y="1282303"/>
            <a:ext cx="7886701" cy="2139554"/>
          </a:xfrm>
          <a:prstGeom prst="rect">
            <a:avLst/>
          </a:prstGeom>
        </p:spPr>
        <p:txBody>
          <a:bodyPr anchor="b"/>
          <a:lstStyle>
            <a:lvl1pPr>
              <a:defRPr sz="4500"/>
            </a:lvl1pPr>
          </a:lstStyle>
          <a:p>
            <a:r>
              <a:t>Title Text</a:t>
            </a:r>
          </a:p>
        </p:txBody>
      </p:sp>
      <p:sp>
        <p:nvSpPr>
          <p:cNvPr id="30" name="Body Level One…"/>
          <p:cNvSpPr txBox="1">
            <a:spLocks noGrp="1"/>
          </p:cNvSpPr>
          <p:nvPr>
            <p:ph type="body" sz="quarter" idx="1"/>
          </p:nvPr>
        </p:nvSpPr>
        <p:spPr>
          <a:xfrm>
            <a:off x="623887" y="3442098"/>
            <a:ext cx="7886701" cy="1125141"/>
          </a:xfrm>
          <a:prstGeom prst="rect">
            <a:avLst/>
          </a:prstGeom>
        </p:spPr>
        <p:txBody>
          <a:bodyPr/>
          <a:lstStyle>
            <a:lvl1pPr marL="0" indent="0">
              <a:buSzTx/>
              <a:buFontTx/>
              <a:buNone/>
              <a:defRPr sz="1800">
                <a:solidFill>
                  <a:srgbClr val="888888"/>
                </a:solidFill>
              </a:defRPr>
            </a:lvl1pPr>
            <a:lvl2pPr marL="0" indent="342900">
              <a:buSzTx/>
              <a:buFontTx/>
              <a:buNone/>
              <a:defRPr sz="1800">
                <a:solidFill>
                  <a:srgbClr val="888888"/>
                </a:solidFill>
              </a:defRPr>
            </a:lvl2pPr>
            <a:lvl3pPr marL="0" indent="685800">
              <a:buSzTx/>
              <a:buFontTx/>
              <a:buNone/>
              <a:defRPr sz="1800">
                <a:solidFill>
                  <a:srgbClr val="888888"/>
                </a:solidFill>
              </a:defRPr>
            </a:lvl3pPr>
            <a:lvl4pPr marL="0" indent="1028700">
              <a:buSzTx/>
              <a:buFontTx/>
              <a:buNone/>
              <a:defRPr sz="1800">
                <a:solidFill>
                  <a:srgbClr val="888888"/>
                </a:solidFill>
              </a:defRPr>
            </a:lvl4pPr>
            <a:lvl5pPr marL="0" indent="1371600">
              <a:buSzTx/>
              <a:buFontTx/>
              <a:buNone/>
              <a:defRPr sz="18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628650" y="1369219"/>
            <a:ext cx="3886200" cy="3263504"/>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629841" y="273843"/>
            <a:ext cx="7886701" cy="994173"/>
          </a:xfrm>
          <a:prstGeom prst="rect">
            <a:avLst/>
          </a:prstGeom>
        </p:spPr>
        <p:txBody>
          <a:bodyPr/>
          <a:lstStyle/>
          <a:p>
            <a:r>
              <a:t>Title Text</a:t>
            </a:r>
          </a:p>
        </p:txBody>
      </p:sp>
      <p:sp>
        <p:nvSpPr>
          <p:cNvPr id="48" name="Body Level One…"/>
          <p:cNvSpPr txBox="1">
            <a:spLocks noGrp="1"/>
          </p:cNvSpPr>
          <p:nvPr>
            <p:ph type="body" sz="quarter" idx="1"/>
          </p:nvPr>
        </p:nvSpPr>
        <p:spPr>
          <a:xfrm>
            <a:off x="629841" y="1260871"/>
            <a:ext cx="3868341" cy="617935"/>
          </a:xfrm>
          <a:prstGeom prst="rect">
            <a:avLst/>
          </a:prstGeom>
        </p:spPr>
        <p:txBody>
          <a:bodyPr anchor="b"/>
          <a:lstStyle>
            <a:lvl1pPr marL="0" indent="0">
              <a:buSzTx/>
              <a:buFontTx/>
              <a:buNone/>
              <a:defRPr sz="1800" b="1"/>
            </a:lvl1pPr>
            <a:lvl2pPr marL="0" indent="342900">
              <a:buSzTx/>
              <a:buFontTx/>
              <a:buNone/>
              <a:defRPr sz="1800" b="1"/>
            </a:lvl2pPr>
            <a:lvl3pPr marL="0" indent="685800">
              <a:buSzTx/>
              <a:buFontTx/>
              <a:buNone/>
              <a:defRPr sz="1800" b="1"/>
            </a:lvl3pPr>
            <a:lvl4pPr marL="0" indent="1028700">
              <a:buSzTx/>
              <a:buFontTx/>
              <a:buNone/>
              <a:defRPr sz="1800" b="1"/>
            </a:lvl4pPr>
            <a:lvl5pPr marL="0" indent="1371600">
              <a:buSzTx/>
              <a:buFontTx/>
              <a:buNone/>
              <a:defRPr sz="18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4629150" y="1260871"/>
            <a:ext cx="3887392" cy="617935"/>
          </a:xfrm>
          <a:prstGeom prst="rect">
            <a:avLst/>
          </a:prstGeom>
        </p:spPr>
        <p:txBody>
          <a:bodyPr anchor="b"/>
          <a:lstStyle/>
          <a:p>
            <a:pPr marL="0" indent="0">
              <a:buSzTx/>
              <a:buFontTx/>
              <a:buNone/>
              <a:defRPr sz="18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629841" y="342900"/>
            <a:ext cx="2949178" cy="1200150"/>
          </a:xfrm>
          <a:prstGeom prst="rect">
            <a:avLst/>
          </a:prstGeom>
        </p:spPr>
        <p:txBody>
          <a:bodyPr anchor="b"/>
          <a:lstStyle>
            <a:lvl1pPr>
              <a:defRPr sz="2400"/>
            </a:lvl1pPr>
          </a:lstStyle>
          <a:p>
            <a:r>
              <a:t>Title Text</a:t>
            </a:r>
          </a:p>
        </p:txBody>
      </p:sp>
      <p:sp>
        <p:nvSpPr>
          <p:cNvPr id="73" name="Body Level One…"/>
          <p:cNvSpPr txBox="1">
            <a:spLocks noGrp="1"/>
          </p:cNvSpPr>
          <p:nvPr>
            <p:ph type="body" sz="half" idx="1"/>
          </p:nvPr>
        </p:nvSpPr>
        <p:spPr>
          <a:xfrm>
            <a:off x="3887391" y="740568"/>
            <a:ext cx="4629151" cy="3655221"/>
          </a:xfrm>
          <a:prstGeom prst="rect">
            <a:avLst/>
          </a:prstGeom>
        </p:spPr>
        <p:txBody>
          <a:bodyPr/>
          <a:lstStyle>
            <a:lvl1pPr>
              <a:defRPr sz="2400"/>
            </a:lvl1pPr>
            <a:lvl2pPr marL="538842" indent="-195942">
              <a:defRPr sz="2400"/>
            </a:lvl2pPr>
            <a:lvl3pPr marL="914400" indent="-228600">
              <a:defRPr sz="2400"/>
            </a:lvl3pPr>
            <a:lvl4pPr marL="1303019" indent="-274319">
              <a:defRPr sz="2400"/>
            </a:lvl4pPr>
            <a:lvl5pPr marL="1645920" indent="-274320">
              <a:defRPr sz="24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629840" y="1543050"/>
            <a:ext cx="2949180" cy="2858692"/>
          </a:xfrm>
          <a:prstGeom prst="rect">
            <a:avLst/>
          </a:prstGeom>
        </p:spPr>
        <p:txBody>
          <a:bodyPr/>
          <a:lstStyle/>
          <a:p>
            <a:pPr marL="0" indent="0">
              <a:buSzTx/>
              <a:buFontTx/>
              <a:buNone/>
              <a:defRPr sz="12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629841" y="342900"/>
            <a:ext cx="2949178" cy="1200150"/>
          </a:xfrm>
          <a:prstGeom prst="rect">
            <a:avLst/>
          </a:prstGeom>
        </p:spPr>
        <p:txBody>
          <a:bodyPr anchor="b"/>
          <a:lstStyle>
            <a:lvl1pPr>
              <a:defRPr sz="2400"/>
            </a:lvl1pPr>
          </a:lstStyle>
          <a:p>
            <a:r>
              <a:t>Title Text</a:t>
            </a:r>
          </a:p>
        </p:txBody>
      </p:sp>
      <p:sp>
        <p:nvSpPr>
          <p:cNvPr id="83" name="Picture Placeholder 2"/>
          <p:cNvSpPr>
            <a:spLocks noGrp="1"/>
          </p:cNvSpPr>
          <p:nvPr>
            <p:ph type="pic" sz="half" idx="21"/>
          </p:nvPr>
        </p:nvSpPr>
        <p:spPr>
          <a:xfrm>
            <a:off x="3887391" y="740568"/>
            <a:ext cx="4629151" cy="3655221"/>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629841" y="1543050"/>
            <a:ext cx="2949178" cy="2858692"/>
          </a:xfrm>
          <a:prstGeom prst="rect">
            <a:avLst/>
          </a:prstGeom>
        </p:spPr>
        <p:txBody>
          <a:bodyPr/>
          <a:lstStyle>
            <a:lvl1pPr marL="0" indent="0">
              <a:buSzTx/>
              <a:buFontTx/>
              <a:buNone/>
              <a:defRPr sz="1200"/>
            </a:lvl1pPr>
            <a:lvl2pPr marL="0" indent="342900">
              <a:buSzTx/>
              <a:buFontTx/>
              <a:buNone/>
              <a:defRPr sz="1200"/>
            </a:lvl2pPr>
            <a:lvl3pPr marL="0" indent="685800">
              <a:buSzTx/>
              <a:buFontTx/>
              <a:buNone/>
              <a:defRPr sz="1200"/>
            </a:lvl3pPr>
            <a:lvl4pPr marL="0" indent="1028700">
              <a:buSzTx/>
              <a:buFontTx/>
              <a:buNone/>
              <a:defRPr sz="1200"/>
            </a:lvl4pPr>
            <a:lvl5pPr marL="0" indent="1371600">
              <a:buSzTx/>
              <a:buFontTx/>
              <a:buNone/>
              <a:defRPr sz="12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28650" y="273843"/>
            <a:ext cx="7886700" cy="9941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628650" y="1369219"/>
            <a:ext cx="7886700" cy="32635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295347" y="4801227"/>
            <a:ext cx="220003" cy="205915"/>
          </a:xfrm>
          <a:prstGeom prst="rect">
            <a:avLst/>
          </a:prstGeom>
          <a:ln w="12700">
            <a:miter lim="400000"/>
          </a:ln>
        </p:spPr>
        <p:txBody>
          <a:bodyPr wrap="none" lIns="45719" rIns="45719" anchor="ctr">
            <a:spAutoFit/>
          </a:bodyPr>
          <a:lstStyle>
            <a:lvl1pPr algn="r">
              <a:defRPr sz="9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1pPr>
      <a:lvl2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2pPr>
      <a:lvl3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3pPr>
      <a:lvl4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4pPr>
      <a:lvl5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5pPr>
      <a:lvl6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6pPr>
      <a:lvl7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7pPr>
      <a:lvl8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8pPr>
      <a:lvl9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9pPr>
    </p:titleStyle>
    <p:bodyStyle>
      <a:lvl1pPr marL="171450" marR="0" indent="-171450"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Calibri"/>
          <a:ea typeface="Calibri"/>
          <a:cs typeface="Calibri"/>
          <a:sym typeface="Calibri"/>
        </a:defRPr>
      </a:lvl1pPr>
      <a:lvl2pPr marL="542925" marR="0" indent="-200025"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Calibri"/>
          <a:ea typeface="Calibri"/>
          <a:cs typeface="Calibri"/>
          <a:sym typeface="Calibri"/>
        </a:defRPr>
      </a:lvl2pPr>
      <a:lvl3pPr marL="925830" marR="0" indent="-240030"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Calibri"/>
          <a:ea typeface="Calibri"/>
          <a:cs typeface="Calibri"/>
          <a:sym typeface="Calibri"/>
        </a:defRPr>
      </a:lvl3pPr>
      <a:lvl4pPr marL="13056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Calibri"/>
          <a:ea typeface="Calibri"/>
          <a:cs typeface="Calibri"/>
          <a:sym typeface="Calibri"/>
        </a:defRPr>
      </a:lvl4pPr>
      <a:lvl5pPr marL="16485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Calibri"/>
          <a:ea typeface="Calibri"/>
          <a:cs typeface="Calibri"/>
          <a:sym typeface="Calibri"/>
        </a:defRPr>
      </a:lvl5pPr>
      <a:lvl6pPr marL="19914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Calibri"/>
          <a:ea typeface="Calibri"/>
          <a:cs typeface="Calibri"/>
          <a:sym typeface="Calibri"/>
        </a:defRPr>
      </a:lvl6pPr>
      <a:lvl7pPr marL="23343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Calibri"/>
          <a:ea typeface="Calibri"/>
          <a:cs typeface="Calibri"/>
          <a:sym typeface="Calibri"/>
        </a:defRPr>
      </a:lvl7pPr>
      <a:lvl8pPr marL="26772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Calibri"/>
          <a:ea typeface="Calibri"/>
          <a:cs typeface="Calibri"/>
          <a:sym typeface="Calibri"/>
        </a:defRPr>
      </a:lvl8pPr>
      <a:lvl9pPr marL="30201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hyperlink" Target="https://youtu.be/UBQlctSb3W8" TargetMode="External"/><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20" name="Title 1"/>
          <p:cNvSpPr txBox="1">
            <a:spLocks noGrp="1"/>
          </p:cNvSpPr>
          <p:nvPr>
            <p:ph type="title"/>
          </p:nvPr>
        </p:nvSpPr>
        <p:spPr>
          <a:xfrm>
            <a:off x="536591" y="525065"/>
            <a:ext cx="6858001" cy="1895059"/>
          </a:xfrm>
          <a:prstGeom prst="rect">
            <a:avLst/>
          </a:prstGeom>
        </p:spPr>
        <p:txBody>
          <a:bodyPr>
            <a:normAutofit fontScale="90000"/>
          </a:bodyPr>
          <a:lstStyle/>
          <a:p>
            <a:pPr algn="l" defTabSz="137160">
              <a:defRPr sz="1120">
                <a:solidFill>
                  <a:srgbClr val="FFFFFF"/>
                </a:solidFill>
              </a:defRPr>
            </a:pPr>
            <a:br/>
            <a:r>
              <a:rPr sz="2160"/>
              <a:t>      </a:t>
            </a:r>
            <a:r>
              <a:rPr sz="3280"/>
              <a:t>Worship Service</a:t>
            </a:r>
            <a:br>
              <a:rPr sz="3280"/>
            </a:br>
            <a:r>
              <a:rPr sz="2160"/>
              <a:t>     </a:t>
            </a:r>
            <a:r>
              <a:rPr sz="2160">
                <a:solidFill>
                  <a:srgbClr val="DD9D01"/>
                </a:solidFill>
              </a:rPr>
              <a:t> “Here Am I, Lord”     </a:t>
            </a:r>
            <a:br>
              <a:rPr>
                <a:solidFill>
                  <a:srgbClr val="DD9D01"/>
                </a:solidFill>
              </a:rPr>
            </a:br>
            <a:br>
              <a:rPr>
                <a:solidFill>
                  <a:srgbClr val="DD9D01"/>
                </a:solidFill>
              </a:rPr>
            </a:br>
            <a:br>
              <a:rPr>
                <a:solidFill>
                  <a:srgbClr val="DD9D01"/>
                </a:solidFill>
              </a:rPr>
            </a:br>
            <a:br>
              <a:rPr>
                <a:solidFill>
                  <a:srgbClr val="DD9D01"/>
                </a:solidFill>
              </a:rPr>
            </a:br>
            <a:br>
              <a:rPr>
                <a:solidFill>
                  <a:srgbClr val="DD9D01"/>
                </a:solidFill>
              </a:rPr>
            </a:br>
            <a:r>
              <a:rPr>
                <a:solidFill>
                  <a:srgbClr val="F2F2F2"/>
                </a:solidFill>
              </a:rPr>
              <a:t>     </a:t>
            </a:r>
            <a:r>
              <a:t> </a:t>
            </a:r>
          </a:p>
        </p:txBody>
      </p:sp>
      <p:sp>
        <p:nvSpPr>
          <p:cNvPr id="121" name="TextBox 7"/>
          <p:cNvSpPr txBox="1"/>
          <p:nvPr/>
        </p:nvSpPr>
        <p:spPr>
          <a:xfrm>
            <a:off x="779951" y="3659040"/>
            <a:ext cx="6858002" cy="14020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spAutoFit/>
          </a:bodyPr>
          <a:lstStyle/>
          <a:p>
            <a:pPr algn="ctr" defTabSz="342900">
              <a:defRPr>
                <a:solidFill>
                  <a:srgbClr val="F2F2F2"/>
                </a:solidFill>
              </a:defRPr>
            </a:pPr>
            <a:r>
              <a:t>We were glad to share not only God’s good news with you, </a:t>
            </a:r>
            <a:br/>
            <a:r>
              <a:t>         but also our very lives because we cared for you so much.</a:t>
            </a:r>
          </a:p>
          <a:p>
            <a:pPr algn="ctr" defTabSz="342900">
              <a:defRPr>
                <a:solidFill>
                  <a:srgbClr val="F2F2F2"/>
                </a:solidFill>
              </a:defRPr>
            </a:pPr>
            <a:br/>
            <a:r>
              <a:rPr i="1">
                <a:solidFill>
                  <a:srgbClr val="DCE6F2"/>
                </a:solidFill>
              </a:rPr>
              <a:t>                                                                    1 Thessalonians 2:8</a:t>
            </a:r>
            <a:br>
              <a:rPr i="1">
                <a:solidFill>
                  <a:srgbClr val="DCE6F2"/>
                </a:solidFill>
              </a:rPr>
            </a:br>
            <a:endParaRPr i="1">
              <a:solidFill>
                <a:srgbClr val="DCE6F2"/>
              </a:solidFill>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49" name="TextBox 3"/>
          <p:cNvSpPr txBox="1"/>
          <p:nvPr/>
        </p:nvSpPr>
        <p:spPr>
          <a:xfrm>
            <a:off x="-1" y="3456170"/>
            <a:ext cx="9144001" cy="1643381"/>
          </a:xfrm>
          <a:prstGeom prst="rect">
            <a:avLst/>
          </a:prstGeom>
          <a:solidFill>
            <a:srgbClr val="000000">
              <a:alpha val="50000"/>
            </a:srgb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spAutoFit/>
          </a:bodyPr>
          <a:lstStyle/>
          <a:p>
            <a:pPr marL="476250" marR="257175" indent="-28575" defTabSz="342900">
              <a:defRPr sz="2000" b="1" baseline="29199">
                <a:solidFill>
                  <a:srgbClr val="FFFFFF"/>
                </a:solidFill>
              </a:defRPr>
            </a:pPr>
            <a:r>
              <a:t>6 </a:t>
            </a:r>
            <a:r>
              <a:rPr b="0" baseline="0"/>
              <a:t>He said to them, “Cast the net to the right side of the boat, and you will find some.” So they cast it, and now they were not able to haul it in because there were so many fish.</a:t>
            </a:r>
          </a:p>
          <a:p>
            <a:pPr marL="476250" marR="257175" indent="-28575" defTabSz="342900">
              <a:defRPr sz="700">
                <a:solidFill>
                  <a:srgbClr val="FFFFFF"/>
                </a:solidFill>
              </a:defRPr>
            </a:pPr>
            <a:endParaRPr b="0" baseline="0"/>
          </a:p>
          <a:p>
            <a:pPr marL="476250" marR="257175" indent="-28575" defTabSz="342900">
              <a:defRPr sz="2000">
                <a:solidFill>
                  <a:srgbClr val="FFFFFF"/>
                </a:solidFill>
              </a:defRPr>
            </a:pPr>
            <a:r>
              <a:t>                                                                          John 21: 1-6</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53" name="TextBox 3"/>
          <p:cNvSpPr txBox="1"/>
          <p:nvPr/>
        </p:nvSpPr>
        <p:spPr>
          <a:xfrm>
            <a:off x="-1" y="2932243"/>
            <a:ext cx="9144001" cy="2138681"/>
          </a:xfrm>
          <a:prstGeom prst="rect">
            <a:avLst/>
          </a:prstGeom>
          <a:solidFill>
            <a:srgbClr val="000000">
              <a:alpha val="50000"/>
            </a:srgb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spAutoFit/>
          </a:bodyPr>
          <a:lstStyle/>
          <a:p>
            <a:pPr marL="476250" marR="152400" indent="-28575" defTabSz="342900">
              <a:defRPr sz="2000" b="1" baseline="29199">
                <a:solidFill>
                  <a:srgbClr val="FFFFFF"/>
                </a:solidFill>
              </a:defRPr>
            </a:pPr>
            <a:r>
              <a:t>12 </a:t>
            </a:r>
            <a:r>
              <a:rPr b="0" baseline="0"/>
              <a:t>Jesus said to them, “Come and have breakfast.” Now none of the disciples dared to ask him, “Who are you?” because they knew it was the Lord. </a:t>
            </a:r>
            <a:r>
              <a:t>13 </a:t>
            </a:r>
            <a:r>
              <a:rPr b="0" baseline="0"/>
              <a:t>Jesus came and took the bread and gave it to them; and did the same with the fish. </a:t>
            </a:r>
            <a:r>
              <a:t>14 </a:t>
            </a:r>
            <a:r>
              <a:rPr b="0" baseline="0"/>
              <a:t>This was now the third time that Jesus appeared to the disciples after he was raised from the dead.</a:t>
            </a:r>
          </a:p>
          <a:p>
            <a:pPr marL="476250" marR="152400" indent="-28575" defTabSz="342900">
              <a:defRPr sz="1000">
                <a:solidFill>
                  <a:srgbClr val="FFFFFF"/>
                </a:solidFill>
              </a:defRPr>
            </a:pPr>
            <a:endParaRPr b="0" baseline="0"/>
          </a:p>
          <a:p>
            <a:pPr marL="476250" marR="152400" indent="-28575" defTabSz="342900">
              <a:defRPr sz="2000">
                <a:solidFill>
                  <a:srgbClr val="FFFFFF"/>
                </a:solidFill>
              </a:defRPr>
            </a:pPr>
            <a:r>
              <a:t>													                       John 21: 12-14</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57" name="TextBox 3"/>
          <p:cNvSpPr txBox="1"/>
          <p:nvPr/>
        </p:nvSpPr>
        <p:spPr>
          <a:xfrm>
            <a:off x="-51147" y="3029795"/>
            <a:ext cx="9246294" cy="2087881"/>
          </a:xfrm>
          <a:prstGeom prst="rect">
            <a:avLst/>
          </a:prstGeom>
          <a:solidFill>
            <a:srgbClr val="000000">
              <a:alpha val="50000"/>
            </a:srgb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spAutoFit/>
          </a:bodyPr>
          <a:lstStyle/>
          <a:p>
            <a:pPr marL="476250" marR="152400" indent="-28575" defTabSz="342900">
              <a:defRPr sz="2000" b="1" baseline="29199">
                <a:solidFill>
                  <a:srgbClr val="FFFFFF"/>
                </a:solidFill>
              </a:defRPr>
            </a:pPr>
            <a:r>
              <a:t>15 </a:t>
            </a:r>
            <a:r>
              <a:rPr b="0" baseline="0"/>
              <a:t>When they had finished breakfast, Jesus said to Simon Peter, “Simon son of John, do you love me more than these?” He said to him, “Yes, Lord; you know that I love you.” Jesus said to him, “Feed my lambs.” </a:t>
            </a:r>
            <a:r>
              <a:t>16 </a:t>
            </a:r>
            <a:r>
              <a:rPr b="0" baseline="0"/>
              <a:t>A second time he said to him, “Simon son of John, do you love me?” He said to him, “Yes, Lord; you know that I love you.” Jesus said to him, “Tend my sheep.” </a:t>
            </a:r>
          </a:p>
        </p:txBody>
      </p:sp>
      <p:sp>
        <p:nvSpPr>
          <p:cNvPr id="158" name="SCRIPTURE CONTINUES:"/>
          <p:cNvSpPr txBox="1"/>
          <p:nvPr/>
        </p:nvSpPr>
        <p:spPr>
          <a:xfrm>
            <a:off x="156644" y="1889973"/>
            <a:ext cx="3333857" cy="3987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4289" tIns="34289" rIns="34289" bIns="34289">
            <a:spAutoFit/>
          </a:bodyPr>
          <a:lstStyle>
            <a:lvl1pPr indent="295275" defTabSz="342900">
              <a:defRPr sz="2200">
                <a:solidFill>
                  <a:srgbClr val="FFFFFF"/>
                </a:solidFill>
              </a:defRPr>
            </a:lvl1pPr>
          </a:lstStyle>
          <a:p>
            <a:r>
              <a:t>SCRIPTURE CONTINUES:</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62" name="TextBox 3"/>
          <p:cNvSpPr txBox="1"/>
          <p:nvPr/>
        </p:nvSpPr>
        <p:spPr>
          <a:xfrm>
            <a:off x="-53859" y="2969064"/>
            <a:ext cx="9251718" cy="2125981"/>
          </a:xfrm>
          <a:prstGeom prst="rect">
            <a:avLst/>
          </a:prstGeom>
          <a:solidFill>
            <a:srgbClr val="000000">
              <a:alpha val="50000"/>
            </a:srgb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spAutoFit/>
          </a:bodyPr>
          <a:lstStyle/>
          <a:p>
            <a:pPr marL="476250" marR="276225" indent="-28575" defTabSz="342900">
              <a:defRPr sz="2000" b="1" baseline="29199">
                <a:solidFill>
                  <a:srgbClr val="FFFFFF"/>
                </a:solidFill>
              </a:defRPr>
            </a:pPr>
            <a:r>
              <a:t>17 </a:t>
            </a:r>
            <a:r>
              <a:rPr b="0" baseline="0"/>
              <a:t>He said to him the third time, “Simon son of John, do you love me?” Peter felt hurt because he said to him the third time, “Do you love me?” And he said to him, “Lord, you know everything; you know that I love you.” Jesus said to him, “Feed my sheep.</a:t>
            </a:r>
            <a:endParaRPr sz="1400" baseline="28000"/>
          </a:p>
          <a:p>
            <a:pPr marL="476250" marR="276225" indent="-28575" defTabSz="342900">
              <a:defRPr sz="3000">
                <a:solidFill>
                  <a:srgbClr val="FFFFFF"/>
                </a:solidFill>
              </a:defRPr>
            </a:pPr>
            <a:r>
              <a:t>													                </a:t>
            </a:r>
            <a:r>
              <a:rPr sz="2400"/>
              <a:t>John 21: 15-17</a:t>
            </a:r>
          </a:p>
          <a:p>
            <a:pPr marL="476250" marR="276225" indent="-28575" defTabSz="342900">
              <a:defRPr sz="1200">
                <a:solidFill>
                  <a:srgbClr val="FFFFFF"/>
                </a:solidFill>
              </a:defRPr>
            </a:pPr>
            <a:r>
              <a:rPr sz="3000"/>
              <a:t> </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66" name="TextBox 3"/>
          <p:cNvSpPr txBox="1"/>
          <p:nvPr/>
        </p:nvSpPr>
        <p:spPr>
          <a:xfrm>
            <a:off x="-1" y="2973266"/>
            <a:ext cx="9144001" cy="2138681"/>
          </a:xfrm>
          <a:prstGeom prst="rect">
            <a:avLst/>
          </a:prstGeom>
          <a:solidFill>
            <a:srgbClr val="000000">
              <a:alpha val="50000"/>
            </a:srgb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spAutoFit/>
          </a:bodyPr>
          <a:lstStyle/>
          <a:p>
            <a:pPr marL="476250" marR="152400" indent="-28575" defTabSz="342900">
              <a:defRPr b="1" baseline="29333">
                <a:solidFill>
                  <a:srgbClr val="FFFFFF"/>
                </a:solidFill>
              </a:defRPr>
            </a:pPr>
            <a:r>
              <a:t>12 </a:t>
            </a:r>
            <a:r>
              <a:rPr sz="2000" b="0" baseline="0"/>
              <a:t>Very truly, I tell you, the one who believes in me will also do the works that I do and, in fact, will do greater works than these, because I am going to the Father. </a:t>
            </a:r>
          </a:p>
          <a:p>
            <a:pPr marL="476250" marR="190500" lvl="5" indent="2257425" defTabSz="342900">
              <a:defRPr sz="4000">
                <a:solidFill>
                  <a:srgbClr val="FFFFFF"/>
                </a:solidFill>
              </a:defRPr>
            </a:pPr>
            <a:r>
              <a:t>													</a:t>
            </a:r>
            <a:r>
              <a:rPr sz="2400"/>
              <a:t>John 14:12</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70" name="Title 1"/>
          <p:cNvSpPr txBox="1">
            <a:spLocks noGrp="1"/>
          </p:cNvSpPr>
          <p:nvPr>
            <p:ph type="title"/>
          </p:nvPr>
        </p:nvSpPr>
        <p:spPr>
          <a:xfrm>
            <a:off x="184604" y="276654"/>
            <a:ext cx="6858001" cy="1895059"/>
          </a:xfrm>
          <a:prstGeom prst="rect">
            <a:avLst/>
          </a:prstGeom>
        </p:spPr>
        <p:txBody>
          <a:bodyPr>
            <a:normAutofit fontScale="90000"/>
          </a:bodyPr>
          <a:lstStyle/>
          <a:p>
            <a:pPr algn="l" defTabSz="137160">
              <a:defRPr sz="1280">
                <a:solidFill>
                  <a:srgbClr val="FFFFFF"/>
                </a:solidFill>
              </a:defRPr>
            </a:pPr>
            <a:br>
              <a:rPr sz="2880"/>
            </a:br>
            <a:r>
              <a:rPr sz="2880"/>
              <a:t>      </a:t>
            </a:r>
            <a:r>
              <a:rPr sz="3120"/>
              <a:t>Worship Message</a:t>
            </a:r>
            <a:br>
              <a:rPr sz="2880"/>
            </a:br>
            <a:r>
              <a:rPr sz="560">
                <a:solidFill>
                  <a:srgbClr val="FFD579"/>
                </a:solidFill>
              </a:rPr>
              <a:t>      </a:t>
            </a:r>
          </a:p>
          <a:p>
            <a:pPr lvl="2" defTabSz="137160">
              <a:lnSpc>
                <a:spcPct val="100000"/>
              </a:lnSpc>
              <a:defRPr sz="1280">
                <a:solidFill>
                  <a:srgbClr val="FFFFFF"/>
                </a:solidFill>
                <a:latin typeface="Calibri"/>
                <a:ea typeface="Calibri"/>
                <a:cs typeface="Calibri"/>
                <a:sym typeface="Calibri"/>
              </a:defRPr>
            </a:pPr>
            <a:br>
              <a:rPr sz="2240" i="1">
                <a:solidFill>
                  <a:schemeClr val="accent4">
                    <a:lumOff val="25000"/>
                  </a:schemeClr>
                </a:solidFill>
              </a:rPr>
            </a:br>
            <a:br>
              <a:rPr>
                <a:solidFill>
                  <a:srgbClr val="FCD5B5"/>
                </a:solidFill>
              </a:rPr>
            </a:br>
            <a:br>
              <a:rPr>
                <a:solidFill>
                  <a:srgbClr val="FCD5B5"/>
                </a:solidFill>
              </a:rPr>
            </a:br>
            <a:br>
              <a:rPr>
                <a:solidFill>
                  <a:srgbClr val="FCD5B5"/>
                </a:solidFill>
              </a:rPr>
            </a:br>
            <a:br>
              <a:rPr>
                <a:solidFill>
                  <a:srgbClr val="FCD5B5"/>
                </a:solidFill>
              </a:rPr>
            </a:br>
            <a:r>
              <a:rPr>
                <a:solidFill>
                  <a:srgbClr val="F2F2F2"/>
                </a:solidFill>
              </a:rPr>
              <a:t>     </a:t>
            </a:r>
            <a:r>
              <a:t> </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74" name="Title 1"/>
          <p:cNvSpPr txBox="1">
            <a:spLocks noGrp="1"/>
          </p:cNvSpPr>
          <p:nvPr>
            <p:ph type="title"/>
          </p:nvPr>
        </p:nvSpPr>
        <p:spPr>
          <a:xfrm>
            <a:off x="525128" y="411639"/>
            <a:ext cx="6172201" cy="857251"/>
          </a:xfrm>
          <a:prstGeom prst="rect">
            <a:avLst/>
          </a:prstGeom>
        </p:spPr>
        <p:txBody>
          <a:bodyPr/>
          <a:lstStyle>
            <a:lvl1pPr algn="l">
              <a:defRPr>
                <a:solidFill>
                  <a:srgbClr val="D5A462"/>
                </a:solidFill>
              </a:defRPr>
            </a:lvl1pPr>
          </a:lstStyle>
          <a:p>
            <a:r>
              <a:t>Commissioning to Ministry</a:t>
            </a:r>
          </a:p>
        </p:txBody>
      </p:sp>
      <p:sp>
        <p:nvSpPr>
          <p:cNvPr id="175" name="TextBox 6"/>
          <p:cNvSpPr txBox="1"/>
          <p:nvPr/>
        </p:nvSpPr>
        <p:spPr>
          <a:xfrm>
            <a:off x="537697" y="1446688"/>
            <a:ext cx="6469729" cy="27863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spAutoFit/>
          </a:bodyPr>
          <a:lstStyle/>
          <a:p>
            <a:pPr defTabSz="342900">
              <a:defRPr sz="2400" b="1">
                <a:solidFill>
                  <a:srgbClr val="FFFFFF"/>
                </a:solidFill>
              </a:defRPr>
            </a:pPr>
            <a:r>
              <a:t>Leader:</a:t>
            </a:r>
            <a:r>
              <a:rPr sz="2600"/>
              <a:t>  </a:t>
            </a:r>
            <a:r>
              <a:rPr sz="2000" b="0"/>
              <a:t>Dear friends, you have been called by God and chosen by the people of God for leadership in the church. This ministry is a blessing and a serious responsibility. It recognizes your special gifts and calls you to work among your people and for your people. In love we thank you for accepting your obligation and challenge you to offer your best to the Lord, to your people, and to our ministry in the world. Live a life in Christ and make him known in your witness and work. </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79" name="TextBox 6"/>
          <p:cNvSpPr txBox="1"/>
          <p:nvPr/>
        </p:nvSpPr>
        <p:spPr>
          <a:xfrm>
            <a:off x="625857" y="751522"/>
            <a:ext cx="5342812" cy="36499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spAutoFit/>
          </a:bodyPr>
          <a:lstStyle/>
          <a:p>
            <a:pPr defTabSz="342900">
              <a:defRPr sz="2400">
                <a:solidFill>
                  <a:srgbClr val="FFFFFF"/>
                </a:solidFill>
              </a:defRPr>
            </a:pPr>
            <a:r>
              <a:t>Leader:</a:t>
            </a:r>
            <a:r>
              <a:rPr sz="2600"/>
              <a:t> </a:t>
            </a:r>
            <a:r>
              <a:t>Do you this day acknowledge yourself a faithful disciple of Jesus Christ?</a:t>
            </a:r>
          </a:p>
          <a:p>
            <a:pPr defTabSz="342900">
              <a:defRPr sz="2400">
                <a:solidFill>
                  <a:srgbClr val="FFFFFF"/>
                </a:solidFill>
              </a:defRPr>
            </a:pPr>
            <a:endParaRPr/>
          </a:p>
          <a:p>
            <a:pPr defTabSz="342900">
              <a:defRPr sz="2400">
                <a:solidFill>
                  <a:srgbClr val="FDEADA"/>
                </a:solidFill>
              </a:defRPr>
            </a:pPr>
            <a:r>
              <a:t>People: I do.</a:t>
            </a:r>
          </a:p>
          <a:p>
            <a:pPr defTabSz="342900">
              <a:defRPr sz="2400">
                <a:solidFill>
                  <a:srgbClr val="FFFFFF"/>
                </a:solidFill>
              </a:defRPr>
            </a:pPr>
            <a:endParaRPr/>
          </a:p>
          <a:p>
            <a:pPr defTabSz="342900">
              <a:defRPr sz="2400">
                <a:solidFill>
                  <a:srgbClr val="FFFFFF"/>
                </a:solidFill>
              </a:defRPr>
            </a:pPr>
            <a:r>
              <a:t>Leader: Will you devote yourself to the service of God in the world?</a:t>
            </a:r>
          </a:p>
          <a:p>
            <a:pPr defTabSz="342900">
              <a:defRPr sz="2400">
                <a:solidFill>
                  <a:srgbClr val="FFFFFF"/>
                </a:solidFill>
              </a:defRPr>
            </a:pPr>
            <a:endParaRPr/>
          </a:p>
          <a:p>
            <a:pPr defTabSz="342900">
              <a:defRPr sz="2400">
                <a:solidFill>
                  <a:srgbClr val="FDEADA"/>
                </a:solidFill>
              </a:defRPr>
            </a:pPr>
            <a:r>
              <a:t>People:  I will.</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83" name="TextBox 6"/>
          <p:cNvSpPr txBox="1"/>
          <p:nvPr/>
        </p:nvSpPr>
        <p:spPr>
          <a:xfrm>
            <a:off x="700317" y="444679"/>
            <a:ext cx="5342812" cy="4005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spAutoFit/>
          </a:bodyPr>
          <a:lstStyle/>
          <a:p>
            <a:pPr defTabSz="342900">
              <a:defRPr sz="2400">
                <a:solidFill>
                  <a:srgbClr val="FFFFFF"/>
                </a:solidFill>
              </a:defRPr>
            </a:pPr>
            <a:r>
              <a:t>Leader:</a:t>
            </a:r>
            <a:r>
              <a:rPr sz="2600"/>
              <a:t> </a:t>
            </a:r>
            <a:r>
              <a:t>Will you so live that you enable your church to be a people of love and peace?</a:t>
            </a:r>
          </a:p>
          <a:p>
            <a:pPr defTabSz="342900">
              <a:defRPr sz="2400">
                <a:solidFill>
                  <a:srgbClr val="FFFFFF"/>
                </a:solidFill>
              </a:defRPr>
            </a:pPr>
            <a:endParaRPr/>
          </a:p>
          <a:p>
            <a:pPr defTabSz="342900">
              <a:defRPr sz="2400">
                <a:solidFill>
                  <a:srgbClr val="FDEADA"/>
                </a:solidFill>
              </a:defRPr>
            </a:pPr>
            <a:r>
              <a:t>People: I will.</a:t>
            </a:r>
          </a:p>
          <a:p>
            <a:pPr defTabSz="342900">
              <a:defRPr sz="2400">
                <a:solidFill>
                  <a:srgbClr val="FFFFFF"/>
                </a:solidFill>
              </a:defRPr>
            </a:pPr>
            <a:endParaRPr/>
          </a:p>
          <a:p>
            <a:pPr defTabSz="342900">
              <a:defRPr sz="2400">
                <a:solidFill>
                  <a:srgbClr val="FFFFFF"/>
                </a:solidFill>
              </a:defRPr>
            </a:pPr>
            <a:r>
              <a:t>Leader: Will you do all in your power to be responsible to the task for which you have been chosen?</a:t>
            </a:r>
          </a:p>
          <a:p>
            <a:pPr defTabSz="342900">
              <a:defRPr sz="2400">
                <a:solidFill>
                  <a:srgbClr val="FFFFFF"/>
                </a:solidFill>
              </a:defRPr>
            </a:pPr>
            <a:endParaRPr/>
          </a:p>
          <a:p>
            <a:pPr defTabSz="342900">
              <a:defRPr sz="2400">
                <a:solidFill>
                  <a:srgbClr val="FDEADA"/>
                </a:solidFill>
              </a:defRPr>
            </a:pPr>
            <a:r>
              <a:t>People:  I will.</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87" name="Title 1"/>
          <p:cNvSpPr txBox="1">
            <a:spLocks noGrp="1"/>
          </p:cNvSpPr>
          <p:nvPr>
            <p:ph type="title"/>
          </p:nvPr>
        </p:nvSpPr>
        <p:spPr>
          <a:xfrm>
            <a:off x="1558728" y="168510"/>
            <a:ext cx="6172201" cy="857251"/>
          </a:xfrm>
          <a:prstGeom prst="rect">
            <a:avLst/>
          </a:prstGeom>
        </p:spPr>
        <p:txBody>
          <a:bodyPr/>
          <a:lstStyle>
            <a:lvl1pPr algn="l">
              <a:defRPr>
                <a:solidFill>
                  <a:srgbClr val="FFFFFF"/>
                </a:solidFill>
              </a:defRPr>
            </a:lvl1pPr>
          </a:lstStyle>
          <a:p>
            <a:r>
              <a:t>Prayer of Commissioning</a:t>
            </a:r>
          </a:p>
        </p:txBody>
      </p:sp>
      <p:sp>
        <p:nvSpPr>
          <p:cNvPr id="188" name="Almighty God, pour out your blessings upon these your servants who have been given the ministry of congregational care. Grant them grace to give themselves wholeheartedly in your service. Keep before them the example of our Lord, who did not think first "/>
          <p:cNvSpPr txBox="1"/>
          <p:nvPr/>
        </p:nvSpPr>
        <p:spPr>
          <a:xfrm>
            <a:off x="1596862" y="1227628"/>
            <a:ext cx="7025318" cy="14909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spAutoFit/>
          </a:bodyPr>
          <a:lstStyle>
            <a:lvl1pPr defTabSz="685800">
              <a:defRPr sz="1400">
                <a:solidFill>
                  <a:srgbClr val="FFFFFF"/>
                </a:solidFill>
              </a:defRPr>
            </a:lvl1pPr>
          </a:lstStyle>
          <a:p>
            <a:r>
              <a:t>Almighty God, pour out your blessings upon these your servants who have been given the ministry of congregational care. Grant them grace to give themselves wholeheartedly in your service. Keep before them the example of our Lord, who did not think first of himself, but gave himself for us all. Let them share his ministry and consecration, that they may enter into his joy.  Guide them in their work. Reward their faithfulness with the knowledge that through them your purposes are accomplished; through Jesus Christ our Lord. Amen.</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Here I am Lord"/>
          <p:cNvSpPr txBox="1">
            <a:spLocks noGrp="1"/>
          </p:cNvSpPr>
          <p:nvPr>
            <p:ph type="title"/>
          </p:nvPr>
        </p:nvSpPr>
        <p:spPr>
          <a:xfrm>
            <a:off x="172630" y="4705350"/>
            <a:ext cx="2570571" cy="364637"/>
          </a:xfrm>
          <a:prstGeom prst="rect">
            <a:avLst/>
          </a:prstGeom>
        </p:spPr>
        <p:txBody>
          <a:bodyPr lIns="45719" tIns="45719" rIns="45719" bIns="45719"/>
          <a:lstStyle>
            <a:lvl1pPr algn="l" defTabSz="685800">
              <a:lnSpc>
                <a:spcPct val="90000"/>
              </a:lnSpc>
              <a:defRPr sz="1400">
                <a:solidFill>
                  <a:srgbClr val="526BB3"/>
                </a:solidFill>
              </a:defRPr>
            </a:lvl1pPr>
          </a:lstStyle>
          <a:p>
            <a:r>
              <a:t>Here I am Lord</a:t>
            </a:r>
          </a:p>
        </p:txBody>
      </p:sp>
      <p:sp>
        <p:nvSpPr>
          <p:cNvPr id="2" name="TextBox 1">
            <a:extLst>
              <a:ext uri="{FF2B5EF4-FFF2-40B4-BE49-F238E27FC236}">
                <a16:creationId xmlns:a16="http://schemas.microsoft.com/office/drawing/2014/main" id="{3BE9734C-A789-5456-33AE-F1785A1E95D7}"/>
              </a:ext>
            </a:extLst>
          </p:cNvPr>
          <p:cNvSpPr txBox="1"/>
          <p:nvPr/>
        </p:nvSpPr>
        <p:spPr>
          <a:xfrm>
            <a:off x="354019" y="850789"/>
            <a:ext cx="8564202"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lang="en-US" dirty="0">
                <a:latin typeface="Avenir Book Oblique"/>
                <a:ea typeface="Avenir Book Oblique"/>
                <a:cs typeface="Avenir Book Oblique"/>
                <a:sym typeface="Avenir Book Oblique"/>
              </a:rPr>
              <a:t>Insert music video “Here I am Lord" from</a:t>
            </a:r>
            <a:r>
              <a:rPr lang="en-US" dirty="0"/>
              <a:t>:  </a:t>
            </a:r>
            <a:r>
              <a:rPr lang="en-US" u="sng" dirty="0">
                <a:solidFill>
                  <a:srgbClr val="0563C1"/>
                </a:solidFill>
                <a:uFill>
                  <a:solidFill>
                    <a:srgbClr val="0563C1"/>
                  </a:solidFill>
                </a:uFill>
                <a:hlinkClick r:id="rId3"/>
              </a:rPr>
              <a:t>https://youtu.be/UBQlctSb3W8</a:t>
            </a:r>
            <a:r>
              <a:rPr lang="en-US" dirty="0"/>
              <a:t>  (6:14 min)</a:t>
            </a:r>
          </a:p>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Calibri"/>
              <a:ea typeface="Calibri"/>
              <a:cs typeface="Calibri"/>
              <a:sym typeface="Calibri"/>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92" name="Title 1"/>
          <p:cNvSpPr txBox="1">
            <a:spLocks noGrp="1"/>
          </p:cNvSpPr>
          <p:nvPr>
            <p:ph type="title"/>
          </p:nvPr>
        </p:nvSpPr>
        <p:spPr>
          <a:xfrm>
            <a:off x="1485900" y="267890"/>
            <a:ext cx="6172200" cy="857251"/>
          </a:xfrm>
          <a:prstGeom prst="rect">
            <a:avLst/>
          </a:prstGeom>
        </p:spPr>
        <p:txBody>
          <a:bodyPr/>
          <a:lstStyle>
            <a:lvl1pPr algn="l">
              <a:defRPr>
                <a:solidFill>
                  <a:srgbClr val="FFFFFF"/>
                </a:solidFill>
              </a:defRPr>
            </a:lvl1pPr>
          </a:lstStyle>
          <a:p>
            <a:r>
              <a:t>Closing Remarks &amp; Benediction</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29" name="Title 1"/>
          <p:cNvSpPr txBox="1">
            <a:spLocks noGrp="1"/>
          </p:cNvSpPr>
          <p:nvPr>
            <p:ph type="title"/>
          </p:nvPr>
        </p:nvSpPr>
        <p:spPr>
          <a:xfrm>
            <a:off x="1238945" y="329695"/>
            <a:ext cx="6172201" cy="857251"/>
          </a:xfrm>
          <a:prstGeom prst="rect">
            <a:avLst/>
          </a:prstGeom>
        </p:spPr>
        <p:txBody>
          <a:bodyPr/>
          <a:lstStyle>
            <a:lvl1pPr algn="l">
              <a:defRPr sz="3400">
                <a:solidFill>
                  <a:srgbClr val="FFFFFF"/>
                </a:solidFill>
              </a:defRPr>
            </a:lvl1pPr>
          </a:lstStyle>
          <a:p>
            <a:r>
              <a:t>Greeting</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31" name="Title 1"/>
          <p:cNvSpPr txBox="1">
            <a:spLocks noGrp="1"/>
          </p:cNvSpPr>
          <p:nvPr>
            <p:ph type="title"/>
          </p:nvPr>
        </p:nvSpPr>
        <p:spPr>
          <a:xfrm>
            <a:off x="1238945" y="173832"/>
            <a:ext cx="6172201" cy="857251"/>
          </a:xfrm>
          <a:prstGeom prst="rect">
            <a:avLst/>
          </a:prstGeom>
        </p:spPr>
        <p:txBody>
          <a:bodyPr/>
          <a:lstStyle>
            <a:lvl1pPr algn="l">
              <a:defRPr>
                <a:solidFill>
                  <a:schemeClr val="accent4"/>
                </a:solidFill>
              </a:defRPr>
            </a:lvl1pPr>
          </a:lstStyle>
          <a:p>
            <a:r>
              <a:t>Call to Worship</a:t>
            </a:r>
          </a:p>
        </p:txBody>
      </p:sp>
      <p:sp>
        <p:nvSpPr>
          <p:cNvPr id="132" name="TextBox 3"/>
          <p:cNvSpPr txBox="1"/>
          <p:nvPr/>
        </p:nvSpPr>
        <p:spPr>
          <a:xfrm>
            <a:off x="2796418" y="1335635"/>
            <a:ext cx="5256108" cy="14909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spAutoFit/>
          </a:bodyPr>
          <a:lstStyle/>
          <a:p>
            <a:pPr defTabSz="342900">
              <a:defRPr sz="2400">
                <a:solidFill>
                  <a:srgbClr val="F2F2F2"/>
                </a:solidFill>
              </a:defRPr>
            </a:pPr>
            <a:r>
              <a:t>Leader:  The Lord be with you!</a:t>
            </a:r>
          </a:p>
          <a:p>
            <a:pPr defTabSz="342900">
              <a:defRPr sz="2400" b="1">
                <a:solidFill>
                  <a:srgbClr val="DDD9C3"/>
                </a:solidFill>
              </a:defRPr>
            </a:pPr>
            <a:r>
              <a:t>People</a:t>
            </a:r>
            <a:r>
              <a:rPr b="0"/>
              <a:t>:  And also with You!</a:t>
            </a:r>
          </a:p>
          <a:p>
            <a:pPr defTabSz="342900">
              <a:defRPr sz="2400">
                <a:solidFill>
                  <a:srgbClr val="F2F2F2"/>
                </a:solidFill>
              </a:defRPr>
            </a:pPr>
            <a:r>
              <a:t>Leader:  Christ is risen!</a:t>
            </a:r>
          </a:p>
          <a:p>
            <a:pPr defTabSz="342900">
              <a:defRPr sz="2400">
                <a:solidFill>
                  <a:srgbClr val="DDD9C3"/>
                </a:solidFill>
              </a:defRPr>
            </a:pPr>
            <a:r>
              <a:t>People:  Christ is risen indeed!</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34" name="Title 1"/>
          <p:cNvSpPr txBox="1">
            <a:spLocks noGrp="1"/>
          </p:cNvSpPr>
          <p:nvPr>
            <p:ph type="title"/>
          </p:nvPr>
        </p:nvSpPr>
        <p:spPr>
          <a:xfrm>
            <a:off x="1023115" y="28363"/>
            <a:ext cx="7195933" cy="857251"/>
          </a:xfrm>
          <a:prstGeom prst="rect">
            <a:avLst/>
          </a:prstGeom>
        </p:spPr>
        <p:txBody>
          <a:bodyPr/>
          <a:lstStyle/>
          <a:p>
            <a:pPr algn="l">
              <a:defRPr>
                <a:solidFill>
                  <a:srgbClr val="FFFFFF"/>
                </a:solidFill>
              </a:defRPr>
            </a:pPr>
            <a:r>
              <a:t>Liturgy: Act of Praise </a:t>
            </a:r>
            <a:r>
              <a:rPr sz="2000">
                <a:solidFill>
                  <a:schemeClr val="accent4"/>
                </a:solidFill>
              </a:rPr>
              <a:t>[Psalm 139:7-13 NRSV)</a:t>
            </a:r>
          </a:p>
        </p:txBody>
      </p:sp>
      <p:sp>
        <p:nvSpPr>
          <p:cNvPr id="135" name="TextBox 3"/>
          <p:cNvSpPr txBox="1"/>
          <p:nvPr/>
        </p:nvSpPr>
        <p:spPr>
          <a:xfrm>
            <a:off x="1291144" y="1180429"/>
            <a:ext cx="6561713" cy="16687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spAutoFit/>
          </a:bodyPr>
          <a:lstStyle/>
          <a:p>
            <a:pPr defTabSz="342900">
              <a:defRPr sz="2400">
                <a:solidFill>
                  <a:srgbClr val="F2F2F2"/>
                </a:solidFill>
              </a:defRPr>
            </a:pPr>
            <a:r>
              <a:t>Leader:  Where can I go from your spirit? </a:t>
            </a:r>
          </a:p>
          <a:p>
            <a:pPr defTabSz="342900">
              <a:defRPr sz="2400">
                <a:solidFill>
                  <a:srgbClr val="F2F2F2"/>
                </a:solidFill>
              </a:defRPr>
            </a:pPr>
            <a:r>
              <a:t>Or where can I flee from your presence?</a:t>
            </a:r>
          </a:p>
          <a:p>
            <a:pPr defTabSz="342900">
              <a:defRPr sz="1200">
                <a:solidFill>
                  <a:srgbClr val="F2F2F2"/>
                </a:solidFill>
              </a:defRPr>
            </a:pPr>
            <a:endParaRPr/>
          </a:p>
          <a:p>
            <a:pPr defTabSz="342900">
              <a:defRPr sz="2400" b="1">
                <a:solidFill>
                  <a:srgbClr val="DDD9C3"/>
                </a:solidFill>
              </a:defRPr>
            </a:pPr>
            <a:r>
              <a:t>People</a:t>
            </a:r>
            <a:r>
              <a:rPr b="0"/>
              <a:t>:  If I ascend to heaven, you are there; if I make my bed in Sheol, you are there.</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37" name="TextBox 3"/>
          <p:cNvSpPr txBox="1"/>
          <p:nvPr/>
        </p:nvSpPr>
        <p:spPr>
          <a:xfrm>
            <a:off x="1234095" y="745643"/>
            <a:ext cx="6103621" cy="16687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spAutoFit/>
          </a:bodyPr>
          <a:lstStyle/>
          <a:p>
            <a:pPr defTabSz="342900">
              <a:defRPr sz="2400">
                <a:solidFill>
                  <a:srgbClr val="F2F2F2"/>
                </a:solidFill>
              </a:defRPr>
            </a:pPr>
            <a:r>
              <a:t>Leader:  If I take the wings of the morning </a:t>
            </a:r>
          </a:p>
          <a:p>
            <a:pPr defTabSz="342900">
              <a:defRPr sz="2400">
                <a:solidFill>
                  <a:srgbClr val="F2F2F2"/>
                </a:solidFill>
              </a:defRPr>
            </a:pPr>
            <a:r>
              <a:t>and settle at the farthest limits of the sea,</a:t>
            </a:r>
          </a:p>
          <a:p>
            <a:pPr defTabSz="342900">
              <a:defRPr sz="1200">
                <a:solidFill>
                  <a:srgbClr val="F2F2F2"/>
                </a:solidFill>
              </a:defRPr>
            </a:pPr>
            <a:endParaRPr/>
          </a:p>
          <a:p>
            <a:pPr defTabSz="342900">
              <a:defRPr sz="2400" b="1">
                <a:solidFill>
                  <a:srgbClr val="DDD9C3"/>
                </a:solidFill>
              </a:defRPr>
            </a:pPr>
            <a:r>
              <a:t>People</a:t>
            </a:r>
            <a:r>
              <a:rPr b="0"/>
              <a:t>:  even there your hand shall lead me, and your right hand shall hold me fast.</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39" name="TextBox 3"/>
          <p:cNvSpPr txBox="1"/>
          <p:nvPr/>
        </p:nvSpPr>
        <p:spPr>
          <a:xfrm>
            <a:off x="1122156" y="612505"/>
            <a:ext cx="6899688" cy="20243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spAutoFit/>
          </a:bodyPr>
          <a:lstStyle/>
          <a:p>
            <a:pPr defTabSz="342900">
              <a:defRPr sz="2400">
                <a:solidFill>
                  <a:srgbClr val="F2F2F2"/>
                </a:solidFill>
              </a:defRPr>
            </a:pPr>
            <a:r>
              <a:t>Leader:  If I say, “Surely the darkness shall cover me, and the light around me become night,</a:t>
            </a:r>
          </a:p>
          <a:p>
            <a:pPr defTabSz="342900">
              <a:defRPr sz="1200">
                <a:solidFill>
                  <a:srgbClr val="F2F2F2"/>
                </a:solidFill>
              </a:defRPr>
            </a:pPr>
            <a:endParaRPr/>
          </a:p>
          <a:p>
            <a:pPr defTabSz="342900">
              <a:defRPr sz="2400" b="1">
                <a:solidFill>
                  <a:srgbClr val="DDD9C3"/>
                </a:solidFill>
              </a:defRPr>
            </a:pPr>
            <a:r>
              <a:t>People</a:t>
            </a:r>
            <a:r>
              <a:rPr b="0"/>
              <a:t>:  even the darkness is not dark to you; the night is as bright as the day, for darkness is as light to you.</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41" name="TextBox 3"/>
          <p:cNvSpPr txBox="1"/>
          <p:nvPr/>
        </p:nvSpPr>
        <p:spPr>
          <a:xfrm>
            <a:off x="-37901" y="2425094"/>
            <a:ext cx="9144001" cy="2710181"/>
          </a:xfrm>
          <a:prstGeom prst="rect">
            <a:avLst/>
          </a:prstGeom>
          <a:solidFill>
            <a:srgbClr val="000000">
              <a:alpha val="50000"/>
            </a:srgb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spAutoFit/>
          </a:bodyPr>
          <a:lstStyle/>
          <a:p>
            <a:pPr indent="295275" defTabSz="342900">
              <a:defRPr sz="2200">
                <a:solidFill>
                  <a:srgbClr val="FFFFFF"/>
                </a:solidFill>
              </a:defRPr>
            </a:pPr>
            <a:r>
              <a:rPr>
                <a:solidFill>
                  <a:schemeClr val="accent4"/>
                </a:solidFill>
              </a:rPr>
              <a:t>SCRIPTURE:</a:t>
            </a:r>
            <a:r>
              <a:t>   </a:t>
            </a:r>
          </a:p>
          <a:p>
            <a:pPr defTabSz="342900">
              <a:defRPr sz="2200">
                <a:solidFill>
                  <a:srgbClr val="FFFFFF"/>
                </a:solidFill>
              </a:defRPr>
            </a:pPr>
            <a:endParaRPr/>
          </a:p>
          <a:p>
            <a:pPr marL="476250" marR="114300" indent="-28575" defTabSz="342900">
              <a:defRPr sz="2200" b="1" baseline="29454">
                <a:solidFill>
                  <a:srgbClr val="FFFFFF"/>
                </a:solidFill>
              </a:defRPr>
            </a:pPr>
            <a:r>
              <a:t>1</a:t>
            </a:r>
            <a:r>
              <a:rPr b="0" baseline="0"/>
              <a:t>After these things Jesus showed himself again to the disciples by the Sea of Tiberias; and he showed himself in this way.  </a:t>
            </a:r>
            <a:r>
              <a:t>2 </a:t>
            </a:r>
            <a:r>
              <a:rPr b="0" baseline="0"/>
              <a:t>Gathered there together were Simon Peter, Thomas called the Twin, Nathanael of Cana in Galilee, the sons of Zebedee, and two others of his disciples. </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45" name="TextBox 3"/>
          <p:cNvSpPr txBox="1"/>
          <p:nvPr/>
        </p:nvSpPr>
        <p:spPr>
          <a:xfrm>
            <a:off x="0" y="2756390"/>
            <a:ext cx="9144000" cy="2379981"/>
          </a:xfrm>
          <a:prstGeom prst="rect">
            <a:avLst/>
          </a:prstGeom>
          <a:solidFill>
            <a:srgbClr val="000000">
              <a:alpha val="50000"/>
            </a:srgb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89" tIns="34289" rIns="34289" bIns="34289">
            <a:spAutoFit/>
          </a:bodyPr>
          <a:lstStyle/>
          <a:p>
            <a:pPr marL="476250" marR="123825" indent="-28575" defTabSz="342900">
              <a:defRPr sz="2200" b="1" baseline="29454">
                <a:solidFill>
                  <a:srgbClr val="FFFFFF"/>
                </a:solidFill>
              </a:defRPr>
            </a:pPr>
            <a:r>
              <a:t>3 </a:t>
            </a:r>
            <a:r>
              <a:rPr b="0" baseline="0"/>
              <a:t>Simon Peter said to them, “I am going fishing.” They said to him, “We will go with you.” They went out and got into the boat, but that night they caught nothing. </a:t>
            </a:r>
            <a:r>
              <a:t>4 </a:t>
            </a:r>
            <a:r>
              <a:rPr b="0" baseline="0"/>
              <a:t>Just after daybreak, Jesus stood on the beach; but the disciples did not know that it was Jesus. </a:t>
            </a:r>
            <a:r>
              <a:t>5 </a:t>
            </a:r>
            <a:r>
              <a:rPr b="0" baseline="0"/>
              <a:t>Jesus said to them, “Children, you have no fish, have you?” They answered him, “No.” </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Avenir Roman"/>
        <a:ea typeface="Avenir Roman"/>
        <a:cs typeface="Avenir Roman"/>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Avenir Roman"/>
        <a:ea typeface="Avenir Roman"/>
        <a:cs typeface="Avenir Roman"/>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TotalTime>
  <Words>1197</Words>
  <Application>Microsoft Macintosh PowerPoint</Application>
  <PresentationFormat>On-screen Show (16:9)</PresentationFormat>
  <Paragraphs>82</Paragraphs>
  <Slides>20</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Avenir Book Oblique</vt:lpstr>
      <vt:lpstr>Avenir Roman</vt:lpstr>
      <vt:lpstr>Calibri</vt:lpstr>
      <vt:lpstr>Calibri Light</vt:lpstr>
      <vt:lpstr>Office Theme</vt:lpstr>
      <vt:lpstr>       Worship Service       “Here Am I, Lord”                </vt:lpstr>
      <vt:lpstr>Here I am Lord</vt:lpstr>
      <vt:lpstr>Greeting</vt:lpstr>
      <vt:lpstr>Call to Worship</vt:lpstr>
      <vt:lpstr>Liturgy: Act of Praise [Psalm 139:7-13 NRSV)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Worship Message                   </vt:lpstr>
      <vt:lpstr>Commissioning to Ministry</vt:lpstr>
      <vt:lpstr>PowerPoint Presentation</vt:lpstr>
      <vt:lpstr>PowerPoint Presentation</vt:lpstr>
      <vt:lpstr>Prayer of Commissioning</vt:lpstr>
      <vt:lpstr>Closing Remarks &amp; Benediction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Worship Service       “Here Am I, Lord”                </dc:title>
  <cp:lastModifiedBy>Haines, Mary</cp:lastModifiedBy>
  <cp:revision>3</cp:revision>
  <dcterms:modified xsi:type="dcterms:W3CDTF">2023-10-14T08:06:33Z</dcterms:modified>
</cp:coreProperties>
</file>