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Mulish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zoYCeVP8JOiAAMjwzc9+kJct4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lish-bold.fntdata"/><Relationship Id="rId22" Type="http://schemas.openxmlformats.org/officeDocument/2006/relationships/font" Target="fonts/Mulish-boldItalic.fntdata"/><Relationship Id="rId21" Type="http://schemas.openxmlformats.org/officeDocument/2006/relationships/font" Target="fonts/Mulish-italic.fntdata"/><Relationship Id="rId24" Type="http://schemas.openxmlformats.org/officeDocument/2006/relationships/font" Target="fonts/Comfortaa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ulish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e1806a9088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7" name="Google Shape;1557;g3e1806a9088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3acb1117ab7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8" name="Google Shape;1688;g3acb1117ab7_0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0" name="Google Shape;18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9" name="Google Shape;19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6" name="Google Shape;20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acb1117a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4" name="Google Shape;524;g3acb1117ab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0" name="Google Shape;7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4" name="Google Shape;9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6" name="Google Shape;10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6" name="Google Shape;1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3e1806a90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6" name="Google Shape;1296;g3e1806a908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3e1806a908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6" name="Google Shape;1426;g3e1806a9088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>
            <p:ph idx="2" type="pic"/>
          </p:nvPr>
        </p:nvSpPr>
        <p:spPr>
          <a:xfrm>
            <a:off x="1214104" y="1177084"/>
            <a:ext cx="4619536" cy="45038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>
            <p:ph idx="2" type="pic"/>
          </p:nvPr>
        </p:nvSpPr>
        <p:spPr>
          <a:xfrm>
            <a:off x="0" y="1017093"/>
            <a:ext cx="6511341" cy="58409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>
            <p:ph idx="2" type="pic"/>
          </p:nvPr>
        </p:nvSpPr>
        <p:spPr>
          <a:xfrm>
            <a:off x="6096001" y="2039026"/>
            <a:ext cx="4344365" cy="32359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" name="Google Shape;19;p16"/>
          <p:cNvSpPr/>
          <p:nvPr>
            <p:ph idx="3" type="pic"/>
          </p:nvPr>
        </p:nvSpPr>
        <p:spPr>
          <a:xfrm>
            <a:off x="10129520" y="2846069"/>
            <a:ext cx="1262766" cy="27137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>
            <p:ph idx="2" type="pic"/>
          </p:nvPr>
        </p:nvSpPr>
        <p:spPr>
          <a:xfrm>
            <a:off x="1456945" y="1076430"/>
            <a:ext cx="4305683" cy="3660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/>
          <p:nvPr>
            <p:ph idx="2" type="pic"/>
          </p:nvPr>
        </p:nvSpPr>
        <p:spPr>
          <a:xfrm>
            <a:off x="9048751" y="1099444"/>
            <a:ext cx="2124075" cy="47231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20"/>
          <p:cNvSpPr/>
          <p:nvPr>
            <p:ph idx="3" type="pic"/>
          </p:nvPr>
        </p:nvSpPr>
        <p:spPr>
          <a:xfrm>
            <a:off x="6760465" y="2127504"/>
            <a:ext cx="1726255" cy="3695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/>
          <p:nvPr>
            <p:ph idx="2" type="pic"/>
          </p:nvPr>
        </p:nvSpPr>
        <p:spPr>
          <a:xfrm>
            <a:off x="1040482" y="499997"/>
            <a:ext cx="6008500" cy="5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shuma.chipply.com/ptrbaseballspirit/" TargetMode="External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neidert@att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hyperlink" Target="https://forms.gle/BDCXMf2F7F9ngieX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shuma.chipply.com/ptrbaseballspirit/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shuma.chipply.com/ptrbaseballspirit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www.ghsa.net/schedule-ranking-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9924978" y="-978340"/>
            <a:ext cx="3300416" cy="3299344"/>
            <a:chOff x="3059640" y="392526"/>
            <a:chExt cx="6088137" cy="6086166"/>
          </a:xfrm>
        </p:grpSpPr>
        <p:sp>
          <p:nvSpPr>
            <p:cNvPr id="36" name="Google Shape;36;p2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-793179" y="4670106"/>
            <a:ext cx="3300416" cy="3299344"/>
            <a:chOff x="3059640" y="392526"/>
            <a:chExt cx="6088137" cy="6086166"/>
          </a:xfrm>
        </p:grpSpPr>
        <p:sp>
          <p:nvSpPr>
            <p:cNvPr id="155" name="Google Shape;155;p2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273" name="Google Shape;273;p2"/>
          <p:cNvSpPr txBox="1"/>
          <p:nvPr/>
        </p:nvSpPr>
        <p:spPr>
          <a:xfrm>
            <a:off x="2547075" y="554000"/>
            <a:ext cx="7279500" cy="4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550" y="-509000"/>
            <a:ext cx="558487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"/>
          <p:cNvSpPr txBox="1"/>
          <p:nvPr/>
        </p:nvSpPr>
        <p:spPr>
          <a:xfrm>
            <a:off x="2953609" y="783250"/>
            <a:ext cx="43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roid Serif"/>
                <a:ea typeface="Droid Serif"/>
                <a:cs typeface="Droid Serif"/>
                <a:sym typeface="Droid Serif"/>
              </a:rPr>
              <a:t>   					</a:t>
            </a:r>
            <a:endParaRPr sz="1100">
              <a:solidFill>
                <a:srgbClr val="666666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g3e1806a9088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1345214"/>
            <a:ext cx="4844843" cy="541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g3e1806a9088_0_264"/>
          <p:cNvSpPr txBox="1"/>
          <p:nvPr/>
        </p:nvSpPr>
        <p:spPr>
          <a:xfrm>
            <a:off x="7054455" y="2450989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g3e1806a9088_0_264"/>
          <p:cNvSpPr txBox="1"/>
          <p:nvPr/>
        </p:nvSpPr>
        <p:spPr>
          <a:xfrm>
            <a:off x="578075" y="2069775"/>
            <a:ext cx="71631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b="1"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‘26 Varsity and JV</a:t>
            </a:r>
            <a:endParaRPr b="1"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Interested in providing personal lessons to PRYAA Baseball Players?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Requirements:</a:t>
            </a:r>
            <a:endParaRPr sz="1500">
              <a:solidFill>
                <a:srgbClr val="F106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0600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Great w/ kids</a:t>
            </a:r>
            <a:endParaRPr sz="1500">
              <a:solidFill>
                <a:srgbClr val="F106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0600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Dependable and Responsible</a:t>
            </a:r>
            <a:endParaRPr sz="1500">
              <a:solidFill>
                <a:srgbClr val="F106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0600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Patient and Positive</a:t>
            </a:r>
            <a:endParaRPr sz="1500">
              <a:solidFill>
                <a:srgbClr val="F106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0600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Knowledgeable </a:t>
            </a:r>
            <a:endParaRPr sz="1500">
              <a:solidFill>
                <a:srgbClr val="F106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***Email Coach Suggs if interested to discuss more information.***</a:t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62" name="Google Shape;1562;g3e1806a9088_0_264"/>
          <p:cNvSpPr/>
          <p:nvPr/>
        </p:nvSpPr>
        <p:spPr>
          <a:xfrm>
            <a:off x="-650507" y="4916785"/>
            <a:ext cx="1301100" cy="13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63" name="Google Shape;1563;g3e1806a9088_0_264"/>
          <p:cNvSpPr/>
          <p:nvPr/>
        </p:nvSpPr>
        <p:spPr>
          <a:xfrm>
            <a:off x="4794386" y="-241007"/>
            <a:ext cx="478800" cy="47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564" name="Google Shape;1564;g3e1806a9088_0_264"/>
          <p:cNvSpPr txBox="1"/>
          <p:nvPr/>
        </p:nvSpPr>
        <p:spPr>
          <a:xfrm>
            <a:off x="259625" y="501575"/>
            <a:ext cx="63486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PRYAA Baseball Partnership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Continued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565" name="Google Shape;1565;g3e1806a9088_0_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1175" y="3415350"/>
            <a:ext cx="3956551" cy="334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g3e1806a9088_0_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6575" y="237800"/>
            <a:ext cx="3049050" cy="298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7" name="Google Shape;1567;g3e1806a9088_0_264"/>
          <p:cNvGrpSpPr/>
          <p:nvPr/>
        </p:nvGrpSpPr>
        <p:grpSpPr>
          <a:xfrm rot="-900034">
            <a:off x="10596436" y="-1122565"/>
            <a:ext cx="2956700" cy="2955744"/>
            <a:chOff x="3059640" y="392526"/>
            <a:chExt cx="6088137" cy="6086168"/>
          </a:xfrm>
        </p:grpSpPr>
        <p:sp>
          <p:nvSpPr>
            <p:cNvPr id="1568" name="Google Shape;1568;g3e1806a9088_0_264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69" name="Google Shape;1569;g3e1806a9088_0_264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0" name="Google Shape;1570;g3e1806a9088_0_264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1" name="Google Shape;1571;g3e1806a9088_0_264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2" name="Google Shape;1572;g3e1806a9088_0_264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3" name="Google Shape;1573;g3e1806a9088_0_264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4" name="Google Shape;1574;g3e1806a9088_0_264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5" name="Google Shape;1575;g3e1806a9088_0_264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6" name="Google Shape;1576;g3e1806a9088_0_264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7" name="Google Shape;1577;g3e1806a9088_0_264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8" name="Google Shape;1578;g3e1806a9088_0_264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79" name="Google Shape;1579;g3e1806a9088_0_264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0" name="Google Shape;1580;g3e1806a9088_0_264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1" name="Google Shape;1581;g3e1806a9088_0_264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2" name="Google Shape;1582;g3e1806a9088_0_264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3" name="Google Shape;1583;g3e1806a9088_0_264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4" name="Google Shape;1584;g3e1806a9088_0_264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5" name="Google Shape;1585;g3e1806a9088_0_264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6" name="Google Shape;1586;g3e1806a9088_0_264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7" name="Google Shape;1587;g3e1806a9088_0_264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8" name="Google Shape;1588;g3e1806a9088_0_264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89" name="Google Shape;1589;g3e1806a9088_0_264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0" name="Google Shape;1590;g3e1806a9088_0_264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1" name="Google Shape;1591;g3e1806a9088_0_264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2" name="Google Shape;1592;g3e1806a9088_0_264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3" name="Google Shape;1593;g3e1806a9088_0_264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4" name="Google Shape;1594;g3e1806a9088_0_264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5" name="Google Shape;1595;g3e1806a9088_0_264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6" name="Google Shape;1596;g3e1806a9088_0_264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7" name="Google Shape;1597;g3e1806a9088_0_264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8" name="Google Shape;1598;g3e1806a9088_0_264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99" name="Google Shape;1599;g3e1806a9088_0_264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0" name="Google Shape;1600;g3e1806a9088_0_264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1" name="Google Shape;1601;g3e1806a9088_0_264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2" name="Google Shape;1602;g3e1806a9088_0_264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3" name="Google Shape;1603;g3e1806a9088_0_264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4" name="Google Shape;1604;g3e1806a9088_0_264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5" name="Google Shape;1605;g3e1806a9088_0_264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6" name="Google Shape;1606;g3e1806a9088_0_264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7" name="Google Shape;1607;g3e1806a9088_0_264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8" name="Google Shape;1608;g3e1806a9088_0_264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09" name="Google Shape;1609;g3e1806a9088_0_264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0" name="Google Shape;1610;g3e1806a9088_0_264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1" name="Google Shape;1611;g3e1806a9088_0_264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2" name="Google Shape;1612;g3e1806a9088_0_264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3" name="Google Shape;1613;g3e1806a9088_0_264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4" name="Google Shape;1614;g3e1806a9088_0_264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5" name="Google Shape;1615;g3e1806a9088_0_264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6" name="Google Shape;1616;g3e1806a9088_0_264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7" name="Google Shape;1617;g3e1806a9088_0_264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8" name="Google Shape;1618;g3e1806a9088_0_264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19" name="Google Shape;1619;g3e1806a9088_0_264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0" name="Google Shape;1620;g3e1806a9088_0_264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1" name="Google Shape;1621;g3e1806a9088_0_264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2" name="Google Shape;1622;g3e1806a9088_0_264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3" name="Google Shape;1623;g3e1806a9088_0_264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4" name="Google Shape;1624;g3e1806a9088_0_264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5" name="Google Shape;1625;g3e1806a9088_0_264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6" name="Google Shape;1626;g3e1806a9088_0_264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7" name="Google Shape;1627;g3e1806a9088_0_264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8" name="Google Shape;1628;g3e1806a9088_0_264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29" name="Google Shape;1629;g3e1806a9088_0_264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0" name="Google Shape;1630;g3e1806a9088_0_264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1" name="Google Shape;1631;g3e1806a9088_0_264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2" name="Google Shape;1632;g3e1806a9088_0_264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3" name="Google Shape;1633;g3e1806a9088_0_264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4" name="Google Shape;1634;g3e1806a9088_0_264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5" name="Google Shape;1635;g3e1806a9088_0_264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6" name="Google Shape;1636;g3e1806a9088_0_264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7" name="Google Shape;1637;g3e1806a9088_0_264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8" name="Google Shape;1638;g3e1806a9088_0_264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39" name="Google Shape;1639;g3e1806a9088_0_264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0" name="Google Shape;1640;g3e1806a9088_0_264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1" name="Google Shape;1641;g3e1806a9088_0_264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2" name="Google Shape;1642;g3e1806a9088_0_264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3" name="Google Shape;1643;g3e1806a9088_0_264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4" name="Google Shape;1644;g3e1806a9088_0_264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5" name="Google Shape;1645;g3e1806a9088_0_264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6" name="Google Shape;1646;g3e1806a9088_0_264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7" name="Google Shape;1647;g3e1806a9088_0_264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8" name="Google Shape;1648;g3e1806a9088_0_264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49" name="Google Shape;1649;g3e1806a9088_0_264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0" name="Google Shape;1650;g3e1806a9088_0_264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1" name="Google Shape;1651;g3e1806a9088_0_264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2" name="Google Shape;1652;g3e1806a9088_0_264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3" name="Google Shape;1653;g3e1806a9088_0_264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4" name="Google Shape;1654;g3e1806a9088_0_264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5" name="Google Shape;1655;g3e1806a9088_0_264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6" name="Google Shape;1656;g3e1806a9088_0_264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7" name="Google Shape;1657;g3e1806a9088_0_264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8" name="Google Shape;1658;g3e1806a9088_0_264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59" name="Google Shape;1659;g3e1806a9088_0_264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0" name="Google Shape;1660;g3e1806a9088_0_264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1" name="Google Shape;1661;g3e1806a9088_0_264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2" name="Google Shape;1662;g3e1806a9088_0_264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3" name="Google Shape;1663;g3e1806a9088_0_264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4" name="Google Shape;1664;g3e1806a9088_0_264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5" name="Google Shape;1665;g3e1806a9088_0_264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6" name="Google Shape;1666;g3e1806a9088_0_264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7" name="Google Shape;1667;g3e1806a9088_0_264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8" name="Google Shape;1668;g3e1806a9088_0_264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69" name="Google Shape;1669;g3e1806a9088_0_264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0" name="Google Shape;1670;g3e1806a9088_0_264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1" name="Google Shape;1671;g3e1806a9088_0_264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2" name="Google Shape;1672;g3e1806a9088_0_264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3" name="Google Shape;1673;g3e1806a9088_0_264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4" name="Google Shape;1674;g3e1806a9088_0_264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5" name="Google Shape;1675;g3e1806a9088_0_264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6" name="Google Shape;1676;g3e1806a9088_0_264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7" name="Google Shape;1677;g3e1806a9088_0_264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8" name="Google Shape;1678;g3e1806a9088_0_264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79" name="Google Shape;1679;g3e1806a9088_0_264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0" name="Google Shape;1680;g3e1806a9088_0_264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1" name="Google Shape;1681;g3e1806a9088_0_264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2" name="Google Shape;1682;g3e1806a9088_0_264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3" name="Google Shape;1683;g3e1806a9088_0_264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4" name="Google Shape;1684;g3e1806a9088_0_264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85" name="Google Shape;1685;g3e1806a9088_0_264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" name="Google Shape;1690;g3acb1117ab7_0_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534" y="803814"/>
            <a:ext cx="4844843" cy="541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g3acb1117ab7_0_499">
            <a:hlinkClick r:id="rId4"/>
          </p:cNvPr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6867" l="0" r="0" t="6867"/>
          <a:stretch/>
        </p:blipFill>
        <p:spPr>
          <a:xfrm>
            <a:off x="1456945" y="1076430"/>
            <a:ext cx="4305682" cy="3660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92" name="Google Shape;1692;g3acb1117ab7_0_499"/>
          <p:cNvSpPr txBox="1"/>
          <p:nvPr/>
        </p:nvSpPr>
        <p:spPr>
          <a:xfrm>
            <a:off x="7054454" y="1005840"/>
            <a:ext cx="34683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Fundraising/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Sponsorship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93" name="Google Shape;1693;g3acb1117ab7_0_499"/>
          <p:cNvSpPr txBox="1"/>
          <p:nvPr/>
        </p:nvSpPr>
        <p:spPr>
          <a:xfrm>
            <a:off x="7054455" y="2450989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 Fundraiser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g3acb1117ab7_0_499"/>
          <p:cNvSpPr txBox="1"/>
          <p:nvPr/>
        </p:nvSpPr>
        <p:spPr>
          <a:xfrm>
            <a:off x="7054455" y="2868540"/>
            <a:ext cx="401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Fall Fundraiser: TBD</a:t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Spring: Email Fundraiser</a:t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695" name="Google Shape;1695;g3acb1117ab7_0_499"/>
          <p:cNvGrpSpPr/>
          <p:nvPr/>
        </p:nvGrpSpPr>
        <p:grpSpPr>
          <a:xfrm rot="-900034">
            <a:off x="10596436" y="-1122565"/>
            <a:ext cx="2956700" cy="2955744"/>
            <a:chOff x="3059640" y="392526"/>
            <a:chExt cx="6088137" cy="6086168"/>
          </a:xfrm>
        </p:grpSpPr>
        <p:sp>
          <p:nvSpPr>
            <p:cNvPr id="1696" name="Google Shape;1696;g3acb1117ab7_0_499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97" name="Google Shape;1697;g3acb1117ab7_0_499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98" name="Google Shape;1698;g3acb1117ab7_0_499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699" name="Google Shape;1699;g3acb1117ab7_0_499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0" name="Google Shape;1700;g3acb1117ab7_0_499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1" name="Google Shape;1701;g3acb1117ab7_0_499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2" name="Google Shape;1702;g3acb1117ab7_0_499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3" name="Google Shape;1703;g3acb1117ab7_0_499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4" name="Google Shape;1704;g3acb1117ab7_0_499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5" name="Google Shape;1705;g3acb1117ab7_0_499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6" name="Google Shape;1706;g3acb1117ab7_0_499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7" name="Google Shape;1707;g3acb1117ab7_0_499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8" name="Google Shape;1708;g3acb1117ab7_0_499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09" name="Google Shape;1709;g3acb1117ab7_0_499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0" name="Google Shape;1710;g3acb1117ab7_0_499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1" name="Google Shape;1711;g3acb1117ab7_0_499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2" name="Google Shape;1712;g3acb1117ab7_0_499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3" name="Google Shape;1713;g3acb1117ab7_0_499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4" name="Google Shape;1714;g3acb1117ab7_0_499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5" name="Google Shape;1715;g3acb1117ab7_0_499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6" name="Google Shape;1716;g3acb1117ab7_0_499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7" name="Google Shape;1717;g3acb1117ab7_0_499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8" name="Google Shape;1718;g3acb1117ab7_0_499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19" name="Google Shape;1719;g3acb1117ab7_0_499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0" name="Google Shape;1720;g3acb1117ab7_0_499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1" name="Google Shape;1721;g3acb1117ab7_0_499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2" name="Google Shape;1722;g3acb1117ab7_0_499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3" name="Google Shape;1723;g3acb1117ab7_0_499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4" name="Google Shape;1724;g3acb1117ab7_0_499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5" name="Google Shape;1725;g3acb1117ab7_0_499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6" name="Google Shape;1726;g3acb1117ab7_0_499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7" name="Google Shape;1727;g3acb1117ab7_0_499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8" name="Google Shape;1728;g3acb1117ab7_0_499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29" name="Google Shape;1729;g3acb1117ab7_0_499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0" name="Google Shape;1730;g3acb1117ab7_0_499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1" name="Google Shape;1731;g3acb1117ab7_0_499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2" name="Google Shape;1732;g3acb1117ab7_0_499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3" name="Google Shape;1733;g3acb1117ab7_0_499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4" name="Google Shape;1734;g3acb1117ab7_0_499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5" name="Google Shape;1735;g3acb1117ab7_0_499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6" name="Google Shape;1736;g3acb1117ab7_0_499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7" name="Google Shape;1737;g3acb1117ab7_0_499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8" name="Google Shape;1738;g3acb1117ab7_0_499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39" name="Google Shape;1739;g3acb1117ab7_0_499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0" name="Google Shape;1740;g3acb1117ab7_0_499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1" name="Google Shape;1741;g3acb1117ab7_0_499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2" name="Google Shape;1742;g3acb1117ab7_0_499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3" name="Google Shape;1743;g3acb1117ab7_0_499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4" name="Google Shape;1744;g3acb1117ab7_0_499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5" name="Google Shape;1745;g3acb1117ab7_0_499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6" name="Google Shape;1746;g3acb1117ab7_0_499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7" name="Google Shape;1747;g3acb1117ab7_0_499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8" name="Google Shape;1748;g3acb1117ab7_0_499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49" name="Google Shape;1749;g3acb1117ab7_0_499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0" name="Google Shape;1750;g3acb1117ab7_0_499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1" name="Google Shape;1751;g3acb1117ab7_0_499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2" name="Google Shape;1752;g3acb1117ab7_0_499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3" name="Google Shape;1753;g3acb1117ab7_0_499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4" name="Google Shape;1754;g3acb1117ab7_0_499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5" name="Google Shape;1755;g3acb1117ab7_0_499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6" name="Google Shape;1756;g3acb1117ab7_0_499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7" name="Google Shape;1757;g3acb1117ab7_0_499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8" name="Google Shape;1758;g3acb1117ab7_0_499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59" name="Google Shape;1759;g3acb1117ab7_0_499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0" name="Google Shape;1760;g3acb1117ab7_0_499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1" name="Google Shape;1761;g3acb1117ab7_0_499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2" name="Google Shape;1762;g3acb1117ab7_0_499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3" name="Google Shape;1763;g3acb1117ab7_0_499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4" name="Google Shape;1764;g3acb1117ab7_0_499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5" name="Google Shape;1765;g3acb1117ab7_0_499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6" name="Google Shape;1766;g3acb1117ab7_0_499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7" name="Google Shape;1767;g3acb1117ab7_0_499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8" name="Google Shape;1768;g3acb1117ab7_0_499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69" name="Google Shape;1769;g3acb1117ab7_0_499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0" name="Google Shape;1770;g3acb1117ab7_0_499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1" name="Google Shape;1771;g3acb1117ab7_0_499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2" name="Google Shape;1772;g3acb1117ab7_0_499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3" name="Google Shape;1773;g3acb1117ab7_0_499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4" name="Google Shape;1774;g3acb1117ab7_0_499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5" name="Google Shape;1775;g3acb1117ab7_0_499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6" name="Google Shape;1776;g3acb1117ab7_0_499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7" name="Google Shape;1777;g3acb1117ab7_0_499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8" name="Google Shape;1778;g3acb1117ab7_0_499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79" name="Google Shape;1779;g3acb1117ab7_0_499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0" name="Google Shape;1780;g3acb1117ab7_0_499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1" name="Google Shape;1781;g3acb1117ab7_0_499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2" name="Google Shape;1782;g3acb1117ab7_0_499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3" name="Google Shape;1783;g3acb1117ab7_0_499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4" name="Google Shape;1784;g3acb1117ab7_0_499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5" name="Google Shape;1785;g3acb1117ab7_0_499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6" name="Google Shape;1786;g3acb1117ab7_0_499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7" name="Google Shape;1787;g3acb1117ab7_0_499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8" name="Google Shape;1788;g3acb1117ab7_0_499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89" name="Google Shape;1789;g3acb1117ab7_0_499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0" name="Google Shape;1790;g3acb1117ab7_0_499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1" name="Google Shape;1791;g3acb1117ab7_0_499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2" name="Google Shape;1792;g3acb1117ab7_0_499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3" name="Google Shape;1793;g3acb1117ab7_0_499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4" name="Google Shape;1794;g3acb1117ab7_0_499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5" name="Google Shape;1795;g3acb1117ab7_0_499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6" name="Google Shape;1796;g3acb1117ab7_0_499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7" name="Google Shape;1797;g3acb1117ab7_0_499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8" name="Google Shape;1798;g3acb1117ab7_0_499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799" name="Google Shape;1799;g3acb1117ab7_0_499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0" name="Google Shape;1800;g3acb1117ab7_0_499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1" name="Google Shape;1801;g3acb1117ab7_0_499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2" name="Google Shape;1802;g3acb1117ab7_0_499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3" name="Google Shape;1803;g3acb1117ab7_0_499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4" name="Google Shape;1804;g3acb1117ab7_0_499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5" name="Google Shape;1805;g3acb1117ab7_0_499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6" name="Google Shape;1806;g3acb1117ab7_0_499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7" name="Google Shape;1807;g3acb1117ab7_0_499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8" name="Google Shape;1808;g3acb1117ab7_0_499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09" name="Google Shape;1809;g3acb1117ab7_0_499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10" name="Google Shape;1810;g3acb1117ab7_0_499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11" name="Google Shape;1811;g3acb1117ab7_0_499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12" name="Google Shape;1812;g3acb1117ab7_0_499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13" name="Google Shape;1813;g3acb1117ab7_0_499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814" name="Google Shape;1814;g3acb1117ab7_0_499"/>
          <p:cNvSpPr/>
          <p:nvPr/>
        </p:nvSpPr>
        <p:spPr>
          <a:xfrm>
            <a:off x="-650507" y="4916785"/>
            <a:ext cx="1301100" cy="13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15" name="Google Shape;1815;g3acb1117ab7_0_499"/>
          <p:cNvSpPr/>
          <p:nvPr/>
        </p:nvSpPr>
        <p:spPr>
          <a:xfrm>
            <a:off x="4794386" y="-241007"/>
            <a:ext cx="478800" cy="47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16" name="Google Shape;1816;g3acb1117ab7_0_499"/>
          <p:cNvSpPr txBox="1"/>
          <p:nvPr/>
        </p:nvSpPr>
        <p:spPr>
          <a:xfrm>
            <a:off x="7054455" y="3697252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Sponsorship Opportunities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g3acb1117ab7_0_499"/>
          <p:cNvSpPr txBox="1"/>
          <p:nvPr/>
        </p:nvSpPr>
        <p:spPr>
          <a:xfrm>
            <a:off x="7054449" y="4279650"/>
            <a:ext cx="461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●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Sponsorship kickbacks</a:t>
            </a:r>
            <a:endParaRPr sz="17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○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10% toward player dues up to $500</a:t>
            </a:r>
            <a:endParaRPr sz="17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○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20% toward player dues above $500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8"/>
          <p:cNvSpPr txBox="1"/>
          <p:nvPr/>
        </p:nvSpPr>
        <p:spPr>
          <a:xfrm>
            <a:off x="1027589" y="2107567"/>
            <a:ext cx="3932405" cy="60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Player dues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8"/>
          <p:cNvSpPr txBox="1"/>
          <p:nvPr/>
        </p:nvSpPr>
        <p:spPr>
          <a:xfrm>
            <a:off x="1027588" y="2712348"/>
            <a:ext cx="365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b="0" i="0" lang="en-US" sz="1200" u="none" cap="none" strike="noStrike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Field maintenance</a:t>
            </a:r>
            <a:endParaRPr b="0" i="0" sz="1200" u="none" cap="none" strike="noStrike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lang="en-US" sz="12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Scoreboard</a:t>
            </a:r>
            <a:endParaRPr sz="12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b="0" i="0" lang="en-US" sz="1200" u="none" cap="none" strike="noStrike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Trips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b="0" i="0" lang="en-US" sz="1200" u="none" cap="none" strike="noStrike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Facility Upgrades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b="0" i="0" lang="en-US" sz="1200" u="none" cap="none" strike="noStrike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None/>
            </a:pPr>
            <a:r>
              <a:t/>
            </a:r>
            <a:endParaRPr b="0" i="0" sz="1200" u="none" cap="none" strike="noStrike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24" name="Google Shape;1824;p8"/>
          <p:cNvSpPr/>
          <p:nvPr/>
        </p:nvSpPr>
        <p:spPr>
          <a:xfrm>
            <a:off x="5702997" y="297543"/>
            <a:ext cx="5620690" cy="2051163"/>
          </a:xfrm>
          <a:prstGeom prst="roundRect">
            <a:avLst>
              <a:gd fmla="val 4086" name="adj"/>
            </a:avLst>
          </a:prstGeom>
          <a:solidFill>
            <a:schemeClr val="lt2"/>
          </a:solidFill>
          <a:ln>
            <a:noFill/>
          </a:ln>
          <a:effectLst>
            <a:outerShdw blurRad="558800" sx="97000" rotWithShape="0" algn="ctr" dir="5400000" dist="241300" sy="97000">
              <a:srgbClr val="000000">
                <a:alpha val="1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25" name="Google Shape;1825;p8"/>
          <p:cNvSpPr/>
          <p:nvPr/>
        </p:nvSpPr>
        <p:spPr>
          <a:xfrm>
            <a:off x="5716059" y="2452241"/>
            <a:ext cx="5620690" cy="2051163"/>
          </a:xfrm>
          <a:prstGeom prst="roundRect">
            <a:avLst>
              <a:gd fmla="val 4086" name="adj"/>
            </a:avLst>
          </a:prstGeom>
          <a:solidFill>
            <a:schemeClr val="lt2"/>
          </a:solidFill>
          <a:ln>
            <a:noFill/>
          </a:ln>
          <a:effectLst>
            <a:outerShdw blurRad="558800" sx="97000" rotWithShape="0" algn="ctr" dir="5400000" dist="241300" sy="97000">
              <a:srgbClr val="000000">
                <a:alpha val="1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26" name="Google Shape;1826;p8"/>
          <p:cNvSpPr/>
          <p:nvPr/>
        </p:nvSpPr>
        <p:spPr>
          <a:xfrm rot="-5400000">
            <a:off x="6232960" y="-232423"/>
            <a:ext cx="2051163" cy="3111090"/>
          </a:xfrm>
          <a:custGeom>
            <a:rect b="b" l="l" r="r" t="t"/>
            <a:pathLst>
              <a:path extrusionOk="0" h="3111090" w="2051163">
                <a:moveTo>
                  <a:pt x="1709708" y="2840481"/>
                </a:moveTo>
                <a:lnTo>
                  <a:pt x="1664217" y="2881826"/>
                </a:lnTo>
                <a:cubicBezTo>
                  <a:pt x="1490668" y="3025051"/>
                  <a:pt x="1268171" y="3111090"/>
                  <a:pt x="1025581" y="3111090"/>
                </a:cubicBezTo>
                <a:cubicBezTo>
                  <a:pt x="782990" y="3111090"/>
                  <a:pt x="560496" y="3025051"/>
                  <a:pt x="386945" y="2881826"/>
                </a:cubicBezTo>
                <a:lnTo>
                  <a:pt x="341456" y="2840481"/>
                </a:lnTo>
                <a:lnTo>
                  <a:pt x="386945" y="2799138"/>
                </a:lnTo>
                <a:cubicBezTo>
                  <a:pt x="560496" y="2655911"/>
                  <a:pt x="782990" y="2569872"/>
                  <a:pt x="1025581" y="2569872"/>
                </a:cubicBezTo>
                <a:cubicBezTo>
                  <a:pt x="1268171" y="2569872"/>
                  <a:pt x="1490668" y="2655911"/>
                  <a:pt x="1664217" y="2799138"/>
                </a:cubicBezTo>
                <a:close/>
                <a:moveTo>
                  <a:pt x="2051163" y="59389"/>
                </a:moveTo>
                <a:lnTo>
                  <a:pt x="2051163" y="437030"/>
                </a:lnTo>
                <a:lnTo>
                  <a:pt x="2051163" y="559699"/>
                </a:lnTo>
                <a:lnTo>
                  <a:pt x="2051163" y="1238672"/>
                </a:lnTo>
                <a:lnTo>
                  <a:pt x="2051163" y="1238740"/>
                </a:lnTo>
                <a:lnTo>
                  <a:pt x="2051163" y="1616313"/>
                </a:lnTo>
                <a:lnTo>
                  <a:pt x="2051163" y="1738982"/>
                </a:lnTo>
                <a:lnTo>
                  <a:pt x="2051163" y="2418023"/>
                </a:lnTo>
                <a:lnTo>
                  <a:pt x="2015669" y="2491704"/>
                </a:lnTo>
                <a:cubicBezTo>
                  <a:pt x="1963666" y="2587432"/>
                  <a:pt x="1898187" y="2674775"/>
                  <a:pt x="1821775" y="2751185"/>
                </a:cubicBezTo>
                <a:lnTo>
                  <a:pt x="1792831" y="2777492"/>
                </a:lnTo>
                <a:lnTo>
                  <a:pt x="1741815" y="2731124"/>
                </a:lnTo>
                <a:cubicBezTo>
                  <a:pt x="1547176" y="2570495"/>
                  <a:pt x="1297647" y="2474002"/>
                  <a:pt x="1025581" y="2474002"/>
                </a:cubicBezTo>
                <a:cubicBezTo>
                  <a:pt x="753515" y="2474002"/>
                  <a:pt x="503986" y="2570495"/>
                  <a:pt x="309348" y="2731124"/>
                </a:cubicBezTo>
                <a:lnTo>
                  <a:pt x="258332" y="2777492"/>
                </a:lnTo>
                <a:lnTo>
                  <a:pt x="229387" y="2751185"/>
                </a:lnTo>
                <a:cubicBezTo>
                  <a:pt x="152976" y="2674775"/>
                  <a:pt x="87496" y="2587432"/>
                  <a:pt x="35494" y="2491704"/>
                </a:cubicBezTo>
                <a:lnTo>
                  <a:pt x="0" y="2418024"/>
                </a:lnTo>
                <a:lnTo>
                  <a:pt x="0" y="1738982"/>
                </a:lnTo>
                <a:lnTo>
                  <a:pt x="0" y="1616313"/>
                </a:lnTo>
                <a:lnTo>
                  <a:pt x="0" y="1238741"/>
                </a:lnTo>
                <a:lnTo>
                  <a:pt x="0" y="1238672"/>
                </a:lnTo>
                <a:lnTo>
                  <a:pt x="0" y="559699"/>
                </a:lnTo>
                <a:lnTo>
                  <a:pt x="0" y="437029"/>
                </a:lnTo>
                <a:lnTo>
                  <a:pt x="0" y="59389"/>
                </a:lnTo>
                <a:cubicBezTo>
                  <a:pt x="0" y="26589"/>
                  <a:pt x="26590" y="0"/>
                  <a:pt x="59389" y="0"/>
                </a:cubicBezTo>
                <a:lnTo>
                  <a:pt x="1991774" y="0"/>
                </a:lnTo>
                <a:cubicBezTo>
                  <a:pt x="2024573" y="0"/>
                  <a:pt x="2051163" y="26590"/>
                  <a:pt x="2051163" y="593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EF4F9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27" name="Google Shape;1827;p8"/>
          <p:cNvSpPr/>
          <p:nvPr/>
        </p:nvSpPr>
        <p:spPr>
          <a:xfrm rot="-5400000">
            <a:off x="6246024" y="1922244"/>
            <a:ext cx="2051163" cy="3111090"/>
          </a:xfrm>
          <a:custGeom>
            <a:rect b="b" l="l" r="r" t="t"/>
            <a:pathLst>
              <a:path extrusionOk="0" h="3111090" w="2051163">
                <a:moveTo>
                  <a:pt x="1709708" y="2840481"/>
                </a:moveTo>
                <a:lnTo>
                  <a:pt x="1664217" y="2881826"/>
                </a:lnTo>
                <a:cubicBezTo>
                  <a:pt x="1490668" y="3025051"/>
                  <a:pt x="1268171" y="3111090"/>
                  <a:pt x="1025581" y="3111090"/>
                </a:cubicBezTo>
                <a:cubicBezTo>
                  <a:pt x="782990" y="3111090"/>
                  <a:pt x="560496" y="3025051"/>
                  <a:pt x="386945" y="2881826"/>
                </a:cubicBezTo>
                <a:lnTo>
                  <a:pt x="341456" y="2840481"/>
                </a:lnTo>
                <a:lnTo>
                  <a:pt x="386945" y="2799138"/>
                </a:lnTo>
                <a:cubicBezTo>
                  <a:pt x="560496" y="2655911"/>
                  <a:pt x="782990" y="2569872"/>
                  <a:pt x="1025581" y="2569872"/>
                </a:cubicBezTo>
                <a:cubicBezTo>
                  <a:pt x="1268171" y="2569872"/>
                  <a:pt x="1490668" y="2655911"/>
                  <a:pt x="1664217" y="2799138"/>
                </a:cubicBezTo>
                <a:close/>
                <a:moveTo>
                  <a:pt x="2051163" y="59389"/>
                </a:moveTo>
                <a:lnTo>
                  <a:pt x="2051163" y="437030"/>
                </a:lnTo>
                <a:lnTo>
                  <a:pt x="2051163" y="559699"/>
                </a:lnTo>
                <a:lnTo>
                  <a:pt x="2051163" y="1238672"/>
                </a:lnTo>
                <a:lnTo>
                  <a:pt x="2051163" y="1238740"/>
                </a:lnTo>
                <a:lnTo>
                  <a:pt x="2051163" y="1616313"/>
                </a:lnTo>
                <a:lnTo>
                  <a:pt x="2051163" y="1738982"/>
                </a:lnTo>
                <a:lnTo>
                  <a:pt x="2051163" y="2418023"/>
                </a:lnTo>
                <a:lnTo>
                  <a:pt x="2015669" y="2491704"/>
                </a:lnTo>
                <a:cubicBezTo>
                  <a:pt x="1963666" y="2587432"/>
                  <a:pt x="1898187" y="2674775"/>
                  <a:pt x="1821775" y="2751185"/>
                </a:cubicBezTo>
                <a:lnTo>
                  <a:pt x="1792831" y="2777492"/>
                </a:lnTo>
                <a:lnTo>
                  <a:pt x="1741815" y="2731124"/>
                </a:lnTo>
                <a:cubicBezTo>
                  <a:pt x="1547176" y="2570495"/>
                  <a:pt x="1297647" y="2474002"/>
                  <a:pt x="1025581" y="2474002"/>
                </a:cubicBezTo>
                <a:cubicBezTo>
                  <a:pt x="753515" y="2474002"/>
                  <a:pt x="503986" y="2570495"/>
                  <a:pt x="309348" y="2731124"/>
                </a:cubicBezTo>
                <a:lnTo>
                  <a:pt x="258332" y="2777492"/>
                </a:lnTo>
                <a:lnTo>
                  <a:pt x="229387" y="2751185"/>
                </a:lnTo>
                <a:cubicBezTo>
                  <a:pt x="152976" y="2674775"/>
                  <a:pt x="87496" y="2587432"/>
                  <a:pt x="35494" y="2491704"/>
                </a:cubicBezTo>
                <a:lnTo>
                  <a:pt x="0" y="2418024"/>
                </a:lnTo>
                <a:lnTo>
                  <a:pt x="0" y="1738982"/>
                </a:lnTo>
                <a:lnTo>
                  <a:pt x="0" y="1616313"/>
                </a:lnTo>
                <a:lnTo>
                  <a:pt x="0" y="1238741"/>
                </a:lnTo>
                <a:lnTo>
                  <a:pt x="0" y="1238672"/>
                </a:lnTo>
                <a:lnTo>
                  <a:pt x="0" y="559699"/>
                </a:lnTo>
                <a:lnTo>
                  <a:pt x="0" y="437029"/>
                </a:lnTo>
                <a:lnTo>
                  <a:pt x="0" y="59389"/>
                </a:lnTo>
                <a:cubicBezTo>
                  <a:pt x="0" y="26589"/>
                  <a:pt x="26590" y="0"/>
                  <a:pt x="59389" y="0"/>
                </a:cubicBezTo>
                <a:lnTo>
                  <a:pt x="1991774" y="0"/>
                </a:lnTo>
                <a:cubicBezTo>
                  <a:pt x="2024573" y="0"/>
                  <a:pt x="2051163" y="26590"/>
                  <a:pt x="2051163" y="59389"/>
                </a:cubicBezTo>
                <a:close/>
              </a:path>
            </a:pathLst>
          </a:custGeom>
          <a:gradFill>
            <a:gsLst>
              <a:gs pos="0">
                <a:srgbClr val="5F90A8"/>
              </a:gs>
              <a:gs pos="100000">
                <a:srgbClr val="739FB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EF4F9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828" name="Google Shape;1828;p8"/>
          <p:cNvGrpSpPr/>
          <p:nvPr/>
        </p:nvGrpSpPr>
        <p:grpSpPr>
          <a:xfrm>
            <a:off x="5702996" y="310604"/>
            <a:ext cx="1702399" cy="2051164"/>
            <a:chOff x="5702996" y="1130141"/>
            <a:chExt cx="1702399" cy="2051164"/>
          </a:xfrm>
        </p:grpSpPr>
        <p:sp>
          <p:nvSpPr>
            <p:cNvPr id="1829" name="Google Shape;1829;p8"/>
            <p:cNvSpPr/>
            <p:nvPr/>
          </p:nvSpPr>
          <p:spPr>
            <a:xfrm rot="-5400000">
              <a:off x="5528614" y="1304523"/>
              <a:ext cx="2051162" cy="1702398"/>
            </a:xfrm>
            <a:custGeom>
              <a:rect b="b" l="l" r="r" t="t"/>
              <a:pathLst>
                <a:path extrusionOk="0" h="1702398" w="2051162">
                  <a:moveTo>
                    <a:pt x="2051162" y="55798"/>
                  </a:moveTo>
                  <a:lnTo>
                    <a:pt x="2051162" y="84553"/>
                  </a:lnTo>
                  <a:lnTo>
                    <a:pt x="2051162" y="379039"/>
                  </a:lnTo>
                  <a:lnTo>
                    <a:pt x="2051162" y="558718"/>
                  </a:lnTo>
                  <a:lnTo>
                    <a:pt x="2051162" y="587473"/>
                  </a:lnTo>
                  <a:lnTo>
                    <a:pt x="2051162" y="881959"/>
                  </a:lnTo>
                  <a:lnTo>
                    <a:pt x="2051162" y="917714"/>
                  </a:lnTo>
                  <a:lnTo>
                    <a:pt x="2051162" y="1420634"/>
                  </a:lnTo>
                  <a:cubicBezTo>
                    <a:pt x="1178277" y="2286869"/>
                    <a:pt x="873626" y="823053"/>
                    <a:pt x="1" y="1420634"/>
                  </a:cubicBezTo>
                  <a:lnTo>
                    <a:pt x="1" y="917714"/>
                  </a:lnTo>
                  <a:lnTo>
                    <a:pt x="1" y="881963"/>
                  </a:lnTo>
                  <a:lnTo>
                    <a:pt x="0" y="881959"/>
                  </a:lnTo>
                  <a:lnTo>
                    <a:pt x="0" y="558718"/>
                  </a:lnTo>
                  <a:lnTo>
                    <a:pt x="1" y="558714"/>
                  </a:lnTo>
                  <a:lnTo>
                    <a:pt x="1" y="379042"/>
                  </a:lnTo>
                  <a:lnTo>
                    <a:pt x="0" y="379039"/>
                  </a:lnTo>
                  <a:lnTo>
                    <a:pt x="0" y="55798"/>
                  </a:lnTo>
                  <a:cubicBezTo>
                    <a:pt x="0" y="24981"/>
                    <a:pt x="24981" y="0"/>
                    <a:pt x="55798" y="0"/>
                  </a:cubicBezTo>
                  <a:lnTo>
                    <a:pt x="1995364" y="0"/>
                  </a:lnTo>
                  <a:cubicBezTo>
                    <a:pt x="2026181" y="0"/>
                    <a:pt x="2051162" y="24982"/>
                    <a:pt x="2051162" y="55798"/>
                  </a:cubicBezTo>
                  <a:close/>
                </a:path>
              </a:pathLst>
            </a:custGeom>
            <a:solidFill>
              <a:schemeClr val="lt2">
                <a:alpha val="549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 rot="-5400000">
              <a:off x="5445615" y="1387523"/>
              <a:ext cx="2051162" cy="1536401"/>
            </a:xfrm>
            <a:custGeom>
              <a:rect b="b" l="l" r="r" t="t"/>
              <a:pathLst>
                <a:path extrusionOk="0" h="1536401" w="2051162">
                  <a:moveTo>
                    <a:pt x="609555" y="502921"/>
                  </a:moveTo>
                  <a:lnTo>
                    <a:pt x="572729" y="497356"/>
                  </a:lnTo>
                  <a:cubicBezTo>
                    <a:pt x="525373" y="492857"/>
                    <a:pt x="478696" y="493985"/>
                    <a:pt x="432974" y="502047"/>
                  </a:cubicBezTo>
                  <a:lnTo>
                    <a:pt x="429579" y="502921"/>
                  </a:lnTo>
                  <a:close/>
                  <a:moveTo>
                    <a:pt x="2051162" y="127169"/>
                  </a:moveTo>
                  <a:lnTo>
                    <a:pt x="2051162" y="630090"/>
                  </a:lnTo>
                  <a:lnTo>
                    <a:pt x="2051162" y="897528"/>
                  </a:lnTo>
                  <a:lnTo>
                    <a:pt x="2051162" y="1400449"/>
                  </a:lnTo>
                  <a:cubicBezTo>
                    <a:pt x="1634236" y="2022969"/>
                    <a:pt x="569777" y="238782"/>
                    <a:pt x="0" y="1400449"/>
                  </a:cubicBezTo>
                  <a:lnTo>
                    <a:pt x="0" y="897528"/>
                  </a:lnTo>
                  <a:lnTo>
                    <a:pt x="0" y="860148"/>
                  </a:lnTo>
                  <a:lnTo>
                    <a:pt x="0" y="628238"/>
                  </a:lnTo>
                  <a:lnTo>
                    <a:pt x="0" y="564366"/>
                  </a:lnTo>
                  <a:lnTo>
                    <a:pt x="0" y="357226"/>
                  </a:lnTo>
                  <a:lnTo>
                    <a:pt x="0" y="125316"/>
                  </a:lnTo>
                  <a:lnTo>
                    <a:pt x="0" y="61444"/>
                  </a:lnTo>
                  <a:cubicBezTo>
                    <a:pt x="0" y="27509"/>
                    <a:pt x="27510" y="0"/>
                    <a:pt x="61445" y="0"/>
                  </a:cubicBezTo>
                  <a:lnTo>
                    <a:pt x="1989717" y="0"/>
                  </a:lnTo>
                  <a:cubicBezTo>
                    <a:pt x="2023652" y="0"/>
                    <a:pt x="2051161" y="27510"/>
                    <a:pt x="2051161" y="61445"/>
                  </a:cubicBezTo>
                  <a:lnTo>
                    <a:pt x="2051161" y="127169"/>
                  </a:lnTo>
                  <a:close/>
                </a:path>
              </a:pathLst>
            </a:custGeom>
            <a:solidFill>
              <a:schemeClr val="lt2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1831" name="Google Shape;1831;p8"/>
          <p:cNvGrpSpPr/>
          <p:nvPr/>
        </p:nvGrpSpPr>
        <p:grpSpPr>
          <a:xfrm>
            <a:off x="7822242" y="998362"/>
            <a:ext cx="757878" cy="757878"/>
            <a:chOff x="5638799" y="3615821"/>
            <a:chExt cx="914400" cy="914400"/>
          </a:xfrm>
        </p:grpSpPr>
        <p:sp>
          <p:nvSpPr>
            <p:cNvPr id="1832" name="Google Shape;1832;p8"/>
            <p:cNvSpPr/>
            <p:nvPr/>
          </p:nvSpPr>
          <p:spPr>
            <a:xfrm>
              <a:off x="5638799" y="3615821"/>
              <a:ext cx="914400" cy="914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58800" sx="97000" rotWithShape="0" algn="ctr" dir="5400000" dist="241300" sy="97000">
                <a:srgbClr val="000000">
                  <a:alpha val="1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33" name="Google Shape;1833;p8"/>
            <p:cNvSpPr txBox="1"/>
            <p:nvPr/>
          </p:nvSpPr>
          <p:spPr>
            <a:xfrm>
              <a:off x="5684520" y="3831649"/>
              <a:ext cx="822959" cy="48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gata</a:t>
              </a:r>
              <a:endParaRPr b="0" i="0" sz="2000" u="none" cap="none" strike="noStrik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1834" name="Google Shape;1834;p8"/>
          <p:cNvGrpSpPr/>
          <p:nvPr/>
        </p:nvGrpSpPr>
        <p:grpSpPr>
          <a:xfrm>
            <a:off x="7762744" y="3139966"/>
            <a:ext cx="906357" cy="757878"/>
            <a:chOff x="5551253" y="3615821"/>
            <a:chExt cx="1093544" cy="914400"/>
          </a:xfrm>
        </p:grpSpPr>
        <p:sp>
          <p:nvSpPr>
            <p:cNvPr id="1835" name="Google Shape;1835;p8"/>
            <p:cNvSpPr/>
            <p:nvPr/>
          </p:nvSpPr>
          <p:spPr>
            <a:xfrm>
              <a:off x="5638799" y="3615821"/>
              <a:ext cx="914400" cy="914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58800" sx="97000" rotWithShape="0" algn="ctr" dir="5400000" dist="241300" sy="97000">
                <a:srgbClr val="000000">
                  <a:alpha val="1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36" name="Google Shape;1836;p8"/>
            <p:cNvSpPr txBox="1"/>
            <p:nvPr/>
          </p:nvSpPr>
          <p:spPr>
            <a:xfrm>
              <a:off x="5551253" y="3831648"/>
              <a:ext cx="1093544" cy="482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5F90A8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C/JV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8"/>
          <p:cNvGrpSpPr/>
          <p:nvPr/>
        </p:nvGrpSpPr>
        <p:grpSpPr>
          <a:xfrm>
            <a:off x="5702996" y="2898274"/>
            <a:ext cx="1702399" cy="2051164"/>
            <a:chOff x="5702996" y="1130141"/>
            <a:chExt cx="1702399" cy="2051164"/>
          </a:xfrm>
        </p:grpSpPr>
        <p:sp>
          <p:nvSpPr>
            <p:cNvPr id="1838" name="Google Shape;1838;p8"/>
            <p:cNvSpPr/>
            <p:nvPr/>
          </p:nvSpPr>
          <p:spPr>
            <a:xfrm rot="-5400000">
              <a:off x="5528614" y="1304523"/>
              <a:ext cx="2051162" cy="1702398"/>
            </a:xfrm>
            <a:custGeom>
              <a:rect b="b" l="l" r="r" t="t"/>
              <a:pathLst>
                <a:path extrusionOk="0" h="1702398" w="2051162">
                  <a:moveTo>
                    <a:pt x="2051162" y="55798"/>
                  </a:moveTo>
                  <a:lnTo>
                    <a:pt x="2051162" y="84553"/>
                  </a:lnTo>
                  <a:lnTo>
                    <a:pt x="2051162" y="379039"/>
                  </a:lnTo>
                  <a:lnTo>
                    <a:pt x="2051162" y="558718"/>
                  </a:lnTo>
                  <a:lnTo>
                    <a:pt x="2051162" y="587473"/>
                  </a:lnTo>
                  <a:lnTo>
                    <a:pt x="2051162" y="881959"/>
                  </a:lnTo>
                  <a:lnTo>
                    <a:pt x="2051162" y="917714"/>
                  </a:lnTo>
                  <a:lnTo>
                    <a:pt x="2051162" y="1420634"/>
                  </a:lnTo>
                  <a:cubicBezTo>
                    <a:pt x="1178277" y="2286869"/>
                    <a:pt x="873626" y="823053"/>
                    <a:pt x="1" y="1420634"/>
                  </a:cubicBezTo>
                  <a:lnTo>
                    <a:pt x="1" y="917714"/>
                  </a:lnTo>
                  <a:lnTo>
                    <a:pt x="1" y="881963"/>
                  </a:lnTo>
                  <a:lnTo>
                    <a:pt x="0" y="881959"/>
                  </a:lnTo>
                  <a:lnTo>
                    <a:pt x="0" y="558718"/>
                  </a:lnTo>
                  <a:lnTo>
                    <a:pt x="1" y="558714"/>
                  </a:lnTo>
                  <a:lnTo>
                    <a:pt x="1" y="379042"/>
                  </a:lnTo>
                  <a:lnTo>
                    <a:pt x="0" y="379039"/>
                  </a:lnTo>
                  <a:lnTo>
                    <a:pt x="0" y="55798"/>
                  </a:lnTo>
                  <a:cubicBezTo>
                    <a:pt x="0" y="24981"/>
                    <a:pt x="24981" y="0"/>
                    <a:pt x="55798" y="0"/>
                  </a:cubicBezTo>
                  <a:lnTo>
                    <a:pt x="1995364" y="0"/>
                  </a:lnTo>
                  <a:cubicBezTo>
                    <a:pt x="2026181" y="0"/>
                    <a:pt x="2051162" y="24982"/>
                    <a:pt x="2051162" y="55798"/>
                  </a:cubicBezTo>
                  <a:close/>
                </a:path>
              </a:pathLst>
            </a:custGeom>
            <a:solidFill>
              <a:schemeClr val="lt2">
                <a:alpha val="549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 rot="-5400000">
              <a:off x="5445615" y="1387523"/>
              <a:ext cx="2051162" cy="1536401"/>
            </a:xfrm>
            <a:custGeom>
              <a:rect b="b" l="l" r="r" t="t"/>
              <a:pathLst>
                <a:path extrusionOk="0" h="1536401" w="2051162">
                  <a:moveTo>
                    <a:pt x="609555" y="502921"/>
                  </a:moveTo>
                  <a:lnTo>
                    <a:pt x="572729" y="497356"/>
                  </a:lnTo>
                  <a:cubicBezTo>
                    <a:pt x="525373" y="492857"/>
                    <a:pt x="478696" y="493985"/>
                    <a:pt x="432974" y="502047"/>
                  </a:cubicBezTo>
                  <a:lnTo>
                    <a:pt x="429579" y="502921"/>
                  </a:lnTo>
                  <a:close/>
                  <a:moveTo>
                    <a:pt x="2051162" y="127169"/>
                  </a:moveTo>
                  <a:lnTo>
                    <a:pt x="2051162" y="630090"/>
                  </a:lnTo>
                  <a:lnTo>
                    <a:pt x="2051162" y="897528"/>
                  </a:lnTo>
                  <a:lnTo>
                    <a:pt x="2051162" y="1400449"/>
                  </a:lnTo>
                  <a:cubicBezTo>
                    <a:pt x="1634236" y="2022969"/>
                    <a:pt x="569777" y="238782"/>
                    <a:pt x="0" y="1400449"/>
                  </a:cubicBezTo>
                  <a:lnTo>
                    <a:pt x="0" y="897528"/>
                  </a:lnTo>
                  <a:lnTo>
                    <a:pt x="0" y="860148"/>
                  </a:lnTo>
                  <a:lnTo>
                    <a:pt x="0" y="628238"/>
                  </a:lnTo>
                  <a:lnTo>
                    <a:pt x="0" y="564366"/>
                  </a:lnTo>
                  <a:lnTo>
                    <a:pt x="0" y="357226"/>
                  </a:lnTo>
                  <a:lnTo>
                    <a:pt x="0" y="125316"/>
                  </a:lnTo>
                  <a:lnTo>
                    <a:pt x="0" y="61444"/>
                  </a:lnTo>
                  <a:cubicBezTo>
                    <a:pt x="0" y="27509"/>
                    <a:pt x="27510" y="0"/>
                    <a:pt x="61445" y="0"/>
                  </a:cubicBezTo>
                  <a:lnTo>
                    <a:pt x="1989717" y="0"/>
                  </a:lnTo>
                  <a:cubicBezTo>
                    <a:pt x="2023652" y="0"/>
                    <a:pt x="2051161" y="27510"/>
                    <a:pt x="2051161" y="61445"/>
                  </a:cubicBezTo>
                  <a:lnTo>
                    <a:pt x="2051161" y="127169"/>
                  </a:lnTo>
                  <a:close/>
                </a:path>
              </a:pathLst>
            </a:custGeom>
            <a:solidFill>
              <a:schemeClr val="lt2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840" name="Google Shape;1840;p8"/>
          <p:cNvSpPr txBox="1"/>
          <p:nvPr/>
        </p:nvSpPr>
        <p:spPr>
          <a:xfrm>
            <a:off x="5839601" y="777138"/>
            <a:ext cx="1910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rPr>
              <a:t>$225</a:t>
            </a:r>
            <a:endParaRPr b="1" i="0" sz="7200" u="none" cap="none" strike="noStrike">
              <a:solidFill>
                <a:schemeClr val="lt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41" name="Google Shape;1841;p8"/>
          <p:cNvSpPr txBox="1"/>
          <p:nvPr/>
        </p:nvSpPr>
        <p:spPr>
          <a:xfrm>
            <a:off x="5852664" y="2918741"/>
            <a:ext cx="1910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rPr>
              <a:t>$1600</a:t>
            </a:r>
            <a:endParaRPr b="1" i="0" sz="7200" u="none" cap="none" strike="noStrike">
              <a:solidFill>
                <a:schemeClr val="lt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842" name="Google Shape;1842;p8"/>
          <p:cNvSpPr txBox="1"/>
          <p:nvPr/>
        </p:nvSpPr>
        <p:spPr>
          <a:xfrm>
            <a:off x="9026132" y="1084695"/>
            <a:ext cx="1998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25 Sessions in Fall/Winter</a:t>
            </a:r>
            <a:endParaRPr b="0" i="0" sz="1200" u="none" cap="none" strike="noStrike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ulish"/>
              <a:buChar char="•"/>
            </a:pPr>
            <a:r>
              <a:rPr lang="en-US" sz="12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Begins in October</a:t>
            </a:r>
            <a:endParaRPr sz="12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3" name="Google Shape;1843;p8"/>
          <p:cNvGrpSpPr/>
          <p:nvPr/>
        </p:nvGrpSpPr>
        <p:grpSpPr>
          <a:xfrm rot="4500000">
            <a:off x="-694396" y="-691899"/>
            <a:ext cx="1829394" cy="1828800"/>
            <a:chOff x="3059640" y="392526"/>
            <a:chExt cx="6088137" cy="6086166"/>
          </a:xfrm>
        </p:grpSpPr>
        <p:sp>
          <p:nvSpPr>
            <p:cNvPr id="1844" name="Google Shape;1844;p8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962" name="Google Shape;1962;p8"/>
          <p:cNvSpPr/>
          <p:nvPr/>
        </p:nvSpPr>
        <p:spPr>
          <a:xfrm>
            <a:off x="2361365" y="6238101"/>
            <a:ext cx="1301014" cy="13010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63" name="Google Shape;1963;p8"/>
          <p:cNvSpPr/>
          <p:nvPr/>
        </p:nvSpPr>
        <p:spPr>
          <a:xfrm>
            <a:off x="11084293" y="-256286"/>
            <a:ext cx="478788" cy="47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64" name="Google Shape;1964;p8"/>
          <p:cNvSpPr/>
          <p:nvPr/>
        </p:nvSpPr>
        <p:spPr>
          <a:xfrm>
            <a:off x="5702995" y="4588195"/>
            <a:ext cx="5620690" cy="2051163"/>
          </a:xfrm>
          <a:prstGeom prst="roundRect">
            <a:avLst>
              <a:gd fmla="val 4086" name="adj"/>
            </a:avLst>
          </a:prstGeom>
          <a:solidFill>
            <a:schemeClr val="lt2"/>
          </a:solidFill>
          <a:ln>
            <a:noFill/>
          </a:ln>
          <a:effectLst>
            <a:outerShdw blurRad="558800" sx="97000" rotWithShape="0" algn="ctr" dir="5400000" dist="241300" sy="97000">
              <a:srgbClr val="000000">
                <a:alpha val="1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65" name="Google Shape;1965;p8"/>
          <p:cNvSpPr/>
          <p:nvPr/>
        </p:nvSpPr>
        <p:spPr>
          <a:xfrm rot="-5400000">
            <a:off x="6232958" y="4057278"/>
            <a:ext cx="2051163" cy="3111090"/>
          </a:xfrm>
          <a:custGeom>
            <a:rect b="b" l="l" r="r" t="t"/>
            <a:pathLst>
              <a:path extrusionOk="0" h="3111090" w="2051163">
                <a:moveTo>
                  <a:pt x="1709708" y="2840481"/>
                </a:moveTo>
                <a:lnTo>
                  <a:pt x="1664217" y="2881826"/>
                </a:lnTo>
                <a:cubicBezTo>
                  <a:pt x="1490668" y="3025051"/>
                  <a:pt x="1268171" y="3111090"/>
                  <a:pt x="1025581" y="3111090"/>
                </a:cubicBezTo>
                <a:cubicBezTo>
                  <a:pt x="782990" y="3111090"/>
                  <a:pt x="560496" y="3025051"/>
                  <a:pt x="386945" y="2881826"/>
                </a:cubicBezTo>
                <a:lnTo>
                  <a:pt x="341456" y="2840481"/>
                </a:lnTo>
                <a:lnTo>
                  <a:pt x="386945" y="2799138"/>
                </a:lnTo>
                <a:cubicBezTo>
                  <a:pt x="560496" y="2655911"/>
                  <a:pt x="782990" y="2569872"/>
                  <a:pt x="1025581" y="2569872"/>
                </a:cubicBezTo>
                <a:cubicBezTo>
                  <a:pt x="1268171" y="2569872"/>
                  <a:pt x="1490668" y="2655911"/>
                  <a:pt x="1664217" y="2799138"/>
                </a:cubicBezTo>
                <a:close/>
                <a:moveTo>
                  <a:pt x="2051163" y="59389"/>
                </a:moveTo>
                <a:lnTo>
                  <a:pt x="2051163" y="437030"/>
                </a:lnTo>
                <a:lnTo>
                  <a:pt x="2051163" y="559699"/>
                </a:lnTo>
                <a:lnTo>
                  <a:pt x="2051163" y="1238672"/>
                </a:lnTo>
                <a:lnTo>
                  <a:pt x="2051163" y="1238740"/>
                </a:lnTo>
                <a:lnTo>
                  <a:pt x="2051163" y="1616313"/>
                </a:lnTo>
                <a:lnTo>
                  <a:pt x="2051163" y="1738982"/>
                </a:lnTo>
                <a:lnTo>
                  <a:pt x="2051163" y="2418023"/>
                </a:lnTo>
                <a:lnTo>
                  <a:pt x="2015669" y="2491704"/>
                </a:lnTo>
                <a:cubicBezTo>
                  <a:pt x="1963666" y="2587432"/>
                  <a:pt x="1898187" y="2674775"/>
                  <a:pt x="1821775" y="2751185"/>
                </a:cubicBezTo>
                <a:lnTo>
                  <a:pt x="1792831" y="2777492"/>
                </a:lnTo>
                <a:lnTo>
                  <a:pt x="1741815" y="2731124"/>
                </a:lnTo>
                <a:cubicBezTo>
                  <a:pt x="1547176" y="2570495"/>
                  <a:pt x="1297647" y="2474002"/>
                  <a:pt x="1025581" y="2474002"/>
                </a:cubicBezTo>
                <a:cubicBezTo>
                  <a:pt x="753515" y="2474002"/>
                  <a:pt x="503986" y="2570495"/>
                  <a:pt x="309348" y="2731124"/>
                </a:cubicBezTo>
                <a:lnTo>
                  <a:pt x="258332" y="2777492"/>
                </a:lnTo>
                <a:lnTo>
                  <a:pt x="229387" y="2751185"/>
                </a:lnTo>
                <a:cubicBezTo>
                  <a:pt x="152976" y="2674775"/>
                  <a:pt x="87496" y="2587432"/>
                  <a:pt x="35494" y="2491704"/>
                </a:cubicBezTo>
                <a:lnTo>
                  <a:pt x="0" y="2418024"/>
                </a:lnTo>
                <a:lnTo>
                  <a:pt x="0" y="1738982"/>
                </a:lnTo>
                <a:lnTo>
                  <a:pt x="0" y="1616313"/>
                </a:lnTo>
                <a:lnTo>
                  <a:pt x="0" y="1238741"/>
                </a:lnTo>
                <a:lnTo>
                  <a:pt x="0" y="1238672"/>
                </a:lnTo>
                <a:lnTo>
                  <a:pt x="0" y="559699"/>
                </a:lnTo>
                <a:lnTo>
                  <a:pt x="0" y="437029"/>
                </a:lnTo>
                <a:lnTo>
                  <a:pt x="0" y="59389"/>
                </a:lnTo>
                <a:cubicBezTo>
                  <a:pt x="0" y="26589"/>
                  <a:pt x="26590" y="0"/>
                  <a:pt x="59389" y="0"/>
                </a:cubicBezTo>
                <a:lnTo>
                  <a:pt x="1991774" y="0"/>
                </a:lnTo>
                <a:cubicBezTo>
                  <a:pt x="2024573" y="0"/>
                  <a:pt x="2051163" y="26590"/>
                  <a:pt x="2051163" y="593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EF4F9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966" name="Google Shape;1966;p8"/>
          <p:cNvGrpSpPr/>
          <p:nvPr/>
        </p:nvGrpSpPr>
        <p:grpSpPr>
          <a:xfrm>
            <a:off x="5702994" y="4616246"/>
            <a:ext cx="1702399" cy="2051163"/>
            <a:chOff x="5702996" y="1130141"/>
            <a:chExt cx="1702399" cy="2051164"/>
          </a:xfrm>
        </p:grpSpPr>
        <p:sp>
          <p:nvSpPr>
            <p:cNvPr id="1967" name="Google Shape;1967;p8"/>
            <p:cNvSpPr/>
            <p:nvPr/>
          </p:nvSpPr>
          <p:spPr>
            <a:xfrm rot="-5400000">
              <a:off x="5528614" y="1304523"/>
              <a:ext cx="2051162" cy="1702398"/>
            </a:xfrm>
            <a:custGeom>
              <a:rect b="b" l="l" r="r" t="t"/>
              <a:pathLst>
                <a:path extrusionOk="0" h="1702398" w="2051162">
                  <a:moveTo>
                    <a:pt x="2051162" y="55798"/>
                  </a:moveTo>
                  <a:lnTo>
                    <a:pt x="2051162" y="84553"/>
                  </a:lnTo>
                  <a:lnTo>
                    <a:pt x="2051162" y="379039"/>
                  </a:lnTo>
                  <a:lnTo>
                    <a:pt x="2051162" y="558718"/>
                  </a:lnTo>
                  <a:lnTo>
                    <a:pt x="2051162" y="587473"/>
                  </a:lnTo>
                  <a:lnTo>
                    <a:pt x="2051162" y="881959"/>
                  </a:lnTo>
                  <a:lnTo>
                    <a:pt x="2051162" y="917714"/>
                  </a:lnTo>
                  <a:lnTo>
                    <a:pt x="2051162" y="1420634"/>
                  </a:lnTo>
                  <a:cubicBezTo>
                    <a:pt x="1178277" y="2286869"/>
                    <a:pt x="873626" y="823053"/>
                    <a:pt x="1" y="1420634"/>
                  </a:cubicBezTo>
                  <a:lnTo>
                    <a:pt x="1" y="917714"/>
                  </a:lnTo>
                  <a:lnTo>
                    <a:pt x="1" y="881963"/>
                  </a:lnTo>
                  <a:lnTo>
                    <a:pt x="0" y="881959"/>
                  </a:lnTo>
                  <a:lnTo>
                    <a:pt x="0" y="558718"/>
                  </a:lnTo>
                  <a:lnTo>
                    <a:pt x="1" y="558714"/>
                  </a:lnTo>
                  <a:lnTo>
                    <a:pt x="1" y="379042"/>
                  </a:lnTo>
                  <a:lnTo>
                    <a:pt x="0" y="379039"/>
                  </a:lnTo>
                  <a:lnTo>
                    <a:pt x="0" y="55798"/>
                  </a:lnTo>
                  <a:cubicBezTo>
                    <a:pt x="0" y="24981"/>
                    <a:pt x="24981" y="0"/>
                    <a:pt x="55798" y="0"/>
                  </a:cubicBezTo>
                  <a:lnTo>
                    <a:pt x="1995364" y="0"/>
                  </a:lnTo>
                  <a:cubicBezTo>
                    <a:pt x="2026181" y="0"/>
                    <a:pt x="2051162" y="24982"/>
                    <a:pt x="2051162" y="55798"/>
                  </a:cubicBezTo>
                  <a:close/>
                </a:path>
              </a:pathLst>
            </a:custGeom>
            <a:solidFill>
              <a:schemeClr val="lt2">
                <a:alpha val="549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 rot="-5400000">
              <a:off x="5445615" y="1387523"/>
              <a:ext cx="2051162" cy="1536401"/>
            </a:xfrm>
            <a:custGeom>
              <a:rect b="b" l="l" r="r" t="t"/>
              <a:pathLst>
                <a:path extrusionOk="0" h="1536401" w="2051162">
                  <a:moveTo>
                    <a:pt x="609555" y="502921"/>
                  </a:moveTo>
                  <a:lnTo>
                    <a:pt x="572729" y="497356"/>
                  </a:lnTo>
                  <a:cubicBezTo>
                    <a:pt x="525373" y="492857"/>
                    <a:pt x="478696" y="493985"/>
                    <a:pt x="432974" y="502047"/>
                  </a:cubicBezTo>
                  <a:lnTo>
                    <a:pt x="429579" y="502921"/>
                  </a:lnTo>
                  <a:close/>
                  <a:moveTo>
                    <a:pt x="2051162" y="127169"/>
                  </a:moveTo>
                  <a:lnTo>
                    <a:pt x="2051162" y="630090"/>
                  </a:lnTo>
                  <a:lnTo>
                    <a:pt x="2051162" y="897528"/>
                  </a:lnTo>
                  <a:lnTo>
                    <a:pt x="2051162" y="1400449"/>
                  </a:lnTo>
                  <a:cubicBezTo>
                    <a:pt x="1634236" y="2022969"/>
                    <a:pt x="569777" y="238782"/>
                    <a:pt x="0" y="1400449"/>
                  </a:cubicBezTo>
                  <a:lnTo>
                    <a:pt x="0" y="897528"/>
                  </a:lnTo>
                  <a:lnTo>
                    <a:pt x="0" y="860148"/>
                  </a:lnTo>
                  <a:lnTo>
                    <a:pt x="0" y="628238"/>
                  </a:lnTo>
                  <a:lnTo>
                    <a:pt x="0" y="564366"/>
                  </a:lnTo>
                  <a:lnTo>
                    <a:pt x="0" y="357226"/>
                  </a:lnTo>
                  <a:lnTo>
                    <a:pt x="0" y="125316"/>
                  </a:lnTo>
                  <a:lnTo>
                    <a:pt x="0" y="61444"/>
                  </a:lnTo>
                  <a:cubicBezTo>
                    <a:pt x="0" y="27509"/>
                    <a:pt x="27510" y="0"/>
                    <a:pt x="61445" y="0"/>
                  </a:cubicBezTo>
                  <a:lnTo>
                    <a:pt x="1989717" y="0"/>
                  </a:lnTo>
                  <a:cubicBezTo>
                    <a:pt x="2023652" y="0"/>
                    <a:pt x="2051161" y="27510"/>
                    <a:pt x="2051161" y="61445"/>
                  </a:cubicBezTo>
                  <a:lnTo>
                    <a:pt x="2051161" y="127169"/>
                  </a:lnTo>
                  <a:close/>
                </a:path>
              </a:pathLst>
            </a:custGeom>
            <a:solidFill>
              <a:schemeClr val="lt2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1969" name="Google Shape;1969;p8"/>
          <p:cNvGrpSpPr/>
          <p:nvPr/>
        </p:nvGrpSpPr>
        <p:grpSpPr>
          <a:xfrm>
            <a:off x="7762745" y="5289014"/>
            <a:ext cx="852791" cy="757878"/>
            <a:chOff x="5567016" y="3615821"/>
            <a:chExt cx="1028915" cy="914400"/>
          </a:xfrm>
        </p:grpSpPr>
        <p:sp>
          <p:nvSpPr>
            <p:cNvPr id="1970" name="Google Shape;1970;p8"/>
            <p:cNvSpPr/>
            <p:nvPr/>
          </p:nvSpPr>
          <p:spPr>
            <a:xfrm>
              <a:off x="5638799" y="3615821"/>
              <a:ext cx="914400" cy="914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58800" sx="97000" rotWithShape="0" algn="ctr" dir="5400000" dist="241300" sy="97000">
                <a:srgbClr val="000000">
                  <a:alpha val="1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971" name="Google Shape;1971;p8"/>
            <p:cNvSpPr txBox="1"/>
            <p:nvPr/>
          </p:nvSpPr>
          <p:spPr>
            <a:xfrm>
              <a:off x="5567016" y="3850127"/>
              <a:ext cx="1028915" cy="482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Varsity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2" name="Google Shape;1972;p8"/>
          <p:cNvSpPr txBox="1"/>
          <p:nvPr/>
        </p:nvSpPr>
        <p:spPr>
          <a:xfrm>
            <a:off x="5839599" y="5198420"/>
            <a:ext cx="1910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rPr>
              <a:t>$1900</a:t>
            </a:r>
            <a:endParaRPr b="1" i="0" sz="7200" u="none" cap="none" strike="noStrike">
              <a:solidFill>
                <a:schemeClr val="lt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73" name="Google Shape;1973;p8"/>
          <p:cNvSpPr txBox="1"/>
          <p:nvPr/>
        </p:nvSpPr>
        <p:spPr>
          <a:xfrm>
            <a:off x="8950689" y="4751054"/>
            <a:ext cx="1998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PBR Tournament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Brunswick Tournament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Spring Break Trip/Tournament Expenses</a:t>
            </a:r>
            <a:endParaRPr b="0" i="0" sz="1200" u="none" cap="none" strike="noStrike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ulish"/>
              <a:buChar char="•"/>
            </a:pPr>
            <a:r>
              <a:rPr lang="en-US" sz="12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Meals</a:t>
            </a:r>
            <a:endParaRPr sz="12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ulish"/>
              <a:buChar char="•"/>
            </a:pPr>
            <a:r>
              <a:rPr lang="en-US" sz="12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Gear</a:t>
            </a:r>
            <a:endParaRPr sz="12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74" name="Google Shape;1974;p8"/>
          <p:cNvSpPr txBox="1"/>
          <p:nvPr/>
        </p:nvSpPr>
        <p:spPr>
          <a:xfrm>
            <a:off x="1027589" y="4217515"/>
            <a:ext cx="4300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70C0"/>
                </a:solidFill>
                <a:latin typeface="Bebas Neue"/>
                <a:ea typeface="Bebas Neue"/>
                <a:cs typeface="Bebas Neue"/>
                <a:sym typeface="Bebas Neue"/>
              </a:rPr>
              <a:t>Booster club memberships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8"/>
          <p:cNvSpPr txBox="1"/>
          <p:nvPr/>
        </p:nvSpPr>
        <p:spPr>
          <a:xfrm>
            <a:off x="1095746" y="4808535"/>
            <a:ext cx="365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Mulish"/>
              <a:buChar char="-"/>
            </a:pPr>
            <a:r>
              <a:rPr b="0" i="0" lang="en-US" sz="1200" u="none" cap="none" strike="noStrike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More information coming soon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8"/>
          <p:cNvSpPr txBox="1"/>
          <p:nvPr/>
        </p:nvSpPr>
        <p:spPr>
          <a:xfrm>
            <a:off x="8579950" y="2499100"/>
            <a:ext cx="27567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•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Meals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651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•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League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16510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•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Gear: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○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2 T-Shirts- Royal &amp; Red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○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2 </a:t>
            </a: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Dri Fits- Royal &amp; Red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○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Shorts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○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Hoody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Mulish"/>
              <a:buChar char="○"/>
            </a:pPr>
            <a:r>
              <a:rPr lang="en-US" sz="1100">
                <a:solidFill>
                  <a:srgbClr val="3F3F3F"/>
                </a:solidFill>
                <a:latin typeface="Mulish"/>
                <a:ea typeface="Mulish"/>
                <a:cs typeface="Mulish"/>
                <a:sym typeface="Mulish"/>
              </a:rPr>
              <a:t>Pants</a:t>
            </a:r>
            <a:endParaRPr sz="1100">
              <a:solidFill>
                <a:srgbClr val="3F3F3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10600"/>
              </a:gs>
              <a:gs pos="100000">
                <a:srgbClr val="A104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982" name="Google Shape;1982;p10"/>
          <p:cNvGrpSpPr/>
          <p:nvPr/>
        </p:nvGrpSpPr>
        <p:grpSpPr>
          <a:xfrm>
            <a:off x="913126" y="232118"/>
            <a:ext cx="10816792" cy="6393764"/>
            <a:chOff x="727931" y="232118"/>
            <a:chExt cx="10816792" cy="6393764"/>
          </a:xfrm>
        </p:grpSpPr>
        <p:sp>
          <p:nvSpPr>
            <p:cNvPr id="1983" name="Google Shape;1983;p10"/>
            <p:cNvSpPr/>
            <p:nvPr/>
          </p:nvSpPr>
          <p:spPr>
            <a:xfrm rot="5400000">
              <a:off x="727931" y="232118"/>
              <a:ext cx="6393764" cy="6393764"/>
            </a:xfrm>
            <a:prstGeom prst="ellipse">
              <a:avLst/>
            </a:prstGeom>
            <a:noFill/>
            <a:ln cap="flat" cmpd="sng" w="317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grpSp>
          <p:nvGrpSpPr>
            <p:cNvPr id="1984" name="Google Shape;1984;p10"/>
            <p:cNvGrpSpPr/>
            <p:nvPr/>
          </p:nvGrpSpPr>
          <p:grpSpPr>
            <a:xfrm>
              <a:off x="6633456" y="2312549"/>
              <a:ext cx="4911267" cy="899585"/>
              <a:chOff x="6204121" y="1813220"/>
              <a:chExt cx="4911267" cy="899585"/>
            </a:xfrm>
          </p:grpSpPr>
          <p:grpSp>
            <p:nvGrpSpPr>
              <p:cNvPr id="1985" name="Google Shape;1985;p10"/>
              <p:cNvGrpSpPr/>
              <p:nvPr/>
            </p:nvGrpSpPr>
            <p:grpSpPr>
              <a:xfrm>
                <a:off x="6204121" y="1813220"/>
                <a:ext cx="4911267" cy="899585"/>
                <a:chOff x="6204121" y="1813220"/>
                <a:chExt cx="4911267" cy="899585"/>
              </a:xfrm>
            </p:grpSpPr>
            <p:grpSp>
              <p:nvGrpSpPr>
                <p:cNvPr id="1986" name="Google Shape;1986;p10"/>
                <p:cNvGrpSpPr/>
                <p:nvPr/>
              </p:nvGrpSpPr>
              <p:grpSpPr>
                <a:xfrm>
                  <a:off x="6204121" y="1813220"/>
                  <a:ext cx="870948" cy="899585"/>
                  <a:chOff x="788345" y="4789953"/>
                  <a:chExt cx="1036624" cy="1070709"/>
                </a:xfrm>
              </p:grpSpPr>
              <p:grpSp>
                <p:nvGrpSpPr>
                  <p:cNvPr id="1987" name="Google Shape;1987;p10"/>
                  <p:cNvGrpSpPr/>
                  <p:nvPr/>
                </p:nvGrpSpPr>
                <p:grpSpPr>
                  <a:xfrm>
                    <a:off x="788345" y="4789953"/>
                    <a:ext cx="1036624" cy="1070709"/>
                    <a:chOff x="769208" y="4876528"/>
                    <a:chExt cx="1204614" cy="1244224"/>
                  </a:xfrm>
                </p:grpSpPr>
                <p:sp>
                  <p:nvSpPr>
                    <p:cNvPr id="1988" name="Google Shape;1988;p10"/>
                    <p:cNvSpPr/>
                    <p:nvPr/>
                  </p:nvSpPr>
                  <p:spPr>
                    <a:xfrm rot="1800000">
                      <a:off x="1593736" y="5390325"/>
                      <a:ext cx="242861" cy="613975"/>
                    </a:xfrm>
                    <a:custGeom>
                      <a:rect b="b" l="l" r="r" t="t"/>
                      <a:pathLst>
                        <a:path extrusionOk="0" h="3753101" w="1484553">
                          <a:moveTo>
                            <a:pt x="742277" y="0"/>
                          </a:moveTo>
                          <a:lnTo>
                            <a:pt x="855683" y="124778"/>
                          </a:lnTo>
                          <a:cubicBezTo>
                            <a:pt x="1248551" y="600824"/>
                            <a:pt x="1484553" y="1211127"/>
                            <a:pt x="1484553" y="1876550"/>
                          </a:cubicBezTo>
                          <a:cubicBezTo>
                            <a:pt x="1484553" y="2541974"/>
                            <a:pt x="1248551" y="3152276"/>
                            <a:pt x="855683" y="3628322"/>
                          </a:cubicBezTo>
                          <a:lnTo>
                            <a:pt x="742277" y="3753101"/>
                          </a:lnTo>
                          <a:lnTo>
                            <a:pt x="628870" y="3628322"/>
                          </a:lnTo>
                          <a:cubicBezTo>
                            <a:pt x="236002" y="3152276"/>
                            <a:pt x="0" y="2541974"/>
                            <a:pt x="0" y="1876550"/>
                          </a:cubicBezTo>
                          <a:cubicBezTo>
                            <a:pt x="0" y="1211127"/>
                            <a:pt x="236002" y="600824"/>
                            <a:pt x="628870" y="124778"/>
                          </a:cubicBezTo>
                          <a:lnTo>
                            <a:pt x="74227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F90A8"/>
                        </a:gs>
                        <a:gs pos="100000">
                          <a:srgbClr val="739FB4"/>
                        </a:gs>
                      </a:gsLst>
                      <a:lin ang="18900000" scaled="0"/>
                    </a:gradFill>
                    <a:ln>
                      <a:noFill/>
                    </a:ln>
                    <a:effectLst>
                      <a:outerShdw blurRad="241300" rotWithShape="0" algn="tl" dir="3600000" dist="139700">
                        <a:srgbClr val="000000">
                          <a:alpha val="14509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p:txBody>
                </p:sp>
                <p:sp>
                  <p:nvSpPr>
                    <p:cNvPr id="1989" name="Google Shape;1989;p10"/>
                    <p:cNvSpPr/>
                    <p:nvPr/>
                  </p:nvSpPr>
                  <p:spPr>
                    <a:xfrm rot="1800000">
                      <a:off x="1001976" y="4993375"/>
                      <a:ext cx="738160" cy="1010529"/>
                    </a:xfrm>
                    <a:custGeom>
                      <a:rect b="b" l="l" r="r" t="t"/>
                      <a:pathLst>
                        <a:path extrusionOk="0" h="5507914" w="4023361">
                          <a:moveTo>
                            <a:pt x="2011680" y="0"/>
                          </a:moveTo>
                          <a:cubicBezTo>
                            <a:pt x="2772164" y="0"/>
                            <a:pt x="3460653" y="308247"/>
                            <a:pt x="3959022" y="806616"/>
                          </a:cubicBezTo>
                          <a:lnTo>
                            <a:pt x="4023361" y="877407"/>
                          </a:lnTo>
                          <a:lnTo>
                            <a:pt x="3909954" y="1002185"/>
                          </a:lnTo>
                          <a:cubicBezTo>
                            <a:pt x="3517086" y="1478231"/>
                            <a:pt x="3281084" y="2088534"/>
                            <a:pt x="3281084" y="2753957"/>
                          </a:cubicBezTo>
                          <a:cubicBezTo>
                            <a:pt x="3281084" y="3419381"/>
                            <a:pt x="3517086" y="4029683"/>
                            <a:pt x="3909954" y="4505729"/>
                          </a:cubicBezTo>
                          <a:lnTo>
                            <a:pt x="4023361" y="4630508"/>
                          </a:lnTo>
                          <a:lnTo>
                            <a:pt x="3959022" y="4701299"/>
                          </a:lnTo>
                          <a:cubicBezTo>
                            <a:pt x="3460653" y="5199667"/>
                            <a:pt x="2772164" y="5507914"/>
                            <a:pt x="2011680" y="5507914"/>
                          </a:cubicBezTo>
                          <a:cubicBezTo>
                            <a:pt x="1251196" y="5507914"/>
                            <a:pt x="562707" y="5199667"/>
                            <a:pt x="64339" y="4701299"/>
                          </a:cubicBezTo>
                          <a:lnTo>
                            <a:pt x="0" y="4630509"/>
                          </a:lnTo>
                          <a:lnTo>
                            <a:pt x="113407" y="4505729"/>
                          </a:lnTo>
                          <a:cubicBezTo>
                            <a:pt x="506275" y="4029683"/>
                            <a:pt x="742277" y="3419381"/>
                            <a:pt x="742277" y="2753957"/>
                          </a:cubicBezTo>
                          <a:cubicBezTo>
                            <a:pt x="742277" y="2088534"/>
                            <a:pt x="506275" y="1478231"/>
                            <a:pt x="113407" y="1002185"/>
                          </a:cubicBezTo>
                          <a:lnTo>
                            <a:pt x="0" y="877406"/>
                          </a:lnTo>
                          <a:lnTo>
                            <a:pt x="64339" y="806616"/>
                          </a:lnTo>
                          <a:cubicBezTo>
                            <a:pt x="562707" y="308247"/>
                            <a:pt x="1251196" y="0"/>
                            <a:pt x="201168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F90A8"/>
                        </a:gs>
                        <a:gs pos="100000">
                          <a:srgbClr val="739FB4"/>
                        </a:gs>
                      </a:gsLst>
                      <a:lin ang="18900000" scaled="0"/>
                    </a:gradFill>
                    <a:ln>
                      <a:noFill/>
                    </a:ln>
                    <a:effectLst>
                      <a:outerShdw blurRad="241300" rotWithShape="0" algn="tl" dir="3600000" dist="139700">
                        <a:srgbClr val="000000">
                          <a:alpha val="14509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p:txBody>
                </p:sp>
                <p:sp>
                  <p:nvSpPr>
                    <p:cNvPr id="1990" name="Google Shape;1990;p10"/>
                    <p:cNvSpPr/>
                    <p:nvPr/>
                  </p:nvSpPr>
                  <p:spPr>
                    <a:xfrm rot="1800000">
                      <a:off x="906433" y="4993510"/>
                      <a:ext cx="242861" cy="613975"/>
                    </a:xfrm>
                    <a:custGeom>
                      <a:rect b="b" l="l" r="r" t="t"/>
                      <a:pathLst>
                        <a:path extrusionOk="0" h="3753101" w="1484553">
                          <a:moveTo>
                            <a:pt x="742277" y="0"/>
                          </a:moveTo>
                          <a:lnTo>
                            <a:pt x="855683" y="124778"/>
                          </a:lnTo>
                          <a:cubicBezTo>
                            <a:pt x="1248551" y="600824"/>
                            <a:pt x="1484553" y="1211127"/>
                            <a:pt x="1484553" y="1876550"/>
                          </a:cubicBezTo>
                          <a:cubicBezTo>
                            <a:pt x="1484553" y="2541974"/>
                            <a:pt x="1248551" y="3152276"/>
                            <a:pt x="855683" y="3628322"/>
                          </a:cubicBezTo>
                          <a:lnTo>
                            <a:pt x="742277" y="3753101"/>
                          </a:lnTo>
                          <a:lnTo>
                            <a:pt x="628870" y="3628322"/>
                          </a:lnTo>
                          <a:cubicBezTo>
                            <a:pt x="236002" y="3152276"/>
                            <a:pt x="0" y="2541974"/>
                            <a:pt x="0" y="1876550"/>
                          </a:cubicBezTo>
                          <a:cubicBezTo>
                            <a:pt x="0" y="1211127"/>
                            <a:pt x="236002" y="600824"/>
                            <a:pt x="628870" y="124778"/>
                          </a:cubicBezTo>
                          <a:lnTo>
                            <a:pt x="74227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F90A8"/>
                        </a:gs>
                        <a:gs pos="100000">
                          <a:srgbClr val="739FB4"/>
                        </a:gs>
                      </a:gsLst>
                      <a:lin ang="18900000" scaled="0"/>
                    </a:gradFill>
                    <a:ln>
                      <a:noFill/>
                    </a:ln>
                    <a:effectLst>
                      <a:outerShdw blurRad="241300" rotWithShape="0" algn="tl" dir="3600000" dist="139700">
                        <a:srgbClr val="000000">
                          <a:alpha val="14509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p:txBody>
                </p:sp>
              </p:grpSp>
              <p:sp>
                <p:nvSpPr>
                  <p:cNvPr id="1991" name="Google Shape;1991;p10"/>
                  <p:cNvSpPr/>
                  <p:nvPr/>
                </p:nvSpPr>
                <p:spPr>
                  <a:xfrm>
                    <a:off x="955962" y="4974783"/>
                    <a:ext cx="701388" cy="701388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</p:grpSp>
            <p:sp>
              <p:nvSpPr>
                <p:cNvPr id="1992" name="Google Shape;1992;p10"/>
                <p:cNvSpPr txBox="1"/>
                <p:nvPr/>
              </p:nvSpPr>
              <p:spPr>
                <a:xfrm>
                  <a:off x="7386279" y="2063101"/>
                  <a:ext cx="3729109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 cap="none" strike="noStrike">
                      <a:solidFill>
                        <a:schemeClr val="lt2"/>
                      </a:solidFill>
                      <a:latin typeface="Bebas Neue"/>
                      <a:ea typeface="Bebas Neue"/>
                      <a:cs typeface="Bebas Neue"/>
                      <a:sym typeface="Bebas Neue"/>
                    </a:rPr>
                    <a:t>Prlionsbaseball.org</a:t>
                  </a:r>
                  <a:endParaRPr b="0" i="0" sz="2000" u="none" cap="none" strike="noStrike">
                    <a:solidFill>
                      <a:schemeClr val="lt2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  <p:grpSp>
            <p:nvGrpSpPr>
              <p:cNvPr id="1993" name="Google Shape;1993;p10"/>
              <p:cNvGrpSpPr/>
              <p:nvPr/>
            </p:nvGrpSpPr>
            <p:grpSpPr>
              <a:xfrm>
                <a:off x="6469827" y="2159819"/>
                <a:ext cx="339535" cy="206673"/>
                <a:chOff x="6469827" y="2159819"/>
                <a:chExt cx="339535" cy="206673"/>
              </a:xfrm>
            </p:grpSpPr>
            <p:sp>
              <p:nvSpPr>
                <p:cNvPr id="1994" name="Google Shape;1994;p10"/>
                <p:cNvSpPr/>
                <p:nvPr/>
              </p:nvSpPr>
              <p:spPr>
                <a:xfrm>
                  <a:off x="6514114" y="2159819"/>
                  <a:ext cx="250961" cy="169767"/>
                </a:xfrm>
                <a:custGeom>
                  <a:rect b="b" l="l" r="r" t="t"/>
                  <a:pathLst>
                    <a:path extrusionOk="0" h="169767" w="250961">
                      <a:moveTo>
                        <a:pt x="228817" y="147624"/>
                      </a:moveTo>
                      <a:lnTo>
                        <a:pt x="22144" y="147624"/>
                      </a:lnTo>
                      <a:lnTo>
                        <a:pt x="22144" y="22144"/>
                      </a:lnTo>
                      <a:lnTo>
                        <a:pt x="228817" y="22144"/>
                      </a:lnTo>
                      <a:close/>
                      <a:moveTo>
                        <a:pt x="250961" y="14762"/>
                      </a:moveTo>
                      <a:cubicBezTo>
                        <a:pt x="250961" y="6610"/>
                        <a:pt x="244352" y="0"/>
                        <a:pt x="236199" y="0"/>
                      </a:cubicBezTo>
                      <a:lnTo>
                        <a:pt x="14762" y="0"/>
                      </a:lnTo>
                      <a:cubicBezTo>
                        <a:pt x="6610" y="0"/>
                        <a:pt x="0" y="6610"/>
                        <a:pt x="0" y="14762"/>
                      </a:cubicBezTo>
                      <a:lnTo>
                        <a:pt x="0" y="169768"/>
                      </a:lnTo>
                      <a:lnTo>
                        <a:pt x="250961" y="16976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1995" name="Google Shape;1995;p10"/>
                <p:cNvSpPr/>
                <p:nvPr/>
              </p:nvSpPr>
              <p:spPr>
                <a:xfrm>
                  <a:off x="6469827" y="2344349"/>
                  <a:ext cx="339535" cy="22143"/>
                </a:xfrm>
                <a:custGeom>
                  <a:rect b="b" l="l" r="r" t="t"/>
                  <a:pathLst>
                    <a:path extrusionOk="0" h="22143" w="339535">
                      <a:moveTo>
                        <a:pt x="191911" y="0"/>
                      </a:moveTo>
                      <a:lnTo>
                        <a:pt x="191911" y="3691"/>
                      </a:lnTo>
                      <a:cubicBezTo>
                        <a:pt x="192038" y="5602"/>
                        <a:pt x="190591" y="7255"/>
                        <a:pt x="188679" y="7381"/>
                      </a:cubicBezTo>
                      <a:cubicBezTo>
                        <a:pt x="188526" y="7391"/>
                        <a:pt x="188373" y="7391"/>
                        <a:pt x="188221" y="7381"/>
                      </a:cubicBezTo>
                      <a:lnTo>
                        <a:pt x="151315" y="7381"/>
                      </a:lnTo>
                      <a:cubicBezTo>
                        <a:pt x="149403" y="7508"/>
                        <a:pt x="147751" y="6060"/>
                        <a:pt x="147624" y="4149"/>
                      </a:cubicBezTo>
                      <a:cubicBezTo>
                        <a:pt x="147614" y="3996"/>
                        <a:pt x="147614" y="3843"/>
                        <a:pt x="147624" y="3691"/>
                      </a:cubicBezTo>
                      <a:lnTo>
                        <a:pt x="147624" y="0"/>
                      </a:lnTo>
                      <a:lnTo>
                        <a:pt x="0" y="0"/>
                      </a:lnTo>
                      <a:lnTo>
                        <a:pt x="0" y="7381"/>
                      </a:lnTo>
                      <a:cubicBezTo>
                        <a:pt x="0" y="15534"/>
                        <a:pt x="6609" y="22144"/>
                        <a:pt x="14762" y="22144"/>
                      </a:cubicBezTo>
                      <a:lnTo>
                        <a:pt x="324773" y="22144"/>
                      </a:lnTo>
                      <a:cubicBezTo>
                        <a:pt x="332926" y="22144"/>
                        <a:pt x="339536" y="15534"/>
                        <a:pt x="339536" y="7381"/>
                      </a:cubicBezTo>
                      <a:lnTo>
                        <a:pt x="33953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1996" name="Google Shape;1996;p10"/>
                <p:cNvSpPr/>
                <p:nvPr/>
              </p:nvSpPr>
              <p:spPr>
                <a:xfrm>
                  <a:off x="6587926" y="2193034"/>
                  <a:ext cx="103336" cy="103336"/>
                </a:xfrm>
                <a:custGeom>
                  <a:rect b="b" l="l" r="r" t="t"/>
                  <a:pathLst>
                    <a:path extrusionOk="0" h="103336" w="103336">
                      <a:moveTo>
                        <a:pt x="51668" y="0"/>
                      </a:moveTo>
                      <a:cubicBezTo>
                        <a:pt x="23133" y="0"/>
                        <a:pt x="0" y="23133"/>
                        <a:pt x="0" y="51668"/>
                      </a:cubicBezTo>
                      <a:cubicBezTo>
                        <a:pt x="0" y="80204"/>
                        <a:pt x="23133" y="103337"/>
                        <a:pt x="51668" y="103337"/>
                      </a:cubicBezTo>
                      <a:cubicBezTo>
                        <a:pt x="80204" y="103337"/>
                        <a:pt x="103337" y="80204"/>
                        <a:pt x="103337" y="51668"/>
                      </a:cubicBezTo>
                      <a:cubicBezTo>
                        <a:pt x="103337" y="23133"/>
                        <a:pt x="80204" y="0"/>
                        <a:pt x="51668" y="0"/>
                      </a:cubicBezTo>
                      <a:close/>
                      <a:moveTo>
                        <a:pt x="55359" y="55359"/>
                      </a:moveTo>
                      <a:lnTo>
                        <a:pt x="72299" y="55359"/>
                      </a:lnTo>
                      <a:cubicBezTo>
                        <a:pt x="70370" y="68082"/>
                        <a:pt x="64436" y="79859"/>
                        <a:pt x="55359" y="88980"/>
                      </a:cubicBezTo>
                      <a:close/>
                      <a:moveTo>
                        <a:pt x="55359" y="47978"/>
                      </a:moveTo>
                      <a:lnTo>
                        <a:pt x="55359" y="14320"/>
                      </a:lnTo>
                      <a:cubicBezTo>
                        <a:pt x="64445" y="23449"/>
                        <a:pt x="70380" y="35241"/>
                        <a:pt x="72299" y="47978"/>
                      </a:cubicBezTo>
                      <a:close/>
                      <a:moveTo>
                        <a:pt x="47978" y="47978"/>
                      </a:moveTo>
                      <a:lnTo>
                        <a:pt x="31592" y="47978"/>
                      </a:lnTo>
                      <a:cubicBezTo>
                        <a:pt x="33427" y="35459"/>
                        <a:pt x="39161" y="23837"/>
                        <a:pt x="47978" y="14762"/>
                      </a:cubicBezTo>
                      <a:close/>
                      <a:moveTo>
                        <a:pt x="47978" y="55359"/>
                      </a:moveTo>
                      <a:lnTo>
                        <a:pt x="47978" y="88575"/>
                      </a:lnTo>
                      <a:cubicBezTo>
                        <a:pt x="39177" y="79488"/>
                        <a:pt x="33446" y="67872"/>
                        <a:pt x="31592" y="55359"/>
                      </a:cubicBezTo>
                      <a:close/>
                      <a:moveTo>
                        <a:pt x="24173" y="47978"/>
                      </a:moveTo>
                      <a:lnTo>
                        <a:pt x="8378" y="47978"/>
                      </a:lnTo>
                      <a:cubicBezTo>
                        <a:pt x="10016" y="28646"/>
                        <a:pt x="24285" y="12751"/>
                        <a:pt x="43328" y="9042"/>
                      </a:cubicBezTo>
                      <a:cubicBezTo>
                        <a:pt x="32807" y="19541"/>
                        <a:pt x="26069" y="33236"/>
                        <a:pt x="24173" y="47978"/>
                      </a:cubicBezTo>
                      <a:close/>
                      <a:moveTo>
                        <a:pt x="24173" y="55359"/>
                      </a:moveTo>
                      <a:cubicBezTo>
                        <a:pt x="26071" y="70127"/>
                        <a:pt x="32837" y="83841"/>
                        <a:pt x="43402" y="94332"/>
                      </a:cubicBezTo>
                      <a:cubicBezTo>
                        <a:pt x="24330" y="90626"/>
                        <a:pt x="10033" y="74716"/>
                        <a:pt x="8378" y="55359"/>
                      </a:cubicBezTo>
                      <a:close/>
                      <a:moveTo>
                        <a:pt x="79717" y="55359"/>
                      </a:moveTo>
                      <a:lnTo>
                        <a:pt x="94959" y="55359"/>
                      </a:lnTo>
                      <a:cubicBezTo>
                        <a:pt x="93343" y="74471"/>
                        <a:pt x="79374" y="90256"/>
                        <a:pt x="60600" y="94184"/>
                      </a:cubicBezTo>
                      <a:cubicBezTo>
                        <a:pt x="71115" y="83731"/>
                        <a:pt x="77843" y="70068"/>
                        <a:pt x="79717" y="55359"/>
                      </a:cubicBezTo>
                      <a:close/>
                      <a:moveTo>
                        <a:pt x="79717" y="47978"/>
                      </a:moveTo>
                      <a:cubicBezTo>
                        <a:pt x="77828" y="33308"/>
                        <a:pt x="71146" y="19672"/>
                        <a:pt x="60710" y="9190"/>
                      </a:cubicBezTo>
                      <a:cubicBezTo>
                        <a:pt x="79429" y="13156"/>
                        <a:pt x="93341" y="28913"/>
                        <a:pt x="94959" y="479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</p:grpSp>
        <p:grpSp>
          <p:nvGrpSpPr>
            <p:cNvPr id="1997" name="Google Shape;1997;p10"/>
            <p:cNvGrpSpPr/>
            <p:nvPr/>
          </p:nvGrpSpPr>
          <p:grpSpPr>
            <a:xfrm>
              <a:off x="6026771" y="979520"/>
              <a:ext cx="4934416" cy="899585"/>
              <a:chOff x="5567514" y="685444"/>
              <a:chExt cx="4934416" cy="899585"/>
            </a:xfrm>
          </p:grpSpPr>
          <p:grpSp>
            <p:nvGrpSpPr>
              <p:cNvPr id="1998" name="Google Shape;1998;p10"/>
              <p:cNvGrpSpPr/>
              <p:nvPr/>
            </p:nvGrpSpPr>
            <p:grpSpPr>
              <a:xfrm>
                <a:off x="5567514" y="685444"/>
                <a:ext cx="870948" cy="899585"/>
                <a:chOff x="788345" y="4789953"/>
                <a:chExt cx="1036624" cy="1070709"/>
              </a:xfrm>
            </p:grpSpPr>
            <p:grpSp>
              <p:nvGrpSpPr>
                <p:cNvPr id="1999" name="Google Shape;1999;p10"/>
                <p:cNvGrpSpPr/>
                <p:nvPr/>
              </p:nvGrpSpPr>
              <p:grpSpPr>
                <a:xfrm>
                  <a:off x="788345" y="4789953"/>
                  <a:ext cx="1036624" cy="1070709"/>
                  <a:chOff x="769208" y="4876528"/>
                  <a:chExt cx="1204614" cy="1244224"/>
                </a:xfrm>
              </p:grpSpPr>
              <p:sp>
                <p:nvSpPr>
                  <p:cNvPr id="2000" name="Google Shape;2000;p10"/>
                  <p:cNvSpPr/>
                  <p:nvPr/>
                </p:nvSpPr>
                <p:spPr>
                  <a:xfrm rot="1800000">
                    <a:off x="1593736" y="5390325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01" name="Google Shape;2001;p10"/>
                  <p:cNvSpPr/>
                  <p:nvPr/>
                </p:nvSpPr>
                <p:spPr>
                  <a:xfrm rot="1800000">
                    <a:off x="1001976" y="4993375"/>
                    <a:ext cx="738160" cy="1010529"/>
                  </a:xfrm>
                  <a:custGeom>
                    <a:rect b="b" l="l" r="r" t="t"/>
                    <a:pathLst>
                      <a:path extrusionOk="0" h="5507914" w="4023361">
                        <a:moveTo>
                          <a:pt x="2011680" y="0"/>
                        </a:moveTo>
                        <a:cubicBezTo>
                          <a:pt x="2772164" y="0"/>
                          <a:pt x="3460653" y="308247"/>
                          <a:pt x="3959022" y="806616"/>
                        </a:cubicBezTo>
                        <a:lnTo>
                          <a:pt x="4023361" y="877407"/>
                        </a:lnTo>
                        <a:lnTo>
                          <a:pt x="3909954" y="1002185"/>
                        </a:lnTo>
                        <a:cubicBezTo>
                          <a:pt x="3517086" y="1478231"/>
                          <a:pt x="3281084" y="2088534"/>
                          <a:pt x="3281084" y="2753957"/>
                        </a:cubicBezTo>
                        <a:cubicBezTo>
                          <a:pt x="3281084" y="3419381"/>
                          <a:pt x="3517086" y="4029683"/>
                          <a:pt x="3909954" y="4505729"/>
                        </a:cubicBezTo>
                        <a:lnTo>
                          <a:pt x="4023361" y="4630508"/>
                        </a:lnTo>
                        <a:lnTo>
                          <a:pt x="3959022" y="4701299"/>
                        </a:lnTo>
                        <a:cubicBezTo>
                          <a:pt x="3460653" y="5199667"/>
                          <a:pt x="2772164" y="5507914"/>
                          <a:pt x="2011680" y="5507914"/>
                        </a:cubicBezTo>
                        <a:cubicBezTo>
                          <a:pt x="1251196" y="5507914"/>
                          <a:pt x="562707" y="5199667"/>
                          <a:pt x="64339" y="4701299"/>
                        </a:cubicBezTo>
                        <a:lnTo>
                          <a:pt x="0" y="4630509"/>
                        </a:lnTo>
                        <a:lnTo>
                          <a:pt x="113407" y="4505729"/>
                        </a:lnTo>
                        <a:cubicBezTo>
                          <a:pt x="506275" y="4029683"/>
                          <a:pt x="742277" y="3419381"/>
                          <a:pt x="742277" y="2753957"/>
                        </a:cubicBezTo>
                        <a:cubicBezTo>
                          <a:pt x="742277" y="2088534"/>
                          <a:pt x="506275" y="1478231"/>
                          <a:pt x="113407" y="1002185"/>
                        </a:cubicBezTo>
                        <a:lnTo>
                          <a:pt x="0" y="877406"/>
                        </a:lnTo>
                        <a:lnTo>
                          <a:pt x="64339" y="806616"/>
                        </a:lnTo>
                        <a:cubicBezTo>
                          <a:pt x="562707" y="308247"/>
                          <a:pt x="1251196" y="0"/>
                          <a:pt x="201168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02" name="Google Shape;2002;p10"/>
                  <p:cNvSpPr/>
                  <p:nvPr/>
                </p:nvSpPr>
                <p:spPr>
                  <a:xfrm rot="1800000">
                    <a:off x="906433" y="4993510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</p:grpSp>
            <p:sp>
              <p:nvSpPr>
                <p:cNvPr id="2003" name="Google Shape;2003;p10"/>
                <p:cNvSpPr/>
                <p:nvPr/>
              </p:nvSpPr>
              <p:spPr>
                <a:xfrm>
                  <a:off x="955962" y="4974783"/>
                  <a:ext cx="701388" cy="701388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  <p:sp>
            <p:nvSpPr>
              <p:cNvPr id="2004" name="Google Shape;2004;p10"/>
              <p:cNvSpPr txBox="1"/>
              <p:nvPr/>
            </p:nvSpPr>
            <p:spPr>
              <a:xfrm>
                <a:off x="6772821" y="935325"/>
                <a:ext cx="372910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chemeClr val="lt2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470-818-0703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5" name="Google Shape;2005;p10"/>
              <p:cNvGrpSpPr/>
              <p:nvPr/>
            </p:nvGrpSpPr>
            <p:grpSpPr>
              <a:xfrm>
                <a:off x="5866430" y="998650"/>
                <a:ext cx="272945" cy="273588"/>
                <a:chOff x="5866430" y="998650"/>
                <a:chExt cx="272945" cy="273588"/>
              </a:xfrm>
            </p:grpSpPr>
            <p:sp>
              <p:nvSpPr>
                <p:cNvPr id="2006" name="Google Shape;2006;p10"/>
                <p:cNvSpPr/>
                <p:nvPr/>
              </p:nvSpPr>
              <p:spPr>
                <a:xfrm>
                  <a:off x="5899756" y="998650"/>
                  <a:ext cx="77594" cy="77594"/>
                </a:xfrm>
                <a:custGeom>
                  <a:rect b="b" l="l" r="r" t="t"/>
                  <a:pathLst>
                    <a:path extrusionOk="0" h="77594" w="77594">
                      <a:moveTo>
                        <a:pt x="73151" y="72467"/>
                      </a:moveTo>
                      <a:cubicBezTo>
                        <a:pt x="75885" y="69732"/>
                        <a:pt x="77594" y="65972"/>
                        <a:pt x="77594" y="61870"/>
                      </a:cubicBezTo>
                      <a:cubicBezTo>
                        <a:pt x="77594" y="57768"/>
                        <a:pt x="75885" y="54008"/>
                        <a:pt x="73151" y="51274"/>
                      </a:cubicBezTo>
                      <a:lnTo>
                        <a:pt x="25979" y="4444"/>
                      </a:lnTo>
                      <a:cubicBezTo>
                        <a:pt x="23244" y="1709"/>
                        <a:pt x="19484" y="0"/>
                        <a:pt x="15724" y="0"/>
                      </a:cubicBezTo>
                      <a:cubicBezTo>
                        <a:pt x="11964" y="0"/>
                        <a:pt x="7862" y="1709"/>
                        <a:pt x="5127" y="4444"/>
                      </a:cubicBezTo>
                      <a:lnTo>
                        <a:pt x="0" y="9571"/>
                      </a:lnTo>
                      <a:lnTo>
                        <a:pt x="68023" y="77594"/>
                      </a:lnTo>
                      <a:lnTo>
                        <a:pt x="73151" y="7246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2007" name="Google Shape;2007;p10"/>
                <p:cNvSpPr/>
                <p:nvPr/>
              </p:nvSpPr>
              <p:spPr>
                <a:xfrm>
                  <a:off x="5866430" y="1018817"/>
                  <a:ext cx="253119" cy="253421"/>
                </a:xfrm>
                <a:custGeom>
                  <a:rect b="b" l="l" r="r" t="t"/>
                  <a:pathLst>
                    <a:path extrusionOk="0" h="253421" w="253119">
                      <a:moveTo>
                        <a:pt x="175184" y="172963"/>
                      </a:moveTo>
                      <a:cubicBezTo>
                        <a:pt x="173816" y="174331"/>
                        <a:pt x="171765" y="175014"/>
                        <a:pt x="170056" y="175014"/>
                      </a:cubicBezTo>
                      <a:cubicBezTo>
                        <a:pt x="168347" y="175014"/>
                        <a:pt x="166296" y="174331"/>
                        <a:pt x="164929" y="172963"/>
                      </a:cubicBezTo>
                      <a:lnTo>
                        <a:pt x="80156" y="88533"/>
                      </a:lnTo>
                      <a:cubicBezTo>
                        <a:pt x="78789" y="87165"/>
                        <a:pt x="78105" y="85114"/>
                        <a:pt x="78105" y="83405"/>
                      </a:cubicBezTo>
                      <a:cubicBezTo>
                        <a:pt x="78105" y="81696"/>
                        <a:pt x="78789" y="79645"/>
                        <a:pt x="80156" y="78278"/>
                      </a:cubicBezTo>
                      <a:lnTo>
                        <a:pt x="90753" y="68023"/>
                      </a:lnTo>
                      <a:lnTo>
                        <a:pt x="22730" y="0"/>
                      </a:lnTo>
                      <a:cubicBezTo>
                        <a:pt x="18286" y="4444"/>
                        <a:pt x="14184" y="8546"/>
                        <a:pt x="11449" y="11280"/>
                      </a:cubicBezTo>
                      <a:cubicBezTo>
                        <a:pt x="4613" y="17775"/>
                        <a:pt x="511" y="26321"/>
                        <a:pt x="169" y="35550"/>
                      </a:cubicBezTo>
                      <a:cubicBezTo>
                        <a:pt x="-856" y="50932"/>
                        <a:pt x="2904" y="65630"/>
                        <a:pt x="8031" y="79987"/>
                      </a:cubicBezTo>
                      <a:cubicBezTo>
                        <a:pt x="13500" y="92635"/>
                        <a:pt x="20679" y="104598"/>
                        <a:pt x="28541" y="115879"/>
                      </a:cubicBezTo>
                      <a:cubicBezTo>
                        <a:pt x="56570" y="157923"/>
                        <a:pt x="91778" y="194498"/>
                        <a:pt x="132797" y="223554"/>
                      </a:cubicBezTo>
                      <a:cubicBezTo>
                        <a:pt x="139634" y="228681"/>
                        <a:pt x="146812" y="233125"/>
                        <a:pt x="154332" y="237227"/>
                      </a:cubicBezTo>
                      <a:cubicBezTo>
                        <a:pt x="171424" y="245772"/>
                        <a:pt x="189540" y="251925"/>
                        <a:pt x="209024" y="253292"/>
                      </a:cubicBezTo>
                      <a:cubicBezTo>
                        <a:pt x="222014" y="254318"/>
                        <a:pt x="235003" y="249190"/>
                        <a:pt x="243891" y="239619"/>
                      </a:cubicBezTo>
                      <a:lnTo>
                        <a:pt x="253120" y="230390"/>
                      </a:lnTo>
                      <a:lnTo>
                        <a:pt x="185438" y="162367"/>
                      </a:lnTo>
                      <a:lnTo>
                        <a:pt x="175184" y="1729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2008" name="Google Shape;2008;p10"/>
                <p:cNvSpPr/>
                <p:nvPr/>
              </p:nvSpPr>
              <p:spPr>
                <a:xfrm>
                  <a:off x="6061781" y="1161016"/>
                  <a:ext cx="77594" cy="77936"/>
                </a:xfrm>
                <a:custGeom>
                  <a:rect b="b" l="l" r="r" t="t"/>
                  <a:pathLst>
                    <a:path extrusionOk="0" h="77936" w="77594">
                      <a:moveTo>
                        <a:pt x="73492" y="51616"/>
                      </a:moveTo>
                      <a:lnTo>
                        <a:pt x="26321" y="4444"/>
                      </a:lnTo>
                      <a:cubicBezTo>
                        <a:pt x="23586" y="1709"/>
                        <a:pt x="19826" y="0"/>
                        <a:pt x="15724" y="0"/>
                      </a:cubicBezTo>
                      <a:cubicBezTo>
                        <a:pt x="11622" y="0"/>
                        <a:pt x="7862" y="1709"/>
                        <a:pt x="5127" y="4444"/>
                      </a:cubicBezTo>
                      <a:lnTo>
                        <a:pt x="0" y="9913"/>
                      </a:lnTo>
                      <a:lnTo>
                        <a:pt x="68023" y="77936"/>
                      </a:lnTo>
                      <a:lnTo>
                        <a:pt x="73151" y="72809"/>
                      </a:lnTo>
                      <a:cubicBezTo>
                        <a:pt x="75885" y="70074"/>
                        <a:pt x="77594" y="66314"/>
                        <a:pt x="77594" y="62212"/>
                      </a:cubicBezTo>
                      <a:cubicBezTo>
                        <a:pt x="77594" y="58110"/>
                        <a:pt x="76227" y="54350"/>
                        <a:pt x="73492" y="5161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</p:grpSp>
        <p:grpSp>
          <p:nvGrpSpPr>
            <p:cNvPr id="2009" name="Google Shape;2009;p10"/>
            <p:cNvGrpSpPr/>
            <p:nvPr/>
          </p:nvGrpSpPr>
          <p:grpSpPr>
            <a:xfrm>
              <a:off x="6026771" y="4978608"/>
              <a:ext cx="4934416" cy="899585"/>
              <a:chOff x="5567514" y="5196548"/>
              <a:chExt cx="4934416" cy="899585"/>
            </a:xfrm>
          </p:grpSpPr>
          <p:grpSp>
            <p:nvGrpSpPr>
              <p:cNvPr id="2010" name="Google Shape;2010;p10"/>
              <p:cNvGrpSpPr/>
              <p:nvPr/>
            </p:nvGrpSpPr>
            <p:grpSpPr>
              <a:xfrm>
                <a:off x="5567514" y="5196548"/>
                <a:ext cx="870948" cy="899585"/>
                <a:chOff x="788345" y="4789953"/>
                <a:chExt cx="1036624" cy="1070709"/>
              </a:xfrm>
            </p:grpSpPr>
            <p:grpSp>
              <p:nvGrpSpPr>
                <p:cNvPr id="2011" name="Google Shape;2011;p10"/>
                <p:cNvGrpSpPr/>
                <p:nvPr/>
              </p:nvGrpSpPr>
              <p:grpSpPr>
                <a:xfrm>
                  <a:off x="788345" y="4789953"/>
                  <a:ext cx="1036624" cy="1070709"/>
                  <a:chOff x="769208" y="4876528"/>
                  <a:chExt cx="1204614" cy="1244224"/>
                </a:xfrm>
              </p:grpSpPr>
              <p:sp>
                <p:nvSpPr>
                  <p:cNvPr id="2012" name="Google Shape;2012;p10"/>
                  <p:cNvSpPr/>
                  <p:nvPr/>
                </p:nvSpPr>
                <p:spPr>
                  <a:xfrm rot="1800000">
                    <a:off x="1593736" y="5390325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13" name="Google Shape;2013;p10"/>
                  <p:cNvSpPr/>
                  <p:nvPr/>
                </p:nvSpPr>
                <p:spPr>
                  <a:xfrm rot="1800000">
                    <a:off x="1001976" y="4993375"/>
                    <a:ext cx="738160" cy="1010529"/>
                  </a:xfrm>
                  <a:custGeom>
                    <a:rect b="b" l="l" r="r" t="t"/>
                    <a:pathLst>
                      <a:path extrusionOk="0" h="5507914" w="4023361">
                        <a:moveTo>
                          <a:pt x="2011680" y="0"/>
                        </a:moveTo>
                        <a:cubicBezTo>
                          <a:pt x="2772164" y="0"/>
                          <a:pt x="3460653" y="308247"/>
                          <a:pt x="3959022" y="806616"/>
                        </a:cubicBezTo>
                        <a:lnTo>
                          <a:pt x="4023361" y="877407"/>
                        </a:lnTo>
                        <a:lnTo>
                          <a:pt x="3909954" y="1002185"/>
                        </a:lnTo>
                        <a:cubicBezTo>
                          <a:pt x="3517086" y="1478231"/>
                          <a:pt x="3281084" y="2088534"/>
                          <a:pt x="3281084" y="2753957"/>
                        </a:cubicBezTo>
                        <a:cubicBezTo>
                          <a:pt x="3281084" y="3419381"/>
                          <a:pt x="3517086" y="4029683"/>
                          <a:pt x="3909954" y="4505729"/>
                        </a:cubicBezTo>
                        <a:lnTo>
                          <a:pt x="4023361" y="4630508"/>
                        </a:lnTo>
                        <a:lnTo>
                          <a:pt x="3959022" y="4701299"/>
                        </a:lnTo>
                        <a:cubicBezTo>
                          <a:pt x="3460653" y="5199667"/>
                          <a:pt x="2772164" y="5507914"/>
                          <a:pt x="2011680" y="5507914"/>
                        </a:cubicBezTo>
                        <a:cubicBezTo>
                          <a:pt x="1251196" y="5507914"/>
                          <a:pt x="562707" y="5199667"/>
                          <a:pt x="64339" y="4701299"/>
                        </a:cubicBezTo>
                        <a:lnTo>
                          <a:pt x="0" y="4630509"/>
                        </a:lnTo>
                        <a:lnTo>
                          <a:pt x="113407" y="4505729"/>
                        </a:lnTo>
                        <a:cubicBezTo>
                          <a:pt x="506275" y="4029683"/>
                          <a:pt x="742277" y="3419381"/>
                          <a:pt x="742277" y="2753957"/>
                        </a:cubicBezTo>
                        <a:cubicBezTo>
                          <a:pt x="742277" y="2088534"/>
                          <a:pt x="506275" y="1478231"/>
                          <a:pt x="113407" y="1002185"/>
                        </a:cubicBezTo>
                        <a:lnTo>
                          <a:pt x="0" y="877406"/>
                        </a:lnTo>
                        <a:lnTo>
                          <a:pt x="64339" y="806616"/>
                        </a:lnTo>
                        <a:cubicBezTo>
                          <a:pt x="562707" y="308247"/>
                          <a:pt x="1251196" y="0"/>
                          <a:pt x="201168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14" name="Google Shape;2014;p10"/>
                  <p:cNvSpPr/>
                  <p:nvPr/>
                </p:nvSpPr>
                <p:spPr>
                  <a:xfrm rot="1800000">
                    <a:off x="906433" y="4993510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</p:grpSp>
            <p:sp>
              <p:nvSpPr>
                <p:cNvPr id="2015" name="Google Shape;2015;p10"/>
                <p:cNvSpPr/>
                <p:nvPr/>
              </p:nvSpPr>
              <p:spPr>
                <a:xfrm>
                  <a:off x="955962" y="4974783"/>
                  <a:ext cx="701388" cy="701388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  <p:sp>
            <p:nvSpPr>
              <p:cNvPr id="2016" name="Google Shape;2016;p10"/>
              <p:cNvSpPr txBox="1"/>
              <p:nvPr/>
            </p:nvSpPr>
            <p:spPr>
              <a:xfrm>
                <a:off x="6772821" y="5292541"/>
                <a:ext cx="372910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chemeClr val="lt2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1555 old peachtree rd, nw</a:t>
                </a:r>
                <a:endParaRPr b="0" i="0" sz="2000" u="none" cap="none" strike="noStrike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chemeClr val="lt2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Suwanee, ga 30024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descr="Marker with solid fill" id="2017" name="Google Shape;2017;p10"/>
              <p:cNvSpPr/>
              <p:nvPr/>
            </p:nvSpPr>
            <p:spPr>
              <a:xfrm>
                <a:off x="5906164" y="5489209"/>
                <a:ext cx="193646" cy="314548"/>
              </a:xfrm>
              <a:custGeom>
                <a:rect b="b" l="l" r="r" t="t"/>
                <a:pathLst>
                  <a:path extrusionOk="0" h="218520" w="134528">
                    <a:moveTo>
                      <a:pt x="67264" y="96406"/>
                    </a:moveTo>
                    <a:cubicBezTo>
                      <a:pt x="51197" y="96406"/>
                      <a:pt x="38342" y="83552"/>
                      <a:pt x="38342" y="67484"/>
                    </a:cubicBezTo>
                    <a:cubicBezTo>
                      <a:pt x="38342" y="51417"/>
                      <a:pt x="51197" y="38563"/>
                      <a:pt x="67264" y="38563"/>
                    </a:cubicBezTo>
                    <a:cubicBezTo>
                      <a:pt x="83332" y="38563"/>
                      <a:pt x="96186" y="51417"/>
                      <a:pt x="96186" y="67484"/>
                    </a:cubicBezTo>
                    <a:cubicBezTo>
                      <a:pt x="96186" y="83552"/>
                      <a:pt x="83332" y="96406"/>
                      <a:pt x="67264" y="96406"/>
                    </a:cubicBezTo>
                    <a:close/>
                    <a:moveTo>
                      <a:pt x="67264" y="0"/>
                    </a:moveTo>
                    <a:cubicBezTo>
                      <a:pt x="45091" y="0"/>
                      <a:pt x="24203" y="10926"/>
                      <a:pt x="11670" y="29565"/>
                    </a:cubicBezTo>
                    <a:cubicBezTo>
                      <a:pt x="-863" y="47882"/>
                      <a:pt x="-3434" y="71341"/>
                      <a:pt x="4600" y="92229"/>
                    </a:cubicBezTo>
                    <a:lnTo>
                      <a:pt x="35129" y="159713"/>
                    </a:lnTo>
                    <a:lnTo>
                      <a:pt x="61480" y="214986"/>
                    </a:lnTo>
                    <a:cubicBezTo>
                      <a:pt x="62444" y="217235"/>
                      <a:pt x="64693" y="218521"/>
                      <a:pt x="67264" y="218521"/>
                    </a:cubicBezTo>
                    <a:cubicBezTo>
                      <a:pt x="69835" y="218521"/>
                      <a:pt x="72085" y="217235"/>
                      <a:pt x="73049" y="214986"/>
                    </a:cubicBezTo>
                    <a:lnTo>
                      <a:pt x="99400" y="159713"/>
                    </a:lnTo>
                    <a:lnTo>
                      <a:pt x="129928" y="92229"/>
                    </a:lnTo>
                    <a:cubicBezTo>
                      <a:pt x="137962" y="71341"/>
                      <a:pt x="135391" y="47882"/>
                      <a:pt x="122859" y="29565"/>
                    </a:cubicBezTo>
                    <a:cubicBezTo>
                      <a:pt x="110326" y="10926"/>
                      <a:pt x="89438" y="0"/>
                      <a:pt x="6726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F90A8"/>
                  </a:gs>
                  <a:gs pos="100000">
                    <a:srgbClr val="739FB4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2018" name="Google Shape;2018;p10"/>
            <p:cNvGrpSpPr/>
            <p:nvPr/>
          </p:nvGrpSpPr>
          <p:grpSpPr>
            <a:xfrm>
              <a:off x="6633456" y="3645578"/>
              <a:ext cx="4911267" cy="899585"/>
              <a:chOff x="6204121" y="4068772"/>
              <a:chExt cx="4911267" cy="899585"/>
            </a:xfrm>
          </p:grpSpPr>
          <p:grpSp>
            <p:nvGrpSpPr>
              <p:cNvPr id="2019" name="Google Shape;2019;p10"/>
              <p:cNvGrpSpPr/>
              <p:nvPr/>
            </p:nvGrpSpPr>
            <p:grpSpPr>
              <a:xfrm>
                <a:off x="6204121" y="4068772"/>
                <a:ext cx="870948" cy="899585"/>
                <a:chOff x="788345" y="4789953"/>
                <a:chExt cx="1036624" cy="1070709"/>
              </a:xfrm>
            </p:grpSpPr>
            <p:grpSp>
              <p:nvGrpSpPr>
                <p:cNvPr id="2020" name="Google Shape;2020;p10"/>
                <p:cNvGrpSpPr/>
                <p:nvPr/>
              </p:nvGrpSpPr>
              <p:grpSpPr>
                <a:xfrm>
                  <a:off x="788345" y="4789953"/>
                  <a:ext cx="1036624" cy="1070709"/>
                  <a:chOff x="769208" y="4876528"/>
                  <a:chExt cx="1204614" cy="1244224"/>
                </a:xfrm>
              </p:grpSpPr>
              <p:sp>
                <p:nvSpPr>
                  <p:cNvPr id="2021" name="Google Shape;2021;p10"/>
                  <p:cNvSpPr/>
                  <p:nvPr/>
                </p:nvSpPr>
                <p:spPr>
                  <a:xfrm rot="1800000">
                    <a:off x="1593736" y="5390325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22" name="Google Shape;2022;p10"/>
                  <p:cNvSpPr/>
                  <p:nvPr/>
                </p:nvSpPr>
                <p:spPr>
                  <a:xfrm rot="1800000">
                    <a:off x="1001976" y="4993375"/>
                    <a:ext cx="738160" cy="1010529"/>
                  </a:xfrm>
                  <a:custGeom>
                    <a:rect b="b" l="l" r="r" t="t"/>
                    <a:pathLst>
                      <a:path extrusionOk="0" h="5507914" w="4023361">
                        <a:moveTo>
                          <a:pt x="2011680" y="0"/>
                        </a:moveTo>
                        <a:cubicBezTo>
                          <a:pt x="2772164" y="0"/>
                          <a:pt x="3460653" y="308247"/>
                          <a:pt x="3959022" y="806616"/>
                        </a:cubicBezTo>
                        <a:lnTo>
                          <a:pt x="4023361" y="877407"/>
                        </a:lnTo>
                        <a:lnTo>
                          <a:pt x="3909954" y="1002185"/>
                        </a:lnTo>
                        <a:cubicBezTo>
                          <a:pt x="3517086" y="1478231"/>
                          <a:pt x="3281084" y="2088534"/>
                          <a:pt x="3281084" y="2753957"/>
                        </a:cubicBezTo>
                        <a:cubicBezTo>
                          <a:pt x="3281084" y="3419381"/>
                          <a:pt x="3517086" y="4029683"/>
                          <a:pt x="3909954" y="4505729"/>
                        </a:cubicBezTo>
                        <a:lnTo>
                          <a:pt x="4023361" y="4630508"/>
                        </a:lnTo>
                        <a:lnTo>
                          <a:pt x="3959022" y="4701299"/>
                        </a:lnTo>
                        <a:cubicBezTo>
                          <a:pt x="3460653" y="5199667"/>
                          <a:pt x="2772164" y="5507914"/>
                          <a:pt x="2011680" y="5507914"/>
                        </a:cubicBezTo>
                        <a:cubicBezTo>
                          <a:pt x="1251196" y="5507914"/>
                          <a:pt x="562707" y="5199667"/>
                          <a:pt x="64339" y="4701299"/>
                        </a:cubicBezTo>
                        <a:lnTo>
                          <a:pt x="0" y="4630509"/>
                        </a:lnTo>
                        <a:lnTo>
                          <a:pt x="113407" y="4505729"/>
                        </a:lnTo>
                        <a:cubicBezTo>
                          <a:pt x="506275" y="4029683"/>
                          <a:pt x="742277" y="3419381"/>
                          <a:pt x="742277" y="2753957"/>
                        </a:cubicBezTo>
                        <a:cubicBezTo>
                          <a:pt x="742277" y="2088534"/>
                          <a:pt x="506275" y="1478231"/>
                          <a:pt x="113407" y="1002185"/>
                        </a:cubicBezTo>
                        <a:lnTo>
                          <a:pt x="0" y="877406"/>
                        </a:lnTo>
                        <a:lnTo>
                          <a:pt x="64339" y="806616"/>
                        </a:lnTo>
                        <a:cubicBezTo>
                          <a:pt x="562707" y="308247"/>
                          <a:pt x="1251196" y="0"/>
                          <a:pt x="201168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  <p:sp>
                <p:nvSpPr>
                  <p:cNvPr id="2023" name="Google Shape;2023;p10"/>
                  <p:cNvSpPr/>
                  <p:nvPr/>
                </p:nvSpPr>
                <p:spPr>
                  <a:xfrm rot="1800000">
                    <a:off x="906433" y="4993510"/>
                    <a:ext cx="242861" cy="613975"/>
                  </a:xfrm>
                  <a:custGeom>
                    <a:rect b="b" l="l" r="r" t="t"/>
                    <a:pathLst>
                      <a:path extrusionOk="0" h="3753101" w="1484553">
                        <a:moveTo>
                          <a:pt x="742277" y="0"/>
                        </a:moveTo>
                        <a:lnTo>
                          <a:pt x="855683" y="124778"/>
                        </a:lnTo>
                        <a:cubicBezTo>
                          <a:pt x="1248551" y="600824"/>
                          <a:pt x="1484553" y="1211127"/>
                          <a:pt x="1484553" y="1876550"/>
                        </a:cubicBezTo>
                        <a:cubicBezTo>
                          <a:pt x="1484553" y="2541974"/>
                          <a:pt x="1248551" y="3152276"/>
                          <a:pt x="855683" y="3628322"/>
                        </a:cubicBezTo>
                        <a:lnTo>
                          <a:pt x="742277" y="3753101"/>
                        </a:lnTo>
                        <a:lnTo>
                          <a:pt x="628870" y="3628322"/>
                        </a:lnTo>
                        <a:cubicBezTo>
                          <a:pt x="236002" y="3152276"/>
                          <a:pt x="0" y="2541974"/>
                          <a:pt x="0" y="1876550"/>
                        </a:cubicBezTo>
                        <a:cubicBezTo>
                          <a:pt x="0" y="1211127"/>
                          <a:pt x="236002" y="600824"/>
                          <a:pt x="628870" y="124778"/>
                        </a:cubicBezTo>
                        <a:lnTo>
                          <a:pt x="74227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F90A8"/>
                      </a:gs>
                      <a:gs pos="100000">
                        <a:srgbClr val="739FB4"/>
                      </a:gs>
                    </a:gsLst>
                    <a:lin ang="18900000" scaled="0"/>
                  </a:gradFill>
                  <a:ln>
                    <a:noFill/>
                  </a:ln>
                  <a:effectLst>
                    <a:outerShdw blurRad="241300" rotWithShape="0" algn="tl" dir="3600000" dist="139700">
                      <a:srgbClr val="000000">
                        <a:alpha val="14509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Bebas Neue"/>
                      <a:ea typeface="Bebas Neue"/>
                      <a:cs typeface="Bebas Neue"/>
                      <a:sym typeface="Bebas Neue"/>
                    </a:endParaRPr>
                  </a:p>
                </p:txBody>
              </p:sp>
            </p:grpSp>
            <p:sp>
              <p:nvSpPr>
                <p:cNvPr id="2024" name="Google Shape;2024;p10"/>
                <p:cNvSpPr/>
                <p:nvPr/>
              </p:nvSpPr>
              <p:spPr>
                <a:xfrm>
                  <a:off x="955962" y="4974783"/>
                  <a:ext cx="701388" cy="701388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  <p:sp>
            <p:nvSpPr>
              <p:cNvPr id="2025" name="Google Shape;2025;p10"/>
              <p:cNvSpPr txBox="1"/>
              <p:nvPr/>
            </p:nvSpPr>
            <p:spPr>
              <a:xfrm>
                <a:off x="7386279" y="4318653"/>
                <a:ext cx="372910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chemeClr val="lt2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Jamie.suggs@gcpsk12.org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26" name="Google Shape;2026;p10"/>
              <p:cNvGrpSpPr/>
              <p:nvPr/>
            </p:nvGrpSpPr>
            <p:grpSpPr>
              <a:xfrm>
                <a:off x="6505807" y="4367768"/>
                <a:ext cx="274435" cy="301878"/>
                <a:chOff x="6505807" y="4367768"/>
                <a:chExt cx="274435" cy="301878"/>
              </a:xfrm>
            </p:grpSpPr>
            <p:sp>
              <p:nvSpPr>
                <p:cNvPr id="2027" name="Google Shape;2027;p10"/>
                <p:cNvSpPr/>
                <p:nvPr/>
              </p:nvSpPr>
              <p:spPr>
                <a:xfrm>
                  <a:off x="6594656" y="4443238"/>
                  <a:ext cx="89191" cy="13721"/>
                </a:xfrm>
                <a:custGeom>
                  <a:rect b="b" l="l" r="r" t="t"/>
                  <a:pathLst>
                    <a:path extrusionOk="0" h="13721" w="89191">
                      <a:moveTo>
                        <a:pt x="0" y="0"/>
                      </a:moveTo>
                      <a:lnTo>
                        <a:pt x="89191" y="0"/>
                      </a:lnTo>
                      <a:lnTo>
                        <a:pt x="89191" y="13722"/>
                      </a:lnTo>
                      <a:lnTo>
                        <a:pt x="0" y="1372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2028" name="Google Shape;2028;p10"/>
                <p:cNvSpPr/>
                <p:nvPr/>
              </p:nvSpPr>
              <p:spPr>
                <a:xfrm>
                  <a:off x="6594656" y="4470681"/>
                  <a:ext cx="89191" cy="13721"/>
                </a:xfrm>
                <a:custGeom>
                  <a:rect b="b" l="l" r="r" t="t"/>
                  <a:pathLst>
                    <a:path extrusionOk="0" h="13721" w="89191">
                      <a:moveTo>
                        <a:pt x="0" y="0"/>
                      </a:moveTo>
                      <a:lnTo>
                        <a:pt x="89191" y="0"/>
                      </a:lnTo>
                      <a:lnTo>
                        <a:pt x="89191" y="13722"/>
                      </a:lnTo>
                      <a:lnTo>
                        <a:pt x="0" y="1372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2029" name="Google Shape;2029;p10"/>
                <p:cNvSpPr/>
                <p:nvPr/>
              </p:nvSpPr>
              <p:spPr>
                <a:xfrm>
                  <a:off x="6594656" y="4498125"/>
                  <a:ext cx="89191" cy="13721"/>
                </a:xfrm>
                <a:custGeom>
                  <a:rect b="b" l="l" r="r" t="t"/>
                  <a:pathLst>
                    <a:path extrusionOk="0" h="13721" w="89191">
                      <a:moveTo>
                        <a:pt x="0" y="0"/>
                      </a:moveTo>
                      <a:lnTo>
                        <a:pt x="89191" y="0"/>
                      </a:lnTo>
                      <a:lnTo>
                        <a:pt x="89191" y="13722"/>
                      </a:lnTo>
                      <a:lnTo>
                        <a:pt x="0" y="1372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  <p:sp>
              <p:nvSpPr>
                <p:cNvPr id="2030" name="Google Shape;2030;p10"/>
                <p:cNvSpPr/>
                <p:nvPr/>
              </p:nvSpPr>
              <p:spPr>
                <a:xfrm>
                  <a:off x="6505807" y="4367768"/>
                  <a:ext cx="274435" cy="301878"/>
                </a:xfrm>
                <a:custGeom>
                  <a:rect b="b" l="l" r="r" t="t"/>
                  <a:pathLst>
                    <a:path extrusionOk="0" h="301878" w="274435">
                      <a:moveTo>
                        <a:pt x="253852" y="273063"/>
                      </a:moveTo>
                      <a:lnTo>
                        <a:pt x="185244" y="207885"/>
                      </a:lnTo>
                      <a:lnTo>
                        <a:pt x="253852" y="142706"/>
                      </a:lnTo>
                      <a:lnTo>
                        <a:pt x="253852" y="273063"/>
                      </a:lnTo>
                      <a:close/>
                      <a:moveTo>
                        <a:pt x="31560" y="281296"/>
                      </a:moveTo>
                      <a:lnTo>
                        <a:pt x="99483" y="217147"/>
                      </a:lnTo>
                      <a:lnTo>
                        <a:pt x="104285" y="212687"/>
                      </a:lnTo>
                      <a:cubicBezTo>
                        <a:pt x="122810" y="195192"/>
                        <a:pt x="151968" y="195192"/>
                        <a:pt x="170493" y="212687"/>
                      </a:cubicBezTo>
                      <a:lnTo>
                        <a:pt x="175295" y="217147"/>
                      </a:lnTo>
                      <a:lnTo>
                        <a:pt x="242875" y="281296"/>
                      </a:lnTo>
                      <a:lnTo>
                        <a:pt x="31560" y="281296"/>
                      </a:lnTo>
                      <a:close/>
                      <a:moveTo>
                        <a:pt x="20583" y="142363"/>
                      </a:moveTo>
                      <a:lnTo>
                        <a:pt x="89191" y="207541"/>
                      </a:lnTo>
                      <a:lnTo>
                        <a:pt x="20583" y="272720"/>
                      </a:lnTo>
                      <a:lnTo>
                        <a:pt x="20583" y="142363"/>
                      </a:lnTo>
                      <a:close/>
                      <a:moveTo>
                        <a:pt x="68609" y="54887"/>
                      </a:moveTo>
                      <a:lnTo>
                        <a:pt x="205826" y="54887"/>
                      </a:lnTo>
                      <a:lnTo>
                        <a:pt x="205826" y="169121"/>
                      </a:lnTo>
                      <a:lnTo>
                        <a:pt x="174952" y="198622"/>
                      </a:lnTo>
                      <a:cubicBezTo>
                        <a:pt x="152654" y="181470"/>
                        <a:pt x="121781" y="181470"/>
                        <a:pt x="99483" y="198622"/>
                      </a:cubicBezTo>
                      <a:lnTo>
                        <a:pt x="68609" y="169121"/>
                      </a:lnTo>
                      <a:lnTo>
                        <a:pt x="68609" y="54887"/>
                      </a:lnTo>
                      <a:close/>
                      <a:moveTo>
                        <a:pt x="226409" y="64149"/>
                      </a:moveTo>
                      <a:lnTo>
                        <a:pt x="226409" y="34304"/>
                      </a:lnTo>
                      <a:lnTo>
                        <a:pt x="178383" y="34304"/>
                      </a:lnTo>
                      <a:lnTo>
                        <a:pt x="137218" y="0"/>
                      </a:lnTo>
                      <a:lnTo>
                        <a:pt x="96052" y="34304"/>
                      </a:lnTo>
                      <a:lnTo>
                        <a:pt x="48026" y="34304"/>
                      </a:lnTo>
                      <a:lnTo>
                        <a:pt x="48026" y="64492"/>
                      </a:lnTo>
                      <a:lnTo>
                        <a:pt x="0" y="110117"/>
                      </a:lnTo>
                      <a:lnTo>
                        <a:pt x="0" y="301879"/>
                      </a:lnTo>
                      <a:lnTo>
                        <a:pt x="274435" y="301879"/>
                      </a:lnTo>
                      <a:lnTo>
                        <a:pt x="274435" y="110117"/>
                      </a:lnTo>
                      <a:lnTo>
                        <a:pt x="226409" y="641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F90A8"/>
                    </a:gs>
                    <a:gs pos="100000">
                      <a:srgbClr val="739FB4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endParaRPr>
                </a:p>
              </p:txBody>
            </p:sp>
          </p:grpSp>
        </p:grpSp>
      </p:grpSp>
      <p:grpSp>
        <p:nvGrpSpPr>
          <p:cNvPr id="2031" name="Google Shape;2031;p10"/>
          <p:cNvGrpSpPr/>
          <p:nvPr/>
        </p:nvGrpSpPr>
        <p:grpSpPr>
          <a:xfrm>
            <a:off x="756326" y="2216600"/>
            <a:ext cx="6192721" cy="2439681"/>
            <a:chOff x="520702" y="2228175"/>
            <a:chExt cx="7029386" cy="2439681"/>
          </a:xfrm>
        </p:grpSpPr>
        <p:sp>
          <p:nvSpPr>
            <p:cNvPr id="2032" name="Google Shape;2032;p10"/>
            <p:cNvSpPr txBox="1"/>
            <p:nvPr/>
          </p:nvSpPr>
          <p:spPr>
            <a:xfrm>
              <a:off x="520702" y="2805808"/>
              <a:ext cx="7029386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0"/>
                <a:buFont typeface="Arial"/>
                <a:buNone/>
              </a:pPr>
              <a:r>
                <a:rPr b="0" i="0" lang="en-US" sz="11500" u="none" cap="none" strike="noStrike">
                  <a:solidFill>
                    <a:srgbClr val="0070C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Coach Suggs</a:t>
              </a:r>
              <a:endParaRPr b="0" i="0" sz="11500" u="none" cap="none" strike="noStrike">
                <a:solidFill>
                  <a:srgbClr val="0070C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033" name="Google Shape;2033;p10"/>
            <p:cNvSpPr txBox="1"/>
            <p:nvPr/>
          </p:nvSpPr>
          <p:spPr>
            <a:xfrm>
              <a:off x="1091885" y="2228175"/>
              <a:ext cx="2120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Contact</a:t>
              </a:r>
              <a:endParaRPr b="0" i="0" sz="4000" u="none" cap="none" strike="noStrik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10600"/>
              </a:gs>
              <a:gs pos="100000">
                <a:srgbClr val="A104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2039" name="Google Shape;2039;p11"/>
          <p:cNvGrpSpPr/>
          <p:nvPr/>
        </p:nvGrpSpPr>
        <p:grpSpPr>
          <a:xfrm>
            <a:off x="9924978" y="-978340"/>
            <a:ext cx="3300416" cy="3299344"/>
            <a:chOff x="3059640" y="392526"/>
            <a:chExt cx="6088137" cy="6086166"/>
          </a:xfrm>
        </p:grpSpPr>
        <p:sp>
          <p:nvSpPr>
            <p:cNvPr id="2040" name="Google Shape;2040;p11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1" name="Google Shape;2041;p11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2" name="Google Shape;2042;p11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3" name="Google Shape;2043;p11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4" name="Google Shape;2044;p11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5" name="Google Shape;2045;p11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6" name="Google Shape;2046;p11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7" name="Google Shape;2047;p11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8" name="Google Shape;2048;p11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49" name="Google Shape;2049;p11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0" name="Google Shape;2050;p11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1" name="Google Shape;2051;p11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2" name="Google Shape;2052;p11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3" name="Google Shape;2053;p11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4" name="Google Shape;2054;p11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5" name="Google Shape;2055;p11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6" name="Google Shape;2056;p11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7" name="Google Shape;2057;p11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8" name="Google Shape;2058;p11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59" name="Google Shape;2059;p11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0" name="Google Shape;2060;p11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1" name="Google Shape;2061;p11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2" name="Google Shape;2062;p11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3" name="Google Shape;2063;p11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4" name="Google Shape;2064;p11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5" name="Google Shape;2065;p11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0" name="Google Shape;2070;p11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1" name="Google Shape;2071;p11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2" name="Google Shape;2072;p11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3" name="Google Shape;2073;p11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4" name="Google Shape;2074;p11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5" name="Google Shape;2075;p11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6" name="Google Shape;2076;p11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7" name="Google Shape;2077;p11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8" name="Google Shape;2078;p11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79" name="Google Shape;2079;p11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0" name="Google Shape;2080;p11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3" name="Google Shape;2083;p11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4" name="Google Shape;2084;p11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4" name="Google Shape;2114;p11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5" name="Google Shape;2115;p11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0" name="Google Shape;2150;p11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1" name="Google Shape;2151;p11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2" name="Google Shape;2152;p11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3" name="Google Shape;2153;p11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4" name="Google Shape;2154;p11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5" name="Google Shape;2155;p11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6" name="Google Shape;2156;p11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57" name="Google Shape;2157;p11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2158" name="Google Shape;2158;p11"/>
          <p:cNvGrpSpPr/>
          <p:nvPr/>
        </p:nvGrpSpPr>
        <p:grpSpPr>
          <a:xfrm>
            <a:off x="-793179" y="4670106"/>
            <a:ext cx="3300416" cy="3299344"/>
            <a:chOff x="3059640" y="392526"/>
            <a:chExt cx="6088137" cy="6086166"/>
          </a:xfrm>
        </p:grpSpPr>
        <p:sp>
          <p:nvSpPr>
            <p:cNvPr id="2159" name="Google Shape;2159;p11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0" name="Google Shape;2160;p11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1" name="Google Shape;2161;p11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2" name="Google Shape;2162;p11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3" name="Google Shape;2163;p11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7" name="Google Shape;2257;p11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8" name="Google Shape;2258;p11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8" name="Google Shape;2268;p11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69" name="Google Shape;2269;p11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2277" name="Google Shape;2277;p11"/>
          <p:cNvGrpSpPr/>
          <p:nvPr/>
        </p:nvGrpSpPr>
        <p:grpSpPr>
          <a:xfrm>
            <a:off x="3010059" y="2287113"/>
            <a:ext cx="6171882" cy="2283775"/>
            <a:chOff x="3010059" y="2321004"/>
            <a:chExt cx="6171882" cy="2283775"/>
          </a:xfrm>
        </p:grpSpPr>
        <p:sp>
          <p:nvSpPr>
            <p:cNvPr id="2278" name="Google Shape;2278;p11"/>
            <p:cNvSpPr txBox="1"/>
            <p:nvPr/>
          </p:nvSpPr>
          <p:spPr>
            <a:xfrm>
              <a:off x="3010059" y="2321004"/>
              <a:ext cx="6171882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00"/>
                <a:buFont typeface="Arial"/>
                <a:buNone/>
              </a:pPr>
              <a:r>
                <a:rPr b="0" i="0" lang="en-US" sz="13800" u="none" cap="none" strike="noStrike">
                  <a:solidFill>
                    <a:srgbClr val="0070C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Thank you</a:t>
              </a:r>
              <a:endParaRPr b="0" i="0" sz="13800" u="none" cap="none" strike="noStrike">
                <a:solidFill>
                  <a:srgbClr val="0070C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279" name="Google Shape;2279;p11"/>
            <p:cNvSpPr txBox="1"/>
            <p:nvPr/>
          </p:nvSpPr>
          <p:spPr>
            <a:xfrm>
              <a:off x="4238645" y="4143114"/>
              <a:ext cx="37147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Mulish"/>
                  <a:ea typeface="Mulish"/>
                  <a:cs typeface="Mulish"/>
                  <a:sym typeface="Mulish"/>
                </a:rPr>
                <a:t>ANY QUESTIONS?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176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1091883" y="1404134"/>
            <a:ext cx="8502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en-US" sz="13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Coaches</a:t>
            </a:r>
            <a:endParaRPr b="0" i="0" sz="13800" u="none" cap="none" strike="noStrik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282" name="Google Shape;282;p3"/>
          <p:cNvGrpSpPr/>
          <p:nvPr/>
        </p:nvGrpSpPr>
        <p:grpSpPr>
          <a:xfrm>
            <a:off x="9924978" y="-978340"/>
            <a:ext cx="3300416" cy="3299344"/>
            <a:chOff x="3059640" y="392526"/>
            <a:chExt cx="6088137" cy="6086166"/>
          </a:xfrm>
        </p:grpSpPr>
        <p:sp>
          <p:nvSpPr>
            <p:cNvPr id="283" name="Google Shape;283;p3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401" name="Google Shape;401;p3"/>
          <p:cNvGrpSpPr/>
          <p:nvPr/>
        </p:nvGrpSpPr>
        <p:grpSpPr>
          <a:xfrm>
            <a:off x="-793179" y="4670106"/>
            <a:ext cx="3300416" cy="3299344"/>
            <a:chOff x="3059640" y="392526"/>
            <a:chExt cx="6088137" cy="6086166"/>
          </a:xfrm>
        </p:grpSpPr>
        <p:sp>
          <p:nvSpPr>
            <p:cNvPr id="402" name="Google Shape;402;p3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520" name="Google Shape;520;p3"/>
          <p:cNvSpPr txBox="1"/>
          <p:nvPr/>
        </p:nvSpPr>
        <p:spPr>
          <a:xfrm>
            <a:off x="1091883" y="909176"/>
            <a:ext cx="19303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Meet the </a:t>
            </a:r>
            <a:endParaRPr b="0" i="0" sz="4400" u="none" cap="none" strike="noStrike">
              <a:solidFill>
                <a:schemeClr val="l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1" name="Google Shape;521;p3"/>
          <p:cNvSpPr txBox="1"/>
          <p:nvPr/>
        </p:nvSpPr>
        <p:spPr>
          <a:xfrm>
            <a:off x="3152025" y="3436025"/>
            <a:ext cx="8317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Head Varsity Coach: Jamie Suggs</a:t>
            </a:r>
            <a:endParaRPr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Assistant Coaches: Jon Zopf, Chris Hawkins, Kenny Mallory, Jackson Peck, James Clanahan, Daniel Pulliam</a:t>
            </a:r>
            <a:endParaRPr sz="20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Community Coaches: TBD</a:t>
            </a:r>
            <a:br>
              <a:rPr b="0" i="0" lang="en-US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</a:br>
            <a:endParaRPr b="0" i="0" sz="1200" u="none" cap="none" strike="noStrike">
              <a:solidFill>
                <a:schemeClr val="lt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cb1117ab7_0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176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27" name="Google Shape;527;g3acb1117ab7_0_1"/>
          <p:cNvSpPr txBox="1"/>
          <p:nvPr/>
        </p:nvSpPr>
        <p:spPr>
          <a:xfrm>
            <a:off x="1091883" y="1404134"/>
            <a:ext cx="8502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Support staff</a:t>
            </a:r>
            <a:endParaRPr b="0" i="0" sz="13800" u="none" cap="none" strike="noStrik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528" name="Google Shape;528;g3acb1117ab7_0_1"/>
          <p:cNvGrpSpPr/>
          <p:nvPr/>
        </p:nvGrpSpPr>
        <p:grpSpPr>
          <a:xfrm>
            <a:off x="9924959" y="-978342"/>
            <a:ext cx="3300379" cy="3299312"/>
            <a:chOff x="3059640" y="392526"/>
            <a:chExt cx="6088137" cy="6086168"/>
          </a:xfrm>
        </p:grpSpPr>
        <p:sp>
          <p:nvSpPr>
            <p:cNvPr id="529" name="Google Shape;529;g3acb1117ab7_0_1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0" name="Google Shape;530;g3acb1117ab7_0_1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1" name="Google Shape;531;g3acb1117ab7_0_1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2" name="Google Shape;532;g3acb1117ab7_0_1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3" name="Google Shape;533;g3acb1117ab7_0_1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4" name="Google Shape;534;g3acb1117ab7_0_1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5" name="Google Shape;535;g3acb1117ab7_0_1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6" name="Google Shape;536;g3acb1117ab7_0_1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7" name="Google Shape;537;g3acb1117ab7_0_1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8" name="Google Shape;538;g3acb1117ab7_0_1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39" name="Google Shape;539;g3acb1117ab7_0_1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0" name="Google Shape;540;g3acb1117ab7_0_1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1" name="Google Shape;541;g3acb1117ab7_0_1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2" name="Google Shape;542;g3acb1117ab7_0_1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3" name="Google Shape;543;g3acb1117ab7_0_1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4" name="Google Shape;544;g3acb1117ab7_0_1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5" name="Google Shape;545;g3acb1117ab7_0_1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6" name="Google Shape;546;g3acb1117ab7_0_1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7" name="Google Shape;547;g3acb1117ab7_0_1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8" name="Google Shape;548;g3acb1117ab7_0_1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49" name="Google Shape;549;g3acb1117ab7_0_1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0" name="Google Shape;550;g3acb1117ab7_0_1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1" name="Google Shape;551;g3acb1117ab7_0_1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2" name="Google Shape;552;g3acb1117ab7_0_1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3" name="Google Shape;553;g3acb1117ab7_0_1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4" name="Google Shape;554;g3acb1117ab7_0_1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5" name="Google Shape;555;g3acb1117ab7_0_1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6" name="Google Shape;556;g3acb1117ab7_0_1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7" name="Google Shape;557;g3acb1117ab7_0_1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8" name="Google Shape;558;g3acb1117ab7_0_1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59" name="Google Shape;559;g3acb1117ab7_0_1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0" name="Google Shape;560;g3acb1117ab7_0_1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1" name="Google Shape;561;g3acb1117ab7_0_1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2" name="Google Shape;562;g3acb1117ab7_0_1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3" name="Google Shape;563;g3acb1117ab7_0_1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4" name="Google Shape;564;g3acb1117ab7_0_1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5" name="Google Shape;565;g3acb1117ab7_0_1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6" name="Google Shape;566;g3acb1117ab7_0_1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7" name="Google Shape;567;g3acb1117ab7_0_1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8" name="Google Shape;568;g3acb1117ab7_0_1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69" name="Google Shape;569;g3acb1117ab7_0_1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0" name="Google Shape;570;g3acb1117ab7_0_1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1" name="Google Shape;571;g3acb1117ab7_0_1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2" name="Google Shape;572;g3acb1117ab7_0_1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3" name="Google Shape;573;g3acb1117ab7_0_1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4" name="Google Shape;574;g3acb1117ab7_0_1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5" name="Google Shape;575;g3acb1117ab7_0_1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6" name="Google Shape;576;g3acb1117ab7_0_1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7" name="Google Shape;577;g3acb1117ab7_0_1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8" name="Google Shape;578;g3acb1117ab7_0_1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79" name="Google Shape;579;g3acb1117ab7_0_1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0" name="Google Shape;580;g3acb1117ab7_0_1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1" name="Google Shape;581;g3acb1117ab7_0_1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2" name="Google Shape;582;g3acb1117ab7_0_1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3" name="Google Shape;583;g3acb1117ab7_0_1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4" name="Google Shape;584;g3acb1117ab7_0_1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5" name="Google Shape;585;g3acb1117ab7_0_1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6" name="Google Shape;586;g3acb1117ab7_0_1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7" name="Google Shape;587;g3acb1117ab7_0_1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8" name="Google Shape;588;g3acb1117ab7_0_1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89" name="Google Shape;589;g3acb1117ab7_0_1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0" name="Google Shape;590;g3acb1117ab7_0_1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1" name="Google Shape;591;g3acb1117ab7_0_1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2" name="Google Shape;592;g3acb1117ab7_0_1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3" name="Google Shape;593;g3acb1117ab7_0_1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4" name="Google Shape;594;g3acb1117ab7_0_1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5" name="Google Shape;595;g3acb1117ab7_0_1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6" name="Google Shape;596;g3acb1117ab7_0_1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7" name="Google Shape;597;g3acb1117ab7_0_1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8" name="Google Shape;598;g3acb1117ab7_0_1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599" name="Google Shape;599;g3acb1117ab7_0_1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0" name="Google Shape;600;g3acb1117ab7_0_1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1" name="Google Shape;601;g3acb1117ab7_0_1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2" name="Google Shape;602;g3acb1117ab7_0_1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3" name="Google Shape;603;g3acb1117ab7_0_1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4" name="Google Shape;604;g3acb1117ab7_0_1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5" name="Google Shape;605;g3acb1117ab7_0_1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6" name="Google Shape;606;g3acb1117ab7_0_1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7" name="Google Shape;607;g3acb1117ab7_0_1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8" name="Google Shape;608;g3acb1117ab7_0_1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09" name="Google Shape;609;g3acb1117ab7_0_1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0" name="Google Shape;610;g3acb1117ab7_0_1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1" name="Google Shape;611;g3acb1117ab7_0_1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2" name="Google Shape;612;g3acb1117ab7_0_1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3" name="Google Shape;613;g3acb1117ab7_0_1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4" name="Google Shape;614;g3acb1117ab7_0_1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5" name="Google Shape;615;g3acb1117ab7_0_1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6" name="Google Shape;616;g3acb1117ab7_0_1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7" name="Google Shape;617;g3acb1117ab7_0_1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8" name="Google Shape;618;g3acb1117ab7_0_1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19" name="Google Shape;619;g3acb1117ab7_0_1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0" name="Google Shape;620;g3acb1117ab7_0_1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1" name="Google Shape;621;g3acb1117ab7_0_1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2" name="Google Shape;622;g3acb1117ab7_0_1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3" name="Google Shape;623;g3acb1117ab7_0_1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4" name="Google Shape;624;g3acb1117ab7_0_1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5" name="Google Shape;625;g3acb1117ab7_0_1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6" name="Google Shape;626;g3acb1117ab7_0_1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7" name="Google Shape;627;g3acb1117ab7_0_1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8" name="Google Shape;628;g3acb1117ab7_0_1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29" name="Google Shape;629;g3acb1117ab7_0_1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0" name="Google Shape;630;g3acb1117ab7_0_1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1" name="Google Shape;631;g3acb1117ab7_0_1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2" name="Google Shape;632;g3acb1117ab7_0_1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3" name="Google Shape;633;g3acb1117ab7_0_1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4" name="Google Shape;634;g3acb1117ab7_0_1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5" name="Google Shape;635;g3acb1117ab7_0_1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6" name="Google Shape;636;g3acb1117ab7_0_1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7" name="Google Shape;637;g3acb1117ab7_0_1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8" name="Google Shape;638;g3acb1117ab7_0_1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39" name="Google Shape;639;g3acb1117ab7_0_1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0" name="Google Shape;640;g3acb1117ab7_0_1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1" name="Google Shape;641;g3acb1117ab7_0_1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2" name="Google Shape;642;g3acb1117ab7_0_1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3" name="Google Shape;643;g3acb1117ab7_0_1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4" name="Google Shape;644;g3acb1117ab7_0_1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5" name="Google Shape;645;g3acb1117ab7_0_1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6" name="Google Shape;646;g3acb1117ab7_0_1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grpSp>
        <p:nvGrpSpPr>
          <p:cNvPr id="647" name="Google Shape;647;g3acb1117ab7_0_1"/>
          <p:cNvGrpSpPr/>
          <p:nvPr/>
        </p:nvGrpSpPr>
        <p:grpSpPr>
          <a:xfrm>
            <a:off x="-793198" y="4670104"/>
            <a:ext cx="3300379" cy="3299312"/>
            <a:chOff x="3059640" y="392526"/>
            <a:chExt cx="6088137" cy="6086168"/>
          </a:xfrm>
        </p:grpSpPr>
        <p:sp>
          <p:nvSpPr>
            <p:cNvPr id="648" name="Google Shape;648;g3acb1117ab7_0_1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49" name="Google Shape;649;g3acb1117ab7_0_1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0" name="Google Shape;650;g3acb1117ab7_0_1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1" name="Google Shape;651;g3acb1117ab7_0_1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2" name="Google Shape;652;g3acb1117ab7_0_1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3" name="Google Shape;653;g3acb1117ab7_0_1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4" name="Google Shape;654;g3acb1117ab7_0_1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5" name="Google Shape;655;g3acb1117ab7_0_1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6" name="Google Shape;656;g3acb1117ab7_0_1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7" name="Google Shape;657;g3acb1117ab7_0_1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8" name="Google Shape;658;g3acb1117ab7_0_1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59" name="Google Shape;659;g3acb1117ab7_0_1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0" name="Google Shape;660;g3acb1117ab7_0_1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1" name="Google Shape;661;g3acb1117ab7_0_1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2" name="Google Shape;662;g3acb1117ab7_0_1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3" name="Google Shape;663;g3acb1117ab7_0_1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4" name="Google Shape;664;g3acb1117ab7_0_1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5" name="Google Shape;665;g3acb1117ab7_0_1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6" name="Google Shape;666;g3acb1117ab7_0_1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7" name="Google Shape;667;g3acb1117ab7_0_1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8" name="Google Shape;668;g3acb1117ab7_0_1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69" name="Google Shape;669;g3acb1117ab7_0_1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0" name="Google Shape;670;g3acb1117ab7_0_1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1" name="Google Shape;671;g3acb1117ab7_0_1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2" name="Google Shape;672;g3acb1117ab7_0_1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3" name="Google Shape;673;g3acb1117ab7_0_1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4" name="Google Shape;674;g3acb1117ab7_0_1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5" name="Google Shape;675;g3acb1117ab7_0_1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6" name="Google Shape;676;g3acb1117ab7_0_1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7" name="Google Shape;677;g3acb1117ab7_0_1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8" name="Google Shape;678;g3acb1117ab7_0_1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79" name="Google Shape;679;g3acb1117ab7_0_1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0" name="Google Shape;680;g3acb1117ab7_0_1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1" name="Google Shape;681;g3acb1117ab7_0_1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2" name="Google Shape;682;g3acb1117ab7_0_1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3" name="Google Shape;683;g3acb1117ab7_0_1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4" name="Google Shape;684;g3acb1117ab7_0_1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5" name="Google Shape;685;g3acb1117ab7_0_1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6" name="Google Shape;686;g3acb1117ab7_0_1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7" name="Google Shape;687;g3acb1117ab7_0_1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8" name="Google Shape;688;g3acb1117ab7_0_1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89" name="Google Shape;689;g3acb1117ab7_0_1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0" name="Google Shape;690;g3acb1117ab7_0_1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1" name="Google Shape;691;g3acb1117ab7_0_1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2" name="Google Shape;692;g3acb1117ab7_0_1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3" name="Google Shape;693;g3acb1117ab7_0_1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4" name="Google Shape;694;g3acb1117ab7_0_1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5" name="Google Shape;695;g3acb1117ab7_0_1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6" name="Google Shape;696;g3acb1117ab7_0_1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7" name="Google Shape;697;g3acb1117ab7_0_1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8" name="Google Shape;698;g3acb1117ab7_0_1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699" name="Google Shape;699;g3acb1117ab7_0_1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0" name="Google Shape;700;g3acb1117ab7_0_1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1" name="Google Shape;701;g3acb1117ab7_0_1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2" name="Google Shape;702;g3acb1117ab7_0_1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3" name="Google Shape;703;g3acb1117ab7_0_1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4" name="Google Shape;704;g3acb1117ab7_0_1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5" name="Google Shape;705;g3acb1117ab7_0_1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6" name="Google Shape;706;g3acb1117ab7_0_1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7" name="Google Shape;707;g3acb1117ab7_0_1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8" name="Google Shape;708;g3acb1117ab7_0_1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09" name="Google Shape;709;g3acb1117ab7_0_1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0" name="Google Shape;710;g3acb1117ab7_0_1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1" name="Google Shape;711;g3acb1117ab7_0_1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2" name="Google Shape;712;g3acb1117ab7_0_1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3" name="Google Shape;713;g3acb1117ab7_0_1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4" name="Google Shape;714;g3acb1117ab7_0_1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5" name="Google Shape;715;g3acb1117ab7_0_1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6" name="Google Shape;716;g3acb1117ab7_0_1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7" name="Google Shape;717;g3acb1117ab7_0_1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8" name="Google Shape;718;g3acb1117ab7_0_1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19" name="Google Shape;719;g3acb1117ab7_0_1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0" name="Google Shape;720;g3acb1117ab7_0_1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1" name="Google Shape;721;g3acb1117ab7_0_1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2" name="Google Shape;722;g3acb1117ab7_0_1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3" name="Google Shape;723;g3acb1117ab7_0_1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4" name="Google Shape;724;g3acb1117ab7_0_1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5" name="Google Shape;725;g3acb1117ab7_0_1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6" name="Google Shape;726;g3acb1117ab7_0_1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7" name="Google Shape;727;g3acb1117ab7_0_1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8" name="Google Shape;728;g3acb1117ab7_0_1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29" name="Google Shape;729;g3acb1117ab7_0_1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0" name="Google Shape;730;g3acb1117ab7_0_1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1" name="Google Shape;731;g3acb1117ab7_0_1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2" name="Google Shape;732;g3acb1117ab7_0_1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3" name="Google Shape;733;g3acb1117ab7_0_1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4" name="Google Shape;734;g3acb1117ab7_0_1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5" name="Google Shape;735;g3acb1117ab7_0_1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6" name="Google Shape;736;g3acb1117ab7_0_1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7" name="Google Shape;737;g3acb1117ab7_0_1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8" name="Google Shape;738;g3acb1117ab7_0_1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39" name="Google Shape;739;g3acb1117ab7_0_1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0" name="Google Shape;740;g3acb1117ab7_0_1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1" name="Google Shape;741;g3acb1117ab7_0_1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2" name="Google Shape;742;g3acb1117ab7_0_1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3" name="Google Shape;743;g3acb1117ab7_0_1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4" name="Google Shape;744;g3acb1117ab7_0_1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5" name="Google Shape;745;g3acb1117ab7_0_1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6" name="Google Shape;746;g3acb1117ab7_0_1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7" name="Google Shape;747;g3acb1117ab7_0_1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8" name="Google Shape;748;g3acb1117ab7_0_1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49" name="Google Shape;749;g3acb1117ab7_0_1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0" name="Google Shape;750;g3acb1117ab7_0_1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1" name="Google Shape;751;g3acb1117ab7_0_1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2" name="Google Shape;752;g3acb1117ab7_0_1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3" name="Google Shape;753;g3acb1117ab7_0_1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4" name="Google Shape;754;g3acb1117ab7_0_1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5" name="Google Shape;755;g3acb1117ab7_0_1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6" name="Google Shape;756;g3acb1117ab7_0_1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7" name="Google Shape;757;g3acb1117ab7_0_1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8" name="Google Shape;758;g3acb1117ab7_0_1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59" name="Google Shape;759;g3acb1117ab7_0_1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0" name="Google Shape;760;g3acb1117ab7_0_1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1" name="Google Shape;761;g3acb1117ab7_0_1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2" name="Google Shape;762;g3acb1117ab7_0_1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3" name="Google Shape;763;g3acb1117ab7_0_1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4" name="Google Shape;764;g3acb1117ab7_0_1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65" name="Google Shape;765;g3acb1117ab7_0_1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766" name="Google Shape;766;g3acb1117ab7_0_1"/>
          <p:cNvSpPr txBox="1"/>
          <p:nvPr/>
        </p:nvSpPr>
        <p:spPr>
          <a:xfrm>
            <a:off x="1091883" y="909176"/>
            <a:ext cx="193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Meet the </a:t>
            </a:r>
            <a:endParaRPr b="0" i="0" sz="4400" u="none" cap="none" strike="noStrike">
              <a:solidFill>
                <a:schemeClr val="l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67" name="Google Shape;767;g3acb1117ab7_0_1"/>
          <p:cNvSpPr txBox="1"/>
          <p:nvPr/>
        </p:nvSpPr>
        <p:spPr>
          <a:xfrm>
            <a:off x="3846450" y="3436026"/>
            <a:ext cx="7623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Booster Club President: Bill Neidert (</a:t>
            </a:r>
            <a:r>
              <a:rPr b="0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bneidert@att.net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) </a:t>
            </a:r>
            <a:endParaRPr b="0" i="0" sz="20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fortaa"/>
              <a:buChar char="•"/>
            </a:pPr>
            <a:r>
              <a:rPr lang="en-US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Vice President: Josh Holt</a:t>
            </a:r>
            <a:endParaRPr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Booster Club Treasurer: </a:t>
            </a:r>
            <a:r>
              <a:rPr lang="en-US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Elaine Vernon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US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ridgebsbl@gmail.com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) </a:t>
            </a:r>
            <a:endParaRPr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Sponsorship Team: Amanda Lawrence</a:t>
            </a:r>
            <a:endParaRPr sz="20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Events Team: Anna Childress and Jana Bearden</a:t>
            </a:r>
            <a:br>
              <a:rPr b="0" i="0" lang="en-US" sz="12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</a:br>
            <a:endParaRPr b="0" i="0" sz="1200" u="none" cap="none" strike="noStrike">
              <a:solidFill>
                <a:schemeClr val="lt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379294" y="1022836"/>
            <a:ext cx="3777778" cy="529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3543" r="13544" t="0"/>
          <a:stretch/>
        </p:blipFill>
        <p:spPr>
          <a:xfrm>
            <a:off x="6096001" y="2039026"/>
            <a:ext cx="4344365" cy="32359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descr="A logo of a baseball team&#10;&#10;Description automatically generated" id="774" name="Google Shape;774;p6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333" l="0" r="0" t="332"/>
          <a:stretch/>
        </p:blipFill>
        <p:spPr>
          <a:xfrm>
            <a:off x="10129520" y="2846069"/>
            <a:ext cx="1262766" cy="27137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775" name="Google Shape;775;p6"/>
          <p:cNvGrpSpPr/>
          <p:nvPr/>
        </p:nvGrpSpPr>
        <p:grpSpPr>
          <a:xfrm>
            <a:off x="873760" y="1392694"/>
            <a:ext cx="5753351" cy="2965554"/>
            <a:chOff x="873760" y="1479814"/>
            <a:chExt cx="5753351" cy="2965554"/>
          </a:xfrm>
        </p:grpSpPr>
        <p:sp>
          <p:nvSpPr>
            <p:cNvPr id="776" name="Google Shape;776;p6"/>
            <p:cNvSpPr txBox="1"/>
            <p:nvPr/>
          </p:nvSpPr>
          <p:spPr>
            <a:xfrm>
              <a:off x="873760" y="1479814"/>
              <a:ext cx="57533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website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 txBox="1"/>
            <p:nvPr/>
          </p:nvSpPr>
          <p:spPr>
            <a:xfrm>
              <a:off x="873760" y="2084595"/>
              <a:ext cx="34683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EFEFE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Prlionsbaseball.com</a:t>
              </a:r>
              <a:endParaRPr b="0" i="0" sz="2000" u="none" cap="none" strike="noStrike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78" name="Google Shape;778;p6"/>
            <p:cNvSpPr txBox="1"/>
            <p:nvPr/>
          </p:nvSpPr>
          <p:spPr>
            <a:xfrm>
              <a:off x="873760" y="2442640"/>
              <a:ext cx="4234882" cy="200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Schedules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Rosters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Photos from Rick Fender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Alumni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Historical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Sponsorship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1200"/>
                <a:buFont typeface="Mulish"/>
                <a:buChar char="-"/>
              </a:pPr>
              <a:r>
                <a:rPr b="0" i="0" lang="en-US" sz="1200" u="none" cap="none" strike="noStrike">
                  <a:solidFill>
                    <a:srgbClr val="FEFEFE"/>
                  </a:solidFill>
                  <a:latin typeface="Mulish"/>
                  <a:ea typeface="Mulish"/>
                  <a:cs typeface="Mulish"/>
                  <a:sym typeface="Mulish"/>
                </a:rPr>
                <a:t>Contact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6"/>
          <p:cNvSpPr/>
          <p:nvPr/>
        </p:nvSpPr>
        <p:spPr>
          <a:xfrm>
            <a:off x="5445493" y="-652120"/>
            <a:ext cx="1301014" cy="13010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80" name="Google Shape;780;p6"/>
          <p:cNvSpPr/>
          <p:nvPr/>
        </p:nvSpPr>
        <p:spPr>
          <a:xfrm>
            <a:off x="984386" y="6516197"/>
            <a:ext cx="478788" cy="47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781" name="Google Shape;781;p6"/>
          <p:cNvGrpSpPr/>
          <p:nvPr/>
        </p:nvGrpSpPr>
        <p:grpSpPr>
          <a:xfrm rot="-900000">
            <a:off x="10596249" y="-1122470"/>
            <a:ext cx="2956410" cy="2955450"/>
            <a:chOff x="3059640" y="392526"/>
            <a:chExt cx="6088137" cy="6086166"/>
          </a:xfrm>
        </p:grpSpPr>
        <p:sp>
          <p:nvSpPr>
            <p:cNvPr id="782" name="Google Shape;782;p6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pic>
        <p:nvPicPr>
          <p:cNvPr descr="Iphone X Screen Mockup transparent PNG - StickPNG" id="900" name="Google Shape;900;p6"/>
          <p:cNvPicPr preferRelativeResize="0"/>
          <p:nvPr/>
        </p:nvPicPr>
        <p:blipFill rotWithShape="1">
          <a:blip r:embed="rId6">
            <a:alphaModFix/>
          </a:blip>
          <a:srcRect b="2446" l="12612" r="12611" t="0"/>
          <a:stretch/>
        </p:blipFill>
        <p:spPr>
          <a:xfrm>
            <a:off x="10032325" y="2798131"/>
            <a:ext cx="1449301" cy="2860944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6"/>
          <p:cNvSpPr txBox="1"/>
          <p:nvPr/>
        </p:nvSpPr>
        <p:spPr>
          <a:xfrm>
            <a:off x="873750" y="4458175"/>
            <a:ext cx="4344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Prospective player form</a:t>
            </a:r>
            <a:endParaRPr sz="36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Bebas Neue"/>
              <a:buChar char="-"/>
            </a:pPr>
            <a:r>
              <a:rPr lang="en-US" sz="20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on website homepage</a:t>
            </a:r>
            <a:endParaRPr sz="2000">
              <a:solidFill>
                <a:srgbClr val="FEFEFE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Bebas Neue"/>
              <a:buChar char="-"/>
            </a:pPr>
            <a:r>
              <a:rPr lang="en-US" sz="2000" u="sng">
                <a:solidFill>
                  <a:schemeClr val="hlink"/>
                </a:solidFill>
                <a:latin typeface="Bebas Neue"/>
                <a:ea typeface="Bebas Neue"/>
                <a:cs typeface="Bebas Neue"/>
                <a:sym typeface="Bebas Neue"/>
                <a:hlinkClick r:id="rId7"/>
              </a:rPr>
              <a:t>link</a:t>
            </a:r>
            <a:endParaRPr sz="2000">
              <a:solidFill>
                <a:srgbClr val="FEFEFE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"/>
          <p:cNvSpPr txBox="1"/>
          <p:nvPr/>
        </p:nvSpPr>
        <p:spPr>
          <a:xfrm>
            <a:off x="7078359" y="1887458"/>
            <a:ext cx="42721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Rank one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4"/>
          <p:cNvSpPr txBox="1"/>
          <p:nvPr/>
        </p:nvSpPr>
        <p:spPr>
          <a:xfrm>
            <a:off x="7078359" y="2706292"/>
            <a:ext cx="39457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You must get this done </a:t>
            </a:r>
            <a:r>
              <a:rPr lang="en-US" sz="20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ASAP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"/>
          <p:cNvSpPr txBox="1"/>
          <p:nvPr/>
        </p:nvSpPr>
        <p:spPr>
          <a:xfrm>
            <a:off x="7078359" y="3112692"/>
            <a:ext cx="44963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“How to” guide up front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Download the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Physical and Insurance must be submitted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"/>
          <p:cNvSpPr/>
          <p:nvPr/>
        </p:nvSpPr>
        <p:spPr>
          <a:xfrm>
            <a:off x="7163537" y="4453207"/>
            <a:ext cx="1744218" cy="3665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228600" rotWithShape="0" algn="tl" dir="2700000" dist="2032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10" name="Google Shape;910;p4"/>
          <p:cNvSpPr txBox="1"/>
          <p:nvPr/>
        </p:nvSpPr>
        <p:spPr>
          <a:xfrm>
            <a:off x="7298976" y="4482580"/>
            <a:ext cx="14733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Continue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"/>
          <p:cNvSpPr/>
          <p:nvPr/>
        </p:nvSpPr>
        <p:spPr>
          <a:xfrm flipH="1" rot="-5400000">
            <a:off x="931426" y="836553"/>
            <a:ext cx="5184894" cy="5184894"/>
          </a:xfrm>
          <a:prstGeom prst="ellipse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12" name="Google Shape;912;p4"/>
          <p:cNvSpPr/>
          <p:nvPr/>
        </p:nvSpPr>
        <p:spPr>
          <a:xfrm>
            <a:off x="451413" y="6207493"/>
            <a:ext cx="1301014" cy="13010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13" name="Google Shape;913;p4"/>
          <p:cNvSpPr/>
          <p:nvPr/>
        </p:nvSpPr>
        <p:spPr>
          <a:xfrm>
            <a:off x="11952606" y="5629897"/>
            <a:ext cx="478788" cy="47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914" name="Google Shape;914;p4"/>
          <p:cNvGrpSpPr/>
          <p:nvPr/>
        </p:nvGrpSpPr>
        <p:grpSpPr>
          <a:xfrm>
            <a:off x="10977895" y="-474562"/>
            <a:ext cx="1829394" cy="1828800"/>
            <a:chOff x="3059640" y="392526"/>
            <a:chExt cx="6088137" cy="6086166"/>
          </a:xfrm>
        </p:grpSpPr>
        <p:sp>
          <p:nvSpPr>
            <p:cNvPr id="915" name="Google Shape;915;p4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pic>
        <p:nvPicPr>
          <p:cNvPr descr="A blue and white logo with red letters and a baseball ball&#10;&#10;Description automatically generated" id="1033" name="Google Shape;10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519" y="606793"/>
            <a:ext cx="54864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5"/>
          <p:cNvSpPr/>
          <p:nvPr/>
        </p:nvSpPr>
        <p:spPr>
          <a:xfrm rot="9900000">
            <a:off x="-1652378" y="383426"/>
            <a:ext cx="8651486" cy="8651486"/>
          </a:xfrm>
          <a:prstGeom prst="ellipse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039" name="Google Shape;1039;p5"/>
          <p:cNvSpPr txBox="1"/>
          <p:nvPr/>
        </p:nvSpPr>
        <p:spPr>
          <a:xfrm>
            <a:off x="7437766" y="1311205"/>
            <a:ext cx="4215257" cy="60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School insurance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5"/>
          <p:cNvSpPr txBox="1"/>
          <p:nvPr/>
        </p:nvSpPr>
        <p:spPr>
          <a:xfrm>
            <a:off x="7437766" y="2414122"/>
            <a:ext cx="37147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See flyer at the front of the 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5"/>
          <p:cNvSpPr txBox="1"/>
          <p:nvPr/>
        </p:nvSpPr>
        <p:spPr>
          <a:xfrm>
            <a:off x="7437766" y="2831673"/>
            <a:ext cx="4083301" cy="89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Double check RankOne when submitting school insurance</a:t>
            </a:r>
            <a:endParaRPr b="0" i="0" sz="1200" u="none" cap="none" strike="noStrike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042" name="Google Shape;1042;p5"/>
          <p:cNvGrpSpPr/>
          <p:nvPr/>
        </p:nvGrpSpPr>
        <p:grpSpPr>
          <a:xfrm>
            <a:off x="10977895" y="-474562"/>
            <a:ext cx="1829394" cy="1828800"/>
            <a:chOff x="3059640" y="392526"/>
            <a:chExt cx="6088137" cy="6086166"/>
          </a:xfrm>
        </p:grpSpPr>
        <p:sp>
          <p:nvSpPr>
            <p:cNvPr id="1043" name="Google Shape;1043;p5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161" name="Google Shape;1161;p5"/>
          <p:cNvSpPr/>
          <p:nvPr/>
        </p:nvSpPr>
        <p:spPr>
          <a:xfrm>
            <a:off x="9996119" y="6207493"/>
            <a:ext cx="1301014" cy="13010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162" name="Google Shape;1162;p5"/>
          <p:cNvSpPr/>
          <p:nvPr/>
        </p:nvSpPr>
        <p:spPr>
          <a:xfrm>
            <a:off x="5748576" y="-214163"/>
            <a:ext cx="478788" cy="47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descr="A blue and white logo with red letters and a baseball ball&#10;&#10;Description automatically generated" id="1163" name="Google Shape;1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108" y="728041"/>
            <a:ext cx="54864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534" y="803814"/>
            <a:ext cx="4844842" cy="541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7">
            <a:hlinkClick r:id="rId4"/>
          </p:cNvPr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6868" l="0" r="0" t="6869"/>
          <a:stretch/>
        </p:blipFill>
        <p:spPr>
          <a:xfrm>
            <a:off x="1109350" y="885725"/>
            <a:ext cx="5339950" cy="4960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170" name="Google Shape;1170;p7"/>
          <p:cNvSpPr txBox="1"/>
          <p:nvPr/>
        </p:nvSpPr>
        <p:spPr>
          <a:xfrm>
            <a:off x="6889979" y="237765"/>
            <a:ext cx="3468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Expectations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71" name="Google Shape;1171;p7"/>
          <p:cNvSpPr txBox="1"/>
          <p:nvPr/>
        </p:nvSpPr>
        <p:spPr>
          <a:xfrm>
            <a:off x="7054455" y="2450989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7"/>
          <p:cNvSpPr txBox="1"/>
          <p:nvPr/>
        </p:nvSpPr>
        <p:spPr>
          <a:xfrm>
            <a:off x="6889973" y="994975"/>
            <a:ext cx="5340000" cy="6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Grades and Attendance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Monitored Daily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Contracts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Weight Room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Mandatory Fall AM Lifts (2X)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Mandatory Fall PM Lifts (3X)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Diets: 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Water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Supplements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Protein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Throwing Program: Full Count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Summer Workouts Schedule: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Optional Hitting Everyday PG games going with coaches permission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Weight Room Open with coaches permission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(TBD) Mandatory Practices: 7/20-7/22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(7AM-11AM)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173" name="Google Shape;1173;p7"/>
          <p:cNvGrpSpPr/>
          <p:nvPr/>
        </p:nvGrpSpPr>
        <p:grpSpPr>
          <a:xfrm rot="-900000">
            <a:off x="10596249" y="-1122470"/>
            <a:ext cx="2956410" cy="2955450"/>
            <a:chOff x="3059640" y="392526"/>
            <a:chExt cx="6088137" cy="6086166"/>
          </a:xfrm>
        </p:grpSpPr>
        <p:sp>
          <p:nvSpPr>
            <p:cNvPr id="1174" name="Google Shape;1174;p7"/>
            <p:cNvSpPr/>
            <p:nvPr/>
          </p:nvSpPr>
          <p:spPr>
            <a:xfrm>
              <a:off x="3059640" y="393501"/>
              <a:ext cx="6085407" cy="6085191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4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292" name="Google Shape;1292;p7"/>
          <p:cNvSpPr/>
          <p:nvPr/>
        </p:nvSpPr>
        <p:spPr>
          <a:xfrm>
            <a:off x="-650507" y="4916785"/>
            <a:ext cx="1301014" cy="13010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293" name="Google Shape;1293;p7"/>
          <p:cNvSpPr/>
          <p:nvPr/>
        </p:nvSpPr>
        <p:spPr>
          <a:xfrm>
            <a:off x="4794386" y="-241007"/>
            <a:ext cx="478788" cy="47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8" name="Google Shape;1298;g3e1806a9088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534" y="803814"/>
            <a:ext cx="4844843" cy="541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3e1806a9088_0_2">
            <a:hlinkClick r:id="rId4"/>
          </p:cNvPr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6867" l="0" r="0" t="6867"/>
          <a:stretch/>
        </p:blipFill>
        <p:spPr>
          <a:xfrm>
            <a:off x="1109350" y="885725"/>
            <a:ext cx="5339950" cy="4960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300" name="Google Shape;1300;g3e1806a9088_0_2"/>
          <p:cNvSpPr txBox="1"/>
          <p:nvPr/>
        </p:nvSpPr>
        <p:spPr>
          <a:xfrm>
            <a:off x="6889979" y="237765"/>
            <a:ext cx="3468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2027 Season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01" name="Google Shape;1301;g3e1806a9088_0_2"/>
          <p:cNvSpPr txBox="1"/>
          <p:nvPr/>
        </p:nvSpPr>
        <p:spPr>
          <a:xfrm>
            <a:off x="7054455" y="2450989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3e1806a9088_0_2"/>
          <p:cNvSpPr txBox="1"/>
          <p:nvPr/>
        </p:nvSpPr>
        <p:spPr>
          <a:xfrm>
            <a:off x="6518275" y="994975"/>
            <a:ext cx="57117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PSR Introduced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984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Mulish"/>
              <a:buChar char="-"/>
            </a:pPr>
            <a:r>
              <a:rPr lang="en-US" sz="1100" u="sng">
                <a:solidFill>
                  <a:schemeClr val="hlink"/>
                </a:solidFill>
                <a:latin typeface="Mulish"/>
                <a:ea typeface="Mulish"/>
                <a:cs typeface="Mulish"/>
                <a:sym typeface="Mulish"/>
                <a:hlinkClick r:id="rId6"/>
              </a:rPr>
              <a:t>https://www.ghsa.net/schedule-ranking-view</a:t>
            </a:r>
            <a:endParaRPr sz="11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Varsity Tournaments: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Brunswick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PBR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Panama City Beach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3 Game Region Schedule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Sub Varsity Spring Break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Play on Saturday Beginning/End of SB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Summer Ball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Pitchers should not throw over 90 pitches in a day.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Juniors and Seniors should be playing with same graduating class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Summer Tournaments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Concession Signups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1303" name="Google Shape;1303;g3e1806a9088_0_2"/>
          <p:cNvGrpSpPr/>
          <p:nvPr/>
        </p:nvGrpSpPr>
        <p:grpSpPr>
          <a:xfrm rot="-900034">
            <a:off x="10596436" y="-1122565"/>
            <a:ext cx="2956700" cy="2955744"/>
            <a:chOff x="3059640" y="392526"/>
            <a:chExt cx="6088137" cy="6086168"/>
          </a:xfrm>
        </p:grpSpPr>
        <p:sp>
          <p:nvSpPr>
            <p:cNvPr id="1304" name="Google Shape;1304;g3e1806a9088_0_2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5" name="Google Shape;1305;g3e1806a9088_0_2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6" name="Google Shape;1306;g3e1806a9088_0_2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7" name="Google Shape;1307;g3e1806a9088_0_2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8" name="Google Shape;1308;g3e1806a9088_0_2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09" name="Google Shape;1309;g3e1806a9088_0_2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0" name="Google Shape;1310;g3e1806a9088_0_2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1" name="Google Shape;1311;g3e1806a9088_0_2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2" name="Google Shape;1312;g3e1806a9088_0_2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3" name="Google Shape;1313;g3e1806a9088_0_2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4" name="Google Shape;1314;g3e1806a9088_0_2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5" name="Google Shape;1315;g3e1806a9088_0_2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6" name="Google Shape;1316;g3e1806a9088_0_2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7" name="Google Shape;1317;g3e1806a9088_0_2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8" name="Google Shape;1318;g3e1806a9088_0_2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19" name="Google Shape;1319;g3e1806a9088_0_2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0" name="Google Shape;1320;g3e1806a9088_0_2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1" name="Google Shape;1321;g3e1806a9088_0_2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2" name="Google Shape;1322;g3e1806a9088_0_2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3" name="Google Shape;1323;g3e1806a9088_0_2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4" name="Google Shape;1324;g3e1806a9088_0_2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5" name="Google Shape;1325;g3e1806a9088_0_2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6" name="Google Shape;1326;g3e1806a9088_0_2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7" name="Google Shape;1327;g3e1806a9088_0_2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8" name="Google Shape;1328;g3e1806a9088_0_2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29" name="Google Shape;1329;g3e1806a9088_0_2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0" name="Google Shape;1330;g3e1806a9088_0_2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1" name="Google Shape;1331;g3e1806a9088_0_2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2" name="Google Shape;1332;g3e1806a9088_0_2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3" name="Google Shape;1333;g3e1806a9088_0_2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4" name="Google Shape;1334;g3e1806a9088_0_2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5" name="Google Shape;1335;g3e1806a9088_0_2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6" name="Google Shape;1336;g3e1806a9088_0_2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7" name="Google Shape;1337;g3e1806a9088_0_2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8" name="Google Shape;1338;g3e1806a9088_0_2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39" name="Google Shape;1339;g3e1806a9088_0_2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0" name="Google Shape;1340;g3e1806a9088_0_2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1" name="Google Shape;1341;g3e1806a9088_0_2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2" name="Google Shape;1342;g3e1806a9088_0_2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3" name="Google Shape;1343;g3e1806a9088_0_2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4" name="Google Shape;1344;g3e1806a9088_0_2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5" name="Google Shape;1345;g3e1806a9088_0_2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6" name="Google Shape;1346;g3e1806a9088_0_2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7" name="Google Shape;1347;g3e1806a9088_0_2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8" name="Google Shape;1348;g3e1806a9088_0_2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49" name="Google Shape;1349;g3e1806a9088_0_2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0" name="Google Shape;1350;g3e1806a9088_0_2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1" name="Google Shape;1351;g3e1806a9088_0_2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2" name="Google Shape;1352;g3e1806a9088_0_2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3" name="Google Shape;1353;g3e1806a9088_0_2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4" name="Google Shape;1354;g3e1806a9088_0_2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5" name="Google Shape;1355;g3e1806a9088_0_2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6" name="Google Shape;1356;g3e1806a9088_0_2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7" name="Google Shape;1357;g3e1806a9088_0_2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8" name="Google Shape;1358;g3e1806a9088_0_2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59" name="Google Shape;1359;g3e1806a9088_0_2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0" name="Google Shape;1360;g3e1806a9088_0_2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1" name="Google Shape;1361;g3e1806a9088_0_2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2" name="Google Shape;1362;g3e1806a9088_0_2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3" name="Google Shape;1363;g3e1806a9088_0_2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4" name="Google Shape;1364;g3e1806a9088_0_2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5" name="Google Shape;1365;g3e1806a9088_0_2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6" name="Google Shape;1366;g3e1806a9088_0_2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7" name="Google Shape;1367;g3e1806a9088_0_2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8" name="Google Shape;1368;g3e1806a9088_0_2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69" name="Google Shape;1369;g3e1806a9088_0_2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0" name="Google Shape;1370;g3e1806a9088_0_2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1" name="Google Shape;1371;g3e1806a9088_0_2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2" name="Google Shape;1372;g3e1806a9088_0_2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3" name="Google Shape;1373;g3e1806a9088_0_2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4" name="Google Shape;1374;g3e1806a9088_0_2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5" name="Google Shape;1375;g3e1806a9088_0_2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6" name="Google Shape;1376;g3e1806a9088_0_2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7" name="Google Shape;1377;g3e1806a9088_0_2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8" name="Google Shape;1378;g3e1806a9088_0_2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79" name="Google Shape;1379;g3e1806a9088_0_2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0" name="Google Shape;1380;g3e1806a9088_0_2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1" name="Google Shape;1381;g3e1806a9088_0_2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2" name="Google Shape;1382;g3e1806a9088_0_2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3" name="Google Shape;1383;g3e1806a9088_0_2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4" name="Google Shape;1384;g3e1806a9088_0_2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5" name="Google Shape;1385;g3e1806a9088_0_2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6" name="Google Shape;1386;g3e1806a9088_0_2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7" name="Google Shape;1387;g3e1806a9088_0_2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8" name="Google Shape;1388;g3e1806a9088_0_2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89" name="Google Shape;1389;g3e1806a9088_0_2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0" name="Google Shape;1390;g3e1806a9088_0_2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1" name="Google Shape;1391;g3e1806a9088_0_2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2" name="Google Shape;1392;g3e1806a9088_0_2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3" name="Google Shape;1393;g3e1806a9088_0_2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4" name="Google Shape;1394;g3e1806a9088_0_2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5" name="Google Shape;1395;g3e1806a9088_0_2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6" name="Google Shape;1396;g3e1806a9088_0_2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7" name="Google Shape;1397;g3e1806a9088_0_2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8" name="Google Shape;1398;g3e1806a9088_0_2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399" name="Google Shape;1399;g3e1806a9088_0_2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0" name="Google Shape;1400;g3e1806a9088_0_2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1" name="Google Shape;1401;g3e1806a9088_0_2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2" name="Google Shape;1402;g3e1806a9088_0_2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3" name="Google Shape;1403;g3e1806a9088_0_2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4" name="Google Shape;1404;g3e1806a9088_0_2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5" name="Google Shape;1405;g3e1806a9088_0_2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6" name="Google Shape;1406;g3e1806a9088_0_2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7" name="Google Shape;1407;g3e1806a9088_0_2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8" name="Google Shape;1408;g3e1806a9088_0_2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09" name="Google Shape;1409;g3e1806a9088_0_2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0" name="Google Shape;1410;g3e1806a9088_0_2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1" name="Google Shape;1411;g3e1806a9088_0_2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2" name="Google Shape;1412;g3e1806a9088_0_2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3" name="Google Shape;1413;g3e1806a9088_0_2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4" name="Google Shape;1414;g3e1806a9088_0_2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5" name="Google Shape;1415;g3e1806a9088_0_2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6" name="Google Shape;1416;g3e1806a9088_0_2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7" name="Google Shape;1417;g3e1806a9088_0_2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8" name="Google Shape;1418;g3e1806a9088_0_2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19" name="Google Shape;1419;g3e1806a9088_0_2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20" name="Google Shape;1420;g3e1806a9088_0_2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21" name="Google Shape;1421;g3e1806a9088_0_2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422" name="Google Shape;1422;g3e1806a9088_0_2"/>
          <p:cNvSpPr/>
          <p:nvPr/>
        </p:nvSpPr>
        <p:spPr>
          <a:xfrm>
            <a:off x="-650507" y="4916785"/>
            <a:ext cx="1301100" cy="13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423" name="Google Shape;1423;g3e1806a9088_0_2"/>
          <p:cNvSpPr/>
          <p:nvPr/>
        </p:nvSpPr>
        <p:spPr>
          <a:xfrm>
            <a:off x="4794386" y="-241007"/>
            <a:ext cx="478800" cy="47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g3e1806a9088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1345214"/>
            <a:ext cx="4844843" cy="541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g3e1806a9088_0_132"/>
          <p:cNvSpPr txBox="1"/>
          <p:nvPr/>
        </p:nvSpPr>
        <p:spPr>
          <a:xfrm>
            <a:off x="7054455" y="2450989"/>
            <a:ext cx="3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EFEFE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g3e1806a9088_0_132"/>
          <p:cNvSpPr txBox="1"/>
          <p:nvPr/>
        </p:nvSpPr>
        <p:spPr>
          <a:xfrm>
            <a:off x="486000" y="1522550"/>
            <a:ext cx="57117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Summer Sandlot Series at PR Park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Tuesday, June 9, 6PM-8PM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Tuesday, June 16, 6PM-8PM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Tuesday</a:t>
            </a: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, June 23, 6PM-8PM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Format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Brief Skill Sessions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rgbClr val="FEFEFE"/>
                </a:solidFill>
                <a:latin typeface="Mulish"/>
                <a:ea typeface="Mulish"/>
                <a:cs typeface="Mulish"/>
                <a:sym typeface="Mulish"/>
              </a:rPr>
              <a:t>Sandlot Pickup Games</a:t>
            </a:r>
            <a:endParaRPr sz="15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0600"/>
              </a:buClr>
              <a:buSzPts val="1500"/>
              <a:buFont typeface="Mulish"/>
              <a:buChar char="-"/>
            </a:pPr>
            <a:r>
              <a:rPr b="1" lang="en-US" sz="1500">
                <a:solidFill>
                  <a:srgbClr val="F10600"/>
                </a:solidFill>
                <a:latin typeface="Mulish"/>
                <a:ea typeface="Mulish"/>
                <a:cs typeface="Mulish"/>
                <a:sym typeface="Mulish"/>
              </a:rPr>
              <a:t>Volunteers Needed from ‘26 PRHS Teams</a:t>
            </a:r>
            <a:endParaRPr b="1"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8-10 Volunteers Each Night</a:t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238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-"/>
            </a:pPr>
            <a:r>
              <a:rPr lang="en-US"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Will circulate Sign Up Genius</a:t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EFE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431" name="Google Shape;1431;g3e1806a9088_0_132"/>
          <p:cNvSpPr/>
          <p:nvPr/>
        </p:nvSpPr>
        <p:spPr>
          <a:xfrm>
            <a:off x="-650507" y="4916785"/>
            <a:ext cx="1301100" cy="13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432" name="Google Shape;1432;g3e1806a9088_0_132"/>
          <p:cNvSpPr/>
          <p:nvPr/>
        </p:nvSpPr>
        <p:spPr>
          <a:xfrm>
            <a:off x="4794386" y="-241007"/>
            <a:ext cx="478800" cy="47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1433" name="Google Shape;1433;g3e1806a9088_0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300" y="237800"/>
            <a:ext cx="5572026" cy="397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4" name="Google Shape;1434;g3e1806a9088_0_132"/>
          <p:cNvGrpSpPr/>
          <p:nvPr/>
        </p:nvGrpSpPr>
        <p:grpSpPr>
          <a:xfrm rot="-900034">
            <a:off x="10596436" y="-1122565"/>
            <a:ext cx="2956700" cy="2955744"/>
            <a:chOff x="3059640" y="392526"/>
            <a:chExt cx="6088137" cy="6086168"/>
          </a:xfrm>
        </p:grpSpPr>
        <p:sp>
          <p:nvSpPr>
            <p:cNvPr id="1435" name="Google Shape;1435;g3e1806a9088_0_132"/>
            <p:cNvSpPr/>
            <p:nvPr/>
          </p:nvSpPr>
          <p:spPr>
            <a:xfrm>
              <a:off x="3059640" y="393501"/>
              <a:ext cx="6085409" cy="6085193"/>
            </a:xfrm>
            <a:custGeom>
              <a:rect b="b" l="l" r="r" t="t"/>
              <a:pathLst>
                <a:path extrusionOk="0" h="6085193" w="6085409">
                  <a:moveTo>
                    <a:pt x="5583008" y="4716643"/>
                  </a:moveTo>
                  <a:cubicBezTo>
                    <a:pt x="4658256" y="6119817"/>
                    <a:pt x="2771723" y="6507393"/>
                    <a:pt x="1368549" y="5582641"/>
                  </a:cubicBezTo>
                  <a:cubicBezTo>
                    <a:pt x="-34131" y="4658383"/>
                    <a:pt x="-422201" y="2771356"/>
                    <a:pt x="502057" y="1368676"/>
                  </a:cubicBezTo>
                  <a:cubicBezTo>
                    <a:pt x="1426809" y="-34498"/>
                    <a:pt x="3313836" y="-422075"/>
                    <a:pt x="4716516" y="502183"/>
                  </a:cubicBezTo>
                  <a:cubicBezTo>
                    <a:pt x="6119690" y="1426935"/>
                    <a:pt x="6507760" y="3313963"/>
                    <a:pt x="5583008" y="47166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36" name="Google Shape;1436;g3e1806a9088_0_132"/>
            <p:cNvSpPr/>
            <p:nvPr/>
          </p:nvSpPr>
          <p:spPr>
            <a:xfrm>
              <a:off x="3062488" y="392526"/>
              <a:ext cx="6085289" cy="6084796"/>
            </a:xfrm>
            <a:custGeom>
              <a:rect b="b" l="l" r="r" t="t"/>
              <a:pathLst>
                <a:path extrusionOk="0" h="6084796" w="6085289">
                  <a:moveTo>
                    <a:pt x="3025612" y="48"/>
                  </a:moveTo>
                  <a:cubicBezTo>
                    <a:pt x="1345456" y="9429"/>
                    <a:pt x="-9332" y="1379524"/>
                    <a:pt x="48" y="3059679"/>
                  </a:cubicBezTo>
                  <a:cubicBezTo>
                    <a:pt x="9923" y="4739834"/>
                    <a:pt x="1380017" y="6094129"/>
                    <a:pt x="3060173" y="6084748"/>
                  </a:cubicBezTo>
                  <a:cubicBezTo>
                    <a:pt x="4740328" y="6075367"/>
                    <a:pt x="6094623" y="4705273"/>
                    <a:pt x="6085242" y="3025118"/>
                  </a:cubicBezTo>
                  <a:cubicBezTo>
                    <a:pt x="6075367" y="1344963"/>
                    <a:pt x="4705767" y="-9332"/>
                    <a:pt x="3025612" y="48"/>
                  </a:cubicBezTo>
                  <a:close/>
                  <a:moveTo>
                    <a:pt x="3021662" y="5405379"/>
                  </a:moveTo>
                  <a:cubicBezTo>
                    <a:pt x="1486169" y="5405379"/>
                    <a:pt x="241481" y="4222407"/>
                    <a:pt x="241481" y="2762455"/>
                  </a:cubicBezTo>
                  <a:cubicBezTo>
                    <a:pt x="241481" y="1302996"/>
                    <a:pt x="1486169" y="119531"/>
                    <a:pt x="3021662" y="119531"/>
                  </a:cubicBezTo>
                  <a:cubicBezTo>
                    <a:pt x="4557155" y="119531"/>
                    <a:pt x="5801842" y="1302502"/>
                    <a:pt x="5801842" y="2762455"/>
                  </a:cubicBezTo>
                  <a:cubicBezTo>
                    <a:pt x="5801348" y="4222407"/>
                    <a:pt x="4556661" y="5405379"/>
                    <a:pt x="3021662" y="5405379"/>
                  </a:cubicBezTo>
                  <a:close/>
                </a:path>
              </a:pathLst>
            </a:custGeom>
            <a:solidFill>
              <a:srgbClr val="D8D8D8">
                <a:alpha val="46270"/>
              </a:srgbClr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37" name="Google Shape;1437;g3e1806a9088_0_132"/>
            <p:cNvSpPr/>
            <p:nvPr/>
          </p:nvSpPr>
          <p:spPr>
            <a:xfrm>
              <a:off x="3094629" y="480952"/>
              <a:ext cx="3768129" cy="2581342"/>
            </a:xfrm>
            <a:custGeom>
              <a:rect b="b" l="l" r="r" t="t"/>
              <a:pathLst>
                <a:path extrusionOk="0" h="2581342" w="3768129">
                  <a:moveTo>
                    <a:pt x="3768129" y="0"/>
                  </a:moveTo>
                  <a:cubicBezTo>
                    <a:pt x="3768129" y="0"/>
                    <a:pt x="3765167" y="19255"/>
                    <a:pt x="3759736" y="56285"/>
                  </a:cubicBezTo>
                  <a:cubicBezTo>
                    <a:pt x="3752824" y="92821"/>
                    <a:pt x="3749368" y="147131"/>
                    <a:pt x="3733075" y="214772"/>
                  </a:cubicBezTo>
                  <a:cubicBezTo>
                    <a:pt x="3725669" y="248839"/>
                    <a:pt x="3717769" y="286362"/>
                    <a:pt x="3709376" y="327835"/>
                  </a:cubicBezTo>
                  <a:cubicBezTo>
                    <a:pt x="3698514" y="368321"/>
                    <a:pt x="3686664" y="412263"/>
                    <a:pt x="3673828" y="459167"/>
                  </a:cubicBezTo>
                  <a:cubicBezTo>
                    <a:pt x="3661978" y="506071"/>
                    <a:pt x="3643710" y="554456"/>
                    <a:pt x="3627417" y="606791"/>
                  </a:cubicBezTo>
                  <a:cubicBezTo>
                    <a:pt x="3611124" y="658633"/>
                    <a:pt x="3584463" y="709980"/>
                    <a:pt x="3561751" y="765278"/>
                  </a:cubicBezTo>
                  <a:cubicBezTo>
                    <a:pt x="3539534" y="820575"/>
                    <a:pt x="3508922" y="874885"/>
                    <a:pt x="3480780" y="933145"/>
                  </a:cubicBezTo>
                  <a:cubicBezTo>
                    <a:pt x="3451156" y="990418"/>
                    <a:pt x="3417089" y="1047196"/>
                    <a:pt x="3383022" y="1106937"/>
                  </a:cubicBezTo>
                  <a:cubicBezTo>
                    <a:pt x="3309950" y="1222470"/>
                    <a:pt x="3229966" y="1343433"/>
                    <a:pt x="3133689" y="1457484"/>
                  </a:cubicBezTo>
                  <a:cubicBezTo>
                    <a:pt x="3087773" y="1516238"/>
                    <a:pt x="3034944" y="1571041"/>
                    <a:pt x="2983596" y="1628314"/>
                  </a:cubicBezTo>
                  <a:cubicBezTo>
                    <a:pt x="2957429" y="1656456"/>
                    <a:pt x="2928792" y="1682624"/>
                    <a:pt x="2901144" y="1710273"/>
                  </a:cubicBezTo>
                  <a:cubicBezTo>
                    <a:pt x="2873001" y="1737428"/>
                    <a:pt x="2846340" y="1765570"/>
                    <a:pt x="2815729" y="1790750"/>
                  </a:cubicBezTo>
                  <a:cubicBezTo>
                    <a:pt x="2786105" y="1816424"/>
                    <a:pt x="2756482" y="1842098"/>
                    <a:pt x="2726858" y="1868266"/>
                  </a:cubicBezTo>
                  <a:cubicBezTo>
                    <a:pt x="2696741" y="1893939"/>
                    <a:pt x="2664648" y="1917144"/>
                    <a:pt x="2633543" y="1941831"/>
                  </a:cubicBezTo>
                  <a:cubicBezTo>
                    <a:pt x="2572321" y="1992191"/>
                    <a:pt x="2504187" y="2034652"/>
                    <a:pt x="2439015" y="2080568"/>
                  </a:cubicBezTo>
                  <a:cubicBezTo>
                    <a:pt x="2405935" y="2102292"/>
                    <a:pt x="2370880" y="2122042"/>
                    <a:pt x="2337307" y="2143272"/>
                  </a:cubicBezTo>
                  <a:cubicBezTo>
                    <a:pt x="2303733" y="2163515"/>
                    <a:pt x="2269172" y="2185239"/>
                    <a:pt x="2233624" y="2203013"/>
                  </a:cubicBezTo>
                  <a:cubicBezTo>
                    <a:pt x="2198569" y="2221281"/>
                    <a:pt x="2164502" y="2240536"/>
                    <a:pt x="2129447" y="2258310"/>
                  </a:cubicBezTo>
                  <a:cubicBezTo>
                    <a:pt x="2093405" y="2275097"/>
                    <a:pt x="2057857" y="2291884"/>
                    <a:pt x="2022308" y="2309164"/>
                  </a:cubicBezTo>
                  <a:cubicBezTo>
                    <a:pt x="1878634" y="2372855"/>
                    <a:pt x="1733972" y="2426671"/>
                    <a:pt x="1589803" y="2467157"/>
                  </a:cubicBezTo>
                  <a:cubicBezTo>
                    <a:pt x="1445635" y="2506162"/>
                    <a:pt x="1303935" y="2536279"/>
                    <a:pt x="1168160" y="2554053"/>
                  </a:cubicBezTo>
                  <a:cubicBezTo>
                    <a:pt x="1032385" y="2571334"/>
                    <a:pt x="903028" y="2581208"/>
                    <a:pt x="783052" y="2580715"/>
                  </a:cubicBezTo>
                  <a:cubicBezTo>
                    <a:pt x="663570" y="2584171"/>
                    <a:pt x="553962" y="2572815"/>
                    <a:pt x="458179" y="2559978"/>
                  </a:cubicBezTo>
                  <a:cubicBezTo>
                    <a:pt x="362396" y="2546647"/>
                    <a:pt x="278956" y="2532329"/>
                    <a:pt x="211315" y="2516530"/>
                  </a:cubicBezTo>
                  <a:cubicBezTo>
                    <a:pt x="143181" y="2502706"/>
                    <a:pt x="90846" y="2486906"/>
                    <a:pt x="54804" y="2477032"/>
                  </a:cubicBezTo>
                  <a:cubicBezTo>
                    <a:pt x="18762" y="2467157"/>
                    <a:pt x="0" y="2461726"/>
                    <a:pt x="0" y="2461726"/>
                  </a:cubicBezTo>
                  <a:cubicBezTo>
                    <a:pt x="0" y="2461726"/>
                    <a:pt x="19255" y="2465676"/>
                    <a:pt x="55791" y="2472588"/>
                  </a:cubicBezTo>
                  <a:cubicBezTo>
                    <a:pt x="92327" y="2479500"/>
                    <a:pt x="145650" y="2490362"/>
                    <a:pt x="213784" y="2499743"/>
                  </a:cubicBezTo>
                  <a:cubicBezTo>
                    <a:pt x="281919" y="2510605"/>
                    <a:pt x="365358" y="2519986"/>
                    <a:pt x="461142" y="2526404"/>
                  </a:cubicBezTo>
                  <a:cubicBezTo>
                    <a:pt x="509033" y="2528379"/>
                    <a:pt x="559887" y="2532823"/>
                    <a:pt x="613704" y="2532329"/>
                  </a:cubicBezTo>
                  <a:cubicBezTo>
                    <a:pt x="667520" y="2533317"/>
                    <a:pt x="723805" y="2537266"/>
                    <a:pt x="783052" y="2535785"/>
                  </a:cubicBezTo>
                  <a:cubicBezTo>
                    <a:pt x="901053" y="2536279"/>
                    <a:pt x="1028435" y="2526404"/>
                    <a:pt x="1162235" y="2509618"/>
                  </a:cubicBezTo>
                  <a:cubicBezTo>
                    <a:pt x="1296035" y="2492337"/>
                    <a:pt x="1435760" y="2462714"/>
                    <a:pt x="1577460" y="2424203"/>
                  </a:cubicBezTo>
                  <a:cubicBezTo>
                    <a:pt x="1719160" y="2384705"/>
                    <a:pt x="1862341" y="2331382"/>
                    <a:pt x="2003547" y="2268679"/>
                  </a:cubicBezTo>
                  <a:cubicBezTo>
                    <a:pt x="2038108" y="2252386"/>
                    <a:pt x="2073162" y="2235599"/>
                    <a:pt x="2108217" y="2219306"/>
                  </a:cubicBezTo>
                  <a:cubicBezTo>
                    <a:pt x="2143272" y="2202025"/>
                    <a:pt x="2177833" y="2182770"/>
                    <a:pt x="2212394" y="2164008"/>
                  </a:cubicBezTo>
                  <a:cubicBezTo>
                    <a:pt x="2247942" y="2146234"/>
                    <a:pt x="2280034" y="2125991"/>
                    <a:pt x="2314102" y="2105255"/>
                  </a:cubicBezTo>
                  <a:cubicBezTo>
                    <a:pt x="2347675" y="2084518"/>
                    <a:pt x="2381742" y="2065263"/>
                    <a:pt x="2414822" y="2043539"/>
                  </a:cubicBezTo>
                  <a:cubicBezTo>
                    <a:pt x="2479007" y="1998116"/>
                    <a:pt x="2545660" y="1956643"/>
                    <a:pt x="2606388" y="1906776"/>
                  </a:cubicBezTo>
                  <a:cubicBezTo>
                    <a:pt x="2636999" y="1882583"/>
                    <a:pt x="2668598" y="1859378"/>
                    <a:pt x="2698222" y="1834198"/>
                  </a:cubicBezTo>
                  <a:cubicBezTo>
                    <a:pt x="2727352" y="1808524"/>
                    <a:pt x="2756975" y="1783344"/>
                    <a:pt x="2786105" y="1757670"/>
                  </a:cubicBezTo>
                  <a:cubicBezTo>
                    <a:pt x="2815729" y="1732984"/>
                    <a:pt x="2842390" y="1704842"/>
                    <a:pt x="2870039" y="1678674"/>
                  </a:cubicBezTo>
                  <a:cubicBezTo>
                    <a:pt x="2896700" y="1651519"/>
                    <a:pt x="2925336" y="1625845"/>
                    <a:pt x="2951010" y="1597703"/>
                  </a:cubicBezTo>
                  <a:cubicBezTo>
                    <a:pt x="3001864" y="1541418"/>
                    <a:pt x="3053706" y="1487601"/>
                    <a:pt x="3099129" y="1429342"/>
                  </a:cubicBezTo>
                  <a:cubicBezTo>
                    <a:pt x="3194418" y="1316772"/>
                    <a:pt x="3272921" y="1197783"/>
                    <a:pt x="3345005" y="1083732"/>
                  </a:cubicBezTo>
                  <a:cubicBezTo>
                    <a:pt x="3378085" y="1024979"/>
                    <a:pt x="3412152" y="968694"/>
                    <a:pt x="3441282" y="912409"/>
                  </a:cubicBezTo>
                  <a:cubicBezTo>
                    <a:pt x="3468437" y="855136"/>
                    <a:pt x="3499048" y="801320"/>
                    <a:pt x="3520772" y="747010"/>
                  </a:cubicBezTo>
                  <a:cubicBezTo>
                    <a:pt x="3543484" y="692700"/>
                    <a:pt x="3567182" y="641352"/>
                    <a:pt x="3585450" y="590992"/>
                  </a:cubicBezTo>
                  <a:cubicBezTo>
                    <a:pt x="3605200" y="541126"/>
                    <a:pt x="3626923" y="494221"/>
                    <a:pt x="3641241" y="448798"/>
                  </a:cubicBezTo>
                  <a:cubicBezTo>
                    <a:pt x="3656547" y="403376"/>
                    <a:pt x="3671359" y="360915"/>
                    <a:pt x="3684689" y="321417"/>
                  </a:cubicBezTo>
                  <a:cubicBezTo>
                    <a:pt x="3696045" y="281919"/>
                    <a:pt x="3706413" y="244889"/>
                    <a:pt x="3716288" y="211809"/>
                  </a:cubicBezTo>
                  <a:cubicBezTo>
                    <a:pt x="3736531" y="145650"/>
                    <a:pt x="3745912" y="91833"/>
                    <a:pt x="3755292" y="55791"/>
                  </a:cubicBezTo>
                  <a:cubicBezTo>
                    <a:pt x="3763192" y="19255"/>
                    <a:pt x="3768129" y="0"/>
                    <a:pt x="3768129" y="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38" name="Google Shape;1438;g3e1806a9088_0_132"/>
            <p:cNvSpPr/>
            <p:nvPr/>
          </p:nvSpPr>
          <p:spPr>
            <a:xfrm>
              <a:off x="6532962" y="415700"/>
              <a:ext cx="90719" cy="90787"/>
            </a:xfrm>
            <a:custGeom>
              <a:rect b="b" l="l" r="r" t="t"/>
              <a:pathLst>
                <a:path extrusionOk="0" h="90787" w="90719">
                  <a:moveTo>
                    <a:pt x="5911" y="67721"/>
                  </a:moveTo>
                  <a:cubicBezTo>
                    <a:pt x="-507" y="56859"/>
                    <a:pt x="-1495" y="44516"/>
                    <a:pt x="1961" y="33160"/>
                  </a:cubicBezTo>
                  <a:cubicBezTo>
                    <a:pt x="4924" y="21310"/>
                    <a:pt x="12824" y="11929"/>
                    <a:pt x="23192" y="6005"/>
                  </a:cubicBezTo>
                  <a:cubicBezTo>
                    <a:pt x="34054" y="80"/>
                    <a:pt x="45903" y="-1895"/>
                    <a:pt x="57753" y="2055"/>
                  </a:cubicBezTo>
                  <a:cubicBezTo>
                    <a:pt x="81452" y="8473"/>
                    <a:pt x="95276" y="34641"/>
                    <a:pt x="89351" y="57352"/>
                  </a:cubicBezTo>
                  <a:cubicBezTo>
                    <a:pt x="85895" y="69202"/>
                    <a:pt x="78489" y="79076"/>
                    <a:pt x="68121" y="85001"/>
                  </a:cubicBezTo>
                  <a:cubicBezTo>
                    <a:pt x="57753" y="90926"/>
                    <a:pt x="44916" y="92407"/>
                    <a:pt x="33560" y="88951"/>
                  </a:cubicBezTo>
                  <a:cubicBezTo>
                    <a:pt x="21711" y="85495"/>
                    <a:pt x="11836" y="78089"/>
                    <a:pt x="5911" y="677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39" name="Google Shape;1439;g3e1806a9088_0_132"/>
            <p:cNvSpPr/>
            <p:nvPr/>
          </p:nvSpPr>
          <p:spPr>
            <a:xfrm>
              <a:off x="6416703" y="759908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6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5" y="68628"/>
                    <a:pt x="78229" y="78503"/>
                    <a:pt x="67366" y="84427"/>
                  </a:cubicBezTo>
                  <a:cubicBezTo>
                    <a:pt x="56998" y="90352"/>
                    <a:pt x="44161" y="91833"/>
                    <a:pt x="32806" y="88377"/>
                  </a:cubicBezTo>
                  <a:cubicBezTo>
                    <a:pt x="21944" y="85909"/>
                    <a:pt x="12069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0" name="Google Shape;1440;g3e1806a9088_0_132"/>
            <p:cNvSpPr/>
            <p:nvPr/>
          </p:nvSpPr>
          <p:spPr>
            <a:xfrm>
              <a:off x="6266968" y="1094161"/>
              <a:ext cx="90267" cy="90096"/>
            </a:xfrm>
            <a:custGeom>
              <a:rect b="b" l="l" r="r" t="t"/>
              <a:pathLst>
                <a:path extrusionOk="0" h="90096" w="90267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8" y="21724"/>
                    <a:pt x="12698" y="11849"/>
                    <a:pt x="22573" y="5925"/>
                  </a:cubicBezTo>
                  <a:cubicBezTo>
                    <a:pt x="33435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6779"/>
                  </a:cubicBezTo>
                  <a:cubicBezTo>
                    <a:pt x="85770" y="68628"/>
                    <a:pt x="78364" y="78503"/>
                    <a:pt x="67502" y="84427"/>
                  </a:cubicBezTo>
                  <a:cubicBezTo>
                    <a:pt x="57134" y="89858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1" name="Google Shape;1441;g3e1806a9088_0_132"/>
            <p:cNvSpPr/>
            <p:nvPr/>
          </p:nvSpPr>
          <p:spPr>
            <a:xfrm>
              <a:off x="6075895" y="1403016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8354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8364" y="78722"/>
                    <a:pt x="67502" y="84647"/>
                  </a:cubicBezTo>
                  <a:cubicBezTo>
                    <a:pt x="57627" y="90572"/>
                    <a:pt x="44790" y="92053"/>
                    <a:pt x="33435" y="88597"/>
                  </a:cubicBezTo>
                  <a:cubicBezTo>
                    <a:pt x="21585" y="86128"/>
                    <a:pt x="11217" y="78228"/>
                    <a:pt x="5786" y="683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2" name="Google Shape;1442;g3e1806a9088_0_132"/>
            <p:cNvSpPr/>
            <p:nvPr/>
          </p:nvSpPr>
          <p:spPr>
            <a:xfrm>
              <a:off x="5847299" y="1684166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134"/>
                    <a:pt x="78858" y="78503"/>
                    <a:pt x="67996" y="84427"/>
                  </a:cubicBezTo>
                  <a:cubicBezTo>
                    <a:pt x="57627" y="90352"/>
                    <a:pt x="45284" y="91833"/>
                    <a:pt x="33435" y="88377"/>
                  </a:cubicBezTo>
                  <a:cubicBezTo>
                    <a:pt x="21585" y="85909"/>
                    <a:pt x="11217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3" name="Google Shape;1443;g3e1806a9088_0_132"/>
            <p:cNvSpPr/>
            <p:nvPr/>
          </p:nvSpPr>
          <p:spPr>
            <a:xfrm>
              <a:off x="5580193" y="1939917"/>
              <a:ext cx="90729" cy="90213"/>
            </a:xfrm>
            <a:custGeom>
              <a:rect b="b" l="l" r="r" t="t"/>
              <a:pathLst>
                <a:path extrusionOk="0" h="90213" w="90729">
                  <a:moveTo>
                    <a:pt x="5786" y="67147"/>
                  </a:moveTo>
                  <a:cubicBezTo>
                    <a:pt x="-139" y="56285"/>
                    <a:pt x="-1620" y="43942"/>
                    <a:pt x="1836" y="32586"/>
                  </a:cubicBezTo>
                  <a:cubicBezTo>
                    <a:pt x="4799" y="21230"/>
                    <a:pt x="12698" y="11356"/>
                    <a:pt x="23067" y="5925"/>
                  </a:cubicBezTo>
                  <a:cubicBezTo>
                    <a:pt x="33929" y="0"/>
                    <a:pt x="45778" y="-1481"/>
                    <a:pt x="57627" y="1481"/>
                  </a:cubicBezTo>
                  <a:cubicBezTo>
                    <a:pt x="80833" y="7900"/>
                    <a:pt x="95645" y="34067"/>
                    <a:pt x="89226" y="56779"/>
                  </a:cubicBezTo>
                  <a:cubicBezTo>
                    <a:pt x="85770" y="68134"/>
                    <a:pt x="78364" y="78503"/>
                    <a:pt x="67996" y="84427"/>
                  </a:cubicBezTo>
                  <a:cubicBezTo>
                    <a:pt x="57627" y="90352"/>
                    <a:pt x="45284" y="91833"/>
                    <a:pt x="33929" y="88377"/>
                  </a:cubicBezTo>
                  <a:cubicBezTo>
                    <a:pt x="21585" y="85415"/>
                    <a:pt x="11217" y="77515"/>
                    <a:pt x="5786" y="67147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4" name="Google Shape;1444;g3e1806a9088_0_132"/>
            <p:cNvSpPr/>
            <p:nvPr/>
          </p:nvSpPr>
          <p:spPr>
            <a:xfrm>
              <a:off x="5294818" y="2161875"/>
              <a:ext cx="90070" cy="90926"/>
            </a:xfrm>
            <a:custGeom>
              <a:rect b="b" l="l" r="r" t="t"/>
              <a:pathLst>
                <a:path extrusionOk="0" h="90926" w="90070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3067" y="6144"/>
                  </a:cubicBezTo>
                  <a:cubicBezTo>
                    <a:pt x="33928" y="219"/>
                    <a:pt x="45778" y="-1755"/>
                    <a:pt x="57134" y="1701"/>
                  </a:cubicBezTo>
                  <a:cubicBezTo>
                    <a:pt x="80339" y="8119"/>
                    <a:pt x="94657" y="34287"/>
                    <a:pt x="88732" y="57492"/>
                  </a:cubicBezTo>
                  <a:cubicBezTo>
                    <a:pt x="85770" y="69341"/>
                    <a:pt x="78364" y="79216"/>
                    <a:pt x="67502" y="85141"/>
                  </a:cubicBezTo>
                  <a:cubicBezTo>
                    <a:pt x="57134" y="91065"/>
                    <a:pt x="44297" y="92546"/>
                    <a:pt x="32941" y="89090"/>
                  </a:cubicBezTo>
                  <a:cubicBezTo>
                    <a:pt x="21585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5" name="Google Shape;1445;g3e1806a9088_0_132"/>
            <p:cNvSpPr/>
            <p:nvPr/>
          </p:nvSpPr>
          <p:spPr>
            <a:xfrm>
              <a:off x="4975376" y="2342086"/>
              <a:ext cx="90235" cy="90432"/>
            </a:xfrm>
            <a:custGeom>
              <a:rect b="b" l="l" r="r" t="t"/>
              <a:pathLst>
                <a:path extrusionOk="0" h="90432" w="90235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339" y="8119"/>
                    <a:pt x="95151" y="34287"/>
                    <a:pt x="88732" y="56998"/>
                  </a:cubicBezTo>
                  <a:cubicBezTo>
                    <a:pt x="85770" y="68848"/>
                    <a:pt x="77870" y="78722"/>
                    <a:pt x="67502" y="84647"/>
                  </a:cubicBezTo>
                  <a:cubicBezTo>
                    <a:pt x="57134" y="90572"/>
                    <a:pt x="44297" y="92053"/>
                    <a:pt x="32941" y="88597"/>
                  </a:cubicBezTo>
                  <a:cubicBezTo>
                    <a:pt x="21585" y="85634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6" name="Google Shape;1446;g3e1806a9088_0_132"/>
            <p:cNvSpPr/>
            <p:nvPr/>
          </p:nvSpPr>
          <p:spPr>
            <a:xfrm>
              <a:off x="4640629" y="2479836"/>
              <a:ext cx="90267" cy="90926"/>
            </a:xfrm>
            <a:custGeom>
              <a:rect b="b" l="l" r="r" t="t"/>
              <a:pathLst>
                <a:path extrusionOk="0" h="90926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1575"/>
                    <a:pt x="23067" y="6144"/>
                  </a:cubicBezTo>
                  <a:cubicBezTo>
                    <a:pt x="33435" y="219"/>
                    <a:pt x="45778" y="-1755"/>
                    <a:pt x="57134" y="1701"/>
                  </a:cubicBezTo>
                  <a:cubicBezTo>
                    <a:pt x="80833" y="8119"/>
                    <a:pt x="95151" y="34287"/>
                    <a:pt x="88732" y="57492"/>
                  </a:cubicBezTo>
                  <a:cubicBezTo>
                    <a:pt x="85276" y="69341"/>
                    <a:pt x="78364" y="78722"/>
                    <a:pt x="67502" y="85141"/>
                  </a:cubicBezTo>
                  <a:cubicBezTo>
                    <a:pt x="57134" y="91065"/>
                    <a:pt x="44790" y="92547"/>
                    <a:pt x="33435" y="89090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7" name="Google Shape;1447;g3e1806a9088_0_132"/>
            <p:cNvSpPr/>
            <p:nvPr/>
          </p:nvSpPr>
          <p:spPr>
            <a:xfrm>
              <a:off x="4288243" y="2580282"/>
              <a:ext cx="90133" cy="90213"/>
            </a:xfrm>
            <a:custGeom>
              <a:rect b="b" l="l" r="r" t="t"/>
              <a:pathLst>
                <a:path extrusionOk="0" h="90213" w="90133">
                  <a:moveTo>
                    <a:pt x="6144" y="67641"/>
                  </a:moveTo>
                  <a:cubicBezTo>
                    <a:pt x="219" y="57272"/>
                    <a:pt x="-1755" y="44435"/>
                    <a:pt x="1701" y="33080"/>
                  </a:cubicBezTo>
                  <a:cubicBezTo>
                    <a:pt x="4663" y="21724"/>
                    <a:pt x="12563" y="11849"/>
                    <a:pt x="22931" y="5925"/>
                  </a:cubicBezTo>
                  <a:cubicBezTo>
                    <a:pt x="33793" y="0"/>
                    <a:pt x="45642" y="-1481"/>
                    <a:pt x="57492" y="1481"/>
                  </a:cubicBezTo>
                  <a:cubicBezTo>
                    <a:pt x="80697" y="7900"/>
                    <a:pt x="95015" y="34067"/>
                    <a:pt x="88597" y="56779"/>
                  </a:cubicBezTo>
                  <a:cubicBezTo>
                    <a:pt x="85634" y="68134"/>
                    <a:pt x="78228" y="78503"/>
                    <a:pt x="67366" y="84427"/>
                  </a:cubicBezTo>
                  <a:cubicBezTo>
                    <a:pt x="56998" y="90352"/>
                    <a:pt x="44161" y="91833"/>
                    <a:pt x="33299" y="88377"/>
                  </a:cubicBezTo>
                  <a:cubicBezTo>
                    <a:pt x="21450" y="85909"/>
                    <a:pt x="11575" y="78009"/>
                    <a:pt x="6144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8" name="Google Shape;1448;g3e1806a9088_0_132"/>
            <p:cNvSpPr/>
            <p:nvPr/>
          </p:nvSpPr>
          <p:spPr>
            <a:xfrm>
              <a:off x="3920280" y="2657797"/>
              <a:ext cx="90564" cy="90213"/>
            </a:xfrm>
            <a:custGeom>
              <a:rect b="b" l="l" r="r" t="t"/>
              <a:pathLst>
                <a:path extrusionOk="0" h="90213" w="90564">
                  <a:moveTo>
                    <a:pt x="5786" y="67641"/>
                  </a:moveTo>
                  <a:cubicBezTo>
                    <a:pt x="-139" y="57272"/>
                    <a:pt x="-1620" y="44435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435" y="0"/>
                    <a:pt x="45778" y="-1481"/>
                    <a:pt x="57627" y="1481"/>
                  </a:cubicBezTo>
                  <a:cubicBezTo>
                    <a:pt x="80833" y="7900"/>
                    <a:pt x="95151" y="34067"/>
                    <a:pt x="89226" y="56779"/>
                  </a:cubicBezTo>
                  <a:cubicBezTo>
                    <a:pt x="85770" y="68628"/>
                    <a:pt x="78364" y="78503"/>
                    <a:pt x="67996" y="84427"/>
                  </a:cubicBezTo>
                  <a:cubicBezTo>
                    <a:pt x="57627" y="90352"/>
                    <a:pt x="44791" y="91833"/>
                    <a:pt x="33435" y="88377"/>
                  </a:cubicBezTo>
                  <a:cubicBezTo>
                    <a:pt x="22079" y="85909"/>
                    <a:pt x="11711" y="78009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49" name="Google Shape;1449;g3e1806a9088_0_132"/>
            <p:cNvSpPr/>
            <p:nvPr/>
          </p:nvSpPr>
          <p:spPr>
            <a:xfrm>
              <a:off x="3559859" y="2641504"/>
              <a:ext cx="90267" cy="90707"/>
            </a:xfrm>
            <a:custGeom>
              <a:rect b="b" l="l" r="r" t="t"/>
              <a:pathLst>
                <a:path extrusionOk="0" h="90707" w="90267">
                  <a:moveTo>
                    <a:pt x="5786" y="67641"/>
                  </a:moveTo>
                  <a:cubicBezTo>
                    <a:pt x="-139" y="57272"/>
                    <a:pt x="-1620" y="44436"/>
                    <a:pt x="1836" y="33080"/>
                  </a:cubicBezTo>
                  <a:cubicBezTo>
                    <a:pt x="4799" y="21724"/>
                    <a:pt x="12698" y="11849"/>
                    <a:pt x="23066" y="5925"/>
                  </a:cubicBezTo>
                  <a:cubicBezTo>
                    <a:pt x="33928" y="0"/>
                    <a:pt x="45778" y="-1481"/>
                    <a:pt x="57134" y="1481"/>
                  </a:cubicBezTo>
                  <a:cubicBezTo>
                    <a:pt x="80833" y="7900"/>
                    <a:pt x="95151" y="34067"/>
                    <a:pt x="88732" y="57272"/>
                  </a:cubicBezTo>
                  <a:cubicBezTo>
                    <a:pt x="85276" y="69122"/>
                    <a:pt x="78364" y="78996"/>
                    <a:pt x="67502" y="84921"/>
                  </a:cubicBezTo>
                  <a:cubicBezTo>
                    <a:pt x="57134" y="90846"/>
                    <a:pt x="44790" y="92327"/>
                    <a:pt x="33435" y="88871"/>
                  </a:cubicBezTo>
                  <a:cubicBezTo>
                    <a:pt x="21585" y="85415"/>
                    <a:pt x="11711" y="77515"/>
                    <a:pt x="5786" y="6764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0" name="Google Shape;1450;g3e1806a9088_0_132"/>
            <p:cNvSpPr/>
            <p:nvPr/>
          </p:nvSpPr>
          <p:spPr>
            <a:xfrm>
              <a:off x="3199679" y="2609192"/>
              <a:ext cx="90488" cy="90432"/>
            </a:xfrm>
            <a:custGeom>
              <a:rect b="b" l="l" r="r" t="t"/>
              <a:pathLst>
                <a:path extrusionOk="0" h="90432" w="90488">
                  <a:moveTo>
                    <a:pt x="6039" y="67860"/>
                  </a:moveTo>
                  <a:cubicBezTo>
                    <a:pt x="-379" y="56998"/>
                    <a:pt x="-1367" y="44655"/>
                    <a:pt x="1595" y="33299"/>
                  </a:cubicBezTo>
                  <a:cubicBezTo>
                    <a:pt x="4558" y="21943"/>
                    <a:pt x="12457" y="12069"/>
                    <a:pt x="22826" y="6144"/>
                  </a:cubicBezTo>
                  <a:cubicBezTo>
                    <a:pt x="33688" y="219"/>
                    <a:pt x="45537" y="-1755"/>
                    <a:pt x="57387" y="1701"/>
                  </a:cubicBezTo>
                  <a:cubicBezTo>
                    <a:pt x="80592" y="8119"/>
                    <a:pt x="95404" y="34287"/>
                    <a:pt x="88985" y="56998"/>
                  </a:cubicBezTo>
                  <a:cubicBezTo>
                    <a:pt x="86023" y="68848"/>
                    <a:pt x="78123" y="78722"/>
                    <a:pt x="67755" y="84647"/>
                  </a:cubicBezTo>
                  <a:cubicBezTo>
                    <a:pt x="57387" y="90572"/>
                    <a:pt x="44550" y="92053"/>
                    <a:pt x="33194" y="88597"/>
                  </a:cubicBezTo>
                  <a:cubicBezTo>
                    <a:pt x="21838" y="85634"/>
                    <a:pt x="11470" y="78228"/>
                    <a:pt x="6039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1" name="Google Shape;1451;g3e1806a9088_0_132"/>
            <p:cNvSpPr/>
            <p:nvPr/>
          </p:nvSpPr>
          <p:spPr>
            <a:xfrm>
              <a:off x="7043108" y="651942"/>
              <a:ext cx="90760" cy="90546"/>
            </a:xfrm>
            <a:custGeom>
              <a:rect b="b" l="l" r="r" t="t"/>
              <a:pathLst>
                <a:path extrusionOk="0" h="90546" w="90760">
                  <a:moveTo>
                    <a:pt x="5786" y="67480"/>
                  </a:moveTo>
                  <a:cubicBezTo>
                    <a:pt x="-139" y="57112"/>
                    <a:pt x="-1620" y="44275"/>
                    <a:pt x="1836" y="32919"/>
                  </a:cubicBezTo>
                  <a:cubicBezTo>
                    <a:pt x="4798" y="21564"/>
                    <a:pt x="12698" y="11689"/>
                    <a:pt x="23066" y="6258"/>
                  </a:cubicBezTo>
                  <a:cubicBezTo>
                    <a:pt x="33435" y="-160"/>
                    <a:pt x="45778" y="-1642"/>
                    <a:pt x="57627" y="1814"/>
                  </a:cubicBezTo>
                  <a:cubicBezTo>
                    <a:pt x="81326" y="8233"/>
                    <a:pt x="95645" y="34400"/>
                    <a:pt x="89226" y="57112"/>
                  </a:cubicBezTo>
                  <a:cubicBezTo>
                    <a:pt x="85770" y="68961"/>
                    <a:pt x="78858" y="78836"/>
                    <a:pt x="67996" y="84761"/>
                  </a:cubicBezTo>
                  <a:cubicBezTo>
                    <a:pt x="57627" y="90685"/>
                    <a:pt x="45284" y="92167"/>
                    <a:pt x="33929" y="88711"/>
                  </a:cubicBezTo>
                  <a:cubicBezTo>
                    <a:pt x="21585" y="85748"/>
                    <a:pt x="11711" y="77849"/>
                    <a:pt x="5786" y="6748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2" name="Google Shape;1452;g3e1806a9088_0_132"/>
            <p:cNvSpPr/>
            <p:nvPr/>
          </p:nvSpPr>
          <p:spPr>
            <a:xfrm>
              <a:off x="6917701" y="1084068"/>
              <a:ext cx="90267" cy="90432"/>
            </a:xfrm>
            <a:custGeom>
              <a:rect b="b" l="l" r="r" t="t"/>
              <a:pathLst>
                <a:path extrusionOk="0" h="90432" w="90267">
                  <a:moveTo>
                    <a:pt x="5786" y="67860"/>
                  </a:moveTo>
                  <a:cubicBezTo>
                    <a:pt x="-139" y="57492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4" y="1701"/>
                  </a:cubicBezTo>
                  <a:cubicBezTo>
                    <a:pt x="80833" y="8119"/>
                    <a:pt x="95151" y="34287"/>
                    <a:pt x="88732" y="56998"/>
                  </a:cubicBezTo>
                  <a:cubicBezTo>
                    <a:pt x="85276" y="68848"/>
                    <a:pt x="77870" y="78722"/>
                    <a:pt x="67502" y="84647"/>
                  </a:cubicBezTo>
                  <a:cubicBezTo>
                    <a:pt x="57134" y="90572"/>
                    <a:pt x="44791" y="92053"/>
                    <a:pt x="33435" y="88597"/>
                  </a:cubicBezTo>
                  <a:cubicBezTo>
                    <a:pt x="22079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3" name="Google Shape;1453;g3e1806a9088_0_132"/>
            <p:cNvSpPr/>
            <p:nvPr/>
          </p:nvSpPr>
          <p:spPr>
            <a:xfrm>
              <a:off x="6780445" y="1444982"/>
              <a:ext cx="89981" cy="90316"/>
            </a:xfrm>
            <a:custGeom>
              <a:rect b="b" l="l" r="r" t="t"/>
              <a:pathLst>
                <a:path extrusionOk="0" h="90316" w="8998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8" y="21943"/>
                    <a:pt x="12698" y="12069"/>
                    <a:pt x="22573" y="6144"/>
                  </a:cubicBezTo>
                  <a:cubicBezTo>
                    <a:pt x="33435" y="219"/>
                    <a:pt x="45284" y="-1755"/>
                    <a:pt x="57133" y="1701"/>
                  </a:cubicBezTo>
                  <a:cubicBezTo>
                    <a:pt x="80833" y="8119"/>
                    <a:pt x="95151" y="34287"/>
                    <a:pt x="88239" y="56998"/>
                  </a:cubicBezTo>
                  <a:cubicBezTo>
                    <a:pt x="85276" y="68848"/>
                    <a:pt x="77870" y="78722"/>
                    <a:pt x="67008" y="84647"/>
                  </a:cubicBezTo>
                  <a:cubicBezTo>
                    <a:pt x="56640" y="90078"/>
                    <a:pt x="44297" y="92053"/>
                    <a:pt x="32941" y="88597"/>
                  </a:cubicBezTo>
                  <a:cubicBezTo>
                    <a:pt x="21585" y="86128"/>
                    <a:pt x="11711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4" name="Google Shape;1454;g3e1806a9088_0_132"/>
            <p:cNvSpPr/>
            <p:nvPr/>
          </p:nvSpPr>
          <p:spPr>
            <a:xfrm>
              <a:off x="6605171" y="1800960"/>
              <a:ext cx="90761" cy="90432"/>
            </a:xfrm>
            <a:custGeom>
              <a:rect b="b" l="l" r="r" t="t"/>
              <a:pathLst>
                <a:path extrusionOk="0" h="90432" w="90761">
                  <a:moveTo>
                    <a:pt x="5786" y="67860"/>
                  </a:moveTo>
                  <a:cubicBezTo>
                    <a:pt x="-139" y="56998"/>
                    <a:pt x="-1620" y="44655"/>
                    <a:pt x="1836" y="33299"/>
                  </a:cubicBezTo>
                  <a:cubicBezTo>
                    <a:pt x="4799" y="21450"/>
                    <a:pt x="12698" y="12069"/>
                    <a:pt x="23066" y="6144"/>
                  </a:cubicBezTo>
                  <a:cubicBezTo>
                    <a:pt x="33929" y="219"/>
                    <a:pt x="45778" y="-1755"/>
                    <a:pt x="57628" y="1701"/>
                  </a:cubicBezTo>
                  <a:cubicBezTo>
                    <a:pt x="81326" y="8119"/>
                    <a:pt x="95645" y="34287"/>
                    <a:pt x="89226" y="56998"/>
                  </a:cubicBezTo>
                  <a:cubicBezTo>
                    <a:pt x="85770" y="68848"/>
                    <a:pt x="78858" y="78722"/>
                    <a:pt x="67996" y="84647"/>
                  </a:cubicBezTo>
                  <a:cubicBezTo>
                    <a:pt x="57628" y="90572"/>
                    <a:pt x="45284" y="92053"/>
                    <a:pt x="33435" y="88597"/>
                  </a:cubicBezTo>
                  <a:cubicBezTo>
                    <a:pt x="21092" y="86128"/>
                    <a:pt x="11217" y="78228"/>
                    <a:pt x="5786" y="678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5" name="Google Shape;1455;g3e1806a9088_0_132"/>
            <p:cNvSpPr/>
            <p:nvPr/>
          </p:nvSpPr>
          <p:spPr>
            <a:xfrm>
              <a:off x="6387176" y="2103959"/>
              <a:ext cx="90438" cy="90689"/>
            </a:xfrm>
            <a:custGeom>
              <a:rect b="b" l="l" r="r" t="t"/>
              <a:pathLst>
                <a:path extrusionOk="0" h="90689" w="90438">
                  <a:moveTo>
                    <a:pt x="2591" y="60604"/>
                  </a:moveTo>
                  <a:cubicBezTo>
                    <a:pt x="-1358" y="49248"/>
                    <a:pt x="-865" y="36411"/>
                    <a:pt x="4566" y="26043"/>
                  </a:cubicBezTo>
                  <a:cubicBezTo>
                    <a:pt x="9503" y="15181"/>
                    <a:pt x="18884" y="6787"/>
                    <a:pt x="30240" y="2838"/>
                  </a:cubicBezTo>
                  <a:cubicBezTo>
                    <a:pt x="41596" y="-1606"/>
                    <a:pt x="53939" y="-618"/>
                    <a:pt x="64801" y="4319"/>
                  </a:cubicBezTo>
                  <a:cubicBezTo>
                    <a:pt x="87019" y="14687"/>
                    <a:pt x="96400" y="43323"/>
                    <a:pt x="86525" y="64554"/>
                  </a:cubicBezTo>
                  <a:cubicBezTo>
                    <a:pt x="81094" y="75416"/>
                    <a:pt x="72207" y="84303"/>
                    <a:pt x="60851" y="88253"/>
                  </a:cubicBezTo>
                  <a:cubicBezTo>
                    <a:pt x="49496" y="92202"/>
                    <a:pt x="37152" y="91215"/>
                    <a:pt x="26290" y="86278"/>
                  </a:cubicBezTo>
                  <a:cubicBezTo>
                    <a:pt x="14934" y="80847"/>
                    <a:pt x="6541" y="71466"/>
                    <a:pt x="2591" y="6060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6" name="Google Shape;1456;g3e1806a9088_0_132"/>
            <p:cNvSpPr/>
            <p:nvPr/>
          </p:nvSpPr>
          <p:spPr>
            <a:xfrm>
              <a:off x="6108714" y="2389044"/>
              <a:ext cx="90167" cy="90450"/>
            </a:xfrm>
            <a:custGeom>
              <a:rect b="b" l="l" r="r" t="t"/>
              <a:pathLst>
                <a:path extrusionOk="0" h="90450" w="90167">
                  <a:moveTo>
                    <a:pt x="2591" y="59906"/>
                  </a:moveTo>
                  <a:cubicBezTo>
                    <a:pt x="-1358" y="48550"/>
                    <a:pt x="-865" y="35713"/>
                    <a:pt x="4566" y="25345"/>
                  </a:cubicBezTo>
                  <a:cubicBezTo>
                    <a:pt x="9504" y="14483"/>
                    <a:pt x="18884" y="6089"/>
                    <a:pt x="30240" y="2633"/>
                  </a:cubicBezTo>
                  <a:cubicBezTo>
                    <a:pt x="41596" y="-1317"/>
                    <a:pt x="53939" y="-823"/>
                    <a:pt x="64801" y="4114"/>
                  </a:cubicBezTo>
                  <a:cubicBezTo>
                    <a:pt x="86525" y="14483"/>
                    <a:pt x="96400" y="43119"/>
                    <a:pt x="86031" y="64349"/>
                  </a:cubicBezTo>
                  <a:cubicBezTo>
                    <a:pt x="80600" y="75211"/>
                    <a:pt x="71713" y="83605"/>
                    <a:pt x="60357" y="88048"/>
                  </a:cubicBezTo>
                  <a:cubicBezTo>
                    <a:pt x="49495" y="91998"/>
                    <a:pt x="36659" y="91010"/>
                    <a:pt x="25797" y="85579"/>
                  </a:cubicBezTo>
                  <a:cubicBezTo>
                    <a:pt x="14935" y="80642"/>
                    <a:pt x="6541" y="71261"/>
                    <a:pt x="2591" y="5990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7" name="Google Shape;1457;g3e1806a9088_0_132"/>
            <p:cNvSpPr/>
            <p:nvPr/>
          </p:nvSpPr>
          <p:spPr>
            <a:xfrm>
              <a:off x="5747278" y="2664545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1741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924" y="83111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8" name="Google Shape;1458;g3e1806a9088_0_132"/>
            <p:cNvSpPr/>
            <p:nvPr/>
          </p:nvSpPr>
          <p:spPr>
            <a:xfrm>
              <a:off x="5320204" y="2951724"/>
              <a:ext cx="89980" cy="90357"/>
            </a:xfrm>
            <a:custGeom>
              <a:rect b="b" l="l" r="r" t="t"/>
              <a:pathLst>
                <a:path extrusionOk="0" h="90357" w="89980">
                  <a:moveTo>
                    <a:pt x="150" y="40821"/>
                  </a:moveTo>
                  <a:cubicBezTo>
                    <a:pt x="1137" y="28477"/>
                    <a:pt x="7555" y="17615"/>
                    <a:pt x="16443" y="10210"/>
                  </a:cubicBezTo>
                  <a:cubicBezTo>
                    <a:pt x="25330" y="2310"/>
                    <a:pt x="37179" y="-1146"/>
                    <a:pt x="49522" y="335"/>
                  </a:cubicBezTo>
                  <a:cubicBezTo>
                    <a:pt x="61372" y="1322"/>
                    <a:pt x="72727" y="6753"/>
                    <a:pt x="80133" y="16134"/>
                  </a:cubicBezTo>
                  <a:cubicBezTo>
                    <a:pt x="95439" y="34896"/>
                    <a:pt x="92477" y="64519"/>
                    <a:pt x="74209" y="79825"/>
                  </a:cubicBezTo>
                  <a:cubicBezTo>
                    <a:pt x="64828" y="87725"/>
                    <a:pt x="52978" y="91181"/>
                    <a:pt x="40635" y="90193"/>
                  </a:cubicBezTo>
                  <a:cubicBezTo>
                    <a:pt x="28786" y="89206"/>
                    <a:pt x="17924" y="83281"/>
                    <a:pt x="10518" y="73900"/>
                  </a:cubicBezTo>
                  <a:cubicBezTo>
                    <a:pt x="3112" y="64519"/>
                    <a:pt x="-838" y="52670"/>
                    <a:pt x="150" y="4082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59" name="Google Shape;1459;g3e1806a9088_0_132"/>
            <p:cNvSpPr/>
            <p:nvPr/>
          </p:nvSpPr>
          <p:spPr>
            <a:xfrm>
              <a:off x="4902511" y="3102975"/>
              <a:ext cx="89980" cy="90172"/>
            </a:xfrm>
            <a:custGeom>
              <a:rect b="b" l="l" r="r" t="t"/>
              <a:pathLst>
                <a:path extrusionOk="0" h="90172" w="89980">
                  <a:moveTo>
                    <a:pt x="149" y="41144"/>
                  </a:moveTo>
                  <a:cubicBezTo>
                    <a:pt x="1136" y="28801"/>
                    <a:pt x="7061" y="17445"/>
                    <a:pt x="16442" y="10533"/>
                  </a:cubicBezTo>
                  <a:cubicBezTo>
                    <a:pt x="25329" y="2633"/>
                    <a:pt x="37179" y="-823"/>
                    <a:pt x="49028" y="165"/>
                  </a:cubicBezTo>
                  <a:cubicBezTo>
                    <a:pt x="61371" y="1152"/>
                    <a:pt x="72233" y="6583"/>
                    <a:pt x="80133" y="15964"/>
                  </a:cubicBezTo>
                  <a:cubicBezTo>
                    <a:pt x="95438" y="34725"/>
                    <a:pt x="92476" y="64349"/>
                    <a:pt x="74208" y="79161"/>
                  </a:cubicBezTo>
                  <a:cubicBezTo>
                    <a:pt x="64827" y="87061"/>
                    <a:pt x="52978" y="91010"/>
                    <a:pt x="41128" y="90023"/>
                  </a:cubicBezTo>
                  <a:cubicBezTo>
                    <a:pt x="29773" y="89036"/>
                    <a:pt x="17923" y="82617"/>
                    <a:pt x="11011" y="73730"/>
                  </a:cubicBezTo>
                  <a:cubicBezTo>
                    <a:pt x="3111" y="64843"/>
                    <a:pt x="-838" y="52993"/>
                    <a:pt x="149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0" name="Google Shape;1460;g3e1806a9088_0_132"/>
            <p:cNvSpPr/>
            <p:nvPr/>
          </p:nvSpPr>
          <p:spPr>
            <a:xfrm>
              <a:off x="4490248" y="3209620"/>
              <a:ext cx="89693" cy="90187"/>
            </a:xfrm>
            <a:custGeom>
              <a:rect b="b" l="l" r="r" t="t"/>
              <a:pathLst>
                <a:path extrusionOk="0" h="90187" w="89693">
                  <a:moveTo>
                    <a:pt x="150" y="41144"/>
                  </a:moveTo>
                  <a:cubicBezTo>
                    <a:pt x="1137" y="28801"/>
                    <a:pt x="7062" y="17939"/>
                    <a:pt x="16443" y="10533"/>
                  </a:cubicBezTo>
                  <a:cubicBezTo>
                    <a:pt x="25330" y="2633"/>
                    <a:pt x="37673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5439" y="34725"/>
                    <a:pt x="91983" y="64349"/>
                    <a:pt x="73715" y="79655"/>
                  </a:cubicBezTo>
                  <a:cubicBezTo>
                    <a:pt x="64334" y="87554"/>
                    <a:pt x="52978" y="91010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1" name="Google Shape;1461;g3e1806a9088_0_132"/>
            <p:cNvSpPr/>
            <p:nvPr/>
          </p:nvSpPr>
          <p:spPr>
            <a:xfrm>
              <a:off x="4032562" y="3271336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7" y="28801"/>
                    <a:pt x="7556" y="17445"/>
                    <a:pt x="16443" y="10533"/>
                  </a:cubicBezTo>
                  <a:cubicBezTo>
                    <a:pt x="25330" y="2633"/>
                    <a:pt x="37179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5" y="34725"/>
                    <a:pt x="91983" y="64349"/>
                    <a:pt x="73715" y="79655"/>
                  </a:cubicBezTo>
                  <a:cubicBezTo>
                    <a:pt x="64334" y="87554"/>
                    <a:pt x="52485" y="91504"/>
                    <a:pt x="40635" y="90023"/>
                  </a:cubicBezTo>
                  <a:cubicBezTo>
                    <a:pt x="28786" y="89036"/>
                    <a:pt x="17430" y="83111"/>
                    <a:pt x="10518" y="73730"/>
                  </a:cubicBezTo>
                  <a:cubicBezTo>
                    <a:pt x="3112" y="64843"/>
                    <a:pt x="-838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2" name="Google Shape;1462;g3e1806a9088_0_132"/>
            <p:cNvSpPr/>
            <p:nvPr/>
          </p:nvSpPr>
          <p:spPr>
            <a:xfrm>
              <a:off x="3520566" y="3247143"/>
              <a:ext cx="90187" cy="90172"/>
            </a:xfrm>
            <a:custGeom>
              <a:rect b="b" l="l" r="r" t="t"/>
              <a:pathLst>
                <a:path extrusionOk="0" h="90172" w="90187">
                  <a:moveTo>
                    <a:pt x="150" y="41144"/>
                  </a:moveTo>
                  <a:cubicBezTo>
                    <a:pt x="1631" y="29295"/>
                    <a:pt x="7556" y="17939"/>
                    <a:pt x="16936" y="10533"/>
                  </a:cubicBezTo>
                  <a:cubicBezTo>
                    <a:pt x="25823" y="2633"/>
                    <a:pt x="37673" y="-823"/>
                    <a:pt x="49522" y="165"/>
                  </a:cubicBezTo>
                  <a:cubicBezTo>
                    <a:pt x="61866" y="1152"/>
                    <a:pt x="72728" y="6583"/>
                    <a:pt x="80134" y="15964"/>
                  </a:cubicBezTo>
                  <a:cubicBezTo>
                    <a:pt x="95933" y="34726"/>
                    <a:pt x="92477" y="64349"/>
                    <a:pt x="74209" y="79655"/>
                  </a:cubicBezTo>
                  <a:cubicBezTo>
                    <a:pt x="64828" y="87061"/>
                    <a:pt x="52978" y="91010"/>
                    <a:pt x="41129" y="90023"/>
                  </a:cubicBezTo>
                  <a:cubicBezTo>
                    <a:pt x="29280" y="89036"/>
                    <a:pt x="17924" y="83111"/>
                    <a:pt x="10518" y="73730"/>
                  </a:cubicBezTo>
                  <a:cubicBezTo>
                    <a:pt x="3112" y="64843"/>
                    <a:pt x="-838" y="52993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3" name="Google Shape;1463;g3e1806a9088_0_132"/>
            <p:cNvSpPr/>
            <p:nvPr/>
          </p:nvSpPr>
          <p:spPr>
            <a:xfrm>
              <a:off x="3138914" y="3125192"/>
              <a:ext cx="89487" cy="90329"/>
            </a:xfrm>
            <a:custGeom>
              <a:rect b="b" l="l" r="r" t="t"/>
              <a:pathLst>
                <a:path extrusionOk="0" h="90329" w="89487">
                  <a:moveTo>
                    <a:pt x="150" y="41144"/>
                  </a:moveTo>
                  <a:cubicBezTo>
                    <a:pt x="1138" y="28801"/>
                    <a:pt x="7556" y="17445"/>
                    <a:pt x="16443" y="10533"/>
                  </a:cubicBezTo>
                  <a:cubicBezTo>
                    <a:pt x="25330" y="2633"/>
                    <a:pt x="37180" y="-823"/>
                    <a:pt x="49029" y="165"/>
                  </a:cubicBezTo>
                  <a:cubicBezTo>
                    <a:pt x="61372" y="1152"/>
                    <a:pt x="72234" y="6583"/>
                    <a:pt x="79640" y="15964"/>
                  </a:cubicBezTo>
                  <a:cubicBezTo>
                    <a:pt x="94946" y="34726"/>
                    <a:pt x="91984" y="64349"/>
                    <a:pt x="73716" y="79655"/>
                  </a:cubicBezTo>
                  <a:cubicBezTo>
                    <a:pt x="64335" y="87554"/>
                    <a:pt x="52485" y="91504"/>
                    <a:pt x="40636" y="90023"/>
                  </a:cubicBezTo>
                  <a:cubicBezTo>
                    <a:pt x="28786" y="89036"/>
                    <a:pt x="17431" y="82617"/>
                    <a:pt x="10025" y="73730"/>
                  </a:cubicBezTo>
                  <a:cubicBezTo>
                    <a:pt x="3113" y="64843"/>
                    <a:pt x="-837" y="52500"/>
                    <a:pt x="150" y="4114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4" name="Google Shape;1464;g3e1806a9088_0_132"/>
            <p:cNvSpPr/>
            <p:nvPr/>
          </p:nvSpPr>
          <p:spPr>
            <a:xfrm>
              <a:off x="6563117" y="444547"/>
              <a:ext cx="277007" cy="332762"/>
            </a:xfrm>
            <a:custGeom>
              <a:rect b="b" l="l" r="r" t="t"/>
              <a:pathLst>
                <a:path extrusionOk="0" h="332762" w="277007">
                  <a:moveTo>
                    <a:pt x="251256" y="325236"/>
                  </a:moveTo>
                  <a:cubicBezTo>
                    <a:pt x="264587" y="293637"/>
                    <a:pt x="273474" y="261051"/>
                    <a:pt x="276930" y="229453"/>
                  </a:cubicBezTo>
                  <a:cubicBezTo>
                    <a:pt x="277424" y="226984"/>
                    <a:pt x="275449" y="222540"/>
                    <a:pt x="274461" y="220072"/>
                  </a:cubicBezTo>
                  <a:lnTo>
                    <a:pt x="271993" y="215628"/>
                  </a:lnTo>
                  <a:cubicBezTo>
                    <a:pt x="267056" y="206741"/>
                    <a:pt x="261131" y="196867"/>
                    <a:pt x="254219" y="187486"/>
                  </a:cubicBezTo>
                  <a:cubicBezTo>
                    <a:pt x="245331" y="174649"/>
                    <a:pt x="235457" y="161318"/>
                    <a:pt x="225088" y="148975"/>
                  </a:cubicBezTo>
                  <a:cubicBezTo>
                    <a:pt x="186084" y="102071"/>
                    <a:pt x="137205" y="60598"/>
                    <a:pt x="91288" y="34430"/>
                  </a:cubicBezTo>
                  <a:cubicBezTo>
                    <a:pt x="52284" y="11225"/>
                    <a:pt x="20685" y="1844"/>
                    <a:pt x="14267" y="363"/>
                  </a:cubicBezTo>
                  <a:cubicBezTo>
                    <a:pt x="9823" y="-625"/>
                    <a:pt x="4886" y="363"/>
                    <a:pt x="2417" y="3819"/>
                  </a:cubicBezTo>
                  <a:cubicBezTo>
                    <a:pt x="-51" y="7275"/>
                    <a:pt x="-1039" y="12212"/>
                    <a:pt x="1430" y="16162"/>
                  </a:cubicBezTo>
                  <a:cubicBezTo>
                    <a:pt x="3405" y="21099"/>
                    <a:pt x="11305" y="38380"/>
                    <a:pt x="24141" y="61585"/>
                  </a:cubicBezTo>
                  <a:lnTo>
                    <a:pt x="24141" y="61585"/>
                  </a:lnTo>
                  <a:cubicBezTo>
                    <a:pt x="29079" y="69979"/>
                    <a:pt x="34016" y="78372"/>
                    <a:pt x="39941" y="87753"/>
                  </a:cubicBezTo>
                  <a:cubicBezTo>
                    <a:pt x="68083" y="134163"/>
                    <a:pt x="109062" y="186005"/>
                    <a:pt x="138193" y="221553"/>
                  </a:cubicBezTo>
                  <a:cubicBezTo>
                    <a:pt x="165841" y="254633"/>
                    <a:pt x="197934" y="290675"/>
                    <a:pt x="232988" y="329186"/>
                  </a:cubicBezTo>
                  <a:cubicBezTo>
                    <a:pt x="235457" y="332148"/>
                    <a:pt x="239407" y="333135"/>
                    <a:pt x="243356" y="332642"/>
                  </a:cubicBezTo>
                  <a:cubicBezTo>
                    <a:pt x="246813" y="331160"/>
                    <a:pt x="249775" y="328692"/>
                    <a:pt x="251256" y="3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5" name="Google Shape;1465;g3e1806a9088_0_132"/>
            <p:cNvSpPr/>
            <p:nvPr/>
          </p:nvSpPr>
          <p:spPr>
            <a:xfrm>
              <a:off x="6438397" y="772057"/>
              <a:ext cx="303098" cy="346884"/>
            </a:xfrm>
            <a:custGeom>
              <a:rect b="b" l="l" r="r" t="t"/>
              <a:pathLst>
                <a:path extrusionOk="0" h="346884" w="303098">
                  <a:moveTo>
                    <a:pt x="270318" y="339878"/>
                  </a:moveTo>
                  <a:cubicBezTo>
                    <a:pt x="280687" y="311242"/>
                    <a:pt x="291055" y="289024"/>
                    <a:pt x="301917" y="269769"/>
                  </a:cubicBezTo>
                  <a:cubicBezTo>
                    <a:pt x="303398" y="266807"/>
                    <a:pt x="303398" y="261376"/>
                    <a:pt x="302410" y="258413"/>
                  </a:cubicBezTo>
                  <a:cubicBezTo>
                    <a:pt x="298461" y="248539"/>
                    <a:pt x="295005" y="238664"/>
                    <a:pt x="290067" y="229283"/>
                  </a:cubicBezTo>
                  <a:cubicBezTo>
                    <a:pt x="284143" y="215953"/>
                    <a:pt x="276737" y="203610"/>
                    <a:pt x="268837" y="191266"/>
                  </a:cubicBezTo>
                  <a:lnTo>
                    <a:pt x="265875" y="186329"/>
                  </a:lnTo>
                  <a:cubicBezTo>
                    <a:pt x="259456" y="175467"/>
                    <a:pt x="252050" y="166086"/>
                    <a:pt x="244644" y="156705"/>
                  </a:cubicBezTo>
                  <a:lnTo>
                    <a:pt x="235757" y="145350"/>
                  </a:lnTo>
                  <a:cubicBezTo>
                    <a:pt x="213540" y="118688"/>
                    <a:pt x="189841" y="95483"/>
                    <a:pt x="166142" y="76721"/>
                  </a:cubicBezTo>
                  <a:cubicBezTo>
                    <a:pt x="143924" y="58454"/>
                    <a:pt x="119237" y="42654"/>
                    <a:pt x="94551" y="29817"/>
                  </a:cubicBezTo>
                  <a:cubicBezTo>
                    <a:pt x="50116" y="6118"/>
                    <a:pt x="14567" y="194"/>
                    <a:pt x="13086" y="194"/>
                  </a:cubicBezTo>
                  <a:lnTo>
                    <a:pt x="13086" y="194"/>
                  </a:lnTo>
                  <a:cubicBezTo>
                    <a:pt x="10618" y="-300"/>
                    <a:pt x="8149" y="194"/>
                    <a:pt x="5680" y="1181"/>
                  </a:cubicBezTo>
                  <a:cubicBezTo>
                    <a:pt x="1237" y="3650"/>
                    <a:pt x="-738" y="8093"/>
                    <a:pt x="249" y="13031"/>
                  </a:cubicBezTo>
                  <a:cubicBezTo>
                    <a:pt x="249" y="14512"/>
                    <a:pt x="743" y="15993"/>
                    <a:pt x="1730" y="16980"/>
                  </a:cubicBezTo>
                  <a:lnTo>
                    <a:pt x="1730" y="16980"/>
                  </a:lnTo>
                  <a:cubicBezTo>
                    <a:pt x="6174" y="24880"/>
                    <a:pt x="21973" y="52529"/>
                    <a:pt x="46166" y="85609"/>
                  </a:cubicBezTo>
                  <a:cubicBezTo>
                    <a:pt x="72333" y="123132"/>
                    <a:pt x="108869" y="168555"/>
                    <a:pt x="144418" y="212003"/>
                  </a:cubicBezTo>
                  <a:lnTo>
                    <a:pt x="251063" y="342841"/>
                  </a:lnTo>
                  <a:cubicBezTo>
                    <a:pt x="253531" y="345803"/>
                    <a:pt x="257481" y="347284"/>
                    <a:pt x="261431" y="346791"/>
                  </a:cubicBezTo>
                  <a:cubicBezTo>
                    <a:pt x="265381" y="346791"/>
                    <a:pt x="268837" y="343828"/>
                    <a:pt x="270318" y="339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6" name="Google Shape;1466;g3e1806a9088_0_132"/>
            <p:cNvSpPr/>
            <p:nvPr/>
          </p:nvSpPr>
          <p:spPr>
            <a:xfrm>
              <a:off x="6296873" y="1121016"/>
              <a:ext cx="279397" cy="345509"/>
            </a:xfrm>
            <a:custGeom>
              <a:rect b="b" l="l" r="r" t="t"/>
              <a:pathLst>
                <a:path extrusionOk="0" h="345509" w="279397">
                  <a:moveTo>
                    <a:pt x="1061" y="16593"/>
                  </a:moveTo>
                  <a:lnTo>
                    <a:pt x="11430" y="37330"/>
                  </a:lnTo>
                  <a:cubicBezTo>
                    <a:pt x="15379" y="44736"/>
                    <a:pt x="20317" y="54117"/>
                    <a:pt x="26241" y="64485"/>
                  </a:cubicBezTo>
                  <a:cubicBezTo>
                    <a:pt x="30191" y="71397"/>
                    <a:pt x="34635" y="79297"/>
                    <a:pt x="40066" y="87196"/>
                  </a:cubicBezTo>
                  <a:lnTo>
                    <a:pt x="48953" y="101514"/>
                  </a:lnTo>
                  <a:cubicBezTo>
                    <a:pt x="58828" y="117314"/>
                    <a:pt x="69690" y="135088"/>
                    <a:pt x="82526" y="152368"/>
                  </a:cubicBezTo>
                  <a:lnTo>
                    <a:pt x="135355" y="226921"/>
                  </a:lnTo>
                  <a:cubicBezTo>
                    <a:pt x="142761" y="237290"/>
                    <a:pt x="150167" y="248152"/>
                    <a:pt x="157573" y="257532"/>
                  </a:cubicBezTo>
                  <a:cubicBezTo>
                    <a:pt x="161029" y="261976"/>
                    <a:pt x="164485" y="266913"/>
                    <a:pt x="168435" y="271357"/>
                  </a:cubicBezTo>
                  <a:cubicBezTo>
                    <a:pt x="173372" y="277282"/>
                    <a:pt x="178310" y="283700"/>
                    <a:pt x="182753" y="290612"/>
                  </a:cubicBezTo>
                  <a:cubicBezTo>
                    <a:pt x="190653" y="301968"/>
                    <a:pt x="198552" y="312830"/>
                    <a:pt x="206452" y="322705"/>
                  </a:cubicBezTo>
                  <a:cubicBezTo>
                    <a:pt x="210402" y="328135"/>
                    <a:pt x="214352" y="333073"/>
                    <a:pt x="218795" y="337516"/>
                  </a:cubicBezTo>
                  <a:lnTo>
                    <a:pt x="222251" y="341466"/>
                  </a:lnTo>
                  <a:cubicBezTo>
                    <a:pt x="224720" y="344428"/>
                    <a:pt x="228176" y="345910"/>
                    <a:pt x="232126" y="345416"/>
                  </a:cubicBezTo>
                  <a:cubicBezTo>
                    <a:pt x="236076" y="344922"/>
                    <a:pt x="239038" y="342454"/>
                    <a:pt x="241013" y="338998"/>
                  </a:cubicBezTo>
                  <a:cubicBezTo>
                    <a:pt x="243975" y="332579"/>
                    <a:pt x="247431" y="326161"/>
                    <a:pt x="250888" y="319742"/>
                  </a:cubicBezTo>
                  <a:cubicBezTo>
                    <a:pt x="259281" y="302955"/>
                    <a:pt x="268168" y="285675"/>
                    <a:pt x="275080" y="267901"/>
                  </a:cubicBezTo>
                  <a:lnTo>
                    <a:pt x="265699" y="261976"/>
                  </a:lnTo>
                  <a:lnTo>
                    <a:pt x="265699" y="261976"/>
                  </a:lnTo>
                  <a:lnTo>
                    <a:pt x="277549" y="264938"/>
                  </a:lnTo>
                  <a:cubicBezTo>
                    <a:pt x="279524" y="261976"/>
                    <a:pt x="280017" y="258520"/>
                    <a:pt x="278536" y="255064"/>
                  </a:cubicBezTo>
                  <a:lnTo>
                    <a:pt x="276561" y="249633"/>
                  </a:lnTo>
                  <a:cubicBezTo>
                    <a:pt x="275574" y="246670"/>
                    <a:pt x="274586" y="243708"/>
                    <a:pt x="273599" y="241239"/>
                  </a:cubicBezTo>
                  <a:cubicBezTo>
                    <a:pt x="269649" y="230377"/>
                    <a:pt x="264712" y="220503"/>
                    <a:pt x="260268" y="213591"/>
                  </a:cubicBezTo>
                  <a:lnTo>
                    <a:pt x="251381" y="197791"/>
                  </a:lnTo>
                  <a:cubicBezTo>
                    <a:pt x="244469" y="185942"/>
                    <a:pt x="236569" y="174092"/>
                    <a:pt x="229163" y="162243"/>
                  </a:cubicBezTo>
                  <a:lnTo>
                    <a:pt x="225214" y="156318"/>
                  </a:lnTo>
                  <a:cubicBezTo>
                    <a:pt x="215339" y="142988"/>
                    <a:pt x="204971" y="130644"/>
                    <a:pt x="194109" y="118301"/>
                  </a:cubicBezTo>
                  <a:lnTo>
                    <a:pt x="188184" y="111883"/>
                  </a:lnTo>
                  <a:cubicBezTo>
                    <a:pt x="179791" y="102502"/>
                    <a:pt x="170904" y="92627"/>
                    <a:pt x="161029" y="84234"/>
                  </a:cubicBezTo>
                  <a:cubicBezTo>
                    <a:pt x="134862" y="61523"/>
                    <a:pt x="114619" y="45723"/>
                    <a:pt x="93882" y="34861"/>
                  </a:cubicBezTo>
                  <a:cubicBezTo>
                    <a:pt x="54878" y="10175"/>
                    <a:pt x="22291" y="1781"/>
                    <a:pt x="16367" y="300"/>
                  </a:cubicBezTo>
                  <a:cubicBezTo>
                    <a:pt x="11923" y="-687"/>
                    <a:pt x="7480" y="794"/>
                    <a:pt x="5011" y="4250"/>
                  </a:cubicBezTo>
                  <a:cubicBezTo>
                    <a:pt x="-420" y="8200"/>
                    <a:pt x="-913" y="12644"/>
                    <a:pt x="1061" y="16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7" name="Google Shape;1467;g3e1806a9088_0_132"/>
            <p:cNvSpPr/>
            <p:nvPr/>
          </p:nvSpPr>
          <p:spPr>
            <a:xfrm>
              <a:off x="6099842" y="1439344"/>
              <a:ext cx="254068" cy="376153"/>
            </a:xfrm>
            <a:custGeom>
              <a:rect b="b" l="l" r="r" t="t"/>
              <a:pathLst>
                <a:path extrusionOk="0" h="376153" w="254068">
                  <a:moveTo>
                    <a:pt x="3563" y="2402"/>
                  </a:moveTo>
                  <a:cubicBezTo>
                    <a:pt x="107" y="5858"/>
                    <a:pt x="-1374" y="10302"/>
                    <a:pt x="1588" y="14745"/>
                  </a:cubicBezTo>
                  <a:cubicBezTo>
                    <a:pt x="4551" y="22645"/>
                    <a:pt x="16400" y="51775"/>
                    <a:pt x="34174" y="86829"/>
                  </a:cubicBezTo>
                  <a:cubicBezTo>
                    <a:pt x="47999" y="115959"/>
                    <a:pt x="66267" y="149039"/>
                    <a:pt x="85028" y="183600"/>
                  </a:cubicBezTo>
                  <a:cubicBezTo>
                    <a:pt x="93422" y="198906"/>
                    <a:pt x="101815" y="214211"/>
                    <a:pt x="109715" y="229517"/>
                  </a:cubicBezTo>
                  <a:lnTo>
                    <a:pt x="137363" y="280371"/>
                  </a:lnTo>
                  <a:cubicBezTo>
                    <a:pt x="141807" y="287777"/>
                    <a:pt x="145757" y="295183"/>
                    <a:pt x="149707" y="303082"/>
                  </a:cubicBezTo>
                  <a:lnTo>
                    <a:pt x="152669" y="308513"/>
                  </a:lnTo>
                  <a:cubicBezTo>
                    <a:pt x="157606" y="317894"/>
                    <a:pt x="163037" y="327769"/>
                    <a:pt x="167481" y="336656"/>
                  </a:cubicBezTo>
                  <a:cubicBezTo>
                    <a:pt x="173405" y="348011"/>
                    <a:pt x="179824" y="357886"/>
                    <a:pt x="184267" y="367760"/>
                  </a:cubicBezTo>
                  <a:cubicBezTo>
                    <a:pt x="184267" y="367760"/>
                    <a:pt x="185255" y="369735"/>
                    <a:pt x="185749" y="370229"/>
                  </a:cubicBezTo>
                  <a:lnTo>
                    <a:pt x="196117" y="365786"/>
                  </a:lnTo>
                  <a:lnTo>
                    <a:pt x="185749" y="370723"/>
                  </a:lnTo>
                  <a:cubicBezTo>
                    <a:pt x="185749" y="370723"/>
                    <a:pt x="185749" y="371217"/>
                    <a:pt x="186242" y="371217"/>
                  </a:cubicBezTo>
                  <a:cubicBezTo>
                    <a:pt x="188217" y="374179"/>
                    <a:pt x="191673" y="375660"/>
                    <a:pt x="195623" y="376154"/>
                  </a:cubicBezTo>
                  <a:cubicBezTo>
                    <a:pt x="199079" y="376154"/>
                    <a:pt x="204017" y="374179"/>
                    <a:pt x="206485" y="371217"/>
                  </a:cubicBezTo>
                  <a:cubicBezTo>
                    <a:pt x="222285" y="353442"/>
                    <a:pt x="238578" y="335174"/>
                    <a:pt x="252402" y="314932"/>
                  </a:cubicBezTo>
                  <a:cubicBezTo>
                    <a:pt x="253883" y="312463"/>
                    <a:pt x="254377" y="309994"/>
                    <a:pt x="253883" y="307032"/>
                  </a:cubicBezTo>
                  <a:cubicBezTo>
                    <a:pt x="251908" y="291726"/>
                    <a:pt x="249439" y="277902"/>
                    <a:pt x="245490" y="265559"/>
                  </a:cubicBezTo>
                  <a:cubicBezTo>
                    <a:pt x="238578" y="236923"/>
                    <a:pt x="226235" y="206311"/>
                    <a:pt x="208954" y="174713"/>
                  </a:cubicBezTo>
                  <a:lnTo>
                    <a:pt x="205498" y="168295"/>
                  </a:lnTo>
                  <a:cubicBezTo>
                    <a:pt x="176862" y="117934"/>
                    <a:pt x="133907" y="69549"/>
                    <a:pt x="90459" y="38938"/>
                  </a:cubicBezTo>
                  <a:cubicBezTo>
                    <a:pt x="89472" y="38938"/>
                    <a:pt x="16894" y="-11422"/>
                    <a:pt x="3563" y="2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8" name="Google Shape;1468;g3e1806a9088_0_132"/>
            <p:cNvSpPr/>
            <p:nvPr/>
          </p:nvSpPr>
          <p:spPr>
            <a:xfrm>
              <a:off x="5876422" y="1721374"/>
              <a:ext cx="235011" cy="390979"/>
            </a:xfrm>
            <a:custGeom>
              <a:rect b="b" l="l" r="r" t="t"/>
              <a:pathLst>
                <a:path extrusionOk="0" h="390979" w="235011">
                  <a:moveTo>
                    <a:pt x="184523" y="177563"/>
                  </a:moveTo>
                  <a:lnTo>
                    <a:pt x="169218" y="151396"/>
                  </a:lnTo>
                  <a:cubicBezTo>
                    <a:pt x="162306" y="139546"/>
                    <a:pt x="154900" y="127697"/>
                    <a:pt x="146012" y="116341"/>
                  </a:cubicBezTo>
                  <a:cubicBezTo>
                    <a:pt x="126757" y="91655"/>
                    <a:pt x="107502" y="68449"/>
                    <a:pt x="88246" y="52156"/>
                  </a:cubicBezTo>
                  <a:cubicBezTo>
                    <a:pt x="68497" y="33395"/>
                    <a:pt x="50229" y="20558"/>
                    <a:pt x="38380" y="13152"/>
                  </a:cubicBezTo>
                  <a:cubicBezTo>
                    <a:pt x="25049" y="4759"/>
                    <a:pt x="16162" y="809"/>
                    <a:pt x="15668" y="809"/>
                  </a:cubicBezTo>
                  <a:cubicBezTo>
                    <a:pt x="11719" y="-672"/>
                    <a:pt x="7275" y="-179"/>
                    <a:pt x="3819" y="2784"/>
                  </a:cubicBezTo>
                  <a:cubicBezTo>
                    <a:pt x="363" y="5746"/>
                    <a:pt x="-625" y="10190"/>
                    <a:pt x="363" y="14139"/>
                  </a:cubicBezTo>
                  <a:lnTo>
                    <a:pt x="7275" y="37838"/>
                  </a:lnTo>
                  <a:cubicBezTo>
                    <a:pt x="11719" y="52156"/>
                    <a:pt x="18137" y="71412"/>
                    <a:pt x="26530" y="93630"/>
                  </a:cubicBezTo>
                  <a:lnTo>
                    <a:pt x="33936" y="112391"/>
                  </a:lnTo>
                  <a:cubicBezTo>
                    <a:pt x="40849" y="129672"/>
                    <a:pt x="48254" y="149421"/>
                    <a:pt x="57635" y="168676"/>
                  </a:cubicBezTo>
                  <a:cubicBezTo>
                    <a:pt x="60598" y="174601"/>
                    <a:pt x="63066" y="181019"/>
                    <a:pt x="65535" y="187438"/>
                  </a:cubicBezTo>
                  <a:cubicBezTo>
                    <a:pt x="68497" y="194844"/>
                    <a:pt x="71953" y="202250"/>
                    <a:pt x="74916" y="208668"/>
                  </a:cubicBezTo>
                  <a:cubicBezTo>
                    <a:pt x="77878" y="215580"/>
                    <a:pt x="81334" y="221999"/>
                    <a:pt x="84296" y="229405"/>
                  </a:cubicBezTo>
                  <a:cubicBezTo>
                    <a:pt x="87753" y="236317"/>
                    <a:pt x="91209" y="242735"/>
                    <a:pt x="94171" y="250141"/>
                  </a:cubicBezTo>
                  <a:lnTo>
                    <a:pt x="96640" y="255572"/>
                  </a:lnTo>
                  <a:cubicBezTo>
                    <a:pt x="102071" y="267915"/>
                    <a:pt x="107502" y="279765"/>
                    <a:pt x="113426" y="291614"/>
                  </a:cubicBezTo>
                  <a:cubicBezTo>
                    <a:pt x="115401" y="296552"/>
                    <a:pt x="117870" y="301489"/>
                    <a:pt x="120832" y="305933"/>
                  </a:cubicBezTo>
                  <a:cubicBezTo>
                    <a:pt x="124782" y="313832"/>
                    <a:pt x="129226" y="321732"/>
                    <a:pt x="132188" y="330619"/>
                  </a:cubicBezTo>
                  <a:cubicBezTo>
                    <a:pt x="137619" y="343950"/>
                    <a:pt x="144038" y="356786"/>
                    <a:pt x="149962" y="368142"/>
                  </a:cubicBezTo>
                  <a:cubicBezTo>
                    <a:pt x="151937" y="372586"/>
                    <a:pt x="153912" y="376042"/>
                    <a:pt x="156381" y="379992"/>
                  </a:cubicBezTo>
                  <a:lnTo>
                    <a:pt x="159343" y="385423"/>
                  </a:lnTo>
                  <a:cubicBezTo>
                    <a:pt x="160824" y="388385"/>
                    <a:pt x="163787" y="390360"/>
                    <a:pt x="167243" y="390854"/>
                  </a:cubicBezTo>
                  <a:cubicBezTo>
                    <a:pt x="170699" y="391347"/>
                    <a:pt x="174155" y="390360"/>
                    <a:pt x="176624" y="388385"/>
                  </a:cubicBezTo>
                  <a:lnTo>
                    <a:pt x="188473" y="378017"/>
                  </a:lnTo>
                  <a:cubicBezTo>
                    <a:pt x="202791" y="365180"/>
                    <a:pt x="217109" y="352343"/>
                    <a:pt x="230934" y="339012"/>
                  </a:cubicBezTo>
                  <a:cubicBezTo>
                    <a:pt x="231427" y="338519"/>
                    <a:pt x="232415" y="337037"/>
                    <a:pt x="232909" y="336544"/>
                  </a:cubicBezTo>
                  <a:cubicBezTo>
                    <a:pt x="234390" y="334075"/>
                    <a:pt x="235377" y="331606"/>
                    <a:pt x="234884" y="328644"/>
                  </a:cubicBezTo>
                  <a:lnTo>
                    <a:pt x="233896" y="324200"/>
                  </a:lnTo>
                  <a:cubicBezTo>
                    <a:pt x="232909" y="315807"/>
                    <a:pt x="231427" y="307414"/>
                    <a:pt x="229946" y="298527"/>
                  </a:cubicBezTo>
                  <a:cubicBezTo>
                    <a:pt x="225009" y="271372"/>
                    <a:pt x="214147" y="245204"/>
                    <a:pt x="203779" y="220024"/>
                  </a:cubicBezTo>
                  <a:lnTo>
                    <a:pt x="197360" y="202743"/>
                  </a:lnTo>
                  <a:cubicBezTo>
                    <a:pt x="193410" y="193856"/>
                    <a:pt x="189461" y="185463"/>
                    <a:pt x="184523" y="17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69" name="Google Shape;1469;g3e1806a9088_0_132"/>
            <p:cNvSpPr/>
            <p:nvPr/>
          </p:nvSpPr>
          <p:spPr>
            <a:xfrm>
              <a:off x="5610940" y="1975773"/>
              <a:ext cx="223877" cy="409680"/>
            </a:xfrm>
            <a:custGeom>
              <a:rect b="b" l="l" r="r" t="t"/>
              <a:pathLst>
                <a:path extrusionOk="0" h="409680" w="223877">
                  <a:moveTo>
                    <a:pt x="89090" y="54003"/>
                  </a:moveTo>
                  <a:cubicBezTo>
                    <a:pt x="88597" y="53509"/>
                    <a:pt x="19475" y="-12651"/>
                    <a:pt x="4169" y="2161"/>
                  </a:cubicBezTo>
                  <a:cubicBezTo>
                    <a:pt x="219" y="5617"/>
                    <a:pt x="-1262" y="9567"/>
                    <a:pt x="1207" y="13517"/>
                  </a:cubicBezTo>
                  <a:cubicBezTo>
                    <a:pt x="3675" y="22404"/>
                    <a:pt x="12563" y="54003"/>
                    <a:pt x="26881" y="93501"/>
                  </a:cubicBezTo>
                  <a:cubicBezTo>
                    <a:pt x="36262" y="121643"/>
                    <a:pt x="48605" y="154229"/>
                    <a:pt x="61442" y="187803"/>
                  </a:cubicBezTo>
                  <a:cubicBezTo>
                    <a:pt x="69835" y="209527"/>
                    <a:pt x="78228" y="232238"/>
                    <a:pt x="86622" y="254456"/>
                  </a:cubicBezTo>
                  <a:cubicBezTo>
                    <a:pt x="97484" y="283092"/>
                    <a:pt x="107852" y="311235"/>
                    <a:pt x="117233" y="338883"/>
                  </a:cubicBezTo>
                  <a:cubicBezTo>
                    <a:pt x="122170" y="352214"/>
                    <a:pt x="126614" y="365051"/>
                    <a:pt x="131057" y="377888"/>
                  </a:cubicBezTo>
                  <a:lnTo>
                    <a:pt x="139451" y="402080"/>
                  </a:lnTo>
                  <a:cubicBezTo>
                    <a:pt x="139451" y="402574"/>
                    <a:pt x="139944" y="403562"/>
                    <a:pt x="140438" y="404055"/>
                  </a:cubicBezTo>
                  <a:cubicBezTo>
                    <a:pt x="142907" y="408499"/>
                    <a:pt x="148338" y="410968"/>
                    <a:pt x="153769" y="408993"/>
                  </a:cubicBezTo>
                  <a:cubicBezTo>
                    <a:pt x="179936" y="400599"/>
                    <a:pt x="213016" y="375913"/>
                    <a:pt x="222890" y="348758"/>
                  </a:cubicBezTo>
                  <a:cubicBezTo>
                    <a:pt x="223384" y="347277"/>
                    <a:pt x="223384" y="345796"/>
                    <a:pt x="223878" y="344314"/>
                  </a:cubicBezTo>
                  <a:cubicBezTo>
                    <a:pt x="223384" y="338883"/>
                    <a:pt x="221903" y="332465"/>
                    <a:pt x="219928" y="326540"/>
                  </a:cubicBezTo>
                  <a:cubicBezTo>
                    <a:pt x="218941" y="322590"/>
                    <a:pt x="217953" y="318641"/>
                    <a:pt x="217460" y="315678"/>
                  </a:cubicBezTo>
                  <a:cubicBezTo>
                    <a:pt x="213510" y="284080"/>
                    <a:pt x="205610" y="250012"/>
                    <a:pt x="192279" y="214958"/>
                  </a:cubicBezTo>
                  <a:cubicBezTo>
                    <a:pt x="169568" y="154723"/>
                    <a:pt x="130070" y="93501"/>
                    <a:pt x="89090" y="54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0" name="Google Shape;1470;g3e1806a9088_0_132"/>
            <p:cNvSpPr/>
            <p:nvPr/>
          </p:nvSpPr>
          <p:spPr>
            <a:xfrm>
              <a:off x="5322109" y="2199912"/>
              <a:ext cx="218079" cy="390893"/>
            </a:xfrm>
            <a:custGeom>
              <a:rect b="b" l="l" r="r" t="t"/>
              <a:pathLst>
                <a:path extrusionOk="0" h="390893" w="218079">
                  <a:moveTo>
                    <a:pt x="215485" y="336922"/>
                  </a:moveTo>
                  <a:cubicBezTo>
                    <a:pt x="217460" y="334453"/>
                    <a:pt x="218447" y="331491"/>
                    <a:pt x="217953" y="328529"/>
                  </a:cubicBezTo>
                  <a:lnTo>
                    <a:pt x="217953" y="323591"/>
                  </a:lnTo>
                  <a:cubicBezTo>
                    <a:pt x="217953" y="321123"/>
                    <a:pt x="217460" y="318160"/>
                    <a:pt x="217460" y="315692"/>
                  </a:cubicBezTo>
                  <a:cubicBezTo>
                    <a:pt x="214004" y="284093"/>
                    <a:pt x="205610" y="250026"/>
                    <a:pt x="192280" y="214971"/>
                  </a:cubicBezTo>
                  <a:cubicBezTo>
                    <a:pt x="170062" y="154737"/>
                    <a:pt x="130564" y="93021"/>
                    <a:pt x="89090" y="54016"/>
                  </a:cubicBezTo>
                  <a:cubicBezTo>
                    <a:pt x="88597" y="53029"/>
                    <a:pt x="19475" y="-12637"/>
                    <a:pt x="4169" y="2175"/>
                  </a:cubicBezTo>
                  <a:cubicBezTo>
                    <a:pt x="220" y="5631"/>
                    <a:pt x="-1262" y="9087"/>
                    <a:pt x="1207" y="13530"/>
                  </a:cubicBezTo>
                  <a:cubicBezTo>
                    <a:pt x="3676" y="22418"/>
                    <a:pt x="12563" y="54016"/>
                    <a:pt x="26881" y="93514"/>
                  </a:cubicBezTo>
                  <a:cubicBezTo>
                    <a:pt x="36262" y="121657"/>
                    <a:pt x="48605" y="154243"/>
                    <a:pt x="61442" y="187816"/>
                  </a:cubicBezTo>
                  <a:cubicBezTo>
                    <a:pt x="69835" y="209540"/>
                    <a:pt x="78228" y="232252"/>
                    <a:pt x="86128" y="254469"/>
                  </a:cubicBezTo>
                  <a:cubicBezTo>
                    <a:pt x="96990" y="282612"/>
                    <a:pt x="107358" y="311248"/>
                    <a:pt x="116739" y="338897"/>
                  </a:cubicBezTo>
                  <a:cubicBezTo>
                    <a:pt x="121677" y="352228"/>
                    <a:pt x="126120" y="365064"/>
                    <a:pt x="131057" y="378889"/>
                  </a:cubicBezTo>
                  <a:lnTo>
                    <a:pt x="132538" y="383826"/>
                  </a:lnTo>
                  <a:cubicBezTo>
                    <a:pt x="133032" y="384320"/>
                    <a:pt x="133032" y="384814"/>
                    <a:pt x="133526" y="385307"/>
                  </a:cubicBezTo>
                  <a:cubicBezTo>
                    <a:pt x="135007" y="387776"/>
                    <a:pt x="136982" y="389751"/>
                    <a:pt x="139944" y="390245"/>
                  </a:cubicBezTo>
                  <a:cubicBezTo>
                    <a:pt x="142907" y="391232"/>
                    <a:pt x="146363" y="391232"/>
                    <a:pt x="149325" y="389257"/>
                  </a:cubicBezTo>
                  <a:cubicBezTo>
                    <a:pt x="177961" y="372964"/>
                    <a:pt x="199192" y="356177"/>
                    <a:pt x="215485" y="336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1" name="Google Shape;1471;g3e1806a9088_0_132"/>
            <p:cNvSpPr/>
            <p:nvPr/>
          </p:nvSpPr>
          <p:spPr>
            <a:xfrm>
              <a:off x="5008255" y="2376429"/>
              <a:ext cx="138087" cy="439700"/>
            </a:xfrm>
            <a:custGeom>
              <a:rect b="b" l="l" r="r" t="t"/>
              <a:pathLst>
                <a:path extrusionOk="0" h="439700" w="138087">
                  <a:moveTo>
                    <a:pt x="126457" y="360365"/>
                  </a:moveTo>
                  <a:cubicBezTo>
                    <a:pt x="131394" y="345553"/>
                    <a:pt x="134357" y="329260"/>
                    <a:pt x="136332" y="308523"/>
                  </a:cubicBezTo>
                  <a:cubicBezTo>
                    <a:pt x="138307" y="295193"/>
                    <a:pt x="138307" y="281862"/>
                    <a:pt x="137813" y="268531"/>
                  </a:cubicBezTo>
                  <a:cubicBezTo>
                    <a:pt x="137813" y="264088"/>
                    <a:pt x="137813" y="259151"/>
                    <a:pt x="137813" y="253226"/>
                  </a:cubicBezTo>
                  <a:cubicBezTo>
                    <a:pt x="136826" y="236933"/>
                    <a:pt x="134851" y="219652"/>
                    <a:pt x="130901" y="199410"/>
                  </a:cubicBezTo>
                  <a:lnTo>
                    <a:pt x="128926" y="190029"/>
                  </a:lnTo>
                  <a:cubicBezTo>
                    <a:pt x="125963" y="176698"/>
                    <a:pt x="122507" y="162380"/>
                    <a:pt x="117570" y="150530"/>
                  </a:cubicBezTo>
                  <a:cubicBezTo>
                    <a:pt x="108683" y="121894"/>
                    <a:pt x="93377" y="92764"/>
                    <a:pt x="78072" y="69065"/>
                  </a:cubicBezTo>
                  <a:cubicBezTo>
                    <a:pt x="49929" y="24136"/>
                    <a:pt x="19318" y="2906"/>
                    <a:pt x="17837" y="1918"/>
                  </a:cubicBezTo>
                  <a:cubicBezTo>
                    <a:pt x="14381" y="-550"/>
                    <a:pt x="9444" y="-550"/>
                    <a:pt x="5494" y="1425"/>
                  </a:cubicBezTo>
                  <a:cubicBezTo>
                    <a:pt x="2038" y="3400"/>
                    <a:pt x="-431" y="7843"/>
                    <a:pt x="63" y="12287"/>
                  </a:cubicBezTo>
                  <a:cubicBezTo>
                    <a:pt x="63" y="12780"/>
                    <a:pt x="2532" y="48329"/>
                    <a:pt x="8456" y="94739"/>
                  </a:cubicBezTo>
                  <a:lnTo>
                    <a:pt x="17343" y="173242"/>
                  </a:lnTo>
                  <a:cubicBezTo>
                    <a:pt x="20306" y="199903"/>
                    <a:pt x="22774" y="229033"/>
                    <a:pt x="24255" y="258657"/>
                  </a:cubicBezTo>
                  <a:cubicBezTo>
                    <a:pt x="24255" y="264582"/>
                    <a:pt x="24255" y="270013"/>
                    <a:pt x="24749" y="275937"/>
                  </a:cubicBezTo>
                  <a:cubicBezTo>
                    <a:pt x="25243" y="284331"/>
                    <a:pt x="25737" y="292724"/>
                    <a:pt x="25243" y="301611"/>
                  </a:cubicBezTo>
                  <a:cubicBezTo>
                    <a:pt x="25243" y="306055"/>
                    <a:pt x="25243" y="310992"/>
                    <a:pt x="25243" y="315435"/>
                  </a:cubicBezTo>
                  <a:cubicBezTo>
                    <a:pt x="25243" y="324323"/>
                    <a:pt x="25243" y="333703"/>
                    <a:pt x="24255" y="344565"/>
                  </a:cubicBezTo>
                  <a:cubicBezTo>
                    <a:pt x="23762" y="357402"/>
                    <a:pt x="23268" y="369252"/>
                    <a:pt x="21293" y="381101"/>
                  </a:cubicBezTo>
                  <a:cubicBezTo>
                    <a:pt x="20799" y="385545"/>
                    <a:pt x="20306" y="389988"/>
                    <a:pt x="20306" y="394432"/>
                  </a:cubicBezTo>
                  <a:cubicBezTo>
                    <a:pt x="19812" y="401838"/>
                    <a:pt x="19318" y="409244"/>
                    <a:pt x="17837" y="416156"/>
                  </a:cubicBezTo>
                  <a:cubicBezTo>
                    <a:pt x="17343" y="418625"/>
                    <a:pt x="17837" y="423562"/>
                    <a:pt x="19318" y="426031"/>
                  </a:cubicBezTo>
                  <a:cubicBezTo>
                    <a:pt x="21787" y="429487"/>
                    <a:pt x="24749" y="431955"/>
                    <a:pt x="28699" y="433436"/>
                  </a:cubicBezTo>
                  <a:cubicBezTo>
                    <a:pt x="29687" y="434918"/>
                    <a:pt x="30180" y="435905"/>
                    <a:pt x="31661" y="437386"/>
                  </a:cubicBezTo>
                  <a:cubicBezTo>
                    <a:pt x="34624" y="439855"/>
                    <a:pt x="39067" y="440349"/>
                    <a:pt x="42524" y="438867"/>
                  </a:cubicBezTo>
                  <a:cubicBezTo>
                    <a:pt x="67704" y="428993"/>
                    <a:pt x="80047" y="422574"/>
                    <a:pt x="103746" y="410231"/>
                  </a:cubicBezTo>
                  <a:cubicBezTo>
                    <a:pt x="105721" y="409244"/>
                    <a:pt x="107696" y="407269"/>
                    <a:pt x="108683" y="405294"/>
                  </a:cubicBezTo>
                  <a:cubicBezTo>
                    <a:pt x="116089" y="392457"/>
                    <a:pt x="122014" y="377151"/>
                    <a:pt x="126457" y="36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2" name="Google Shape;1472;g3e1806a9088_0_132"/>
            <p:cNvSpPr/>
            <p:nvPr/>
          </p:nvSpPr>
          <p:spPr>
            <a:xfrm>
              <a:off x="4654734" y="2507760"/>
              <a:ext cx="137371" cy="429710"/>
            </a:xfrm>
            <a:custGeom>
              <a:rect b="b" l="l" r="r" t="t"/>
              <a:pathLst>
                <a:path extrusionOk="0" h="429710" w="137371">
                  <a:moveTo>
                    <a:pt x="108695" y="405294"/>
                  </a:moveTo>
                  <a:cubicBezTo>
                    <a:pt x="115607" y="391963"/>
                    <a:pt x="121038" y="376658"/>
                    <a:pt x="125481" y="360365"/>
                  </a:cubicBezTo>
                  <a:cubicBezTo>
                    <a:pt x="129925" y="345553"/>
                    <a:pt x="133381" y="329260"/>
                    <a:pt x="135356" y="308523"/>
                  </a:cubicBezTo>
                  <a:cubicBezTo>
                    <a:pt x="137824" y="295193"/>
                    <a:pt x="137331" y="281368"/>
                    <a:pt x="137331" y="268531"/>
                  </a:cubicBezTo>
                  <a:cubicBezTo>
                    <a:pt x="137331" y="263594"/>
                    <a:pt x="137331" y="258657"/>
                    <a:pt x="137331" y="253226"/>
                  </a:cubicBezTo>
                  <a:cubicBezTo>
                    <a:pt x="136343" y="236933"/>
                    <a:pt x="134368" y="219652"/>
                    <a:pt x="130912" y="199409"/>
                  </a:cubicBezTo>
                  <a:lnTo>
                    <a:pt x="128937" y="190522"/>
                  </a:lnTo>
                  <a:cubicBezTo>
                    <a:pt x="125975" y="177192"/>
                    <a:pt x="122519" y="162873"/>
                    <a:pt x="117582" y="150530"/>
                  </a:cubicBezTo>
                  <a:cubicBezTo>
                    <a:pt x="108201" y="122388"/>
                    <a:pt x="93389" y="92764"/>
                    <a:pt x="78083" y="69065"/>
                  </a:cubicBezTo>
                  <a:cubicBezTo>
                    <a:pt x="49447" y="24136"/>
                    <a:pt x="19330" y="2412"/>
                    <a:pt x="17849" y="1918"/>
                  </a:cubicBezTo>
                  <a:cubicBezTo>
                    <a:pt x="14393" y="-550"/>
                    <a:pt x="9455" y="-550"/>
                    <a:pt x="5505" y="1425"/>
                  </a:cubicBezTo>
                  <a:cubicBezTo>
                    <a:pt x="1556" y="3399"/>
                    <a:pt x="-419" y="7843"/>
                    <a:pt x="75" y="12287"/>
                  </a:cubicBezTo>
                  <a:cubicBezTo>
                    <a:pt x="75" y="12780"/>
                    <a:pt x="2543" y="48329"/>
                    <a:pt x="8468" y="94739"/>
                  </a:cubicBezTo>
                  <a:lnTo>
                    <a:pt x="17355" y="173736"/>
                  </a:lnTo>
                  <a:cubicBezTo>
                    <a:pt x="20811" y="200397"/>
                    <a:pt x="22786" y="229033"/>
                    <a:pt x="24267" y="258657"/>
                  </a:cubicBezTo>
                  <a:cubicBezTo>
                    <a:pt x="24267" y="264581"/>
                    <a:pt x="24761" y="270012"/>
                    <a:pt x="25255" y="275937"/>
                  </a:cubicBezTo>
                  <a:cubicBezTo>
                    <a:pt x="25748" y="284330"/>
                    <a:pt x="26242" y="292724"/>
                    <a:pt x="25748" y="301611"/>
                  </a:cubicBezTo>
                  <a:cubicBezTo>
                    <a:pt x="25748" y="306055"/>
                    <a:pt x="25748" y="310992"/>
                    <a:pt x="25748" y="315435"/>
                  </a:cubicBezTo>
                  <a:cubicBezTo>
                    <a:pt x="25748" y="324322"/>
                    <a:pt x="25748" y="333703"/>
                    <a:pt x="24761" y="344565"/>
                  </a:cubicBezTo>
                  <a:cubicBezTo>
                    <a:pt x="24267" y="357402"/>
                    <a:pt x="23773" y="369745"/>
                    <a:pt x="21799" y="381595"/>
                  </a:cubicBezTo>
                  <a:cubicBezTo>
                    <a:pt x="21305" y="385545"/>
                    <a:pt x="20811" y="389988"/>
                    <a:pt x="20811" y="394432"/>
                  </a:cubicBezTo>
                  <a:cubicBezTo>
                    <a:pt x="19824" y="401344"/>
                    <a:pt x="19330" y="408256"/>
                    <a:pt x="18342" y="414675"/>
                  </a:cubicBezTo>
                  <a:cubicBezTo>
                    <a:pt x="17849" y="417637"/>
                    <a:pt x="18342" y="420106"/>
                    <a:pt x="19824" y="422574"/>
                  </a:cubicBezTo>
                  <a:cubicBezTo>
                    <a:pt x="19824" y="422574"/>
                    <a:pt x="19824" y="423068"/>
                    <a:pt x="20317" y="423068"/>
                  </a:cubicBezTo>
                  <a:cubicBezTo>
                    <a:pt x="22292" y="425537"/>
                    <a:pt x="24761" y="427512"/>
                    <a:pt x="27723" y="427512"/>
                  </a:cubicBezTo>
                  <a:cubicBezTo>
                    <a:pt x="62284" y="433436"/>
                    <a:pt x="88452" y="427512"/>
                    <a:pt x="107213" y="408256"/>
                  </a:cubicBezTo>
                  <a:cubicBezTo>
                    <a:pt x="107213" y="407269"/>
                    <a:pt x="108201" y="406281"/>
                    <a:pt x="108695" y="405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3" name="Google Shape;1473;g3e1806a9088_0_132"/>
            <p:cNvSpPr/>
            <p:nvPr/>
          </p:nvSpPr>
          <p:spPr>
            <a:xfrm>
              <a:off x="4289319" y="2605422"/>
              <a:ext cx="137797" cy="425230"/>
            </a:xfrm>
            <a:custGeom>
              <a:rect b="b" l="l" r="r" t="t"/>
              <a:pathLst>
                <a:path extrusionOk="0" h="425230" w="137797">
                  <a:moveTo>
                    <a:pt x="105789" y="389591"/>
                  </a:moveTo>
                  <a:cubicBezTo>
                    <a:pt x="108258" y="385148"/>
                    <a:pt x="108258" y="385148"/>
                    <a:pt x="111714" y="377248"/>
                  </a:cubicBezTo>
                  <a:cubicBezTo>
                    <a:pt x="119120" y="361942"/>
                    <a:pt x="123563" y="345649"/>
                    <a:pt x="128007" y="329850"/>
                  </a:cubicBezTo>
                  <a:lnTo>
                    <a:pt x="128994" y="325407"/>
                  </a:lnTo>
                  <a:cubicBezTo>
                    <a:pt x="132944" y="312076"/>
                    <a:pt x="134425" y="299239"/>
                    <a:pt x="135413" y="286402"/>
                  </a:cubicBezTo>
                  <a:cubicBezTo>
                    <a:pt x="135906" y="280971"/>
                    <a:pt x="136400" y="276034"/>
                    <a:pt x="137388" y="269615"/>
                  </a:cubicBezTo>
                  <a:cubicBezTo>
                    <a:pt x="138869" y="230611"/>
                    <a:pt x="136400" y="194569"/>
                    <a:pt x="128994" y="163958"/>
                  </a:cubicBezTo>
                  <a:cubicBezTo>
                    <a:pt x="123563" y="135321"/>
                    <a:pt x="113195" y="106685"/>
                    <a:pt x="98877" y="77555"/>
                  </a:cubicBezTo>
                  <a:cubicBezTo>
                    <a:pt x="74684" y="29170"/>
                    <a:pt x="47529" y="3990"/>
                    <a:pt x="46542" y="3002"/>
                  </a:cubicBezTo>
                  <a:cubicBezTo>
                    <a:pt x="43086" y="40"/>
                    <a:pt x="38642" y="-947"/>
                    <a:pt x="34692" y="1027"/>
                  </a:cubicBezTo>
                  <a:cubicBezTo>
                    <a:pt x="30742" y="2509"/>
                    <a:pt x="28274" y="6459"/>
                    <a:pt x="27780" y="10902"/>
                  </a:cubicBezTo>
                  <a:cubicBezTo>
                    <a:pt x="27780" y="11396"/>
                    <a:pt x="26299" y="47438"/>
                    <a:pt x="27286" y="94836"/>
                  </a:cubicBezTo>
                  <a:cubicBezTo>
                    <a:pt x="27286" y="108660"/>
                    <a:pt x="27286" y="123472"/>
                    <a:pt x="27286" y="138778"/>
                  </a:cubicBezTo>
                  <a:cubicBezTo>
                    <a:pt x="27780" y="177288"/>
                    <a:pt x="27780" y="220736"/>
                    <a:pt x="24818" y="261222"/>
                  </a:cubicBezTo>
                  <a:cubicBezTo>
                    <a:pt x="24324" y="267641"/>
                    <a:pt x="23336" y="274059"/>
                    <a:pt x="22843" y="280477"/>
                  </a:cubicBezTo>
                  <a:cubicBezTo>
                    <a:pt x="22349" y="288377"/>
                    <a:pt x="21362" y="296277"/>
                    <a:pt x="20374" y="303683"/>
                  </a:cubicBezTo>
                  <a:cubicBezTo>
                    <a:pt x="19387" y="309607"/>
                    <a:pt x="18399" y="315532"/>
                    <a:pt x="17412" y="321457"/>
                  </a:cubicBezTo>
                  <a:cubicBezTo>
                    <a:pt x="16918" y="329356"/>
                    <a:pt x="15437" y="336762"/>
                    <a:pt x="13462" y="344662"/>
                  </a:cubicBezTo>
                  <a:lnTo>
                    <a:pt x="10993" y="356511"/>
                  </a:lnTo>
                  <a:cubicBezTo>
                    <a:pt x="9512" y="365399"/>
                    <a:pt x="7537" y="374286"/>
                    <a:pt x="5069" y="382185"/>
                  </a:cubicBezTo>
                  <a:cubicBezTo>
                    <a:pt x="1613" y="393541"/>
                    <a:pt x="131" y="404897"/>
                    <a:pt x="131" y="408353"/>
                  </a:cubicBezTo>
                  <a:lnTo>
                    <a:pt x="11487" y="409340"/>
                  </a:lnTo>
                  <a:lnTo>
                    <a:pt x="11487" y="409340"/>
                  </a:lnTo>
                  <a:lnTo>
                    <a:pt x="131" y="408353"/>
                  </a:lnTo>
                  <a:cubicBezTo>
                    <a:pt x="-362" y="410821"/>
                    <a:pt x="625" y="413290"/>
                    <a:pt x="1613" y="415265"/>
                  </a:cubicBezTo>
                  <a:cubicBezTo>
                    <a:pt x="2600" y="417240"/>
                    <a:pt x="4575" y="418721"/>
                    <a:pt x="6056" y="419709"/>
                  </a:cubicBezTo>
                  <a:cubicBezTo>
                    <a:pt x="33705" y="433533"/>
                    <a:pt x="83571" y="420202"/>
                    <a:pt x="102333" y="393047"/>
                  </a:cubicBezTo>
                  <a:lnTo>
                    <a:pt x="105789" y="389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4" name="Google Shape;1474;g3e1806a9088_0_132"/>
            <p:cNvSpPr/>
            <p:nvPr/>
          </p:nvSpPr>
          <p:spPr>
            <a:xfrm>
              <a:off x="3863048" y="2694739"/>
              <a:ext cx="172648" cy="365445"/>
            </a:xfrm>
            <a:custGeom>
              <a:rect b="b" l="l" r="r" t="t"/>
              <a:pathLst>
                <a:path extrusionOk="0" h="365445" w="172648">
                  <a:moveTo>
                    <a:pt x="114366" y="349153"/>
                  </a:moveTo>
                  <a:cubicBezTo>
                    <a:pt x="123747" y="336316"/>
                    <a:pt x="133622" y="322492"/>
                    <a:pt x="140534" y="307186"/>
                  </a:cubicBezTo>
                  <a:cubicBezTo>
                    <a:pt x="149915" y="290893"/>
                    <a:pt x="155346" y="273119"/>
                    <a:pt x="159789" y="259294"/>
                  </a:cubicBezTo>
                  <a:cubicBezTo>
                    <a:pt x="177563" y="201035"/>
                    <a:pt x="177070" y="133394"/>
                    <a:pt x="157320" y="78096"/>
                  </a:cubicBezTo>
                  <a:cubicBezTo>
                    <a:pt x="152383" y="62297"/>
                    <a:pt x="145965" y="46992"/>
                    <a:pt x="138065" y="33167"/>
                  </a:cubicBezTo>
                  <a:cubicBezTo>
                    <a:pt x="127203" y="14405"/>
                    <a:pt x="117822" y="4037"/>
                    <a:pt x="117329" y="3543"/>
                  </a:cubicBezTo>
                  <a:cubicBezTo>
                    <a:pt x="114366" y="581"/>
                    <a:pt x="109923" y="-900"/>
                    <a:pt x="105973" y="581"/>
                  </a:cubicBezTo>
                  <a:cubicBezTo>
                    <a:pt x="101529" y="1569"/>
                    <a:pt x="98567" y="5025"/>
                    <a:pt x="98073" y="9468"/>
                  </a:cubicBezTo>
                  <a:cubicBezTo>
                    <a:pt x="98073" y="9468"/>
                    <a:pt x="91655" y="41561"/>
                    <a:pt x="84249" y="84021"/>
                  </a:cubicBezTo>
                  <a:lnTo>
                    <a:pt x="70424" y="153637"/>
                  </a:lnTo>
                  <a:lnTo>
                    <a:pt x="62031" y="190172"/>
                  </a:lnTo>
                  <a:cubicBezTo>
                    <a:pt x="60056" y="195604"/>
                    <a:pt x="58575" y="201035"/>
                    <a:pt x="57588" y="206466"/>
                  </a:cubicBezTo>
                  <a:cubicBezTo>
                    <a:pt x="56106" y="213378"/>
                    <a:pt x="54131" y="219796"/>
                    <a:pt x="51169" y="227696"/>
                  </a:cubicBezTo>
                  <a:cubicBezTo>
                    <a:pt x="48207" y="238558"/>
                    <a:pt x="44751" y="250407"/>
                    <a:pt x="39320" y="263244"/>
                  </a:cubicBezTo>
                  <a:cubicBezTo>
                    <a:pt x="35864" y="273119"/>
                    <a:pt x="31914" y="282500"/>
                    <a:pt x="27964" y="291880"/>
                  </a:cubicBezTo>
                  <a:lnTo>
                    <a:pt x="25495" y="297805"/>
                  </a:lnTo>
                  <a:cubicBezTo>
                    <a:pt x="22533" y="305705"/>
                    <a:pt x="19077" y="312617"/>
                    <a:pt x="15621" y="320023"/>
                  </a:cubicBezTo>
                  <a:lnTo>
                    <a:pt x="10683" y="329897"/>
                  </a:lnTo>
                  <a:cubicBezTo>
                    <a:pt x="8215" y="335328"/>
                    <a:pt x="5746" y="340266"/>
                    <a:pt x="3277" y="345203"/>
                  </a:cubicBezTo>
                  <a:lnTo>
                    <a:pt x="1303" y="348659"/>
                  </a:lnTo>
                  <a:cubicBezTo>
                    <a:pt x="-672" y="352115"/>
                    <a:pt x="-179" y="356065"/>
                    <a:pt x="1303" y="359521"/>
                  </a:cubicBezTo>
                  <a:cubicBezTo>
                    <a:pt x="1303" y="359521"/>
                    <a:pt x="1303" y="359521"/>
                    <a:pt x="1303" y="360015"/>
                  </a:cubicBezTo>
                  <a:cubicBezTo>
                    <a:pt x="3277" y="363471"/>
                    <a:pt x="7227" y="365446"/>
                    <a:pt x="11177" y="365446"/>
                  </a:cubicBezTo>
                  <a:cubicBezTo>
                    <a:pt x="40801" y="364952"/>
                    <a:pt x="71906" y="362484"/>
                    <a:pt x="102517" y="359027"/>
                  </a:cubicBezTo>
                  <a:cubicBezTo>
                    <a:pt x="105479" y="358534"/>
                    <a:pt x="109429" y="355078"/>
                    <a:pt x="111404" y="353103"/>
                  </a:cubicBezTo>
                  <a:cubicBezTo>
                    <a:pt x="112885" y="350634"/>
                    <a:pt x="113872" y="349646"/>
                    <a:pt x="114366" y="349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5" name="Google Shape;1475;g3e1806a9088_0_132"/>
            <p:cNvSpPr/>
            <p:nvPr/>
          </p:nvSpPr>
          <p:spPr>
            <a:xfrm>
              <a:off x="3388789" y="2669153"/>
              <a:ext cx="240866" cy="366708"/>
            </a:xfrm>
            <a:custGeom>
              <a:rect b="b" l="l" r="r" t="t"/>
              <a:pathLst>
                <a:path extrusionOk="0" h="366708" w="240866">
                  <a:moveTo>
                    <a:pt x="160564" y="304136"/>
                  </a:moveTo>
                  <a:cubicBezTo>
                    <a:pt x="173894" y="290806"/>
                    <a:pt x="184756" y="275500"/>
                    <a:pt x="192162" y="263651"/>
                  </a:cubicBezTo>
                  <a:cubicBezTo>
                    <a:pt x="225736" y="212797"/>
                    <a:pt x="243510" y="147131"/>
                    <a:pt x="240547" y="88871"/>
                  </a:cubicBezTo>
                  <a:cubicBezTo>
                    <a:pt x="239066" y="39005"/>
                    <a:pt x="223267" y="7406"/>
                    <a:pt x="222279" y="5925"/>
                  </a:cubicBezTo>
                  <a:cubicBezTo>
                    <a:pt x="220798" y="2469"/>
                    <a:pt x="216355" y="0"/>
                    <a:pt x="211911" y="0"/>
                  </a:cubicBezTo>
                  <a:cubicBezTo>
                    <a:pt x="207961" y="0"/>
                    <a:pt x="204012" y="2469"/>
                    <a:pt x="202037" y="5925"/>
                  </a:cubicBezTo>
                  <a:cubicBezTo>
                    <a:pt x="202037" y="5925"/>
                    <a:pt x="186731" y="35055"/>
                    <a:pt x="167969" y="73565"/>
                  </a:cubicBezTo>
                  <a:lnTo>
                    <a:pt x="137852" y="131825"/>
                  </a:lnTo>
                  <a:lnTo>
                    <a:pt x="117609" y="169349"/>
                  </a:lnTo>
                  <a:cubicBezTo>
                    <a:pt x="114153" y="174286"/>
                    <a:pt x="111191" y="179223"/>
                    <a:pt x="108228" y="184160"/>
                  </a:cubicBezTo>
                  <a:cubicBezTo>
                    <a:pt x="105266" y="190085"/>
                    <a:pt x="101316" y="196010"/>
                    <a:pt x="96873" y="202922"/>
                  </a:cubicBezTo>
                  <a:cubicBezTo>
                    <a:pt x="90948" y="212797"/>
                    <a:pt x="84036" y="222671"/>
                    <a:pt x="75642" y="234027"/>
                  </a:cubicBezTo>
                  <a:cubicBezTo>
                    <a:pt x="69718" y="242420"/>
                    <a:pt x="63299" y="250814"/>
                    <a:pt x="56881" y="258713"/>
                  </a:cubicBezTo>
                  <a:lnTo>
                    <a:pt x="52931" y="263651"/>
                  </a:lnTo>
                  <a:cubicBezTo>
                    <a:pt x="47994" y="270069"/>
                    <a:pt x="42563" y="275994"/>
                    <a:pt x="37132" y="281918"/>
                  </a:cubicBezTo>
                  <a:lnTo>
                    <a:pt x="29726" y="289818"/>
                  </a:lnTo>
                  <a:cubicBezTo>
                    <a:pt x="24295" y="296237"/>
                    <a:pt x="18864" y="302161"/>
                    <a:pt x="12939" y="307592"/>
                  </a:cubicBezTo>
                  <a:lnTo>
                    <a:pt x="7508" y="313517"/>
                  </a:lnTo>
                  <a:cubicBezTo>
                    <a:pt x="-392" y="321910"/>
                    <a:pt x="-2367" y="332772"/>
                    <a:pt x="3064" y="342153"/>
                  </a:cubicBezTo>
                  <a:cubicBezTo>
                    <a:pt x="12445" y="358446"/>
                    <a:pt x="42563" y="368815"/>
                    <a:pt x="72680" y="366346"/>
                  </a:cubicBezTo>
                  <a:cubicBezTo>
                    <a:pt x="74161" y="365852"/>
                    <a:pt x="77617" y="364865"/>
                    <a:pt x="78605" y="364371"/>
                  </a:cubicBezTo>
                  <a:cubicBezTo>
                    <a:pt x="80580" y="363384"/>
                    <a:pt x="82061" y="362890"/>
                    <a:pt x="86011" y="360915"/>
                  </a:cubicBezTo>
                  <a:cubicBezTo>
                    <a:pt x="97860" y="354990"/>
                    <a:pt x="111191" y="347584"/>
                    <a:pt x="122546" y="337710"/>
                  </a:cubicBezTo>
                  <a:cubicBezTo>
                    <a:pt x="136865" y="327341"/>
                    <a:pt x="150195" y="316973"/>
                    <a:pt x="160564" y="304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6" name="Google Shape;1476;g3e1806a9088_0_132"/>
            <p:cNvSpPr/>
            <p:nvPr/>
          </p:nvSpPr>
          <p:spPr>
            <a:xfrm>
              <a:off x="3086544" y="2621755"/>
              <a:ext cx="197942" cy="350546"/>
            </a:xfrm>
            <a:custGeom>
              <a:rect b="b" l="l" r="r" t="t"/>
              <a:pathLst>
                <a:path extrusionOk="0" h="350546" w="197942">
                  <a:moveTo>
                    <a:pt x="132504" y="311048"/>
                  </a:moveTo>
                  <a:cubicBezTo>
                    <a:pt x="141885" y="300680"/>
                    <a:pt x="148797" y="288831"/>
                    <a:pt x="156203" y="276981"/>
                  </a:cubicBezTo>
                  <a:lnTo>
                    <a:pt x="161634" y="268094"/>
                  </a:lnTo>
                  <a:cubicBezTo>
                    <a:pt x="169040" y="255751"/>
                    <a:pt x="173977" y="242420"/>
                    <a:pt x="178915" y="230077"/>
                  </a:cubicBezTo>
                  <a:lnTo>
                    <a:pt x="182371" y="220696"/>
                  </a:lnTo>
                  <a:cubicBezTo>
                    <a:pt x="187308" y="206872"/>
                    <a:pt x="189777" y="193541"/>
                    <a:pt x="192739" y="180210"/>
                  </a:cubicBezTo>
                  <a:lnTo>
                    <a:pt x="194714" y="172311"/>
                  </a:lnTo>
                  <a:cubicBezTo>
                    <a:pt x="196689" y="158980"/>
                    <a:pt x="197182" y="146143"/>
                    <a:pt x="197676" y="134294"/>
                  </a:cubicBezTo>
                  <a:lnTo>
                    <a:pt x="197676" y="126888"/>
                  </a:lnTo>
                  <a:cubicBezTo>
                    <a:pt x="198664" y="115532"/>
                    <a:pt x="196689" y="104176"/>
                    <a:pt x="195208" y="93808"/>
                  </a:cubicBezTo>
                  <a:cubicBezTo>
                    <a:pt x="194714" y="90352"/>
                    <a:pt x="194220" y="87390"/>
                    <a:pt x="193726" y="84427"/>
                  </a:cubicBezTo>
                  <a:cubicBezTo>
                    <a:pt x="190764" y="61222"/>
                    <a:pt x="183358" y="43942"/>
                    <a:pt x="177927" y="32092"/>
                  </a:cubicBezTo>
                  <a:lnTo>
                    <a:pt x="175458" y="26168"/>
                  </a:lnTo>
                  <a:cubicBezTo>
                    <a:pt x="170521" y="16293"/>
                    <a:pt x="167559" y="9874"/>
                    <a:pt x="164596" y="5431"/>
                  </a:cubicBezTo>
                  <a:cubicBezTo>
                    <a:pt x="162622" y="1975"/>
                    <a:pt x="158672" y="0"/>
                    <a:pt x="154228" y="0"/>
                  </a:cubicBezTo>
                  <a:cubicBezTo>
                    <a:pt x="149785" y="0"/>
                    <a:pt x="146329" y="2962"/>
                    <a:pt x="144354" y="6912"/>
                  </a:cubicBezTo>
                  <a:cubicBezTo>
                    <a:pt x="144354" y="6912"/>
                    <a:pt x="140898" y="14812"/>
                    <a:pt x="136454" y="29130"/>
                  </a:cubicBezTo>
                  <a:lnTo>
                    <a:pt x="135467" y="33080"/>
                  </a:lnTo>
                  <a:cubicBezTo>
                    <a:pt x="133492" y="39004"/>
                    <a:pt x="131517" y="46410"/>
                    <a:pt x="129542" y="54310"/>
                  </a:cubicBezTo>
                  <a:cubicBezTo>
                    <a:pt x="128554" y="59247"/>
                    <a:pt x="127073" y="64185"/>
                    <a:pt x="124605" y="68628"/>
                  </a:cubicBezTo>
                  <a:cubicBezTo>
                    <a:pt x="122630" y="73072"/>
                    <a:pt x="121148" y="77021"/>
                    <a:pt x="120161" y="80477"/>
                  </a:cubicBezTo>
                  <a:cubicBezTo>
                    <a:pt x="118680" y="84921"/>
                    <a:pt x="117199" y="89365"/>
                    <a:pt x="115717" y="93808"/>
                  </a:cubicBezTo>
                  <a:cubicBezTo>
                    <a:pt x="114236" y="99239"/>
                    <a:pt x="112261" y="105164"/>
                    <a:pt x="109299" y="111582"/>
                  </a:cubicBezTo>
                  <a:lnTo>
                    <a:pt x="96462" y="144662"/>
                  </a:lnTo>
                  <a:cubicBezTo>
                    <a:pt x="93006" y="151081"/>
                    <a:pt x="90537" y="157993"/>
                    <a:pt x="87081" y="164411"/>
                  </a:cubicBezTo>
                  <a:cubicBezTo>
                    <a:pt x="85106" y="169349"/>
                    <a:pt x="83131" y="174286"/>
                    <a:pt x="80663" y="178729"/>
                  </a:cubicBezTo>
                  <a:cubicBezTo>
                    <a:pt x="77700" y="184160"/>
                    <a:pt x="74738" y="190085"/>
                    <a:pt x="71776" y="196010"/>
                  </a:cubicBezTo>
                  <a:cubicBezTo>
                    <a:pt x="68813" y="201935"/>
                    <a:pt x="66345" y="207365"/>
                    <a:pt x="62395" y="213290"/>
                  </a:cubicBezTo>
                  <a:cubicBezTo>
                    <a:pt x="59926" y="217240"/>
                    <a:pt x="57951" y="221190"/>
                    <a:pt x="55483" y="225140"/>
                  </a:cubicBezTo>
                  <a:cubicBezTo>
                    <a:pt x="52027" y="232052"/>
                    <a:pt x="48077" y="239458"/>
                    <a:pt x="43139" y="246864"/>
                  </a:cubicBezTo>
                  <a:cubicBezTo>
                    <a:pt x="36721" y="257726"/>
                    <a:pt x="29809" y="268588"/>
                    <a:pt x="22403" y="278956"/>
                  </a:cubicBezTo>
                  <a:cubicBezTo>
                    <a:pt x="10553" y="296730"/>
                    <a:pt x="2654" y="313517"/>
                    <a:pt x="185" y="334253"/>
                  </a:cubicBezTo>
                  <a:cubicBezTo>
                    <a:pt x="-309" y="336722"/>
                    <a:pt x="185" y="339191"/>
                    <a:pt x="1666" y="341166"/>
                  </a:cubicBezTo>
                  <a:cubicBezTo>
                    <a:pt x="2160" y="341659"/>
                    <a:pt x="2654" y="342153"/>
                    <a:pt x="2654" y="342647"/>
                  </a:cubicBezTo>
                  <a:cubicBezTo>
                    <a:pt x="4629" y="345116"/>
                    <a:pt x="7591" y="346597"/>
                    <a:pt x="10553" y="346597"/>
                  </a:cubicBezTo>
                  <a:cubicBezTo>
                    <a:pt x="42646" y="349559"/>
                    <a:pt x="56470" y="350053"/>
                    <a:pt x="89056" y="350547"/>
                  </a:cubicBezTo>
                  <a:cubicBezTo>
                    <a:pt x="91031" y="350547"/>
                    <a:pt x="93006" y="350053"/>
                    <a:pt x="94981" y="349065"/>
                  </a:cubicBezTo>
                  <a:lnTo>
                    <a:pt x="101399" y="345116"/>
                  </a:lnTo>
                  <a:cubicBezTo>
                    <a:pt x="113743" y="333760"/>
                    <a:pt x="124605" y="322404"/>
                    <a:pt x="132504" y="311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7" name="Google Shape;1477;g3e1806a9088_0_132"/>
            <p:cNvSpPr/>
            <p:nvPr/>
          </p:nvSpPr>
          <p:spPr>
            <a:xfrm>
              <a:off x="6792958" y="602505"/>
              <a:ext cx="314563" cy="147730"/>
            </a:xfrm>
            <a:custGeom>
              <a:rect b="b" l="l" r="r" t="t"/>
              <a:pathLst>
                <a:path extrusionOk="0" h="147730" w="314563">
                  <a:moveTo>
                    <a:pt x="313702" y="87294"/>
                  </a:moveTo>
                  <a:cubicBezTo>
                    <a:pt x="315183" y="83838"/>
                    <a:pt x="314689" y="79888"/>
                    <a:pt x="312715" y="76432"/>
                  </a:cubicBezTo>
                  <a:cubicBezTo>
                    <a:pt x="312715" y="76432"/>
                    <a:pt x="307777" y="70013"/>
                    <a:pt x="299384" y="60633"/>
                  </a:cubicBezTo>
                  <a:cubicBezTo>
                    <a:pt x="290991" y="51745"/>
                    <a:pt x="278154" y="38415"/>
                    <a:pt x="256923" y="27553"/>
                  </a:cubicBezTo>
                  <a:cubicBezTo>
                    <a:pt x="248530" y="23109"/>
                    <a:pt x="236187" y="16197"/>
                    <a:pt x="219894" y="11260"/>
                  </a:cubicBezTo>
                  <a:cubicBezTo>
                    <a:pt x="208538" y="7804"/>
                    <a:pt x="195701" y="3854"/>
                    <a:pt x="182864" y="2373"/>
                  </a:cubicBezTo>
                  <a:cubicBezTo>
                    <a:pt x="153735" y="-2071"/>
                    <a:pt x="122136" y="-96"/>
                    <a:pt x="93993" y="6816"/>
                  </a:cubicBezTo>
                  <a:cubicBezTo>
                    <a:pt x="73257" y="11753"/>
                    <a:pt x="53507" y="19653"/>
                    <a:pt x="30796" y="31996"/>
                  </a:cubicBezTo>
                  <a:cubicBezTo>
                    <a:pt x="28821" y="32984"/>
                    <a:pt x="27340" y="34959"/>
                    <a:pt x="26353" y="36934"/>
                  </a:cubicBezTo>
                  <a:cubicBezTo>
                    <a:pt x="25365" y="39402"/>
                    <a:pt x="14997" y="60633"/>
                    <a:pt x="12035" y="72976"/>
                  </a:cubicBezTo>
                  <a:cubicBezTo>
                    <a:pt x="7097" y="93219"/>
                    <a:pt x="679" y="133210"/>
                    <a:pt x="185" y="134692"/>
                  </a:cubicBezTo>
                  <a:cubicBezTo>
                    <a:pt x="-309" y="137160"/>
                    <a:pt x="185" y="139629"/>
                    <a:pt x="1666" y="142098"/>
                  </a:cubicBezTo>
                  <a:cubicBezTo>
                    <a:pt x="2654" y="143085"/>
                    <a:pt x="3147" y="144566"/>
                    <a:pt x="4135" y="145060"/>
                  </a:cubicBezTo>
                  <a:cubicBezTo>
                    <a:pt x="7097" y="147529"/>
                    <a:pt x="11047" y="148516"/>
                    <a:pt x="14997" y="147035"/>
                  </a:cubicBezTo>
                  <a:lnTo>
                    <a:pt x="88562" y="124323"/>
                  </a:lnTo>
                  <a:cubicBezTo>
                    <a:pt x="93500" y="123336"/>
                    <a:pt x="98437" y="121855"/>
                    <a:pt x="103374" y="120374"/>
                  </a:cubicBezTo>
                  <a:cubicBezTo>
                    <a:pt x="108805" y="118892"/>
                    <a:pt x="114236" y="117411"/>
                    <a:pt x="120654" y="115930"/>
                  </a:cubicBezTo>
                  <a:cubicBezTo>
                    <a:pt x="138923" y="110993"/>
                    <a:pt x="158672" y="107043"/>
                    <a:pt x="182370" y="103587"/>
                  </a:cubicBezTo>
                  <a:cubicBezTo>
                    <a:pt x="188789" y="102106"/>
                    <a:pt x="195207" y="101612"/>
                    <a:pt x="201132" y="101118"/>
                  </a:cubicBezTo>
                  <a:cubicBezTo>
                    <a:pt x="204588" y="100624"/>
                    <a:pt x="207551" y="100131"/>
                    <a:pt x="211501" y="100131"/>
                  </a:cubicBezTo>
                  <a:cubicBezTo>
                    <a:pt x="220881" y="98650"/>
                    <a:pt x="229768" y="97662"/>
                    <a:pt x="237668" y="97168"/>
                  </a:cubicBezTo>
                  <a:cubicBezTo>
                    <a:pt x="242111" y="97168"/>
                    <a:pt x="246555" y="96675"/>
                    <a:pt x="251492" y="96181"/>
                  </a:cubicBezTo>
                  <a:cubicBezTo>
                    <a:pt x="254948" y="95687"/>
                    <a:pt x="258898" y="95193"/>
                    <a:pt x="262354" y="95193"/>
                  </a:cubicBezTo>
                  <a:cubicBezTo>
                    <a:pt x="269267" y="95687"/>
                    <a:pt x="275191" y="95193"/>
                    <a:pt x="281116" y="95193"/>
                  </a:cubicBezTo>
                  <a:lnTo>
                    <a:pt x="285560" y="95193"/>
                  </a:lnTo>
                  <a:cubicBezTo>
                    <a:pt x="298397" y="94700"/>
                    <a:pt x="306296" y="93219"/>
                    <a:pt x="306296" y="93219"/>
                  </a:cubicBezTo>
                  <a:cubicBezTo>
                    <a:pt x="309258" y="93712"/>
                    <a:pt x="312221" y="90750"/>
                    <a:pt x="313702" y="87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8" name="Google Shape;1478;g3e1806a9088_0_132"/>
            <p:cNvSpPr/>
            <p:nvPr/>
          </p:nvSpPr>
          <p:spPr>
            <a:xfrm>
              <a:off x="6677097" y="1014886"/>
              <a:ext cx="301670" cy="136547"/>
            </a:xfrm>
            <a:custGeom>
              <a:rect b="b" l="l" r="r" t="t"/>
              <a:pathLst>
                <a:path extrusionOk="0" h="136547" w="301670">
                  <a:moveTo>
                    <a:pt x="299219" y="130623"/>
                  </a:moveTo>
                  <a:cubicBezTo>
                    <a:pt x="301687" y="127660"/>
                    <a:pt x="302181" y="123711"/>
                    <a:pt x="301194" y="120255"/>
                  </a:cubicBezTo>
                  <a:cubicBezTo>
                    <a:pt x="301194" y="120255"/>
                    <a:pt x="298725" y="113342"/>
                    <a:pt x="293788" y="101987"/>
                  </a:cubicBezTo>
                  <a:cubicBezTo>
                    <a:pt x="287863" y="89150"/>
                    <a:pt x="276014" y="72363"/>
                    <a:pt x="263177" y="60020"/>
                  </a:cubicBezTo>
                  <a:cubicBezTo>
                    <a:pt x="247378" y="43233"/>
                    <a:pt x="226641" y="29409"/>
                    <a:pt x="202942" y="19040"/>
                  </a:cubicBezTo>
                  <a:cubicBezTo>
                    <a:pt x="178256" y="8178"/>
                    <a:pt x="150607" y="1760"/>
                    <a:pt x="122464" y="279"/>
                  </a:cubicBezTo>
                  <a:cubicBezTo>
                    <a:pt x="93335" y="-1202"/>
                    <a:pt x="63217" y="3241"/>
                    <a:pt x="33593" y="13116"/>
                  </a:cubicBezTo>
                  <a:cubicBezTo>
                    <a:pt x="30631" y="14103"/>
                    <a:pt x="28162" y="16572"/>
                    <a:pt x="27175" y="19534"/>
                  </a:cubicBezTo>
                  <a:cubicBezTo>
                    <a:pt x="17794" y="41258"/>
                    <a:pt x="9401" y="64463"/>
                    <a:pt x="514" y="96062"/>
                  </a:cubicBezTo>
                  <a:cubicBezTo>
                    <a:pt x="-474" y="99024"/>
                    <a:pt x="20" y="101987"/>
                    <a:pt x="1501" y="104949"/>
                  </a:cubicBezTo>
                  <a:cubicBezTo>
                    <a:pt x="1501" y="104949"/>
                    <a:pt x="1995" y="105443"/>
                    <a:pt x="1995" y="105936"/>
                  </a:cubicBezTo>
                  <a:cubicBezTo>
                    <a:pt x="4464" y="108899"/>
                    <a:pt x="7426" y="110380"/>
                    <a:pt x="10882" y="110874"/>
                  </a:cubicBezTo>
                  <a:cubicBezTo>
                    <a:pt x="24706" y="111367"/>
                    <a:pt x="39518" y="111367"/>
                    <a:pt x="54330" y="111861"/>
                  </a:cubicBezTo>
                  <a:cubicBezTo>
                    <a:pt x="75067" y="112355"/>
                    <a:pt x="96791" y="112355"/>
                    <a:pt x="118021" y="113836"/>
                  </a:cubicBezTo>
                  <a:cubicBezTo>
                    <a:pt x="151101" y="114824"/>
                    <a:pt x="186649" y="118773"/>
                    <a:pt x="228616" y="125192"/>
                  </a:cubicBezTo>
                  <a:cubicBezTo>
                    <a:pt x="237009" y="126673"/>
                    <a:pt x="244909" y="128154"/>
                    <a:pt x="251821" y="129635"/>
                  </a:cubicBezTo>
                  <a:cubicBezTo>
                    <a:pt x="258733" y="130623"/>
                    <a:pt x="265152" y="131610"/>
                    <a:pt x="270583" y="133091"/>
                  </a:cubicBezTo>
                  <a:cubicBezTo>
                    <a:pt x="282432" y="135560"/>
                    <a:pt x="289838" y="136548"/>
                    <a:pt x="289838" y="136548"/>
                  </a:cubicBezTo>
                  <a:cubicBezTo>
                    <a:pt x="293294" y="135560"/>
                    <a:pt x="297244" y="133585"/>
                    <a:pt x="299219" y="1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79" name="Google Shape;1479;g3e1806a9088_0_132"/>
            <p:cNvSpPr/>
            <p:nvPr/>
          </p:nvSpPr>
          <p:spPr>
            <a:xfrm>
              <a:off x="6516635" y="1353157"/>
              <a:ext cx="319417" cy="149202"/>
            </a:xfrm>
            <a:custGeom>
              <a:rect b="b" l="l" r="r" t="t"/>
              <a:pathLst>
                <a:path extrusionOk="0" h="149202" w="319417">
                  <a:moveTo>
                    <a:pt x="514" y="100932"/>
                  </a:moveTo>
                  <a:cubicBezTo>
                    <a:pt x="-474" y="103894"/>
                    <a:pt x="20" y="107350"/>
                    <a:pt x="1501" y="109819"/>
                  </a:cubicBezTo>
                  <a:cubicBezTo>
                    <a:pt x="1501" y="110313"/>
                    <a:pt x="1995" y="110807"/>
                    <a:pt x="2489" y="111300"/>
                  </a:cubicBezTo>
                  <a:cubicBezTo>
                    <a:pt x="4464" y="114263"/>
                    <a:pt x="8413" y="115744"/>
                    <a:pt x="11870" y="115744"/>
                  </a:cubicBezTo>
                  <a:cubicBezTo>
                    <a:pt x="43962" y="113769"/>
                    <a:pt x="80498" y="111794"/>
                    <a:pt x="115552" y="112782"/>
                  </a:cubicBezTo>
                  <a:cubicBezTo>
                    <a:pt x="155051" y="113275"/>
                    <a:pt x="197017" y="119200"/>
                    <a:pt x="239972" y="129568"/>
                  </a:cubicBezTo>
                  <a:cubicBezTo>
                    <a:pt x="257746" y="134506"/>
                    <a:pt x="274039" y="138949"/>
                    <a:pt x="285888" y="142899"/>
                  </a:cubicBezTo>
                  <a:lnTo>
                    <a:pt x="305144" y="148824"/>
                  </a:lnTo>
                  <a:cubicBezTo>
                    <a:pt x="309093" y="149811"/>
                    <a:pt x="313043" y="148824"/>
                    <a:pt x="316006" y="146355"/>
                  </a:cubicBezTo>
                  <a:cubicBezTo>
                    <a:pt x="319462" y="143393"/>
                    <a:pt x="319956" y="139443"/>
                    <a:pt x="318968" y="135493"/>
                  </a:cubicBezTo>
                  <a:cubicBezTo>
                    <a:pt x="318968" y="134506"/>
                    <a:pt x="316993" y="126606"/>
                    <a:pt x="310575" y="113769"/>
                  </a:cubicBezTo>
                  <a:cubicBezTo>
                    <a:pt x="309093" y="110807"/>
                    <a:pt x="307612" y="107844"/>
                    <a:pt x="305637" y="104388"/>
                  </a:cubicBezTo>
                  <a:cubicBezTo>
                    <a:pt x="297738" y="90564"/>
                    <a:pt x="288357" y="77727"/>
                    <a:pt x="277495" y="67359"/>
                  </a:cubicBezTo>
                  <a:cubicBezTo>
                    <a:pt x="260215" y="48103"/>
                    <a:pt x="236022" y="31810"/>
                    <a:pt x="209854" y="20454"/>
                  </a:cubicBezTo>
                  <a:cubicBezTo>
                    <a:pt x="181712" y="8111"/>
                    <a:pt x="150113" y="1199"/>
                    <a:pt x="118021" y="212"/>
                  </a:cubicBezTo>
                  <a:cubicBezTo>
                    <a:pt x="96791" y="-776"/>
                    <a:pt x="75560" y="1693"/>
                    <a:pt x="49393" y="7618"/>
                  </a:cubicBezTo>
                  <a:cubicBezTo>
                    <a:pt x="46924" y="8605"/>
                    <a:pt x="44455" y="9592"/>
                    <a:pt x="42974" y="12061"/>
                  </a:cubicBezTo>
                  <a:cubicBezTo>
                    <a:pt x="24213" y="39710"/>
                    <a:pt x="9895" y="69827"/>
                    <a:pt x="514" y="100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0" name="Google Shape;1480;g3e1806a9088_0_132"/>
            <p:cNvSpPr/>
            <p:nvPr/>
          </p:nvSpPr>
          <p:spPr>
            <a:xfrm>
              <a:off x="6289719" y="1706633"/>
              <a:ext cx="367388" cy="154442"/>
            </a:xfrm>
            <a:custGeom>
              <a:rect b="b" l="l" r="r" t="t"/>
              <a:pathLst>
                <a:path extrusionOk="0" h="154442" w="367388">
                  <a:moveTo>
                    <a:pt x="68449" y="6663"/>
                  </a:moveTo>
                  <a:cubicBezTo>
                    <a:pt x="65487" y="7157"/>
                    <a:pt x="62525" y="9625"/>
                    <a:pt x="61044" y="12588"/>
                  </a:cubicBezTo>
                  <a:cubicBezTo>
                    <a:pt x="46232" y="40237"/>
                    <a:pt x="26976" y="66898"/>
                    <a:pt x="2784" y="94547"/>
                  </a:cubicBezTo>
                  <a:cubicBezTo>
                    <a:pt x="-179" y="98003"/>
                    <a:pt x="-672" y="102446"/>
                    <a:pt x="809" y="106890"/>
                  </a:cubicBezTo>
                  <a:cubicBezTo>
                    <a:pt x="1302" y="106890"/>
                    <a:pt x="1302" y="107384"/>
                    <a:pt x="1302" y="107877"/>
                  </a:cubicBezTo>
                  <a:cubicBezTo>
                    <a:pt x="3277" y="111827"/>
                    <a:pt x="7227" y="113802"/>
                    <a:pt x="11177" y="113802"/>
                  </a:cubicBezTo>
                  <a:lnTo>
                    <a:pt x="40801" y="113308"/>
                  </a:lnTo>
                  <a:cubicBezTo>
                    <a:pt x="72893" y="112814"/>
                    <a:pt x="105973" y="112321"/>
                    <a:pt x="139546" y="113802"/>
                  </a:cubicBezTo>
                  <a:cubicBezTo>
                    <a:pt x="187932" y="114789"/>
                    <a:pt x="238292" y="121702"/>
                    <a:pt x="281740" y="132070"/>
                  </a:cubicBezTo>
                  <a:cubicBezTo>
                    <a:pt x="301489" y="137501"/>
                    <a:pt x="319263" y="142932"/>
                    <a:pt x="331606" y="146882"/>
                  </a:cubicBezTo>
                  <a:lnTo>
                    <a:pt x="352837" y="153794"/>
                  </a:lnTo>
                  <a:cubicBezTo>
                    <a:pt x="355799" y="154781"/>
                    <a:pt x="359255" y="154781"/>
                    <a:pt x="361724" y="152806"/>
                  </a:cubicBezTo>
                  <a:cubicBezTo>
                    <a:pt x="371105" y="147375"/>
                    <a:pt x="368636" y="138488"/>
                    <a:pt x="355799" y="115283"/>
                  </a:cubicBezTo>
                  <a:cubicBezTo>
                    <a:pt x="345924" y="97509"/>
                    <a:pt x="333087" y="81216"/>
                    <a:pt x="317782" y="67885"/>
                  </a:cubicBezTo>
                  <a:cubicBezTo>
                    <a:pt x="297539" y="48630"/>
                    <a:pt x="270878" y="31843"/>
                    <a:pt x="241748" y="20487"/>
                  </a:cubicBezTo>
                  <a:cubicBezTo>
                    <a:pt x="212124" y="8638"/>
                    <a:pt x="177563" y="1726"/>
                    <a:pt x="143002" y="245"/>
                  </a:cubicBezTo>
                  <a:cubicBezTo>
                    <a:pt x="120291" y="-743"/>
                    <a:pt x="96592" y="1232"/>
                    <a:pt x="68449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1" name="Google Shape;1481;g3e1806a9088_0_132"/>
            <p:cNvSpPr/>
            <p:nvPr/>
          </p:nvSpPr>
          <p:spPr>
            <a:xfrm>
              <a:off x="6045067" y="1999460"/>
              <a:ext cx="398703" cy="160535"/>
            </a:xfrm>
            <a:custGeom>
              <a:rect b="b" l="l" r="r" t="t"/>
              <a:pathLst>
                <a:path extrusionOk="0" h="160535" w="398703">
                  <a:moveTo>
                    <a:pt x="167452" y="1185"/>
                  </a:moveTo>
                  <a:cubicBezTo>
                    <a:pt x="145728" y="-790"/>
                    <a:pt x="123016" y="-296"/>
                    <a:pt x="95368" y="2666"/>
                  </a:cubicBezTo>
                  <a:cubicBezTo>
                    <a:pt x="92899" y="3160"/>
                    <a:pt x="90430" y="4147"/>
                    <a:pt x="88455" y="6122"/>
                  </a:cubicBezTo>
                  <a:cubicBezTo>
                    <a:pt x="64263" y="31796"/>
                    <a:pt x="36614" y="57964"/>
                    <a:pt x="4028" y="85612"/>
                  </a:cubicBezTo>
                  <a:cubicBezTo>
                    <a:pt x="572" y="88575"/>
                    <a:pt x="-909" y="94006"/>
                    <a:pt x="572" y="97956"/>
                  </a:cubicBezTo>
                  <a:cubicBezTo>
                    <a:pt x="1066" y="98449"/>
                    <a:pt x="1066" y="99437"/>
                    <a:pt x="1559" y="99437"/>
                  </a:cubicBezTo>
                  <a:cubicBezTo>
                    <a:pt x="3534" y="102893"/>
                    <a:pt x="6990" y="105362"/>
                    <a:pt x="10940" y="105362"/>
                  </a:cubicBezTo>
                  <a:cubicBezTo>
                    <a:pt x="24271" y="105855"/>
                    <a:pt x="39083" y="106843"/>
                    <a:pt x="54388" y="107336"/>
                  </a:cubicBezTo>
                  <a:cubicBezTo>
                    <a:pt x="88455" y="108324"/>
                    <a:pt x="123510" y="110299"/>
                    <a:pt x="158565" y="113261"/>
                  </a:cubicBezTo>
                  <a:cubicBezTo>
                    <a:pt x="208431" y="117211"/>
                    <a:pt x="261754" y="125604"/>
                    <a:pt x="309645" y="137948"/>
                  </a:cubicBezTo>
                  <a:cubicBezTo>
                    <a:pt x="330876" y="143379"/>
                    <a:pt x="349144" y="149303"/>
                    <a:pt x="362474" y="153253"/>
                  </a:cubicBezTo>
                  <a:lnTo>
                    <a:pt x="384198" y="160165"/>
                  </a:lnTo>
                  <a:cubicBezTo>
                    <a:pt x="388148" y="161153"/>
                    <a:pt x="393085" y="160165"/>
                    <a:pt x="395554" y="157203"/>
                  </a:cubicBezTo>
                  <a:cubicBezTo>
                    <a:pt x="398516" y="154240"/>
                    <a:pt x="399504" y="149303"/>
                    <a:pt x="398023" y="145354"/>
                  </a:cubicBezTo>
                  <a:cubicBezTo>
                    <a:pt x="398023" y="145354"/>
                    <a:pt x="395554" y="138441"/>
                    <a:pt x="389136" y="127085"/>
                  </a:cubicBezTo>
                  <a:lnTo>
                    <a:pt x="386173" y="122642"/>
                  </a:lnTo>
                  <a:cubicBezTo>
                    <a:pt x="374817" y="103880"/>
                    <a:pt x="360499" y="87587"/>
                    <a:pt x="345194" y="73269"/>
                  </a:cubicBezTo>
                  <a:cubicBezTo>
                    <a:pt x="323963" y="54014"/>
                    <a:pt x="297302" y="37227"/>
                    <a:pt x="268172" y="24390"/>
                  </a:cubicBezTo>
                  <a:cubicBezTo>
                    <a:pt x="237561" y="12541"/>
                    <a:pt x="203000" y="4147"/>
                    <a:pt x="167452" y="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2" name="Google Shape;1482;g3e1806a9088_0_132"/>
            <p:cNvSpPr/>
            <p:nvPr/>
          </p:nvSpPr>
          <p:spPr>
            <a:xfrm>
              <a:off x="5768141" y="2263819"/>
              <a:ext cx="398140" cy="181367"/>
            </a:xfrm>
            <a:custGeom>
              <a:rect b="b" l="l" r="r" t="t"/>
              <a:pathLst>
                <a:path extrusionOk="0" h="181367" w="398140">
                  <a:moveTo>
                    <a:pt x="154560" y="2452"/>
                  </a:moveTo>
                  <a:cubicBezTo>
                    <a:pt x="135799" y="-17"/>
                    <a:pt x="116049" y="-511"/>
                    <a:pt x="94819" y="477"/>
                  </a:cubicBezTo>
                  <a:cubicBezTo>
                    <a:pt x="92844" y="477"/>
                    <a:pt x="91363" y="970"/>
                    <a:pt x="89882" y="1958"/>
                  </a:cubicBezTo>
                  <a:cubicBezTo>
                    <a:pt x="51865" y="23188"/>
                    <a:pt x="24710" y="58243"/>
                    <a:pt x="1998" y="89348"/>
                  </a:cubicBezTo>
                  <a:cubicBezTo>
                    <a:pt x="-470" y="92804"/>
                    <a:pt x="-470" y="97247"/>
                    <a:pt x="1011" y="101197"/>
                  </a:cubicBezTo>
                  <a:cubicBezTo>
                    <a:pt x="1011" y="101197"/>
                    <a:pt x="1505" y="101691"/>
                    <a:pt x="1505" y="101691"/>
                  </a:cubicBezTo>
                  <a:cubicBezTo>
                    <a:pt x="3480" y="105147"/>
                    <a:pt x="7429" y="107616"/>
                    <a:pt x="11379" y="107616"/>
                  </a:cubicBezTo>
                  <a:cubicBezTo>
                    <a:pt x="50877" y="108109"/>
                    <a:pt x="97288" y="109097"/>
                    <a:pt x="142711" y="114528"/>
                  </a:cubicBezTo>
                  <a:cubicBezTo>
                    <a:pt x="205908" y="121440"/>
                    <a:pt x="265155" y="138227"/>
                    <a:pt x="303666" y="151064"/>
                  </a:cubicBezTo>
                  <a:cubicBezTo>
                    <a:pt x="326377" y="158963"/>
                    <a:pt x="345633" y="166369"/>
                    <a:pt x="359951" y="171800"/>
                  </a:cubicBezTo>
                  <a:lnTo>
                    <a:pt x="382662" y="180687"/>
                  </a:lnTo>
                  <a:cubicBezTo>
                    <a:pt x="386612" y="182169"/>
                    <a:pt x="391550" y="181181"/>
                    <a:pt x="394512" y="178219"/>
                  </a:cubicBezTo>
                  <a:cubicBezTo>
                    <a:pt x="397968" y="175256"/>
                    <a:pt x="398955" y="170319"/>
                    <a:pt x="397474" y="166369"/>
                  </a:cubicBezTo>
                  <a:cubicBezTo>
                    <a:pt x="397474" y="165875"/>
                    <a:pt x="394018" y="157976"/>
                    <a:pt x="386612" y="145139"/>
                  </a:cubicBezTo>
                  <a:lnTo>
                    <a:pt x="385131" y="142670"/>
                  </a:lnTo>
                  <a:cubicBezTo>
                    <a:pt x="373281" y="122428"/>
                    <a:pt x="358963" y="104653"/>
                    <a:pt x="343164" y="88854"/>
                  </a:cubicBezTo>
                  <a:cubicBezTo>
                    <a:pt x="321440" y="67130"/>
                    <a:pt x="293791" y="47875"/>
                    <a:pt x="263180" y="33063"/>
                  </a:cubicBezTo>
                  <a:cubicBezTo>
                    <a:pt x="229607" y="17757"/>
                    <a:pt x="192577" y="6895"/>
                    <a:pt x="154560" y="2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3" name="Google Shape;1483;g3e1806a9088_0_132"/>
            <p:cNvSpPr/>
            <p:nvPr/>
          </p:nvSpPr>
          <p:spPr>
            <a:xfrm>
              <a:off x="5450677" y="2507704"/>
              <a:ext cx="355373" cy="215945"/>
            </a:xfrm>
            <a:custGeom>
              <a:rect b="b" l="l" r="r" t="t"/>
              <a:pathLst>
                <a:path extrusionOk="0" h="215945" w="355373">
                  <a:moveTo>
                    <a:pt x="319462" y="129357"/>
                  </a:moveTo>
                  <a:cubicBezTo>
                    <a:pt x="296257" y="93314"/>
                    <a:pt x="247378" y="45917"/>
                    <a:pt x="180231" y="19255"/>
                  </a:cubicBezTo>
                  <a:cubicBezTo>
                    <a:pt x="153569" y="8393"/>
                    <a:pt x="123452" y="1975"/>
                    <a:pt x="91853" y="0"/>
                  </a:cubicBezTo>
                  <a:cubicBezTo>
                    <a:pt x="90372" y="0"/>
                    <a:pt x="88891" y="0"/>
                    <a:pt x="87410" y="494"/>
                  </a:cubicBezTo>
                  <a:cubicBezTo>
                    <a:pt x="53836" y="12837"/>
                    <a:pt x="11869" y="34561"/>
                    <a:pt x="514" y="69616"/>
                  </a:cubicBezTo>
                  <a:cubicBezTo>
                    <a:pt x="-474" y="72578"/>
                    <a:pt x="20" y="75540"/>
                    <a:pt x="1501" y="78503"/>
                  </a:cubicBezTo>
                  <a:cubicBezTo>
                    <a:pt x="2983" y="80971"/>
                    <a:pt x="5945" y="82946"/>
                    <a:pt x="8907" y="83934"/>
                  </a:cubicBezTo>
                  <a:cubicBezTo>
                    <a:pt x="59761" y="96277"/>
                    <a:pt x="102222" y="109114"/>
                    <a:pt x="139251" y="124419"/>
                  </a:cubicBezTo>
                  <a:cubicBezTo>
                    <a:pt x="179243" y="139725"/>
                    <a:pt x="218741" y="158980"/>
                    <a:pt x="253796" y="175767"/>
                  </a:cubicBezTo>
                  <a:lnTo>
                    <a:pt x="319462" y="206872"/>
                  </a:lnTo>
                  <a:cubicBezTo>
                    <a:pt x="332299" y="212797"/>
                    <a:pt x="340198" y="215265"/>
                    <a:pt x="340198" y="215265"/>
                  </a:cubicBezTo>
                  <a:cubicBezTo>
                    <a:pt x="344148" y="216746"/>
                    <a:pt x="348592" y="215759"/>
                    <a:pt x="351554" y="212797"/>
                  </a:cubicBezTo>
                  <a:cubicBezTo>
                    <a:pt x="355010" y="209834"/>
                    <a:pt x="355998" y="205391"/>
                    <a:pt x="355010" y="201441"/>
                  </a:cubicBezTo>
                  <a:cubicBezTo>
                    <a:pt x="355010" y="201441"/>
                    <a:pt x="353035" y="193048"/>
                    <a:pt x="347604" y="180211"/>
                  </a:cubicBezTo>
                  <a:cubicBezTo>
                    <a:pt x="343161" y="170336"/>
                    <a:pt x="333780" y="148612"/>
                    <a:pt x="319462" y="129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4" name="Google Shape;1484;g3e1806a9088_0_132"/>
            <p:cNvSpPr/>
            <p:nvPr/>
          </p:nvSpPr>
          <p:spPr>
            <a:xfrm>
              <a:off x="5024830" y="2745187"/>
              <a:ext cx="352302" cy="262539"/>
            </a:xfrm>
            <a:custGeom>
              <a:rect b="b" l="l" r="r" t="t"/>
              <a:pathLst>
                <a:path extrusionOk="0" h="262539" w="352302">
                  <a:moveTo>
                    <a:pt x="352302" y="250320"/>
                  </a:moveTo>
                  <a:cubicBezTo>
                    <a:pt x="352302" y="250320"/>
                    <a:pt x="351808" y="241926"/>
                    <a:pt x="349340" y="227115"/>
                  </a:cubicBezTo>
                  <a:cubicBezTo>
                    <a:pt x="347858" y="218721"/>
                    <a:pt x="342921" y="196504"/>
                    <a:pt x="329591" y="168361"/>
                  </a:cubicBezTo>
                  <a:cubicBezTo>
                    <a:pt x="318235" y="144168"/>
                    <a:pt x="300461" y="118495"/>
                    <a:pt x="280218" y="96771"/>
                  </a:cubicBezTo>
                  <a:cubicBezTo>
                    <a:pt x="258000" y="73565"/>
                    <a:pt x="230845" y="52335"/>
                    <a:pt x="201715" y="36042"/>
                  </a:cubicBezTo>
                  <a:cubicBezTo>
                    <a:pt x="172092" y="19255"/>
                    <a:pt x="138518" y="7406"/>
                    <a:pt x="102476" y="0"/>
                  </a:cubicBezTo>
                  <a:cubicBezTo>
                    <a:pt x="101488" y="0"/>
                    <a:pt x="100501" y="0"/>
                    <a:pt x="99514" y="0"/>
                  </a:cubicBezTo>
                  <a:cubicBezTo>
                    <a:pt x="59028" y="2469"/>
                    <a:pt x="24961" y="18762"/>
                    <a:pt x="1755" y="46904"/>
                  </a:cubicBezTo>
                  <a:cubicBezTo>
                    <a:pt x="-219" y="49866"/>
                    <a:pt x="-219" y="53816"/>
                    <a:pt x="274" y="57272"/>
                  </a:cubicBezTo>
                  <a:cubicBezTo>
                    <a:pt x="274" y="58260"/>
                    <a:pt x="768" y="59247"/>
                    <a:pt x="1262" y="59741"/>
                  </a:cubicBezTo>
                  <a:cubicBezTo>
                    <a:pt x="2743" y="61716"/>
                    <a:pt x="4718" y="64185"/>
                    <a:pt x="7187" y="65172"/>
                  </a:cubicBezTo>
                  <a:lnTo>
                    <a:pt x="10149" y="66653"/>
                  </a:lnTo>
                  <a:cubicBezTo>
                    <a:pt x="20517" y="72084"/>
                    <a:pt x="31873" y="77515"/>
                    <a:pt x="43722" y="82946"/>
                  </a:cubicBezTo>
                  <a:cubicBezTo>
                    <a:pt x="75815" y="98252"/>
                    <a:pt x="112351" y="116026"/>
                    <a:pt x="145924" y="135281"/>
                  </a:cubicBezTo>
                  <a:cubicBezTo>
                    <a:pt x="190853" y="159968"/>
                    <a:pt x="232820" y="188604"/>
                    <a:pt x="271331" y="215265"/>
                  </a:cubicBezTo>
                  <a:cubicBezTo>
                    <a:pt x="276268" y="219215"/>
                    <a:pt x="281699" y="223165"/>
                    <a:pt x="286636" y="226621"/>
                  </a:cubicBezTo>
                  <a:cubicBezTo>
                    <a:pt x="290092" y="229090"/>
                    <a:pt x="293055" y="231065"/>
                    <a:pt x="295523" y="233039"/>
                  </a:cubicBezTo>
                  <a:cubicBezTo>
                    <a:pt x="299473" y="236002"/>
                    <a:pt x="303423" y="238470"/>
                    <a:pt x="306879" y="240939"/>
                  </a:cubicBezTo>
                  <a:cubicBezTo>
                    <a:pt x="309842" y="242914"/>
                    <a:pt x="312804" y="244889"/>
                    <a:pt x="315766" y="247357"/>
                  </a:cubicBezTo>
                  <a:cubicBezTo>
                    <a:pt x="327616" y="256245"/>
                    <a:pt x="335022" y="260688"/>
                    <a:pt x="335022" y="260688"/>
                  </a:cubicBezTo>
                  <a:cubicBezTo>
                    <a:pt x="338478" y="263157"/>
                    <a:pt x="343415" y="263157"/>
                    <a:pt x="346871" y="260688"/>
                  </a:cubicBezTo>
                  <a:cubicBezTo>
                    <a:pt x="350327" y="258713"/>
                    <a:pt x="352302" y="254763"/>
                    <a:pt x="352302" y="2503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5" name="Google Shape;1485;g3e1806a9088_0_132"/>
            <p:cNvSpPr/>
            <p:nvPr/>
          </p:nvSpPr>
          <p:spPr>
            <a:xfrm>
              <a:off x="4679001" y="2878951"/>
              <a:ext cx="281918" cy="288560"/>
            </a:xfrm>
            <a:custGeom>
              <a:rect b="b" l="l" r="r" t="t"/>
              <a:pathLst>
                <a:path extrusionOk="0" h="288560" w="281918">
                  <a:moveTo>
                    <a:pt x="281918" y="256775"/>
                  </a:moveTo>
                  <a:cubicBezTo>
                    <a:pt x="281918" y="247888"/>
                    <a:pt x="281918" y="225176"/>
                    <a:pt x="274513" y="195059"/>
                  </a:cubicBezTo>
                  <a:cubicBezTo>
                    <a:pt x="268094" y="168397"/>
                    <a:pt x="256245" y="140749"/>
                    <a:pt x="240939" y="115075"/>
                  </a:cubicBezTo>
                  <a:cubicBezTo>
                    <a:pt x="224152" y="87920"/>
                    <a:pt x="201935" y="61258"/>
                    <a:pt x="176755" y="39535"/>
                  </a:cubicBezTo>
                  <a:cubicBezTo>
                    <a:pt x="158487" y="23242"/>
                    <a:pt x="144169" y="13367"/>
                    <a:pt x="125407" y="2505"/>
                  </a:cubicBezTo>
                  <a:cubicBezTo>
                    <a:pt x="123926" y="2011"/>
                    <a:pt x="122444" y="1517"/>
                    <a:pt x="120470" y="1024"/>
                  </a:cubicBezTo>
                  <a:cubicBezTo>
                    <a:pt x="86402" y="-1445"/>
                    <a:pt x="51841" y="-1445"/>
                    <a:pt x="5431" y="24723"/>
                  </a:cubicBezTo>
                  <a:cubicBezTo>
                    <a:pt x="1975" y="26698"/>
                    <a:pt x="0" y="30154"/>
                    <a:pt x="0" y="33610"/>
                  </a:cubicBezTo>
                  <a:cubicBezTo>
                    <a:pt x="0" y="36078"/>
                    <a:pt x="494" y="38053"/>
                    <a:pt x="1481" y="40028"/>
                  </a:cubicBezTo>
                  <a:cubicBezTo>
                    <a:pt x="1975" y="41016"/>
                    <a:pt x="3456" y="42497"/>
                    <a:pt x="4444" y="42991"/>
                  </a:cubicBezTo>
                  <a:cubicBezTo>
                    <a:pt x="41473" y="71133"/>
                    <a:pt x="72084" y="96313"/>
                    <a:pt x="103189" y="123962"/>
                  </a:cubicBezTo>
                  <a:cubicBezTo>
                    <a:pt x="142194" y="156548"/>
                    <a:pt x="175767" y="192096"/>
                    <a:pt x="209341" y="227645"/>
                  </a:cubicBezTo>
                  <a:cubicBezTo>
                    <a:pt x="213290" y="232582"/>
                    <a:pt x="217734" y="237519"/>
                    <a:pt x="221684" y="241963"/>
                  </a:cubicBezTo>
                  <a:cubicBezTo>
                    <a:pt x="224646" y="244925"/>
                    <a:pt x="227115" y="247394"/>
                    <a:pt x="229583" y="250356"/>
                  </a:cubicBezTo>
                  <a:cubicBezTo>
                    <a:pt x="232546" y="253812"/>
                    <a:pt x="235508" y="257762"/>
                    <a:pt x="238471" y="260724"/>
                  </a:cubicBezTo>
                  <a:cubicBezTo>
                    <a:pt x="240939" y="263193"/>
                    <a:pt x="243408" y="265662"/>
                    <a:pt x="245876" y="268624"/>
                  </a:cubicBezTo>
                  <a:cubicBezTo>
                    <a:pt x="255751" y="279980"/>
                    <a:pt x="261676" y="285411"/>
                    <a:pt x="261676" y="285411"/>
                  </a:cubicBezTo>
                  <a:cubicBezTo>
                    <a:pt x="264638" y="288373"/>
                    <a:pt x="269082" y="289361"/>
                    <a:pt x="273032" y="287879"/>
                  </a:cubicBezTo>
                  <a:cubicBezTo>
                    <a:pt x="276981" y="286398"/>
                    <a:pt x="279944" y="282942"/>
                    <a:pt x="280437" y="278992"/>
                  </a:cubicBezTo>
                  <a:cubicBezTo>
                    <a:pt x="280437" y="280474"/>
                    <a:pt x="281425" y="271587"/>
                    <a:pt x="281918" y="25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6" name="Google Shape;1486;g3e1806a9088_0_132"/>
            <p:cNvSpPr/>
            <p:nvPr/>
          </p:nvSpPr>
          <p:spPr>
            <a:xfrm>
              <a:off x="4290746" y="2972262"/>
              <a:ext cx="259196" cy="293198"/>
            </a:xfrm>
            <a:custGeom>
              <a:rect b="b" l="l" r="r" t="t"/>
              <a:pathLst>
                <a:path extrusionOk="0" h="293198" w="259196">
                  <a:moveTo>
                    <a:pt x="258898" y="262209"/>
                  </a:moveTo>
                  <a:cubicBezTo>
                    <a:pt x="259392" y="253815"/>
                    <a:pt x="259886" y="232091"/>
                    <a:pt x="254949" y="205430"/>
                  </a:cubicBezTo>
                  <a:cubicBezTo>
                    <a:pt x="247049" y="155564"/>
                    <a:pt x="215944" y="96316"/>
                    <a:pt x="176446" y="54349"/>
                  </a:cubicBezTo>
                  <a:cubicBezTo>
                    <a:pt x="160647" y="38056"/>
                    <a:pt x="142379" y="22751"/>
                    <a:pt x="117692" y="7445"/>
                  </a:cubicBezTo>
                  <a:cubicBezTo>
                    <a:pt x="87575" y="-7367"/>
                    <a:pt x="38696" y="533"/>
                    <a:pt x="4629" y="25713"/>
                  </a:cubicBezTo>
                  <a:cubicBezTo>
                    <a:pt x="2160" y="27688"/>
                    <a:pt x="185" y="30650"/>
                    <a:pt x="185" y="34106"/>
                  </a:cubicBezTo>
                  <a:cubicBezTo>
                    <a:pt x="-309" y="36575"/>
                    <a:pt x="185" y="38550"/>
                    <a:pt x="1666" y="40525"/>
                  </a:cubicBezTo>
                  <a:cubicBezTo>
                    <a:pt x="2160" y="41512"/>
                    <a:pt x="2654" y="42500"/>
                    <a:pt x="3641" y="42994"/>
                  </a:cubicBezTo>
                  <a:lnTo>
                    <a:pt x="18453" y="57312"/>
                  </a:lnTo>
                  <a:cubicBezTo>
                    <a:pt x="42152" y="80023"/>
                    <a:pt x="68813" y="105697"/>
                    <a:pt x="93993" y="132358"/>
                  </a:cubicBezTo>
                  <a:cubicBezTo>
                    <a:pt x="118186" y="157538"/>
                    <a:pt x="141885" y="184694"/>
                    <a:pt x="163115" y="208392"/>
                  </a:cubicBezTo>
                  <a:cubicBezTo>
                    <a:pt x="171509" y="218267"/>
                    <a:pt x="179902" y="227648"/>
                    <a:pt x="187802" y="236041"/>
                  </a:cubicBezTo>
                  <a:cubicBezTo>
                    <a:pt x="197182" y="246903"/>
                    <a:pt x="206070" y="256778"/>
                    <a:pt x="213475" y="265171"/>
                  </a:cubicBezTo>
                  <a:lnTo>
                    <a:pt x="221869" y="274552"/>
                  </a:lnTo>
                  <a:cubicBezTo>
                    <a:pt x="231250" y="284920"/>
                    <a:pt x="237174" y="290351"/>
                    <a:pt x="237174" y="290351"/>
                  </a:cubicBezTo>
                  <a:cubicBezTo>
                    <a:pt x="240137" y="292820"/>
                    <a:pt x="244580" y="293807"/>
                    <a:pt x="248530" y="292820"/>
                  </a:cubicBezTo>
                  <a:cubicBezTo>
                    <a:pt x="252480" y="291339"/>
                    <a:pt x="255442" y="287883"/>
                    <a:pt x="255936" y="283933"/>
                  </a:cubicBezTo>
                  <a:cubicBezTo>
                    <a:pt x="256430" y="283933"/>
                    <a:pt x="257911" y="276033"/>
                    <a:pt x="258898" y="262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7" name="Google Shape;1487;g3e1806a9088_0_132"/>
            <p:cNvSpPr/>
            <p:nvPr/>
          </p:nvSpPr>
          <p:spPr>
            <a:xfrm>
              <a:off x="3864402" y="3012700"/>
              <a:ext cx="230893" cy="319222"/>
            </a:xfrm>
            <a:custGeom>
              <a:rect b="b" l="l" r="r" t="t"/>
              <a:pathLst>
                <a:path extrusionOk="0" h="319222" w="230893">
                  <a:moveTo>
                    <a:pt x="230520" y="233620"/>
                  </a:moveTo>
                  <a:lnTo>
                    <a:pt x="230026" y="227202"/>
                  </a:lnTo>
                  <a:cubicBezTo>
                    <a:pt x="230026" y="217821"/>
                    <a:pt x="229532" y="207947"/>
                    <a:pt x="225582" y="197085"/>
                  </a:cubicBezTo>
                  <a:cubicBezTo>
                    <a:pt x="222126" y="184248"/>
                    <a:pt x="217683" y="170917"/>
                    <a:pt x="212252" y="156599"/>
                  </a:cubicBezTo>
                  <a:cubicBezTo>
                    <a:pt x="210770" y="153637"/>
                    <a:pt x="209289" y="150181"/>
                    <a:pt x="208302" y="146724"/>
                  </a:cubicBezTo>
                  <a:cubicBezTo>
                    <a:pt x="204846" y="137837"/>
                    <a:pt x="201390" y="128456"/>
                    <a:pt x="196452" y="119569"/>
                  </a:cubicBezTo>
                  <a:cubicBezTo>
                    <a:pt x="195465" y="118088"/>
                    <a:pt x="194477" y="116113"/>
                    <a:pt x="193490" y="114632"/>
                  </a:cubicBezTo>
                  <a:cubicBezTo>
                    <a:pt x="186084" y="103276"/>
                    <a:pt x="178678" y="91921"/>
                    <a:pt x="170779" y="80565"/>
                  </a:cubicBezTo>
                  <a:lnTo>
                    <a:pt x="168310" y="77109"/>
                  </a:lnTo>
                  <a:cubicBezTo>
                    <a:pt x="158929" y="64272"/>
                    <a:pt x="149548" y="51929"/>
                    <a:pt x="138193" y="42054"/>
                  </a:cubicBezTo>
                  <a:cubicBezTo>
                    <a:pt x="127330" y="31686"/>
                    <a:pt x="116468" y="22305"/>
                    <a:pt x="105607" y="12924"/>
                  </a:cubicBezTo>
                  <a:cubicBezTo>
                    <a:pt x="104125" y="11937"/>
                    <a:pt x="103138" y="10949"/>
                    <a:pt x="101657" y="10456"/>
                  </a:cubicBezTo>
                  <a:cubicBezTo>
                    <a:pt x="101657" y="10456"/>
                    <a:pt x="99682" y="8974"/>
                    <a:pt x="99188" y="8974"/>
                  </a:cubicBezTo>
                  <a:cubicBezTo>
                    <a:pt x="74502" y="-3862"/>
                    <a:pt x="28091" y="-8306"/>
                    <a:pt x="1430" y="33167"/>
                  </a:cubicBezTo>
                  <a:cubicBezTo>
                    <a:pt x="-1039" y="36623"/>
                    <a:pt x="-51" y="42548"/>
                    <a:pt x="2417" y="46498"/>
                  </a:cubicBezTo>
                  <a:cubicBezTo>
                    <a:pt x="2911" y="46991"/>
                    <a:pt x="2911" y="47485"/>
                    <a:pt x="2911" y="47485"/>
                  </a:cubicBezTo>
                  <a:cubicBezTo>
                    <a:pt x="5873" y="51435"/>
                    <a:pt x="8836" y="55879"/>
                    <a:pt x="11798" y="59335"/>
                  </a:cubicBezTo>
                  <a:cubicBezTo>
                    <a:pt x="14761" y="63778"/>
                    <a:pt x="18217" y="68222"/>
                    <a:pt x="22167" y="72171"/>
                  </a:cubicBezTo>
                  <a:cubicBezTo>
                    <a:pt x="25623" y="76615"/>
                    <a:pt x="29572" y="81059"/>
                    <a:pt x="33028" y="85996"/>
                  </a:cubicBezTo>
                  <a:cubicBezTo>
                    <a:pt x="39447" y="95870"/>
                    <a:pt x="46853" y="105251"/>
                    <a:pt x="54259" y="114138"/>
                  </a:cubicBezTo>
                  <a:cubicBezTo>
                    <a:pt x="62158" y="124013"/>
                    <a:pt x="70552" y="133887"/>
                    <a:pt x="78451" y="146724"/>
                  </a:cubicBezTo>
                  <a:cubicBezTo>
                    <a:pt x="85857" y="156105"/>
                    <a:pt x="92770" y="165980"/>
                    <a:pt x="100669" y="175361"/>
                  </a:cubicBezTo>
                  <a:cubicBezTo>
                    <a:pt x="104619" y="180298"/>
                    <a:pt x="107581" y="185235"/>
                    <a:pt x="111037" y="190172"/>
                  </a:cubicBezTo>
                  <a:cubicBezTo>
                    <a:pt x="114000" y="194616"/>
                    <a:pt x="116962" y="199553"/>
                    <a:pt x="119925" y="203009"/>
                  </a:cubicBezTo>
                  <a:cubicBezTo>
                    <a:pt x="126837" y="212390"/>
                    <a:pt x="133749" y="221771"/>
                    <a:pt x="141649" y="231152"/>
                  </a:cubicBezTo>
                  <a:cubicBezTo>
                    <a:pt x="146092" y="236089"/>
                    <a:pt x="150536" y="242508"/>
                    <a:pt x="153992" y="248432"/>
                  </a:cubicBezTo>
                  <a:cubicBezTo>
                    <a:pt x="155967" y="251395"/>
                    <a:pt x="157448" y="253863"/>
                    <a:pt x="159423" y="256332"/>
                  </a:cubicBezTo>
                  <a:cubicBezTo>
                    <a:pt x="182134" y="292868"/>
                    <a:pt x="205339" y="315086"/>
                    <a:pt x="205833" y="316073"/>
                  </a:cubicBezTo>
                  <a:cubicBezTo>
                    <a:pt x="208796" y="319035"/>
                    <a:pt x="213239" y="320023"/>
                    <a:pt x="217189" y="318542"/>
                  </a:cubicBezTo>
                  <a:cubicBezTo>
                    <a:pt x="221139" y="317061"/>
                    <a:pt x="223607" y="314098"/>
                    <a:pt x="224595" y="310148"/>
                  </a:cubicBezTo>
                  <a:cubicBezTo>
                    <a:pt x="226076" y="308173"/>
                    <a:pt x="232494" y="277069"/>
                    <a:pt x="230520" y="233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8" name="Google Shape;1488;g3e1806a9088_0_132"/>
            <p:cNvSpPr/>
            <p:nvPr/>
          </p:nvSpPr>
          <p:spPr>
            <a:xfrm>
              <a:off x="3396231" y="2986126"/>
              <a:ext cx="195650" cy="319041"/>
            </a:xfrm>
            <a:custGeom>
              <a:rect b="b" l="l" r="r" t="t"/>
              <a:pathLst>
                <a:path extrusionOk="0" h="319041" w="195650">
                  <a:moveTo>
                    <a:pt x="194101" y="236496"/>
                  </a:moveTo>
                  <a:lnTo>
                    <a:pt x="194595" y="230077"/>
                  </a:lnTo>
                  <a:cubicBezTo>
                    <a:pt x="195582" y="221190"/>
                    <a:pt x="196570" y="210822"/>
                    <a:pt x="194101" y="199466"/>
                  </a:cubicBezTo>
                  <a:cubicBezTo>
                    <a:pt x="192126" y="186629"/>
                    <a:pt x="189657" y="172805"/>
                    <a:pt x="186695" y="157993"/>
                  </a:cubicBezTo>
                  <a:cubicBezTo>
                    <a:pt x="185707" y="154537"/>
                    <a:pt x="184720" y="150587"/>
                    <a:pt x="184226" y="147625"/>
                  </a:cubicBezTo>
                  <a:cubicBezTo>
                    <a:pt x="181758" y="136269"/>
                    <a:pt x="178795" y="124419"/>
                    <a:pt x="173858" y="114051"/>
                  </a:cubicBezTo>
                  <a:cubicBezTo>
                    <a:pt x="167933" y="101214"/>
                    <a:pt x="161515" y="88377"/>
                    <a:pt x="154109" y="73566"/>
                  </a:cubicBezTo>
                  <a:cubicBezTo>
                    <a:pt x="147690" y="61716"/>
                    <a:pt x="140778" y="47892"/>
                    <a:pt x="128929" y="35055"/>
                  </a:cubicBezTo>
                  <a:cubicBezTo>
                    <a:pt x="126460" y="32092"/>
                    <a:pt x="123992" y="29130"/>
                    <a:pt x="122017" y="26661"/>
                  </a:cubicBezTo>
                  <a:lnTo>
                    <a:pt x="117573" y="21724"/>
                  </a:lnTo>
                  <a:cubicBezTo>
                    <a:pt x="107205" y="9381"/>
                    <a:pt x="78075" y="0"/>
                    <a:pt x="52401" y="0"/>
                  </a:cubicBezTo>
                  <a:cubicBezTo>
                    <a:pt x="30677" y="494"/>
                    <a:pt x="12903" y="7900"/>
                    <a:pt x="2041" y="22218"/>
                  </a:cubicBezTo>
                  <a:cubicBezTo>
                    <a:pt x="-922" y="25674"/>
                    <a:pt x="-428" y="32586"/>
                    <a:pt x="2041" y="36536"/>
                  </a:cubicBezTo>
                  <a:cubicBezTo>
                    <a:pt x="4509" y="40486"/>
                    <a:pt x="6978" y="44929"/>
                    <a:pt x="9447" y="48879"/>
                  </a:cubicBezTo>
                  <a:cubicBezTo>
                    <a:pt x="11915" y="52829"/>
                    <a:pt x="14384" y="56285"/>
                    <a:pt x="16853" y="60728"/>
                  </a:cubicBezTo>
                  <a:lnTo>
                    <a:pt x="18828" y="64185"/>
                  </a:lnTo>
                  <a:cubicBezTo>
                    <a:pt x="23765" y="74553"/>
                    <a:pt x="29690" y="84921"/>
                    <a:pt x="36108" y="94796"/>
                  </a:cubicBezTo>
                  <a:cubicBezTo>
                    <a:pt x="42526" y="105658"/>
                    <a:pt x="48945" y="115039"/>
                    <a:pt x="54870" y="128863"/>
                  </a:cubicBezTo>
                  <a:lnTo>
                    <a:pt x="62276" y="141700"/>
                  </a:lnTo>
                  <a:cubicBezTo>
                    <a:pt x="65732" y="148612"/>
                    <a:pt x="69681" y="155030"/>
                    <a:pt x="74125" y="161449"/>
                  </a:cubicBezTo>
                  <a:cubicBezTo>
                    <a:pt x="77581" y="166880"/>
                    <a:pt x="80050" y="172311"/>
                    <a:pt x="82025" y="177742"/>
                  </a:cubicBezTo>
                  <a:cubicBezTo>
                    <a:pt x="84493" y="182186"/>
                    <a:pt x="86468" y="186629"/>
                    <a:pt x="89431" y="191566"/>
                  </a:cubicBezTo>
                  <a:cubicBezTo>
                    <a:pt x="94862" y="201935"/>
                    <a:pt x="100786" y="211809"/>
                    <a:pt x="107205" y="222177"/>
                  </a:cubicBezTo>
                  <a:cubicBezTo>
                    <a:pt x="111155" y="227608"/>
                    <a:pt x="114117" y="235014"/>
                    <a:pt x="117573" y="241433"/>
                  </a:cubicBezTo>
                  <a:cubicBezTo>
                    <a:pt x="119054" y="244395"/>
                    <a:pt x="120042" y="247358"/>
                    <a:pt x="121523" y="249826"/>
                  </a:cubicBezTo>
                  <a:cubicBezTo>
                    <a:pt x="126460" y="260194"/>
                    <a:pt x="131397" y="269575"/>
                    <a:pt x="135841" y="277969"/>
                  </a:cubicBezTo>
                  <a:cubicBezTo>
                    <a:pt x="148678" y="300680"/>
                    <a:pt x="159540" y="314505"/>
                    <a:pt x="160034" y="314998"/>
                  </a:cubicBezTo>
                  <a:cubicBezTo>
                    <a:pt x="162996" y="317961"/>
                    <a:pt x="166946" y="319442"/>
                    <a:pt x="170896" y="318948"/>
                  </a:cubicBezTo>
                  <a:cubicBezTo>
                    <a:pt x="174845" y="318454"/>
                    <a:pt x="178795" y="315492"/>
                    <a:pt x="179783" y="311542"/>
                  </a:cubicBezTo>
                  <a:cubicBezTo>
                    <a:pt x="180277" y="309567"/>
                    <a:pt x="190151" y="279450"/>
                    <a:pt x="194101" y="23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89" name="Google Shape;1489;g3e1806a9088_0_132"/>
            <p:cNvSpPr/>
            <p:nvPr/>
          </p:nvSpPr>
          <p:spPr>
            <a:xfrm>
              <a:off x="3085609" y="2934778"/>
              <a:ext cx="130441" cy="246624"/>
            </a:xfrm>
            <a:custGeom>
              <a:rect b="b" l="l" r="r" t="t"/>
              <a:pathLst>
                <a:path extrusionOk="0" h="246624" w="130441">
                  <a:moveTo>
                    <a:pt x="127515" y="165892"/>
                  </a:moveTo>
                  <a:lnTo>
                    <a:pt x="128502" y="159474"/>
                  </a:lnTo>
                  <a:cubicBezTo>
                    <a:pt x="129983" y="150587"/>
                    <a:pt x="131464" y="140219"/>
                    <a:pt x="129490" y="128863"/>
                  </a:cubicBezTo>
                  <a:cubicBezTo>
                    <a:pt x="128502" y="116026"/>
                    <a:pt x="126527" y="101708"/>
                    <a:pt x="124059" y="86896"/>
                  </a:cubicBezTo>
                  <a:cubicBezTo>
                    <a:pt x="123565" y="83934"/>
                    <a:pt x="123071" y="79984"/>
                    <a:pt x="122084" y="76528"/>
                  </a:cubicBezTo>
                  <a:cubicBezTo>
                    <a:pt x="120109" y="65172"/>
                    <a:pt x="118134" y="52829"/>
                    <a:pt x="113690" y="42460"/>
                  </a:cubicBezTo>
                  <a:lnTo>
                    <a:pt x="111715" y="37030"/>
                  </a:lnTo>
                  <a:cubicBezTo>
                    <a:pt x="110234" y="32586"/>
                    <a:pt x="108753" y="29624"/>
                    <a:pt x="106284" y="23699"/>
                  </a:cubicBezTo>
                  <a:cubicBezTo>
                    <a:pt x="105791" y="22711"/>
                    <a:pt x="105297" y="21724"/>
                    <a:pt x="104803" y="21230"/>
                  </a:cubicBezTo>
                  <a:cubicBezTo>
                    <a:pt x="89991" y="2962"/>
                    <a:pt x="68267" y="0"/>
                    <a:pt x="23338" y="0"/>
                  </a:cubicBezTo>
                  <a:cubicBezTo>
                    <a:pt x="16426" y="0"/>
                    <a:pt x="10007" y="3456"/>
                    <a:pt x="6058" y="9874"/>
                  </a:cubicBezTo>
                  <a:cubicBezTo>
                    <a:pt x="-3817" y="24686"/>
                    <a:pt x="-1348" y="53322"/>
                    <a:pt x="11489" y="83934"/>
                  </a:cubicBezTo>
                  <a:lnTo>
                    <a:pt x="13957" y="88871"/>
                  </a:lnTo>
                  <a:cubicBezTo>
                    <a:pt x="17907" y="98746"/>
                    <a:pt x="21857" y="107139"/>
                    <a:pt x="26300" y="115532"/>
                  </a:cubicBezTo>
                  <a:cubicBezTo>
                    <a:pt x="31238" y="125901"/>
                    <a:pt x="36669" y="136269"/>
                    <a:pt x="42593" y="147131"/>
                  </a:cubicBezTo>
                  <a:lnTo>
                    <a:pt x="44568" y="150093"/>
                  </a:lnTo>
                  <a:cubicBezTo>
                    <a:pt x="47531" y="155524"/>
                    <a:pt x="49506" y="160955"/>
                    <a:pt x="51481" y="166880"/>
                  </a:cubicBezTo>
                  <a:cubicBezTo>
                    <a:pt x="52468" y="169842"/>
                    <a:pt x="53949" y="172805"/>
                    <a:pt x="54937" y="175273"/>
                  </a:cubicBezTo>
                  <a:cubicBezTo>
                    <a:pt x="60861" y="191073"/>
                    <a:pt x="68267" y="206872"/>
                    <a:pt x="76661" y="221190"/>
                  </a:cubicBezTo>
                  <a:cubicBezTo>
                    <a:pt x="84067" y="234521"/>
                    <a:pt x="89991" y="241926"/>
                    <a:pt x="89991" y="241926"/>
                  </a:cubicBezTo>
                  <a:cubicBezTo>
                    <a:pt x="92460" y="245383"/>
                    <a:pt x="96410" y="247357"/>
                    <a:pt x="100360" y="246370"/>
                  </a:cubicBezTo>
                  <a:cubicBezTo>
                    <a:pt x="104803" y="245876"/>
                    <a:pt x="107766" y="243408"/>
                    <a:pt x="109740" y="239458"/>
                  </a:cubicBezTo>
                  <a:cubicBezTo>
                    <a:pt x="109740" y="238470"/>
                    <a:pt x="121590" y="208847"/>
                    <a:pt x="127515" y="165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0" name="Google Shape;1490;g3e1806a9088_0_132"/>
            <p:cNvSpPr/>
            <p:nvPr/>
          </p:nvSpPr>
          <p:spPr>
            <a:xfrm>
              <a:off x="4990050" y="5824679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4440"/>
                    <a:pt x="72578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4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2" y="2849"/>
                  </a:cubicBezTo>
                  <a:cubicBezTo>
                    <a:pt x="39005" y="-1101"/>
                    <a:pt x="51842" y="-1101"/>
                    <a:pt x="62210" y="3837"/>
                  </a:cubicBezTo>
                  <a:cubicBezTo>
                    <a:pt x="73565" y="8774"/>
                    <a:pt x="82453" y="18155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1" name="Google Shape;1491;g3e1806a9088_0_132"/>
            <p:cNvSpPr/>
            <p:nvPr/>
          </p:nvSpPr>
          <p:spPr>
            <a:xfrm>
              <a:off x="5152274" y="5502572"/>
              <a:ext cx="89832" cy="90252"/>
            </a:xfrm>
            <a:custGeom>
              <a:rect b="b" l="l" r="r" t="t"/>
              <a:pathLst>
                <a:path extrusionOk="0" h="90252" w="89832">
                  <a:moveTo>
                    <a:pt x="86614" y="28226"/>
                  </a:moveTo>
                  <a:cubicBezTo>
                    <a:pt x="91057" y="39582"/>
                    <a:pt x="91057" y="52419"/>
                    <a:pt x="85626" y="63281"/>
                  </a:cubicBezTo>
                  <a:cubicBezTo>
                    <a:pt x="81183" y="74143"/>
                    <a:pt x="72296" y="82536"/>
                    <a:pt x="61434" y="86980"/>
                  </a:cubicBezTo>
                  <a:cubicBezTo>
                    <a:pt x="50078" y="91423"/>
                    <a:pt x="37735" y="91423"/>
                    <a:pt x="26873" y="86486"/>
                  </a:cubicBezTo>
                  <a:cubicBezTo>
                    <a:pt x="4655" y="76611"/>
                    <a:pt x="-5713" y="48962"/>
                    <a:pt x="3174" y="27239"/>
                  </a:cubicBezTo>
                  <a:cubicBezTo>
                    <a:pt x="8111" y="16377"/>
                    <a:pt x="16998" y="7490"/>
                    <a:pt x="28354" y="3046"/>
                  </a:cubicBezTo>
                  <a:cubicBezTo>
                    <a:pt x="39216" y="-1398"/>
                    <a:pt x="52053" y="-904"/>
                    <a:pt x="62421" y="4033"/>
                  </a:cubicBezTo>
                  <a:cubicBezTo>
                    <a:pt x="73777" y="7983"/>
                    <a:pt x="82170" y="17364"/>
                    <a:pt x="86614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2" name="Google Shape;1492;g3e1806a9088_0_132"/>
            <p:cNvSpPr/>
            <p:nvPr/>
          </p:nvSpPr>
          <p:spPr>
            <a:xfrm>
              <a:off x="5346027" y="5193992"/>
              <a:ext cx="89942" cy="90252"/>
            </a:xfrm>
            <a:custGeom>
              <a:rect b="b" l="l" r="r" t="t"/>
              <a:pathLst>
                <a:path extrusionOk="0" h="90252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3030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5883"/>
                    <a:pt x="16787" y="7490"/>
                    <a:pt x="28143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4059" y="8477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3" name="Google Shape;1493;g3e1806a9088_0_132"/>
            <p:cNvSpPr/>
            <p:nvPr/>
          </p:nvSpPr>
          <p:spPr>
            <a:xfrm>
              <a:off x="5577585" y="4916023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913"/>
                    <a:pt x="85909" y="63281"/>
                  </a:cubicBezTo>
                  <a:cubicBezTo>
                    <a:pt x="81465" y="74143"/>
                    <a:pt x="72578" y="83030"/>
                    <a:pt x="61222" y="86980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7105"/>
                    <a:pt x="-5925" y="48963"/>
                    <a:pt x="3456" y="27239"/>
                  </a:cubicBezTo>
                  <a:cubicBezTo>
                    <a:pt x="7900" y="16377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8971"/>
                    <a:pt x="82452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4" name="Google Shape;1494;g3e1806a9088_0_132"/>
            <p:cNvSpPr/>
            <p:nvPr/>
          </p:nvSpPr>
          <p:spPr>
            <a:xfrm>
              <a:off x="5841730" y="4672122"/>
              <a:ext cx="90114" cy="89581"/>
            </a:xfrm>
            <a:custGeom>
              <a:rect b="b" l="l" r="r" t="t"/>
              <a:pathLst>
                <a:path extrusionOk="0" h="89581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084" y="82042"/>
                    <a:pt x="61222" y="86486"/>
                  </a:cubicBezTo>
                  <a:cubicBezTo>
                    <a:pt x="49867" y="90929"/>
                    <a:pt x="37523" y="90436"/>
                    <a:pt x="26661" y="85992"/>
                  </a:cubicBezTo>
                  <a:cubicBezTo>
                    <a:pt x="4444" y="76611"/>
                    <a:pt x="-5925" y="48469"/>
                    <a:pt x="3456" y="27239"/>
                  </a:cubicBezTo>
                  <a:cubicBezTo>
                    <a:pt x="8393" y="15883"/>
                    <a:pt x="16787" y="7490"/>
                    <a:pt x="28142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4059" y="7983"/>
                    <a:pt x="82946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5" name="Google Shape;1495;g3e1806a9088_0_132"/>
            <p:cNvSpPr/>
            <p:nvPr/>
          </p:nvSpPr>
          <p:spPr>
            <a:xfrm>
              <a:off x="6140435" y="4458338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1925"/>
                    <a:pt x="85909" y="62787"/>
                  </a:cubicBezTo>
                  <a:cubicBezTo>
                    <a:pt x="81465" y="73649"/>
                    <a:pt x="72578" y="82042"/>
                    <a:pt x="61222" y="86486"/>
                  </a:cubicBezTo>
                  <a:cubicBezTo>
                    <a:pt x="49866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4" y="-1398"/>
                    <a:pt x="51841" y="-904"/>
                    <a:pt x="62703" y="4033"/>
                  </a:cubicBezTo>
                  <a:cubicBezTo>
                    <a:pt x="73565" y="7983"/>
                    <a:pt x="82452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6" name="Google Shape;1496;g3e1806a9088_0_132"/>
            <p:cNvSpPr/>
            <p:nvPr/>
          </p:nvSpPr>
          <p:spPr>
            <a:xfrm>
              <a:off x="6452471" y="4278127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6"/>
                    <a:pt x="90846" y="52912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3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3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7" name="Google Shape;1497;g3e1806a9088_0_132"/>
            <p:cNvSpPr/>
            <p:nvPr/>
          </p:nvSpPr>
          <p:spPr>
            <a:xfrm>
              <a:off x="6791662" y="4145315"/>
              <a:ext cx="89941" cy="90253"/>
            </a:xfrm>
            <a:custGeom>
              <a:rect b="b" l="l" r="r" t="t"/>
              <a:pathLst>
                <a:path extrusionOk="0" h="90253" w="89941">
                  <a:moveTo>
                    <a:pt x="86896" y="28720"/>
                  </a:moveTo>
                  <a:cubicBezTo>
                    <a:pt x="91340" y="40076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6" y="91423"/>
                    <a:pt x="37523" y="91423"/>
                    <a:pt x="26661" y="86486"/>
                  </a:cubicBezTo>
                  <a:cubicBezTo>
                    <a:pt x="4443" y="77105"/>
                    <a:pt x="-5925" y="48963"/>
                    <a:pt x="3456" y="27239"/>
                  </a:cubicBezTo>
                  <a:cubicBezTo>
                    <a:pt x="8393" y="16376"/>
                    <a:pt x="17280" y="7490"/>
                    <a:pt x="28143" y="3046"/>
                  </a:cubicBezTo>
                  <a:cubicBezTo>
                    <a:pt x="39004" y="-1397"/>
                    <a:pt x="51841" y="-904"/>
                    <a:pt x="62703" y="4033"/>
                  </a:cubicBezTo>
                  <a:cubicBezTo>
                    <a:pt x="73565" y="8971"/>
                    <a:pt x="82453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8" name="Google Shape;1498;g3e1806a9088_0_132"/>
            <p:cNvSpPr/>
            <p:nvPr/>
          </p:nvSpPr>
          <p:spPr>
            <a:xfrm>
              <a:off x="7140519" y="4056937"/>
              <a:ext cx="89656" cy="89759"/>
            </a:xfrm>
            <a:custGeom>
              <a:rect b="b" l="l" r="r" t="t"/>
              <a:pathLst>
                <a:path extrusionOk="0" h="89759" w="89656">
                  <a:moveTo>
                    <a:pt x="86611" y="28226"/>
                  </a:moveTo>
                  <a:cubicBezTo>
                    <a:pt x="91054" y="39582"/>
                    <a:pt x="90561" y="52419"/>
                    <a:pt x="85623" y="62787"/>
                  </a:cubicBezTo>
                  <a:cubicBezTo>
                    <a:pt x="81180" y="73649"/>
                    <a:pt x="72293" y="82042"/>
                    <a:pt x="60937" y="86486"/>
                  </a:cubicBezTo>
                  <a:cubicBezTo>
                    <a:pt x="49582" y="90929"/>
                    <a:pt x="37732" y="90929"/>
                    <a:pt x="26870" y="85992"/>
                  </a:cubicBezTo>
                  <a:cubicBezTo>
                    <a:pt x="4652" y="76118"/>
                    <a:pt x="-6210" y="48469"/>
                    <a:pt x="3665" y="27238"/>
                  </a:cubicBezTo>
                  <a:cubicBezTo>
                    <a:pt x="8602" y="15883"/>
                    <a:pt x="16995" y="7490"/>
                    <a:pt x="28351" y="3046"/>
                  </a:cubicBezTo>
                  <a:cubicBezTo>
                    <a:pt x="39213" y="-1397"/>
                    <a:pt x="52050" y="-904"/>
                    <a:pt x="62418" y="4034"/>
                  </a:cubicBezTo>
                  <a:cubicBezTo>
                    <a:pt x="73774" y="8477"/>
                    <a:pt x="82661" y="17364"/>
                    <a:pt x="86611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499" name="Google Shape;1499;g3e1806a9088_0_132"/>
            <p:cNvSpPr/>
            <p:nvPr/>
          </p:nvSpPr>
          <p:spPr>
            <a:xfrm>
              <a:off x="7501642" y="4006774"/>
              <a:ext cx="89942" cy="90056"/>
            </a:xfrm>
            <a:custGeom>
              <a:rect b="b" l="l" r="r" t="t"/>
              <a:pathLst>
                <a:path extrusionOk="0" h="90056" w="89942">
                  <a:moveTo>
                    <a:pt x="86896" y="28523"/>
                  </a:moveTo>
                  <a:cubicBezTo>
                    <a:pt x="91340" y="39879"/>
                    <a:pt x="90846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7" y="91227"/>
                    <a:pt x="38017" y="91227"/>
                    <a:pt x="26661" y="86289"/>
                  </a:cubicBezTo>
                  <a:cubicBezTo>
                    <a:pt x="4443" y="76908"/>
                    <a:pt x="-5925" y="48766"/>
                    <a:pt x="3456" y="27042"/>
                  </a:cubicBezTo>
                  <a:cubicBezTo>
                    <a:pt x="8393" y="16180"/>
                    <a:pt x="16787" y="7293"/>
                    <a:pt x="28143" y="2849"/>
                  </a:cubicBezTo>
                  <a:cubicBezTo>
                    <a:pt x="39005" y="-1101"/>
                    <a:pt x="51841" y="-1101"/>
                    <a:pt x="62210" y="3837"/>
                  </a:cubicBezTo>
                  <a:cubicBezTo>
                    <a:pt x="73565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0" name="Google Shape;1500;g3e1806a9088_0_132"/>
            <p:cNvSpPr/>
            <p:nvPr/>
          </p:nvSpPr>
          <p:spPr>
            <a:xfrm>
              <a:off x="7874406" y="3982088"/>
              <a:ext cx="90114" cy="90056"/>
            </a:xfrm>
            <a:custGeom>
              <a:rect b="b" l="l" r="r" t="t"/>
              <a:pathLst>
                <a:path extrusionOk="0" h="90056" w="90114">
                  <a:moveTo>
                    <a:pt x="86896" y="28523"/>
                  </a:moveTo>
                  <a:cubicBezTo>
                    <a:pt x="91340" y="39879"/>
                    <a:pt x="91340" y="52716"/>
                    <a:pt x="85909" y="63084"/>
                  </a:cubicBezTo>
                  <a:cubicBezTo>
                    <a:pt x="81465" y="73946"/>
                    <a:pt x="72084" y="82340"/>
                    <a:pt x="61222" y="86783"/>
                  </a:cubicBezTo>
                  <a:cubicBezTo>
                    <a:pt x="49866" y="91227"/>
                    <a:pt x="38017" y="91227"/>
                    <a:pt x="26661" y="86289"/>
                  </a:cubicBezTo>
                  <a:cubicBezTo>
                    <a:pt x="4444" y="76415"/>
                    <a:pt x="-5925" y="48766"/>
                    <a:pt x="3456" y="27042"/>
                  </a:cubicBezTo>
                  <a:cubicBezTo>
                    <a:pt x="7900" y="16180"/>
                    <a:pt x="16787" y="7293"/>
                    <a:pt x="28142" y="2849"/>
                  </a:cubicBezTo>
                  <a:cubicBezTo>
                    <a:pt x="39004" y="-1101"/>
                    <a:pt x="51841" y="-1101"/>
                    <a:pt x="62703" y="3837"/>
                  </a:cubicBezTo>
                  <a:cubicBezTo>
                    <a:pt x="73566" y="8774"/>
                    <a:pt x="82453" y="17661"/>
                    <a:pt x="86896" y="28523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1" name="Google Shape;1501;g3e1806a9088_0_132"/>
            <p:cNvSpPr/>
            <p:nvPr/>
          </p:nvSpPr>
          <p:spPr>
            <a:xfrm>
              <a:off x="8227422" y="4048544"/>
              <a:ext cx="89448" cy="90075"/>
            </a:xfrm>
            <a:custGeom>
              <a:rect b="b" l="l" r="r" t="t"/>
              <a:pathLst>
                <a:path extrusionOk="0" h="90075" w="89448">
                  <a:moveTo>
                    <a:pt x="86402" y="28720"/>
                  </a:moveTo>
                  <a:cubicBezTo>
                    <a:pt x="90846" y="40076"/>
                    <a:pt x="90352" y="52913"/>
                    <a:pt x="85415" y="63281"/>
                  </a:cubicBezTo>
                  <a:cubicBezTo>
                    <a:pt x="80971" y="74143"/>
                    <a:pt x="71591" y="82536"/>
                    <a:pt x="61222" y="86980"/>
                  </a:cubicBezTo>
                  <a:cubicBezTo>
                    <a:pt x="49866" y="91423"/>
                    <a:pt x="37523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6" y="8477"/>
                    <a:pt x="82452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2" name="Google Shape;1502;g3e1806a9088_0_132"/>
            <p:cNvSpPr/>
            <p:nvPr/>
          </p:nvSpPr>
          <p:spPr>
            <a:xfrm>
              <a:off x="8576981" y="4130503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8226"/>
                  </a:moveTo>
                  <a:cubicBezTo>
                    <a:pt x="91340" y="39582"/>
                    <a:pt x="91340" y="52419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3" y="76611"/>
                    <a:pt x="-5925" y="48962"/>
                    <a:pt x="3456" y="27239"/>
                  </a:cubicBezTo>
                  <a:cubicBezTo>
                    <a:pt x="8393" y="16377"/>
                    <a:pt x="16787" y="7490"/>
                    <a:pt x="28143" y="3046"/>
                  </a:cubicBezTo>
                  <a:cubicBezTo>
                    <a:pt x="39005" y="-1398"/>
                    <a:pt x="51842" y="-904"/>
                    <a:pt x="62210" y="4033"/>
                  </a:cubicBezTo>
                  <a:cubicBezTo>
                    <a:pt x="73565" y="8477"/>
                    <a:pt x="82453" y="17364"/>
                    <a:pt x="86896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3" name="Google Shape;1503;g3e1806a9088_0_132"/>
            <p:cNvSpPr/>
            <p:nvPr/>
          </p:nvSpPr>
          <p:spPr>
            <a:xfrm>
              <a:off x="4521008" y="5521334"/>
              <a:ext cx="89448" cy="89818"/>
            </a:xfrm>
            <a:custGeom>
              <a:rect b="b" l="l" r="r" t="t"/>
              <a:pathLst>
                <a:path extrusionOk="0" h="89818" w="89448">
                  <a:moveTo>
                    <a:pt x="86402" y="28226"/>
                  </a:moveTo>
                  <a:cubicBezTo>
                    <a:pt x="90846" y="39582"/>
                    <a:pt x="90352" y="52419"/>
                    <a:pt x="85415" y="62787"/>
                  </a:cubicBezTo>
                  <a:cubicBezTo>
                    <a:pt x="80971" y="73649"/>
                    <a:pt x="72084" y="82042"/>
                    <a:pt x="61222" y="86486"/>
                  </a:cubicBezTo>
                  <a:cubicBezTo>
                    <a:pt x="49867" y="90930"/>
                    <a:pt x="38017" y="90930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6377"/>
                    <a:pt x="16787" y="7489"/>
                    <a:pt x="28142" y="3046"/>
                  </a:cubicBezTo>
                  <a:cubicBezTo>
                    <a:pt x="39004" y="-1398"/>
                    <a:pt x="51841" y="-904"/>
                    <a:pt x="62210" y="4033"/>
                  </a:cubicBezTo>
                  <a:cubicBezTo>
                    <a:pt x="73565" y="8477"/>
                    <a:pt x="81959" y="17364"/>
                    <a:pt x="86402" y="2822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4" name="Google Shape;1504;g3e1806a9088_0_132"/>
            <p:cNvSpPr/>
            <p:nvPr/>
          </p:nvSpPr>
          <p:spPr>
            <a:xfrm>
              <a:off x="4704675" y="5112971"/>
              <a:ext cx="89675" cy="89809"/>
            </a:xfrm>
            <a:custGeom>
              <a:rect b="b" l="l" r="r" t="t"/>
              <a:pathLst>
                <a:path extrusionOk="0" h="89809" w="89675">
                  <a:moveTo>
                    <a:pt x="86402" y="28276"/>
                  </a:moveTo>
                  <a:cubicBezTo>
                    <a:pt x="90846" y="39632"/>
                    <a:pt x="90846" y="51975"/>
                    <a:pt x="85909" y="62837"/>
                  </a:cubicBezTo>
                  <a:cubicBezTo>
                    <a:pt x="81465" y="73699"/>
                    <a:pt x="72084" y="82092"/>
                    <a:pt x="61222" y="86536"/>
                  </a:cubicBezTo>
                  <a:cubicBezTo>
                    <a:pt x="49867" y="90979"/>
                    <a:pt x="38017" y="90979"/>
                    <a:pt x="26661" y="86042"/>
                  </a:cubicBezTo>
                  <a:cubicBezTo>
                    <a:pt x="4444" y="76168"/>
                    <a:pt x="-5925" y="48519"/>
                    <a:pt x="3456" y="27289"/>
                  </a:cubicBezTo>
                  <a:cubicBezTo>
                    <a:pt x="8393" y="15933"/>
                    <a:pt x="16787" y="7540"/>
                    <a:pt x="28142" y="3096"/>
                  </a:cubicBezTo>
                  <a:cubicBezTo>
                    <a:pt x="39005" y="-1347"/>
                    <a:pt x="51841" y="-854"/>
                    <a:pt x="62210" y="3590"/>
                  </a:cubicBezTo>
                  <a:cubicBezTo>
                    <a:pt x="73072" y="8527"/>
                    <a:pt x="81959" y="17414"/>
                    <a:pt x="86402" y="2827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5" name="Google Shape;1505;g3e1806a9088_0_132"/>
            <p:cNvSpPr/>
            <p:nvPr/>
          </p:nvSpPr>
          <p:spPr>
            <a:xfrm>
              <a:off x="4889823" y="4776792"/>
              <a:ext cx="89620" cy="90253"/>
            </a:xfrm>
            <a:custGeom>
              <a:rect b="b" l="l" r="r" t="t"/>
              <a:pathLst>
                <a:path extrusionOk="0" h="90253" w="89620">
                  <a:moveTo>
                    <a:pt x="86402" y="28720"/>
                  </a:moveTo>
                  <a:cubicBezTo>
                    <a:pt x="90846" y="40076"/>
                    <a:pt x="90846" y="52419"/>
                    <a:pt x="85415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7523" y="91423"/>
                    <a:pt x="26661" y="86486"/>
                  </a:cubicBezTo>
                  <a:cubicBezTo>
                    <a:pt x="4444" y="76611"/>
                    <a:pt x="-5925" y="48963"/>
                    <a:pt x="3456" y="27239"/>
                  </a:cubicBezTo>
                  <a:cubicBezTo>
                    <a:pt x="8393" y="15883"/>
                    <a:pt x="16787" y="7489"/>
                    <a:pt x="28142" y="3046"/>
                  </a:cubicBezTo>
                  <a:cubicBezTo>
                    <a:pt x="39005" y="-1398"/>
                    <a:pt x="51841" y="-904"/>
                    <a:pt x="62210" y="4033"/>
                  </a:cubicBezTo>
                  <a:cubicBezTo>
                    <a:pt x="73565" y="8971"/>
                    <a:pt x="82453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6" name="Google Shape;1506;g3e1806a9088_0_132"/>
            <p:cNvSpPr/>
            <p:nvPr/>
          </p:nvSpPr>
          <p:spPr>
            <a:xfrm>
              <a:off x="5112000" y="4451426"/>
              <a:ext cx="90114" cy="89759"/>
            </a:xfrm>
            <a:custGeom>
              <a:rect b="b" l="l" r="r" t="t"/>
              <a:pathLst>
                <a:path extrusionOk="0" h="89759" w="90114">
                  <a:moveTo>
                    <a:pt x="86896" y="27732"/>
                  </a:moveTo>
                  <a:cubicBezTo>
                    <a:pt x="91340" y="39088"/>
                    <a:pt x="91340" y="51925"/>
                    <a:pt x="85909" y="62787"/>
                  </a:cubicBezTo>
                  <a:cubicBezTo>
                    <a:pt x="81465" y="73649"/>
                    <a:pt x="72084" y="82043"/>
                    <a:pt x="61222" y="86486"/>
                  </a:cubicBezTo>
                  <a:cubicBezTo>
                    <a:pt x="49867" y="90930"/>
                    <a:pt x="38017" y="90930"/>
                    <a:pt x="26661" y="85992"/>
                  </a:cubicBezTo>
                  <a:cubicBezTo>
                    <a:pt x="4444" y="76611"/>
                    <a:pt x="-5925" y="48962"/>
                    <a:pt x="3456" y="27239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8"/>
                    <a:pt x="51841" y="-904"/>
                    <a:pt x="62703" y="4033"/>
                  </a:cubicBezTo>
                  <a:cubicBezTo>
                    <a:pt x="74059" y="7983"/>
                    <a:pt x="82453" y="17364"/>
                    <a:pt x="86896" y="27732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7" name="Google Shape;1507;g3e1806a9088_0_132"/>
            <p:cNvSpPr/>
            <p:nvPr/>
          </p:nvSpPr>
          <p:spPr>
            <a:xfrm>
              <a:off x="5369564" y="4183469"/>
              <a:ext cx="89472" cy="89758"/>
            </a:xfrm>
            <a:custGeom>
              <a:rect b="b" l="l" r="r" t="t"/>
              <a:pathLst>
                <a:path extrusionOk="0" h="89758" w="89472">
                  <a:moveTo>
                    <a:pt x="88539" y="35988"/>
                  </a:moveTo>
                  <a:cubicBezTo>
                    <a:pt x="91008" y="47838"/>
                    <a:pt x="88539" y="60675"/>
                    <a:pt x="81627" y="70055"/>
                  </a:cubicBezTo>
                  <a:cubicBezTo>
                    <a:pt x="75209" y="79930"/>
                    <a:pt x="64840" y="86842"/>
                    <a:pt x="52991" y="88817"/>
                  </a:cubicBezTo>
                  <a:cubicBezTo>
                    <a:pt x="41141" y="91286"/>
                    <a:pt x="29292" y="88817"/>
                    <a:pt x="19417" y="82398"/>
                  </a:cubicBezTo>
                  <a:cubicBezTo>
                    <a:pt x="-825" y="69068"/>
                    <a:pt x="-5763" y="39938"/>
                    <a:pt x="7074" y="20189"/>
                  </a:cubicBezTo>
                  <a:cubicBezTo>
                    <a:pt x="13493" y="10314"/>
                    <a:pt x="23861" y="2908"/>
                    <a:pt x="35710" y="934"/>
                  </a:cubicBezTo>
                  <a:cubicBezTo>
                    <a:pt x="47066" y="-1535"/>
                    <a:pt x="59903" y="934"/>
                    <a:pt x="69284" y="7846"/>
                  </a:cubicBezTo>
                  <a:cubicBezTo>
                    <a:pt x="78665" y="13770"/>
                    <a:pt x="86071" y="24632"/>
                    <a:pt x="88539" y="35988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8" name="Google Shape;1508;g3e1806a9088_0_132"/>
            <p:cNvSpPr/>
            <p:nvPr/>
          </p:nvSpPr>
          <p:spPr>
            <a:xfrm>
              <a:off x="5682738" y="3942530"/>
              <a:ext cx="89815" cy="89835"/>
            </a:xfrm>
            <a:custGeom>
              <a:rect b="b" l="l" r="r" t="t"/>
              <a:pathLst>
                <a:path extrusionOk="0" h="89835" w="89815">
                  <a:moveTo>
                    <a:pt x="88882" y="35495"/>
                  </a:moveTo>
                  <a:cubicBezTo>
                    <a:pt x="91351" y="47344"/>
                    <a:pt x="88882" y="59687"/>
                    <a:pt x="81970" y="69562"/>
                  </a:cubicBezTo>
                  <a:cubicBezTo>
                    <a:pt x="76045" y="79436"/>
                    <a:pt x="65183" y="86349"/>
                    <a:pt x="53828" y="88817"/>
                  </a:cubicBezTo>
                  <a:cubicBezTo>
                    <a:pt x="41484" y="91286"/>
                    <a:pt x="30129" y="89311"/>
                    <a:pt x="19760" y="82399"/>
                  </a:cubicBezTo>
                  <a:cubicBezTo>
                    <a:pt x="-483" y="69068"/>
                    <a:pt x="-5914" y="39938"/>
                    <a:pt x="6923" y="20189"/>
                  </a:cubicBezTo>
                  <a:cubicBezTo>
                    <a:pt x="13836" y="9821"/>
                    <a:pt x="23710" y="2908"/>
                    <a:pt x="35559" y="934"/>
                  </a:cubicBezTo>
                  <a:cubicBezTo>
                    <a:pt x="46915" y="-1535"/>
                    <a:pt x="59259" y="934"/>
                    <a:pt x="69133" y="7846"/>
                  </a:cubicBezTo>
                  <a:cubicBezTo>
                    <a:pt x="79501" y="13277"/>
                    <a:pt x="86414" y="24139"/>
                    <a:pt x="88882" y="3549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09" name="Google Shape;1509;g3e1806a9088_0_132"/>
            <p:cNvSpPr/>
            <p:nvPr/>
          </p:nvSpPr>
          <p:spPr>
            <a:xfrm>
              <a:off x="6077272" y="3721030"/>
              <a:ext cx="89586" cy="89980"/>
            </a:xfrm>
            <a:custGeom>
              <a:rect b="b" l="l" r="r" t="t"/>
              <a:pathLst>
                <a:path extrusionOk="0" h="89980" w="89586">
                  <a:moveTo>
                    <a:pt x="88343" y="55554"/>
                  </a:moveTo>
                  <a:cubicBezTo>
                    <a:pt x="85874" y="67403"/>
                    <a:pt x="77974" y="77278"/>
                    <a:pt x="68100" y="83202"/>
                  </a:cubicBezTo>
                  <a:cubicBezTo>
                    <a:pt x="58225" y="89621"/>
                    <a:pt x="45882" y="91596"/>
                    <a:pt x="34526" y="88634"/>
                  </a:cubicBezTo>
                  <a:cubicBezTo>
                    <a:pt x="22677" y="85671"/>
                    <a:pt x="12802" y="78759"/>
                    <a:pt x="6384" y="68884"/>
                  </a:cubicBezTo>
                  <a:cubicBezTo>
                    <a:pt x="-6453" y="48148"/>
                    <a:pt x="953" y="19512"/>
                    <a:pt x="20702" y="7168"/>
                  </a:cubicBezTo>
                  <a:cubicBezTo>
                    <a:pt x="31070" y="750"/>
                    <a:pt x="43413" y="-1719"/>
                    <a:pt x="54769" y="1244"/>
                  </a:cubicBezTo>
                  <a:cubicBezTo>
                    <a:pt x="66125" y="3712"/>
                    <a:pt x="76000" y="11612"/>
                    <a:pt x="82418" y="21487"/>
                  </a:cubicBezTo>
                  <a:cubicBezTo>
                    <a:pt x="88836" y="31361"/>
                    <a:pt x="91305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0" name="Google Shape;1510;g3e1806a9088_0_132"/>
            <p:cNvSpPr/>
            <p:nvPr/>
          </p:nvSpPr>
          <p:spPr>
            <a:xfrm>
              <a:off x="6536933" y="3498158"/>
              <a:ext cx="90069" cy="89962"/>
            </a:xfrm>
            <a:custGeom>
              <a:rect b="b" l="l" r="r" t="t"/>
              <a:pathLst>
                <a:path extrusionOk="0" h="89962" w="90069">
                  <a:moveTo>
                    <a:pt x="88837" y="55260"/>
                  </a:moveTo>
                  <a:cubicBezTo>
                    <a:pt x="85874" y="67110"/>
                    <a:pt x="78468" y="77478"/>
                    <a:pt x="68100" y="83403"/>
                  </a:cubicBezTo>
                  <a:cubicBezTo>
                    <a:pt x="58225" y="89821"/>
                    <a:pt x="45882" y="91303"/>
                    <a:pt x="34526" y="88834"/>
                  </a:cubicBezTo>
                  <a:cubicBezTo>
                    <a:pt x="22677" y="85871"/>
                    <a:pt x="12803" y="79453"/>
                    <a:pt x="6384" y="68591"/>
                  </a:cubicBezTo>
                  <a:cubicBezTo>
                    <a:pt x="-6453" y="48348"/>
                    <a:pt x="953" y="19218"/>
                    <a:pt x="20702" y="6875"/>
                  </a:cubicBezTo>
                  <a:cubicBezTo>
                    <a:pt x="31070" y="950"/>
                    <a:pt x="42920" y="-1518"/>
                    <a:pt x="54769" y="950"/>
                  </a:cubicBezTo>
                  <a:cubicBezTo>
                    <a:pt x="66125" y="3913"/>
                    <a:pt x="76493" y="11319"/>
                    <a:pt x="82418" y="21687"/>
                  </a:cubicBezTo>
                  <a:cubicBezTo>
                    <a:pt x="89330" y="31068"/>
                    <a:pt x="91799" y="43905"/>
                    <a:pt x="88837" y="5526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1" name="Google Shape;1511;g3e1806a9088_0_132"/>
            <p:cNvSpPr/>
            <p:nvPr/>
          </p:nvSpPr>
          <p:spPr>
            <a:xfrm>
              <a:off x="6969438" y="3407234"/>
              <a:ext cx="89865" cy="90040"/>
            </a:xfrm>
            <a:custGeom>
              <a:rect b="b" l="l" r="r" t="t"/>
              <a:pathLst>
                <a:path extrusionOk="0" h="90040" w="89865">
                  <a:moveTo>
                    <a:pt x="88836" y="55339"/>
                  </a:moveTo>
                  <a:cubicBezTo>
                    <a:pt x="85874" y="67188"/>
                    <a:pt x="78468" y="77063"/>
                    <a:pt x="68100" y="83481"/>
                  </a:cubicBezTo>
                  <a:cubicBezTo>
                    <a:pt x="58226" y="89900"/>
                    <a:pt x="45882" y="91381"/>
                    <a:pt x="34526" y="88912"/>
                  </a:cubicBezTo>
                  <a:cubicBezTo>
                    <a:pt x="22677" y="85950"/>
                    <a:pt x="12802" y="79038"/>
                    <a:pt x="6384" y="68669"/>
                  </a:cubicBezTo>
                  <a:cubicBezTo>
                    <a:pt x="-6453" y="47933"/>
                    <a:pt x="953" y="19297"/>
                    <a:pt x="20702" y="6953"/>
                  </a:cubicBezTo>
                  <a:cubicBezTo>
                    <a:pt x="31070" y="535"/>
                    <a:pt x="43414" y="-1440"/>
                    <a:pt x="55263" y="1029"/>
                  </a:cubicBezTo>
                  <a:cubicBezTo>
                    <a:pt x="66619" y="3991"/>
                    <a:pt x="76987" y="11397"/>
                    <a:pt x="82912" y="21272"/>
                  </a:cubicBezTo>
                  <a:cubicBezTo>
                    <a:pt x="89330" y="31146"/>
                    <a:pt x="91305" y="43489"/>
                    <a:pt x="88836" y="5533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2" name="Google Shape;1512;g3e1806a9088_0_132"/>
            <p:cNvSpPr/>
            <p:nvPr/>
          </p:nvSpPr>
          <p:spPr>
            <a:xfrm>
              <a:off x="7390313" y="3360012"/>
              <a:ext cx="89860" cy="89371"/>
            </a:xfrm>
            <a:custGeom>
              <a:rect b="b" l="l" r="r" t="t"/>
              <a:pathLst>
                <a:path extrusionOk="0" h="89371" w="89860">
                  <a:moveTo>
                    <a:pt x="88617" y="54669"/>
                  </a:moveTo>
                  <a:cubicBezTo>
                    <a:pt x="85655" y="66519"/>
                    <a:pt x="78249" y="76887"/>
                    <a:pt x="67880" y="82812"/>
                  </a:cubicBezTo>
                  <a:cubicBezTo>
                    <a:pt x="58006" y="89230"/>
                    <a:pt x="45663" y="90711"/>
                    <a:pt x="34307" y="88243"/>
                  </a:cubicBezTo>
                  <a:cubicBezTo>
                    <a:pt x="22458" y="85774"/>
                    <a:pt x="12583" y="78368"/>
                    <a:pt x="6164" y="68494"/>
                  </a:cubicBezTo>
                  <a:cubicBezTo>
                    <a:pt x="-6179" y="47757"/>
                    <a:pt x="734" y="19121"/>
                    <a:pt x="20483" y="6778"/>
                  </a:cubicBezTo>
                  <a:cubicBezTo>
                    <a:pt x="30851" y="359"/>
                    <a:pt x="43194" y="-1616"/>
                    <a:pt x="55044" y="1347"/>
                  </a:cubicBezTo>
                  <a:cubicBezTo>
                    <a:pt x="66399" y="3815"/>
                    <a:pt x="76274" y="11221"/>
                    <a:pt x="82692" y="21590"/>
                  </a:cubicBezTo>
                  <a:cubicBezTo>
                    <a:pt x="89111" y="30970"/>
                    <a:pt x="91580" y="43314"/>
                    <a:pt x="88617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3" name="Google Shape;1513;g3e1806a9088_0_132"/>
            <p:cNvSpPr/>
            <p:nvPr/>
          </p:nvSpPr>
          <p:spPr>
            <a:xfrm>
              <a:off x="7849499" y="3363293"/>
              <a:ext cx="89626" cy="89765"/>
            </a:xfrm>
            <a:custGeom>
              <a:rect b="b" l="l" r="r" t="t"/>
              <a:pathLst>
                <a:path extrusionOk="0" h="89765" w="89626">
                  <a:moveTo>
                    <a:pt x="88598" y="54845"/>
                  </a:moveTo>
                  <a:cubicBezTo>
                    <a:pt x="85636" y="66694"/>
                    <a:pt x="78230" y="77063"/>
                    <a:pt x="67861" y="82987"/>
                  </a:cubicBezTo>
                  <a:cubicBezTo>
                    <a:pt x="57987" y="89406"/>
                    <a:pt x="45644" y="91381"/>
                    <a:pt x="34288" y="88418"/>
                  </a:cubicBezTo>
                  <a:cubicBezTo>
                    <a:pt x="22438" y="85456"/>
                    <a:pt x="12564" y="78544"/>
                    <a:pt x="6145" y="68669"/>
                  </a:cubicBezTo>
                  <a:cubicBezTo>
                    <a:pt x="-6198" y="47933"/>
                    <a:pt x="714" y="19297"/>
                    <a:pt x="20957" y="6953"/>
                  </a:cubicBezTo>
                  <a:cubicBezTo>
                    <a:pt x="31326" y="535"/>
                    <a:pt x="43175" y="-1440"/>
                    <a:pt x="55024" y="1029"/>
                  </a:cubicBezTo>
                  <a:cubicBezTo>
                    <a:pt x="66380" y="3991"/>
                    <a:pt x="76748" y="11397"/>
                    <a:pt x="82673" y="21271"/>
                  </a:cubicBezTo>
                  <a:cubicBezTo>
                    <a:pt x="89092" y="31146"/>
                    <a:pt x="91067" y="43489"/>
                    <a:pt x="88598" y="54845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4" name="Google Shape;1514;g3e1806a9088_0_132"/>
            <p:cNvSpPr/>
            <p:nvPr/>
          </p:nvSpPr>
          <p:spPr>
            <a:xfrm>
              <a:off x="8350394" y="3457379"/>
              <a:ext cx="89371" cy="90255"/>
            </a:xfrm>
            <a:custGeom>
              <a:rect b="b" l="l" r="r" t="t"/>
              <a:pathLst>
                <a:path extrusionOk="0" h="90255" w="89371">
                  <a:moveTo>
                    <a:pt x="88343" y="55554"/>
                  </a:moveTo>
                  <a:cubicBezTo>
                    <a:pt x="85380" y="67403"/>
                    <a:pt x="78468" y="77772"/>
                    <a:pt x="68100" y="83696"/>
                  </a:cubicBezTo>
                  <a:cubicBezTo>
                    <a:pt x="58225" y="90115"/>
                    <a:pt x="45882" y="91596"/>
                    <a:pt x="34526" y="89127"/>
                  </a:cubicBezTo>
                  <a:cubicBezTo>
                    <a:pt x="22677" y="86165"/>
                    <a:pt x="12802" y="79253"/>
                    <a:pt x="6384" y="68884"/>
                  </a:cubicBezTo>
                  <a:cubicBezTo>
                    <a:pt x="-6453" y="48148"/>
                    <a:pt x="953" y="19512"/>
                    <a:pt x="20702" y="7169"/>
                  </a:cubicBezTo>
                  <a:cubicBezTo>
                    <a:pt x="31070" y="750"/>
                    <a:pt x="43414" y="-1719"/>
                    <a:pt x="54769" y="1244"/>
                  </a:cubicBezTo>
                  <a:cubicBezTo>
                    <a:pt x="66125" y="4206"/>
                    <a:pt x="76493" y="11612"/>
                    <a:pt x="82418" y="21486"/>
                  </a:cubicBezTo>
                  <a:cubicBezTo>
                    <a:pt x="88836" y="31855"/>
                    <a:pt x="90811" y="44198"/>
                    <a:pt x="88343" y="55554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5" name="Google Shape;1515;g3e1806a9088_0_132"/>
            <p:cNvSpPr/>
            <p:nvPr/>
          </p:nvSpPr>
          <p:spPr>
            <a:xfrm>
              <a:off x="8709079" y="3632056"/>
              <a:ext cx="89626" cy="89371"/>
            </a:xfrm>
            <a:custGeom>
              <a:rect b="b" l="l" r="r" t="t"/>
              <a:pathLst>
                <a:path extrusionOk="0" h="89371" w="89626">
                  <a:moveTo>
                    <a:pt x="88598" y="54669"/>
                  </a:moveTo>
                  <a:cubicBezTo>
                    <a:pt x="86129" y="66519"/>
                    <a:pt x="78230" y="76887"/>
                    <a:pt x="67861" y="82812"/>
                  </a:cubicBezTo>
                  <a:cubicBezTo>
                    <a:pt x="57987" y="89230"/>
                    <a:pt x="45643" y="90711"/>
                    <a:pt x="34288" y="88243"/>
                  </a:cubicBezTo>
                  <a:cubicBezTo>
                    <a:pt x="22438" y="85774"/>
                    <a:pt x="12564" y="78368"/>
                    <a:pt x="6145" y="68494"/>
                  </a:cubicBezTo>
                  <a:cubicBezTo>
                    <a:pt x="-6198" y="47757"/>
                    <a:pt x="714" y="19121"/>
                    <a:pt x="20957" y="6778"/>
                  </a:cubicBezTo>
                  <a:cubicBezTo>
                    <a:pt x="31325" y="359"/>
                    <a:pt x="43175" y="-1616"/>
                    <a:pt x="55024" y="1347"/>
                  </a:cubicBezTo>
                  <a:cubicBezTo>
                    <a:pt x="66380" y="3815"/>
                    <a:pt x="76748" y="11715"/>
                    <a:pt x="82673" y="21590"/>
                  </a:cubicBezTo>
                  <a:cubicBezTo>
                    <a:pt x="89092" y="30970"/>
                    <a:pt x="91066" y="43313"/>
                    <a:pt x="88598" y="54669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6" name="Google Shape;1516;g3e1806a9088_0_132"/>
            <p:cNvSpPr/>
            <p:nvPr/>
          </p:nvSpPr>
          <p:spPr>
            <a:xfrm>
              <a:off x="4687888" y="3657145"/>
              <a:ext cx="4401581" cy="2472050"/>
            </a:xfrm>
            <a:custGeom>
              <a:rect b="b" l="l" r="r" t="t"/>
              <a:pathLst>
                <a:path extrusionOk="0" h="2472050" w="4401581">
                  <a:moveTo>
                    <a:pt x="0" y="2472051"/>
                  </a:moveTo>
                  <a:cubicBezTo>
                    <a:pt x="0" y="2472051"/>
                    <a:pt x="3950" y="2450327"/>
                    <a:pt x="11850" y="2409347"/>
                  </a:cubicBezTo>
                  <a:cubicBezTo>
                    <a:pt x="19749" y="2368368"/>
                    <a:pt x="29624" y="2308627"/>
                    <a:pt x="49867" y="2233580"/>
                  </a:cubicBezTo>
                  <a:cubicBezTo>
                    <a:pt x="59247" y="2196057"/>
                    <a:pt x="69122" y="2154090"/>
                    <a:pt x="83440" y="2109655"/>
                  </a:cubicBezTo>
                  <a:cubicBezTo>
                    <a:pt x="98252" y="2065219"/>
                    <a:pt x="110101" y="2015846"/>
                    <a:pt x="129850" y="1965486"/>
                  </a:cubicBezTo>
                  <a:cubicBezTo>
                    <a:pt x="165893" y="1863285"/>
                    <a:pt x="210328" y="1748740"/>
                    <a:pt x="275994" y="1632220"/>
                  </a:cubicBezTo>
                  <a:cubicBezTo>
                    <a:pt x="337216" y="1513231"/>
                    <a:pt x="414237" y="1390787"/>
                    <a:pt x="503108" y="1265874"/>
                  </a:cubicBezTo>
                  <a:cubicBezTo>
                    <a:pt x="592473" y="1141455"/>
                    <a:pt x="698131" y="1019010"/>
                    <a:pt x="814651" y="900022"/>
                  </a:cubicBezTo>
                  <a:cubicBezTo>
                    <a:pt x="932652" y="781527"/>
                    <a:pt x="1064971" y="670932"/>
                    <a:pt x="1207164" y="568237"/>
                  </a:cubicBezTo>
                  <a:cubicBezTo>
                    <a:pt x="1348864" y="465048"/>
                    <a:pt x="1506363" y="378152"/>
                    <a:pt x="1663862" y="299155"/>
                  </a:cubicBezTo>
                  <a:cubicBezTo>
                    <a:pt x="1745821" y="263607"/>
                    <a:pt x="1826299" y="223615"/>
                    <a:pt x="1910232" y="195473"/>
                  </a:cubicBezTo>
                  <a:cubicBezTo>
                    <a:pt x="1951706" y="180661"/>
                    <a:pt x="1992685" y="163380"/>
                    <a:pt x="2035145" y="150543"/>
                  </a:cubicBezTo>
                  <a:cubicBezTo>
                    <a:pt x="2077606" y="137707"/>
                    <a:pt x="2119573" y="125363"/>
                    <a:pt x="2161540" y="112526"/>
                  </a:cubicBezTo>
                  <a:cubicBezTo>
                    <a:pt x="2203013" y="98702"/>
                    <a:pt x="2245967" y="90308"/>
                    <a:pt x="2288428" y="80434"/>
                  </a:cubicBezTo>
                  <a:cubicBezTo>
                    <a:pt x="2330888" y="71547"/>
                    <a:pt x="2372361" y="59698"/>
                    <a:pt x="2414822" y="52785"/>
                  </a:cubicBezTo>
                  <a:cubicBezTo>
                    <a:pt x="2499743" y="39454"/>
                    <a:pt x="2583183" y="22668"/>
                    <a:pt x="2666623" y="16743"/>
                  </a:cubicBezTo>
                  <a:cubicBezTo>
                    <a:pt x="2832516" y="-3500"/>
                    <a:pt x="2993965" y="-1525"/>
                    <a:pt x="3147020" y="2919"/>
                  </a:cubicBezTo>
                  <a:cubicBezTo>
                    <a:pt x="3223054" y="9831"/>
                    <a:pt x="3297607" y="13781"/>
                    <a:pt x="3368704" y="23655"/>
                  </a:cubicBezTo>
                  <a:cubicBezTo>
                    <a:pt x="3404252" y="28592"/>
                    <a:pt x="3439307" y="34023"/>
                    <a:pt x="3473868" y="38961"/>
                  </a:cubicBezTo>
                  <a:cubicBezTo>
                    <a:pt x="3491148" y="41429"/>
                    <a:pt x="3508429" y="43898"/>
                    <a:pt x="3525215" y="46367"/>
                  </a:cubicBezTo>
                  <a:cubicBezTo>
                    <a:pt x="3542002" y="49823"/>
                    <a:pt x="3558295" y="53279"/>
                    <a:pt x="3574588" y="56735"/>
                  </a:cubicBezTo>
                  <a:cubicBezTo>
                    <a:pt x="3705920" y="80434"/>
                    <a:pt x="3823427" y="116476"/>
                    <a:pt x="3925629" y="152518"/>
                  </a:cubicBezTo>
                  <a:cubicBezTo>
                    <a:pt x="3976482" y="171280"/>
                    <a:pt x="4023387" y="189548"/>
                    <a:pt x="4067328" y="205841"/>
                  </a:cubicBezTo>
                  <a:cubicBezTo>
                    <a:pt x="4110283" y="225096"/>
                    <a:pt x="4149287" y="242377"/>
                    <a:pt x="4184836" y="258176"/>
                  </a:cubicBezTo>
                  <a:cubicBezTo>
                    <a:pt x="4202116" y="266076"/>
                    <a:pt x="4218903" y="273482"/>
                    <a:pt x="4234702" y="280887"/>
                  </a:cubicBezTo>
                  <a:cubicBezTo>
                    <a:pt x="4250008" y="288787"/>
                    <a:pt x="4264326" y="296687"/>
                    <a:pt x="4277657" y="303599"/>
                  </a:cubicBezTo>
                  <a:cubicBezTo>
                    <a:pt x="4304318" y="317917"/>
                    <a:pt x="4327029" y="329767"/>
                    <a:pt x="4345297" y="339641"/>
                  </a:cubicBezTo>
                  <a:cubicBezTo>
                    <a:pt x="4381833" y="359390"/>
                    <a:pt x="4401582" y="369265"/>
                    <a:pt x="4401582" y="369265"/>
                  </a:cubicBezTo>
                  <a:cubicBezTo>
                    <a:pt x="4401582" y="369265"/>
                    <a:pt x="4381339" y="360377"/>
                    <a:pt x="4343322" y="343591"/>
                  </a:cubicBezTo>
                  <a:cubicBezTo>
                    <a:pt x="4324561" y="335198"/>
                    <a:pt x="4300862" y="324829"/>
                    <a:pt x="4273707" y="312980"/>
                  </a:cubicBezTo>
                  <a:cubicBezTo>
                    <a:pt x="4259882" y="307055"/>
                    <a:pt x="4245070" y="300636"/>
                    <a:pt x="4229765" y="293724"/>
                  </a:cubicBezTo>
                  <a:cubicBezTo>
                    <a:pt x="4213472" y="287799"/>
                    <a:pt x="4196685" y="281381"/>
                    <a:pt x="4178417" y="274469"/>
                  </a:cubicBezTo>
                  <a:cubicBezTo>
                    <a:pt x="4142375" y="261138"/>
                    <a:pt x="4102383" y="245833"/>
                    <a:pt x="4058935" y="229540"/>
                  </a:cubicBezTo>
                  <a:cubicBezTo>
                    <a:pt x="4014500" y="215715"/>
                    <a:pt x="3966608" y="200904"/>
                    <a:pt x="3915260" y="185104"/>
                  </a:cubicBezTo>
                  <a:cubicBezTo>
                    <a:pt x="3864406" y="167824"/>
                    <a:pt x="3808121" y="157949"/>
                    <a:pt x="3749862" y="142644"/>
                  </a:cubicBezTo>
                  <a:cubicBezTo>
                    <a:pt x="3692096" y="126845"/>
                    <a:pt x="3629886" y="114995"/>
                    <a:pt x="3565701" y="101170"/>
                  </a:cubicBezTo>
                  <a:cubicBezTo>
                    <a:pt x="3549408" y="98208"/>
                    <a:pt x="3533609" y="94752"/>
                    <a:pt x="3516822" y="91296"/>
                  </a:cubicBezTo>
                  <a:cubicBezTo>
                    <a:pt x="3500529" y="88827"/>
                    <a:pt x="3483249" y="86359"/>
                    <a:pt x="3466462" y="83890"/>
                  </a:cubicBezTo>
                  <a:cubicBezTo>
                    <a:pt x="3432889" y="78953"/>
                    <a:pt x="3398327" y="74016"/>
                    <a:pt x="3363273" y="68585"/>
                  </a:cubicBezTo>
                  <a:cubicBezTo>
                    <a:pt x="3293164" y="58710"/>
                    <a:pt x="3219598" y="55254"/>
                    <a:pt x="3144551" y="48342"/>
                  </a:cubicBezTo>
                  <a:cubicBezTo>
                    <a:pt x="2993965" y="43898"/>
                    <a:pt x="2834491" y="41923"/>
                    <a:pt x="2671067" y="62166"/>
                  </a:cubicBezTo>
                  <a:cubicBezTo>
                    <a:pt x="2589108" y="68091"/>
                    <a:pt x="2506655" y="84384"/>
                    <a:pt x="2423215" y="97714"/>
                  </a:cubicBezTo>
                  <a:cubicBezTo>
                    <a:pt x="2381742" y="104627"/>
                    <a:pt x="2340269" y="115982"/>
                    <a:pt x="2298796" y="125363"/>
                  </a:cubicBezTo>
                  <a:cubicBezTo>
                    <a:pt x="2257323" y="135238"/>
                    <a:pt x="2214862" y="143631"/>
                    <a:pt x="2173883" y="156962"/>
                  </a:cubicBezTo>
                  <a:cubicBezTo>
                    <a:pt x="2132410" y="169305"/>
                    <a:pt x="2090937" y="181648"/>
                    <a:pt x="2049463" y="194485"/>
                  </a:cubicBezTo>
                  <a:cubicBezTo>
                    <a:pt x="2007990" y="207322"/>
                    <a:pt x="1967998" y="224109"/>
                    <a:pt x="1926525" y="238427"/>
                  </a:cubicBezTo>
                  <a:cubicBezTo>
                    <a:pt x="1843579" y="266569"/>
                    <a:pt x="1765570" y="305574"/>
                    <a:pt x="1685093" y="340135"/>
                  </a:cubicBezTo>
                  <a:cubicBezTo>
                    <a:pt x="1527100" y="419625"/>
                    <a:pt x="1374044" y="504052"/>
                    <a:pt x="1233826" y="606254"/>
                  </a:cubicBezTo>
                  <a:cubicBezTo>
                    <a:pt x="1094101" y="707468"/>
                    <a:pt x="963263" y="816582"/>
                    <a:pt x="846743" y="933101"/>
                  </a:cubicBezTo>
                  <a:cubicBezTo>
                    <a:pt x="732198" y="1050609"/>
                    <a:pt x="627528" y="1171078"/>
                    <a:pt x="539644" y="1293523"/>
                  </a:cubicBezTo>
                  <a:cubicBezTo>
                    <a:pt x="452255" y="1416461"/>
                    <a:pt x="376220" y="1536931"/>
                    <a:pt x="315986" y="1653944"/>
                  </a:cubicBezTo>
                  <a:cubicBezTo>
                    <a:pt x="283893" y="1711216"/>
                    <a:pt x="258713" y="1768982"/>
                    <a:pt x="232546" y="1823293"/>
                  </a:cubicBezTo>
                  <a:cubicBezTo>
                    <a:pt x="204403" y="1876615"/>
                    <a:pt x="184160" y="1929444"/>
                    <a:pt x="161943" y="1978323"/>
                  </a:cubicBezTo>
                  <a:cubicBezTo>
                    <a:pt x="139231" y="2027202"/>
                    <a:pt x="123926" y="2075094"/>
                    <a:pt x="107139" y="2118048"/>
                  </a:cubicBezTo>
                  <a:cubicBezTo>
                    <a:pt x="89858" y="2161496"/>
                    <a:pt x="77515" y="2201982"/>
                    <a:pt x="66160" y="2239011"/>
                  </a:cubicBezTo>
                  <a:cubicBezTo>
                    <a:pt x="41967" y="2312083"/>
                    <a:pt x="26661" y="2371330"/>
                    <a:pt x="16293" y="2410828"/>
                  </a:cubicBezTo>
                  <a:cubicBezTo>
                    <a:pt x="5925" y="2450821"/>
                    <a:pt x="0" y="2472051"/>
                    <a:pt x="0" y="2472051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7" name="Google Shape;1517;g3e1806a9088_0_132"/>
            <p:cNvSpPr/>
            <p:nvPr/>
          </p:nvSpPr>
          <p:spPr>
            <a:xfrm>
              <a:off x="4878961" y="6130594"/>
              <a:ext cx="89942" cy="90253"/>
            </a:xfrm>
            <a:custGeom>
              <a:rect b="b" l="l" r="r" t="t"/>
              <a:pathLst>
                <a:path extrusionOk="0" h="90253" w="89942">
                  <a:moveTo>
                    <a:pt x="86896" y="28720"/>
                  </a:moveTo>
                  <a:cubicBezTo>
                    <a:pt x="91340" y="40075"/>
                    <a:pt x="90846" y="52419"/>
                    <a:pt x="85909" y="63281"/>
                  </a:cubicBezTo>
                  <a:cubicBezTo>
                    <a:pt x="81465" y="74143"/>
                    <a:pt x="72084" y="82536"/>
                    <a:pt x="61222" y="86980"/>
                  </a:cubicBezTo>
                  <a:cubicBezTo>
                    <a:pt x="49867" y="91423"/>
                    <a:pt x="38017" y="91423"/>
                    <a:pt x="26661" y="86486"/>
                  </a:cubicBezTo>
                  <a:cubicBezTo>
                    <a:pt x="4444" y="76611"/>
                    <a:pt x="-5925" y="49456"/>
                    <a:pt x="3456" y="27238"/>
                  </a:cubicBezTo>
                  <a:cubicBezTo>
                    <a:pt x="7900" y="16377"/>
                    <a:pt x="16787" y="7490"/>
                    <a:pt x="28142" y="3046"/>
                  </a:cubicBezTo>
                  <a:cubicBezTo>
                    <a:pt x="39005" y="-1397"/>
                    <a:pt x="51842" y="-904"/>
                    <a:pt x="62210" y="4034"/>
                  </a:cubicBezTo>
                  <a:cubicBezTo>
                    <a:pt x="73565" y="8477"/>
                    <a:pt x="82946" y="17858"/>
                    <a:pt x="86896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8" name="Google Shape;1518;g3e1806a9088_0_132"/>
            <p:cNvSpPr/>
            <p:nvPr/>
          </p:nvSpPr>
          <p:spPr>
            <a:xfrm>
              <a:off x="4391652" y="5876818"/>
              <a:ext cx="89675" cy="90253"/>
            </a:xfrm>
            <a:custGeom>
              <a:rect b="b" l="l" r="r" t="t"/>
              <a:pathLst>
                <a:path extrusionOk="0" h="90253" w="89675">
                  <a:moveTo>
                    <a:pt x="86402" y="28720"/>
                  </a:moveTo>
                  <a:cubicBezTo>
                    <a:pt x="90846" y="40075"/>
                    <a:pt x="90846" y="52913"/>
                    <a:pt x="85909" y="63281"/>
                  </a:cubicBezTo>
                  <a:cubicBezTo>
                    <a:pt x="81465" y="74143"/>
                    <a:pt x="72084" y="83030"/>
                    <a:pt x="61222" y="86979"/>
                  </a:cubicBezTo>
                  <a:cubicBezTo>
                    <a:pt x="49866" y="91423"/>
                    <a:pt x="38017" y="91423"/>
                    <a:pt x="26661" y="86486"/>
                  </a:cubicBezTo>
                  <a:cubicBezTo>
                    <a:pt x="4444" y="76611"/>
                    <a:pt x="-5925" y="48963"/>
                    <a:pt x="3456" y="27238"/>
                  </a:cubicBezTo>
                  <a:cubicBezTo>
                    <a:pt x="8393" y="16377"/>
                    <a:pt x="16787" y="7490"/>
                    <a:pt x="28142" y="3046"/>
                  </a:cubicBezTo>
                  <a:cubicBezTo>
                    <a:pt x="39005" y="-1397"/>
                    <a:pt x="51841" y="-904"/>
                    <a:pt x="62210" y="4034"/>
                  </a:cubicBezTo>
                  <a:cubicBezTo>
                    <a:pt x="73072" y="8477"/>
                    <a:pt x="81959" y="17858"/>
                    <a:pt x="86402" y="2872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19" name="Google Shape;1519;g3e1806a9088_0_132"/>
            <p:cNvSpPr/>
            <p:nvPr/>
          </p:nvSpPr>
          <p:spPr>
            <a:xfrm>
              <a:off x="8854352" y="4254512"/>
              <a:ext cx="88975" cy="89719"/>
            </a:xfrm>
            <a:custGeom>
              <a:rect b="b" l="l" r="r" t="t"/>
              <a:pathLst>
                <a:path extrusionOk="0" h="89719" w="88975">
                  <a:moveTo>
                    <a:pt x="87494" y="32586"/>
                  </a:moveTo>
                  <a:cubicBezTo>
                    <a:pt x="90456" y="44436"/>
                    <a:pt x="88975" y="56779"/>
                    <a:pt x="83051" y="67147"/>
                  </a:cubicBezTo>
                  <a:cubicBezTo>
                    <a:pt x="77620" y="77515"/>
                    <a:pt x="67251" y="84921"/>
                    <a:pt x="56389" y="87883"/>
                  </a:cubicBezTo>
                  <a:cubicBezTo>
                    <a:pt x="44540" y="91340"/>
                    <a:pt x="32690" y="89858"/>
                    <a:pt x="22322" y="83934"/>
                  </a:cubicBezTo>
                  <a:cubicBezTo>
                    <a:pt x="1586" y="72084"/>
                    <a:pt x="-6314" y="43448"/>
                    <a:pt x="5535" y="22711"/>
                  </a:cubicBezTo>
                  <a:cubicBezTo>
                    <a:pt x="11460" y="12343"/>
                    <a:pt x="21335" y="4443"/>
                    <a:pt x="32690" y="1481"/>
                  </a:cubicBezTo>
                  <a:cubicBezTo>
                    <a:pt x="44046" y="-1481"/>
                    <a:pt x="56389" y="0"/>
                    <a:pt x="66758" y="5924"/>
                  </a:cubicBezTo>
                  <a:cubicBezTo>
                    <a:pt x="76139" y="10862"/>
                    <a:pt x="84038" y="21230"/>
                    <a:pt x="87494" y="32586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0" name="Google Shape;1520;g3e1806a9088_0_132"/>
            <p:cNvSpPr/>
            <p:nvPr/>
          </p:nvSpPr>
          <p:spPr>
            <a:xfrm>
              <a:off x="9037027" y="3771678"/>
              <a:ext cx="89900" cy="89744"/>
            </a:xfrm>
            <a:custGeom>
              <a:rect b="b" l="l" r="r" t="t"/>
              <a:pathLst>
                <a:path extrusionOk="0" h="89744" w="89900">
                  <a:moveTo>
                    <a:pt x="87498" y="59710"/>
                  </a:moveTo>
                  <a:cubicBezTo>
                    <a:pt x="83054" y="71559"/>
                    <a:pt x="74661" y="80446"/>
                    <a:pt x="63799" y="85383"/>
                  </a:cubicBezTo>
                  <a:cubicBezTo>
                    <a:pt x="53431" y="90814"/>
                    <a:pt x="41088" y="90814"/>
                    <a:pt x="29732" y="87358"/>
                  </a:cubicBezTo>
                  <a:cubicBezTo>
                    <a:pt x="18376" y="83408"/>
                    <a:pt x="8995" y="75509"/>
                    <a:pt x="4058" y="64647"/>
                  </a:cubicBezTo>
                  <a:cubicBezTo>
                    <a:pt x="-6310" y="42923"/>
                    <a:pt x="4058" y="14780"/>
                    <a:pt x="25288" y="4412"/>
                  </a:cubicBezTo>
                  <a:cubicBezTo>
                    <a:pt x="36150" y="-525"/>
                    <a:pt x="48494" y="-1512"/>
                    <a:pt x="59355" y="2437"/>
                  </a:cubicBezTo>
                  <a:cubicBezTo>
                    <a:pt x="70711" y="6387"/>
                    <a:pt x="80092" y="14780"/>
                    <a:pt x="85029" y="25148"/>
                  </a:cubicBezTo>
                  <a:cubicBezTo>
                    <a:pt x="90460" y="36011"/>
                    <a:pt x="91448" y="48848"/>
                    <a:pt x="87498" y="59710"/>
                  </a:cubicBezTo>
                  <a:close/>
                </a:path>
              </a:pathLst>
            </a:custGeom>
            <a:solidFill>
              <a:srgbClr val="111B20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1" name="Google Shape;1521;g3e1806a9088_0_132"/>
            <p:cNvSpPr/>
            <p:nvPr/>
          </p:nvSpPr>
          <p:spPr>
            <a:xfrm>
              <a:off x="4806178" y="5527342"/>
              <a:ext cx="243576" cy="358689"/>
            </a:xfrm>
            <a:custGeom>
              <a:rect b="b" l="l" r="r" t="t"/>
              <a:pathLst>
                <a:path extrusionOk="0" h="358689" w="243576">
                  <a:moveTo>
                    <a:pt x="239662" y="356471"/>
                  </a:moveTo>
                  <a:cubicBezTo>
                    <a:pt x="243118" y="353015"/>
                    <a:pt x="245093" y="349065"/>
                    <a:pt x="242131" y="344622"/>
                  </a:cubicBezTo>
                  <a:lnTo>
                    <a:pt x="242131" y="344622"/>
                  </a:lnTo>
                  <a:cubicBezTo>
                    <a:pt x="239169" y="333760"/>
                    <a:pt x="230282" y="304630"/>
                    <a:pt x="213989" y="269575"/>
                  </a:cubicBezTo>
                  <a:cubicBezTo>
                    <a:pt x="202633" y="242914"/>
                    <a:pt x="186340" y="210822"/>
                    <a:pt x="166097" y="175273"/>
                  </a:cubicBezTo>
                  <a:cubicBezTo>
                    <a:pt x="156222" y="157993"/>
                    <a:pt x="146348" y="141206"/>
                    <a:pt x="135980" y="123926"/>
                  </a:cubicBezTo>
                  <a:cubicBezTo>
                    <a:pt x="112281" y="86896"/>
                    <a:pt x="86113" y="46904"/>
                    <a:pt x="57971" y="4937"/>
                  </a:cubicBezTo>
                  <a:cubicBezTo>
                    <a:pt x="55996" y="1481"/>
                    <a:pt x="52046" y="0"/>
                    <a:pt x="48590" y="0"/>
                  </a:cubicBezTo>
                  <a:cubicBezTo>
                    <a:pt x="44640" y="0"/>
                    <a:pt x="41184" y="1975"/>
                    <a:pt x="38715" y="5431"/>
                  </a:cubicBezTo>
                  <a:cubicBezTo>
                    <a:pt x="21435" y="35055"/>
                    <a:pt x="8104" y="65172"/>
                    <a:pt x="205" y="96277"/>
                  </a:cubicBezTo>
                  <a:cubicBezTo>
                    <a:pt x="-289" y="98746"/>
                    <a:pt x="205" y="102202"/>
                    <a:pt x="698" y="104670"/>
                  </a:cubicBezTo>
                  <a:cubicBezTo>
                    <a:pt x="5636" y="117014"/>
                    <a:pt x="10573" y="129357"/>
                    <a:pt x="16497" y="141206"/>
                  </a:cubicBezTo>
                  <a:cubicBezTo>
                    <a:pt x="20941" y="150093"/>
                    <a:pt x="25385" y="158980"/>
                    <a:pt x="30816" y="167374"/>
                  </a:cubicBezTo>
                  <a:cubicBezTo>
                    <a:pt x="33778" y="172805"/>
                    <a:pt x="36740" y="178236"/>
                    <a:pt x="40196" y="183173"/>
                  </a:cubicBezTo>
                  <a:cubicBezTo>
                    <a:pt x="72289" y="235014"/>
                    <a:pt x="114749" y="282906"/>
                    <a:pt x="156222" y="314505"/>
                  </a:cubicBezTo>
                  <a:cubicBezTo>
                    <a:pt x="156716" y="314998"/>
                    <a:pt x="225838" y="370296"/>
                    <a:pt x="239662" y="3564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2" name="Google Shape;1522;g3e1806a9088_0_132"/>
            <p:cNvSpPr/>
            <p:nvPr/>
          </p:nvSpPr>
          <p:spPr>
            <a:xfrm>
              <a:off x="4954995" y="5204938"/>
              <a:ext cx="263354" cy="376874"/>
            </a:xfrm>
            <a:custGeom>
              <a:rect b="b" l="l" r="r" t="t"/>
              <a:pathLst>
                <a:path extrusionOk="0" h="376874" w="263354">
                  <a:moveTo>
                    <a:pt x="172311" y="335735"/>
                  </a:moveTo>
                  <a:cubicBezTo>
                    <a:pt x="213290" y="365359"/>
                    <a:pt x="247851" y="376220"/>
                    <a:pt x="248345" y="376220"/>
                  </a:cubicBezTo>
                  <a:cubicBezTo>
                    <a:pt x="252788" y="377702"/>
                    <a:pt x="257726" y="376714"/>
                    <a:pt x="260688" y="372764"/>
                  </a:cubicBezTo>
                  <a:cubicBezTo>
                    <a:pt x="263651" y="369308"/>
                    <a:pt x="264144" y="364371"/>
                    <a:pt x="262169" y="360421"/>
                  </a:cubicBezTo>
                  <a:lnTo>
                    <a:pt x="262169" y="360421"/>
                  </a:lnTo>
                  <a:cubicBezTo>
                    <a:pt x="258219" y="350053"/>
                    <a:pt x="245876" y="321417"/>
                    <a:pt x="228102" y="287349"/>
                  </a:cubicBezTo>
                  <a:cubicBezTo>
                    <a:pt x="207859" y="246370"/>
                    <a:pt x="178236" y="197491"/>
                    <a:pt x="149106" y="149106"/>
                  </a:cubicBezTo>
                  <a:lnTo>
                    <a:pt x="62703" y="5431"/>
                  </a:lnTo>
                  <a:cubicBezTo>
                    <a:pt x="60728" y="1975"/>
                    <a:pt x="56779" y="0"/>
                    <a:pt x="52829" y="0"/>
                  </a:cubicBezTo>
                  <a:cubicBezTo>
                    <a:pt x="48879" y="0"/>
                    <a:pt x="44929" y="2468"/>
                    <a:pt x="42954" y="5924"/>
                  </a:cubicBezTo>
                  <a:cubicBezTo>
                    <a:pt x="28636" y="32586"/>
                    <a:pt x="15799" y="52829"/>
                    <a:pt x="1975" y="70603"/>
                  </a:cubicBezTo>
                  <a:cubicBezTo>
                    <a:pt x="0" y="73071"/>
                    <a:pt x="-494" y="78009"/>
                    <a:pt x="494" y="80971"/>
                  </a:cubicBezTo>
                  <a:cubicBezTo>
                    <a:pt x="2469" y="91340"/>
                    <a:pt x="4937" y="101708"/>
                    <a:pt x="8393" y="111583"/>
                  </a:cubicBezTo>
                  <a:cubicBezTo>
                    <a:pt x="12837" y="125900"/>
                    <a:pt x="18762" y="139725"/>
                    <a:pt x="24686" y="153549"/>
                  </a:cubicBezTo>
                  <a:lnTo>
                    <a:pt x="26167" y="157499"/>
                  </a:lnTo>
                  <a:cubicBezTo>
                    <a:pt x="31105" y="168855"/>
                    <a:pt x="37030" y="179223"/>
                    <a:pt x="42954" y="189098"/>
                  </a:cubicBezTo>
                  <a:lnTo>
                    <a:pt x="49373" y="201441"/>
                  </a:lnTo>
                  <a:lnTo>
                    <a:pt x="49373" y="201441"/>
                  </a:lnTo>
                  <a:cubicBezTo>
                    <a:pt x="49373" y="201441"/>
                    <a:pt x="49373" y="201441"/>
                    <a:pt x="49867" y="201934"/>
                  </a:cubicBezTo>
                  <a:cubicBezTo>
                    <a:pt x="68134" y="231558"/>
                    <a:pt x="88377" y="257232"/>
                    <a:pt x="108620" y="278956"/>
                  </a:cubicBezTo>
                  <a:cubicBezTo>
                    <a:pt x="127382" y="300187"/>
                    <a:pt x="149106" y="319442"/>
                    <a:pt x="172311" y="335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3" name="Google Shape;1523;g3e1806a9088_0_132"/>
            <p:cNvSpPr/>
            <p:nvPr/>
          </p:nvSpPr>
          <p:spPr>
            <a:xfrm>
              <a:off x="5166919" y="4886483"/>
              <a:ext cx="239272" cy="370737"/>
            </a:xfrm>
            <a:custGeom>
              <a:rect b="b" l="l" r="r" t="t"/>
              <a:pathLst>
                <a:path extrusionOk="0" h="370737" w="239272">
                  <a:moveTo>
                    <a:pt x="69007" y="236002"/>
                  </a:moveTo>
                  <a:cubicBezTo>
                    <a:pt x="76413" y="246370"/>
                    <a:pt x="83818" y="257726"/>
                    <a:pt x="92706" y="267107"/>
                  </a:cubicBezTo>
                  <a:cubicBezTo>
                    <a:pt x="110480" y="287349"/>
                    <a:pt x="131216" y="310061"/>
                    <a:pt x="151953" y="325367"/>
                  </a:cubicBezTo>
                  <a:cubicBezTo>
                    <a:pt x="186514" y="354990"/>
                    <a:pt x="217125" y="367827"/>
                    <a:pt x="223543" y="369802"/>
                  </a:cubicBezTo>
                  <a:cubicBezTo>
                    <a:pt x="226506" y="370790"/>
                    <a:pt x="229468" y="371283"/>
                    <a:pt x="232430" y="369802"/>
                  </a:cubicBezTo>
                  <a:cubicBezTo>
                    <a:pt x="237861" y="367334"/>
                    <a:pt x="240330" y="361409"/>
                    <a:pt x="238849" y="355978"/>
                  </a:cubicBezTo>
                  <a:cubicBezTo>
                    <a:pt x="238849" y="355978"/>
                    <a:pt x="236380" y="347584"/>
                    <a:pt x="231443" y="333760"/>
                  </a:cubicBezTo>
                  <a:cubicBezTo>
                    <a:pt x="226506" y="320430"/>
                    <a:pt x="220087" y="302161"/>
                    <a:pt x="210213" y="280437"/>
                  </a:cubicBezTo>
                  <a:lnTo>
                    <a:pt x="203301" y="265626"/>
                  </a:lnTo>
                  <a:cubicBezTo>
                    <a:pt x="195895" y="248839"/>
                    <a:pt x="187501" y="229090"/>
                    <a:pt x="177627" y="210822"/>
                  </a:cubicBezTo>
                  <a:lnTo>
                    <a:pt x="135660" y="129357"/>
                  </a:lnTo>
                  <a:cubicBezTo>
                    <a:pt x="130723" y="118989"/>
                    <a:pt x="125292" y="108620"/>
                    <a:pt x="119861" y="98746"/>
                  </a:cubicBezTo>
                  <a:lnTo>
                    <a:pt x="115911" y="91340"/>
                  </a:lnTo>
                  <a:lnTo>
                    <a:pt x="104555" y="72578"/>
                  </a:lnTo>
                  <a:cubicBezTo>
                    <a:pt x="102580" y="68628"/>
                    <a:pt x="100605" y="65172"/>
                    <a:pt x="98630" y="60729"/>
                  </a:cubicBezTo>
                  <a:cubicBezTo>
                    <a:pt x="93693" y="50360"/>
                    <a:pt x="88262" y="39992"/>
                    <a:pt x="82337" y="30117"/>
                  </a:cubicBezTo>
                  <a:lnTo>
                    <a:pt x="77400" y="21724"/>
                  </a:lnTo>
                  <a:cubicBezTo>
                    <a:pt x="75425" y="17774"/>
                    <a:pt x="72463" y="13825"/>
                    <a:pt x="70488" y="9875"/>
                  </a:cubicBezTo>
                  <a:lnTo>
                    <a:pt x="67525" y="5431"/>
                  </a:lnTo>
                  <a:cubicBezTo>
                    <a:pt x="65550" y="2469"/>
                    <a:pt x="62094" y="0"/>
                    <a:pt x="58145" y="0"/>
                  </a:cubicBezTo>
                  <a:cubicBezTo>
                    <a:pt x="54195" y="0"/>
                    <a:pt x="50739" y="1975"/>
                    <a:pt x="48764" y="4938"/>
                  </a:cubicBezTo>
                  <a:lnTo>
                    <a:pt x="36421" y="22218"/>
                  </a:lnTo>
                  <a:cubicBezTo>
                    <a:pt x="26052" y="37523"/>
                    <a:pt x="14697" y="53323"/>
                    <a:pt x="5316" y="70110"/>
                  </a:cubicBezTo>
                  <a:lnTo>
                    <a:pt x="13709" y="77022"/>
                  </a:lnTo>
                  <a:lnTo>
                    <a:pt x="13709" y="77022"/>
                  </a:lnTo>
                  <a:lnTo>
                    <a:pt x="2847" y="72085"/>
                  </a:lnTo>
                  <a:cubicBezTo>
                    <a:pt x="378" y="74553"/>
                    <a:pt x="-609" y="78503"/>
                    <a:pt x="378" y="81959"/>
                  </a:cubicBezTo>
                  <a:lnTo>
                    <a:pt x="1366" y="86402"/>
                  </a:lnTo>
                  <a:cubicBezTo>
                    <a:pt x="1860" y="89858"/>
                    <a:pt x="2847" y="93808"/>
                    <a:pt x="3341" y="96771"/>
                  </a:cubicBezTo>
                  <a:cubicBezTo>
                    <a:pt x="5809" y="111089"/>
                    <a:pt x="11240" y="124420"/>
                    <a:pt x="16672" y="137257"/>
                  </a:cubicBezTo>
                  <a:lnTo>
                    <a:pt x="19140" y="142688"/>
                  </a:lnTo>
                  <a:cubicBezTo>
                    <a:pt x="24077" y="154537"/>
                    <a:pt x="29508" y="165893"/>
                    <a:pt x="34939" y="178236"/>
                  </a:cubicBezTo>
                  <a:lnTo>
                    <a:pt x="41852" y="192060"/>
                  </a:lnTo>
                  <a:cubicBezTo>
                    <a:pt x="49258" y="204404"/>
                    <a:pt x="57157" y="216747"/>
                    <a:pt x="65057" y="228596"/>
                  </a:cubicBezTo>
                  <a:lnTo>
                    <a:pt x="69007" y="2360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4" name="Google Shape;1524;g3e1806a9088_0_132"/>
            <p:cNvSpPr/>
            <p:nvPr/>
          </p:nvSpPr>
          <p:spPr>
            <a:xfrm>
              <a:off x="5434404" y="4575312"/>
              <a:ext cx="208431" cy="397771"/>
            </a:xfrm>
            <a:custGeom>
              <a:rect b="b" l="l" r="r" t="t"/>
              <a:pathLst>
                <a:path extrusionOk="0" h="397771" w="208431">
                  <a:moveTo>
                    <a:pt x="54310" y="255874"/>
                  </a:moveTo>
                  <a:cubicBezTo>
                    <a:pt x="74059" y="290435"/>
                    <a:pt x="98746" y="323021"/>
                    <a:pt x="123926" y="346720"/>
                  </a:cubicBezTo>
                  <a:cubicBezTo>
                    <a:pt x="158980" y="381281"/>
                    <a:pt x="191073" y="396093"/>
                    <a:pt x="192554" y="396587"/>
                  </a:cubicBezTo>
                  <a:cubicBezTo>
                    <a:pt x="196504" y="398562"/>
                    <a:pt x="200947" y="398068"/>
                    <a:pt x="204403" y="395106"/>
                  </a:cubicBezTo>
                  <a:cubicBezTo>
                    <a:pt x="207859" y="392637"/>
                    <a:pt x="209341" y="388194"/>
                    <a:pt x="207859" y="384244"/>
                  </a:cubicBezTo>
                  <a:cubicBezTo>
                    <a:pt x="207859" y="382762"/>
                    <a:pt x="200453" y="350670"/>
                    <a:pt x="185642" y="307716"/>
                  </a:cubicBezTo>
                  <a:cubicBezTo>
                    <a:pt x="176261" y="277598"/>
                    <a:pt x="163424" y="243531"/>
                    <a:pt x="150093" y="206996"/>
                  </a:cubicBezTo>
                  <a:cubicBezTo>
                    <a:pt x="144169" y="190702"/>
                    <a:pt x="137750" y="173916"/>
                    <a:pt x="131332" y="157129"/>
                  </a:cubicBezTo>
                  <a:lnTo>
                    <a:pt x="110595" y="102819"/>
                  </a:lnTo>
                  <a:cubicBezTo>
                    <a:pt x="107633" y="94919"/>
                    <a:pt x="105164" y="87513"/>
                    <a:pt x="102202" y="79614"/>
                  </a:cubicBezTo>
                  <a:lnTo>
                    <a:pt x="101214" y="76158"/>
                  </a:lnTo>
                  <a:cubicBezTo>
                    <a:pt x="96771" y="64802"/>
                    <a:pt x="92821" y="53940"/>
                    <a:pt x="89365" y="43571"/>
                  </a:cubicBezTo>
                  <a:cubicBezTo>
                    <a:pt x="87390" y="38140"/>
                    <a:pt x="85415" y="33203"/>
                    <a:pt x="83440" y="28266"/>
                  </a:cubicBezTo>
                  <a:cubicBezTo>
                    <a:pt x="80971" y="22341"/>
                    <a:pt x="78997" y="16417"/>
                    <a:pt x="76528" y="8517"/>
                  </a:cubicBezTo>
                  <a:cubicBezTo>
                    <a:pt x="76034" y="5555"/>
                    <a:pt x="74059" y="2592"/>
                    <a:pt x="70603" y="1111"/>
                  </a:cubicBezTo>
                  <a:cubicBezTo>
                    <a:pt x="67641" y="-370"/>
                    <a:pt x="64185" y="-370"/>
                    <a:pt x="61222" y="1111"/>
                  </a:cubicBezTo>
                  <a:cubicBezTo>
                    <a:pt x="39498" y="9504"/>
                    <a:pt x="19256" y="27772"/>
                    <a:pt x="1975" y="55421"/>
                  </a:cubicBezTo>
                  <a:cubicBezTo>
                    <a:pt x="987" y="57396"/>
                    <a:pt x="0" y="59371"/>
                    <a:pt x="0" y="61346"/>
                  </a:cubicBezTo>
                  <a:cubicBezTo>
                    <a:pt x="0" y="76651"/>
                    <a:pt x="987" y="90476"/>
                    <a:pt x="2962" y="103312"/>
                  </a:cubicBezTo>
                  <a:cubicBezTo>
                    <a:pt x="5925" y="132443"/>
                    <a:pt x="13331" y="164041"/>
                    <a:pt x="26168" y="197615"/>
                  </a:cubicBezTo>
                  <a:cubicBezTo>
                    <a:pt x="34067" y="216870"/>
                    <a:pt x="43448" y="237113"/>
                    <a:pt x="54310" y="255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5" name="Google Shape;1525;g3e1806a9088_0_132"/>
            <p:cNvSpPr/>
            <p:nvPr/>
          </p:nvSpPr>
          <p:spPr>
            <a:xfrm>
              <a:off x="5715336" y="4317709"/>
              <a:ext cx="187197" cy="407762"/>
            </a:xfrm>
            <a:custGeom>
              <a:rect b="b" l="l" r="r" t="t"/>
              <a:pathLst>
                <a:path extrusionOk="0" h="407762" w="187197">
                  <a:moveTo>
                    <a:pt x="19749" y="182679"/>
                  </a:moveTo>
                  <a:cubicBezTo>
                    <a:pt x="24193" y="196997"/>
                    <a:pt x="29624" y="210822"/>
                    <a:pt x="35055" y="223659"/>
                  </a:cubicBezTo>
                  <a:lnTo>
                    <a:pt x="39992" y="235508"/>
                  </a:lnTo>
                  <a:cubicBezTo>
                    <a:pt x="44929" y="247851"/>
                    <a:pt x="50360" y="260688"/>
                    <a:pt x="57272" y="272538"/>
                  </a:cubicBezTo>
                  <a:lnTo>
                    <a:pt x="58260" y="274019"/>
                  </a:lnTo>
                  <a:cubicBezTo>
                    <a:pt x="73565" y="300680"/>
                    <a:pt x="89365" y="326354"/>
                    <a:pt x="106151" y="345609"/>
                  </a:cubicBezTo>
                  <a:cubicBezTo>
                    <a:pt x="122444" y="366346"/>
                    <a:pt x="139231" y="382145"/>
                    <a:pt x="150093" y="391032"/>
                  </a:cubicBezTo>
                  <a:cubicBezTo>
                    <a:pt x="161943" y="401400"/>
                    <a:pt x="169842" y="406338"/>
                    <a:pt x="170336" y="406338"/>
                  </a:cubicBezTo>
                  <a:cubicBezTo>
                    <a:pt x="173792" y="408313"/>
                    <a:pt x="178729" y="408313"/>
                    <a:pt x="182185" y="405844"/>
                  </a:cubicBezTo>
                  <a:cubicBezTo>
                    <a:pt x="185642" y="403375"/>
                    <a:pt x="187616" y="399426"/>
                    <a:pt x="187123" y="394982"/>
                  </a:cubicBezTo>
                  <a:lnTo>
                    <a:pt x="183667" y="371283"/>
                  </a:lnTo>
                  <a:cubicBezTo>
                    <a:pt x="181198" y="356965"/>
                    <a:pt x="177742" y="336228"/>
                    <a:pt x="171817" y="312530"/>
                  </a:cubicBezTo>
                  <a:lnTo>
                    <a:pt x="167374" y="293768"/>
                  </a:lnTo>
                  <a:cubicBezTo>
                    <a:pt x="162930" y="275994"/>
                    <a:pt x="157993" y="255257"/>
                    <a:pt x="152068" y="234521"/>
                  </a:cubicBezTo>
                  <a:cubicBezTo>
                    <a:pt x="150093" y="228102"/>
                    <a:pt x="148118" y="221684"/>
                    <a:pt x="146637" y="214771"/>
                  </a:cubicBezTo>
                  <a:cubicBezTo>
                    <a:pt x="144662" y="206872"/>
                    <a:pt x="142687" y="198972"/>
                    <a:pt x="140219" y="192060"/>
                  </a:cubicBezTo>
                  <a:cubicBezTo>
                    <a:pt x="138244" y="185148"/>
                    <a:pt x="136269" y="178236"/>
                    <a:pt x="133800" y="171324"/>
                  </a:cubicBezTo>
                  <a:cubicBezTo>
                    <a:pt x="131332" y="163918"/>
                    <a:pt x="128863" y="157005"/>
                    <a:pt x="126888" y="149106"/>
                  </a:cubicBezTo>
                  <a:lnTo>
                    <a:pt x="124419" y="140218"/>
                  </a:lnTo>
                  <a:cubicBezTo>
                    <a:pt x="120963" y="128369"/>
                    <a:pt x="118001" y="117014"/>
                    <a:pt x="114051" y="105658"/>
                  </a:cubicBezTo>
                  <a:cubicBezTo>
                    <a:pt x="112570" y="100227"/>
                    <a:pt x="110595" y="95289"/>
                    <a:pt x="108620" y="90352"/>
                  </a:cubicBezTo>
                  <a:cubicBezTo>
                    <a:pt x="105658" y="81959"/>
                    <a:pt x="102695" y="73565"/>
                    <a:pt x="100720" y="64678"/>
                  </a:cubicBezTo>
                  <a:cubicBezTo>
                    <a:pt x="97264" y="50854"/>
                    <a:pt x="92821" y="37523"/>
                    <a:pt x="88871" y="25180"/>
                  </a:cubicBezTo>
                  <a:cubicBezTo>
                    <a:pt x="86896" y="19255"/>
                    <a:pt x="84427" y="13330"/>
                    <a:pt x="81959" y="6912"/>
                  </a:cubicBezTo>
                  <a:cubicBezTo>
                    <a:pt x="80477" y="3456"/>
                    <a:pt x="78009" y="987"/>
                    <a:pt x="75047" y="494"/>
                  </a:cubicBezTo>
                  <a:cubicBezTo>
                    <a:pt x="71591" y="-494"/>
                    <a:pt x="68134" y="0"/>
                    <a:pt x="65666" y="1975"/>
                  </a:cubicBezTo>
                  <a:lnTo>
                    <a:pt x="50854" y="11849"/>
                  </a:lnTo>
                  <a:cubicBezTo>
                    <a:pt x="35548" y="22218"/>
                    <a:pt x="20243" y="32092"/>
                    <a:pt x="6418" y="42461"/>
                  </a:cubicBezTo>
                  <a:cubicBezTo>
                    <a:pt x="3456" y="43942"/>
                    <a:pt x="1481" y="46411"/>
                    <a:pt x="494" y="49373"/>
                  </a:cubicBezTo>
                  <a:cubicBezTo>
                    <a:pt x="494" y="50360"/>
                    <a:pt x="0" y="51348"/>
                    <a:pt x="0" y="52335"/>
                  </a:cubicBezTo>
                  <a:lnTo>
                    <a:pt x="0" y="57273"/>
                  </a:lnTo>
                  <a:cubicBezTo>
                    <a:pt x="0" y="65666"/>
                    <a:pt x="0" y="74059"/>
                    <a:pt x="494" y="83440"/>
                  </a:cubicBezTo>
                  <a:cubicBezTo>
                    <a:pt x="1481" y="110101"/>
                    <a:pt x="8393" y="137750"/>
                    <a:pt x="14812" y="163918"/>
                  </a:cubicBezTo>
                  <a:lnTo>
                    <a:pt x="19749" y="182679"/>
                  </a:lnTo>
                  <a:close/>
                  <a:moveTo>
                    <a:pt x="67641" y="267107"/>
                  </a:moveTo>
                  <a:lnTo>
                    <a:pt x="67641" y="267107"/>
                  </a:lnTo>
                  <a:lnTo>
                    <a:pt x="67641" y="267107"/>
                  </a:lnTo>
                  <a:lnTo>
                    <a:pt x="67641" y="267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6" name="Google Shape;1526;g3e1806a9088_0_132"/>
            <p:cNvSpPr/>
            <p:nvPr/>
          </p:nvSpPr>
          <p:spPr>
            <a:xfrm>
              <a:off x="6028688" y="4088252"/>
              <a:ext cx="170545" cy="425082"/>
            </a:xfrm>
            <a:custGeom>
              <a:rect b="b" l="l" r="r" t="t"/>
              <a:pathLst>
                <a:path extrusionOk="0" h="425082" w="170545">
                  <a:moveTo>
                    <a:pt x="59412" y="314378"/>
                  </a:moveTo>
                  <a:cubicBezTo>
                    <a:pt x="68793" y="331165"/>
                    <a:pt x="79161" y="346964"/>
                    <a:pt x="89529" y="359801"/>
                  </a:cubicBezTo>
                  <a:cubicBezTo>
                    <a:pt x="109772" y="387450"/>
                    <a:pt x="149270" y="427442"/>
                    <a:pt x="161614" y="424973"/>
                  </a:cubicBezTo>
                  <a:cubicBezTo>
                    <a:pt x="165070" y="424479"/>
                    <a:pt x="168032" y="422011"/>
                    <a:pt x="169513" y="418555"/>
                  </a:cubicBezTo>
                  <a:cubicBezTo>
                    <a:pt x="170501" y="416086"/>
                    <a:pt x="170994" y="413618"/>
                    <a:pt x="170007" y="411149"/>
                  </a:cubicBezTo>
                  <a:lnTo>
                    <a:pt x="170007" y="411149"/>
                  </a:lnTo>
                  <a:cubicBezTo>
                    <a:pt x="168032" y="396831"/>
                    <a:pt x="163589" y="366220"/>
                    <a:pt x="156183" y="329684"/>
                  </a:cubicBezTo>
                  <a:cubicBezTo>
                    <a:pt x="150751" y="301048"/>
                    <a:pt x="143346" y="267968"/>
                    <a:pt x="135940" y="233407"/>
                  </a:cubicBezTo>
                  <a:cubicBezTo>
                    <a:pt x="130509" y="210202"/>
                    <a:pt x="125571" y="186503"/>
                    <a:pt x="120140" y="162310"/>
                  </a:cubicBezTo>
                  <a:cubicBezTo>
                    <a:pt x="113228" y="132687"/>
                    <a:pt x="106810" y="103556"/>
                    <a:pt x="101379" y="74921"/>
                  </a:cubicBezTo>
                  <a:cubicBezTo>
                    <a:pt x="98416" y="61096"/>
                    <a:pt x="95454" y="47765"/>
                    <a:pt x="93479" y="34435"/>
                  </a:cubicBezTo>
                  <a:lnTo>
                    <a:pt x="88542" y="9255"/>
                  </a:lnTo>
                  <a:cubicBezTo>
                    <a:pt x="87554" y="5799"/>
                    <a:pt x="85086" y="2343"/>
                    <a:pt x="81630" y="861"/>
                  </a:cubicBezTo>
                  <a:cubicBezTo>
                    <a:pt x="78174" y="-620"/>
                    <a:pt x="74224" y="-126"/>
                    <a:pt x="71261" y="1849"/>
                  </a:cubicBezTo>
                  <a:cubicBezTo>
                    <a:pt x="48056" y="16661"/>
                    <a:pt x="26826" y="33941"/>
                    <a:pt x="6089" y="50234"/>
                  </a:cubicBezTo>
                  <a:cubicBezTo>
                    <a:pt x="3621" y="52209"/>
                    <a:pt x="2140" y="55171"/>
                    <a:pt x="1646" y="58134"/>
                  </a:cubicBezTo>
                  <a:lnTo>
                    <a:pt x="1152" y="65540"/>
                  </a:lnTo>
                  <a:cubicBezTo>
                    <a:pt x="658" y="71465"/>
                    <a:pt x="165" y="77389"/>
                    <a:pt x="165" y="83808"/>
                  </a:cubicBezTo>
                  <a:cubicBezTo>
                    <a:pt x="-823" y="114912"/>
                    <a:pt x="2633" y="149473"/>
                    <a:pt x="10533" y="186503"/>
                  </a:cubicBezTo>
                  <a:cubicBezTo>
                    <a:pt x="19914" y="230938"/>
                    <a:pt x="36701" y="274880"/>
                    <a:pt x="59412" y="314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7" name="Google Shape;1527;g3e1806a9088_0_132"/>
            <p:cNvSpPr/>
            <p:nvPr/>
          </p:nvSpPr>
          <p:spPr>
            <a:xfrm>
              <a:off x="6344180" y="3927757"/>
              <a:ext cx="170200" cy="404834"/>
            </a:xfrm>
            <a:custGeom>
              <a:rect b="b" l="l" r="r" t="t"/>
              <a:pathLst>
                <a:path extrusionOk="0" h="404834" w="170200">
                  <a:moveTo>
                    <a:pt x="658" y="51748"/>
                  </a:moveTo>
                  <a:lnTo>
                    <a:pt x="658" y="56192"/>
                  </a:lnTo>
                  <a:cubicBezTo>
                    <a:pt x="165" y="59154"/>
                    <a:pt x="165" y="61623"/>
                    <a:pt x="165" y="64092"/>
                  </a:cubicBezTo>
                  <a:cubicBezTo>
                    <a:pt x="-823" y="95690"/>
                    <a:pt x="2633" y="129757"/>
                    <a:pt x="10533" y="166787"/>
                  </a:cubicBezTo>
                  <a:cubicBezTo>
                    <a:pt x="19914" y="210729"/>
                    <a:pt x="36700" y="254671"/>
                    <a:pt x="58918" y="294169"/>
                  </a:cubicBezTo>
                  <a:cubicBezTo>
                    <a:pt x="68299" y="310955"/>
                    <a:pt x="78667" y="326261"/>
                    <a:pt x="89036" y="339592"/>
                  </a:cubicBezTo>
                  <a:cubicBezTo>
                    <a:pt x="109278" y="366747"/>
                    <a:pt x="149270" y="406738"/>
                    <a:pt x="161120" y="404764"/>
                  </a:cubicBezTo>
                  <a:cubicBezTo>
                    <a:pt x="164576" y="403776"/>
                    <a:pt x="167538" y="401308"/>
                    <a:pt x="169019" y="398345"/>
                  </a:cubicBezTo>
                  <a:cubicBezTo>
                    <a:pt x="170007" y="396370"/>
                    <a:pt x="170501" y="393408"/>
                    <a:pt x="170007" y="391433"/>
                  </a:cubicBezTo>
                  <a:lnTo>
                    <a:pt x="170007" y="391433"/>
                  </a:lnTo>
                  <a:cubicBezTo>
                    <a:pt x="168032" y="376621"/>
                    <a:pt x="163588" y="346504"/>
                    <a:pt x="156183" y="309968"/>
                  </a:cubicBezTo>
                  <a:cubicBezTo>
                    <a:pt x="150752" y="280838"/>
                    <a:pt x="143346" y="247265"/>
                    <a:pt x="135446" y="211716"/>
                  </a:cubicBezTo>
                  <a:cubicBezTo>
                    <a:pt x="130509" y="189499"/>
                    <a:pt x="125078" y="166293"/>
                    <a:pt x="120140" y="142594"/>
                  </a:cubicBezTo>
                  <a:cubicBezTo>
                    <a:pt x="113228" y="113464"/>
                    <a:pt x="106810" y="83841"/>
                    <a:pt x="101379" y="55698"/>
                  </a:cubicBezTo>
                  <a:cubicBezTo>
                    <a:pt x="97923" y="41874"/>
                    <a:pt x="95454" y="28543"/>
                    <a:pt x="93479" y="15213"/>
                  </a:cubicBezTo>
                  <a:lnTo>
                    <a:pt x="92492" y="8794"/>
                  </a:lnTo>
                  <a:cubicBezTo>
                    <a:pt x="91504" y="5832"/>
                    <a:pt x="89529" y="2870"/>
                    <a:pt x="86567" y="1388"/>
                  </a:cubicBezTo>
                  <a:cubicBezTo>
                    <a:pt x="83605" y="-93"/>
                    <a:pt x="79655" y="-587"/>
                    <a:pt x="76692" y="895"/>
                  </a:cubicBezTo>
                  <a:cubicBezTo>
                    <a:pt x="46575" y="13731"/>
                    <a:pt x="23370" y="27556"/>
                    <a:pt x="4608" y="44342"/>
                  </a:cubicBezTo>
                  <a:cubicBezTo>
                    <a:pt x="2139" y="45824"/>
                    <a:pt x="1152" y="48786"/>
                    <a:pt x="658" y="5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8" name="Google Shape;1528;g3e1806a9088_0_132"/>
            <p:cNvSpPr/>
            <p:nvPr/>
          </p:nvSpPr>
          <p:spPr>
            <a:xfrm>
              <a:off x="6745450" y="3761895"/>
              <a:ext cx="146817" cy="439974"/>
            </a:xfrm>
            <a:custGeom>
              <a:rect b="b" l="l" r="r" t="t"/>
              <a:pathLst>
                <a:path extrusionOk="0" h="439974" w="146817">
                  <a:moveTo>
                    <a:pt x="27450" y="68998"/>
                  </a:moveTo>
                  <a:cubicBezTo>
                    <a:pt x="19057" y="86773"/>
                    <a:pt x="13626" y="105041"/>
                    <a:pt x="10664" y="118371"/>
                  </a:cubicBezTo>
                  <a:cubicBezTo>
                    <a:pt x="6220" y="131702"/>
                    <a:pt x="4739" y="145032"/>
                    <a:pt x="3258" y="157869"/>
                  </a:cubicBezTo>
                  <a:cubicBezTo>
                    <a:pt x="2764" y="162807"/>
                    <a:pt x="2270" y="167250"/>
                    <a:pt x="1283" y="172681"/>
                  </a:cubicBezTo>
                  <a:cubicBezTo>
                    <a:pt x="-198" y="188480"/>
                    <a:pt x="-198" y="205267"/>
                    <a:pt x="295" y="226498"/>
                  </a:cubicBezTo>
                  <a:lnTo>
                    <a:pt x="789" y="235878"/>
                  </a:lnTo>
                  <a:cubicBezTo>
                    <a:pt x="2270" y="249703"/>
                    <a:pt x="3258" y="264021"/>
                    <a:pt x="6220" y="276858"/>
                  </a:cubicBezTo>
                  <a:cubicBezTo>
                    <a:pt x="11651" y="305988"/>
                    <a:pt x="20538" y="334624"/>
                    <a:pt x="33868" y="362273"/>
                  </a:cubicBezTo>
                  <a:cubicBezTo>
                    <a:pt x="37818" y="371160"/>
                    <a:pt x="42262" y="378566"/>
                    <a:pt x="45718" y="385971"/>
                  </a:cubicBezTo>
                  <a:cubicBezTo>
                    <a:pt x="64480" y="419051"/>
                    <a:pt x="82748" y="436332"/>
                    <a:pt x="83241" y="436825"/>
                  </a:cubicBezTo>
                  <a:cubicBezTo>
                    <a:pt x="86698" y="439788"/>
                    <a:pt x="91141" y="440775"/>
                    <a:pt x="95091" y="439294"/>
                  </a:cubicBezTo>
                  <a:cubicBezTo>
                    <a:pt x="99041" y="437813"/>
                    <a:pt x="102003" y="433863"/>
                    <a:pt x="102003" y="429420"/>
                  </a:cubicBezTo>
                  <a:cubicBezTo>
                    <a:pt x="102003" y="429420"/>
                    <a:pt x="104472" y="393871"/>
                    <a:pt x="104965" y="346967"/>
                  </a:cubicBezTo>
                  <a:lnTo>
                    <a:pt x="107434" y="268464"/>
                  </a:lnTo>
                  <a:cubicBezTo>
                    <a:pt x="107928" y="241803"/>
                    <a:pt x="109903" y="213167"/>
                    <a:pt x="112371" y="183543"/>
                  </a:cubicBezTo>
                  <a:cubicBezTo>
                    <a:pt x="113359" y="178112"/>
                    <a:pt x="113359" y="172188"/>
                    <a:pt x="114346" y="166757"/>
                  </a:cubicBezTo>
                  <a:cubicBezTo>
                    <a:pt x="114840" y="158363"/>
                    <a:pt x="115827" y="149970"/>
                    <a:pt x="117309" y="141576"/>
                  </a:cubicBezTo>
                  <a:cubicBezTo>
                    <a:pt x="117802" y="137133"/>
                    <a:pt x="118790" y="132195"/>
                    <a:pt x="119284" y="127752"/>
                  </a:cubicBezTo>
                  <a:cubicBezTo>
                    <a:pt x="120765" y="118865"/>
                    <a:pt x="121752" y="109978"/>
                    <a:pt x="124221" y="100597"/>
                  </a:cubicBezTo>
                  <a:cubicBezTo>
                    <a:pt x="126690" y="88254"/>
                    <a:pt x="128664" y="75417"/>
                    <a:pt x="132614" y="63567"/>
                  </a:cubicBezTo>
                  <a:cubicBezTo>
                    <a:pt x="133602" y="59124"/>
                    <a:pt x="134589" y="55174"/>
                    <a:pt x="135577" y="50730"/>
                  </a:cubicBezTo>
                  <a:cubicBezTo>
                    <a:pt x="137058" y="43325"/>
                    <a:pt x="139033" y="36413"/>
                    <a:pt x="141501" y="29500"/>
                  </a:cubicBezTo>
                  <a:cubicBezTo>
                    <a:pt x="142983" y="26044"/>
                    <a:pt x="143970" y="22588"/>
                    <a:pt x="144957" y="19132"/>
                  </a:cubicBezTo>
                  <a:lnTo>
                    <a:pt x="146439" y="14688"/>
                  </a:lnTo>
                  <a:cubicBezTo>
                    <a:pt x="147426" y="10738"/>
                    <a:pt x="146439" y="6789"/>
                    <a:pt x="143970" y="3332"/>
                  </a:cubicBezTo>
                  <a:cubicBezTo>
                    <a:pt x="141008" y="370"/>
                    <a:pt x="137058" y="-617"/>
                    <a:pt x="132614" y="370"/>
                  </a:cubicBezTo>
                  <a:cubicBezTo>
                    <a:pt x="106940" y="6789"/>
                    <a:pt x="81267" y="14688"/>
                    <a:pt x="56086" y="23082"/>
                  </a:cubicBezTo>
                  <a:cubicBezTo>
                    <a:pt x="53618" y="24069"/>
                    <a:pt x="51643" y="25057"/>
                    <a:pt x="50162" y="27525"/>
                  </a:cubicBezTo>
                  <a:cubicBezTo>
                    <a:pt x="41768" y="38881"/>
                    <a:pt x="34362" y="53199"/>
                    <a:pt x="27450" y="689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29" name="Google Shape;1529;g3e1806a9088_0_132"/>
            <p:cNvSpPr/>
            <p:nvPr/>
          </p:nvSpPr>
          <p:spPr>
            <a:xfrm>
              <a:off x="7112783" y="3698005"/>
              <a:ext cx="142708" cy="423734"/>
            </a:xfrm>
            <a:custGeom>
              <a:rect b="b" l="l" r="r" t="t"/>
              <a:pathLst>
                <a:path extrusionOk="0" h="423734" w="142708">
                  <a:moveTo>
                    <a:pt x="27944" y="53398"/>
                  </a:moveTo>
                  <a:cubicBezTo>
                    <a:pt x="21032" y="67223"/>
                    <a:pt x="16095" y="83022"/>
                    <a:pt x="10664" y="103265"/>
                  </a:cubicBezTo>
                  <a:cubicBezTo>
                    <a:pt x="6714" y="116102"/>
                    <a:pt x="4739" y="129432"/>
                    <a:pt x="3258" y="142269"/>
                  </a:cubicBezTo>
                  <a:cubicBezTo>
                    <a:pt x="2764" y="147207"/>
                    <a:pt x="2270" y="151650"/>
                    <a:pt x="1283" y="157575"/>
                  </a:cubicBezTo>
                  <a:cubicBezTo>
                    <a:pt x="-198" y="173868"/>
                    <a:pt x="-198" y="191148"/>
                    <a:pt x="295" y="211391"/>
                  </a:cubicBezTo>
                  <a:lnTo>
                    <a:pt x="1283" y="220278"/>
                  </a:lnTo>
                  <a:cubicBezTo>
                    <a:pt x="2270" y="234103"/>
                    <a:pt x="3751" y="248421"/>
                    <a:pt x="6714" y="261258"/>
                  </a:cubicBezTo>
                  <a:cubicBezTo>
                    <a:pt x="12145" y="289894"/>
                    <a:pt x="21032" y="319024"/>
                    <a:pt x="34363" y="346673"/>
                  </a:cubicBezTo>
                  <a:cubicBezTo>
                    <a:pt x="38313" y="355066"/>
                    <a:pt x="42262" y="362966"/>
                    <a:pt x="46706" y="369878"/>
                  </a:cubicBezTo>
                  <a:cubicBezTo>
                    <a:pt x="65467" y="402957"/>
                    <a:pt x="83735" y="420238"/>
                    <a:pt x="84229" y="420732"/>
                  </a:cubicBezTo>
                  <a:cubicBezTo>
                    <a:pt x="87192" y="423694"/>
                    <a:pt x="92129" y="424682"/>
                    <a:pt x="96079" y="422707"/>
                  </a:cubicBezTo>
                  <a:cubicBezTo>
                    <a:pt x="100029" y="421226"/>
                    <a:pt x="102497" y="417276"/>
                    <a:pt x="102991" y="412832"/>
                  </a:cubicBezTo>
                  <a:cubicBezTo>
                    <a:pt x="102991" y="412338"/>
                    <a:pt x="105460" y="376790"/>
                    <a:pt x="105953" y="330379"/>
                  </a:cubicBezTo>
                  <a:lnTo>
                    <a:pt x="108422" y="251383"/>
                  </a:lnTo>
                  <a:cubicBezTo>
                    <a:pt x="108916" y="224722"/>
                    <a:pt x="110890" y="196085"/>
                    <a:pt x="113359" y="166462"/>
                  </a:cubicBezTo>
                  <a:cubicBezTo>
                    <a:pt x="113853" y="161031"/>
                    <a:pt x="114347" y="155600"/>
                    <a:pt x="115334" y="149675"/>
                  </a:cubicBezTo>
                  <a:cubicBezTo>
                    <a:pt x="115828" y="141282"/>
                    <a:pt x="116321" y="132888"/>
                    <a:pt x="118296" y="124495"/>
                  </a:cubicBezTo>
                  <a:cubicBezTo>
                    <a:pt x="119284" y="120051"/>
                    <a:pt x="119777" y="115608"/>
                    <a:pt x="120271" y="111164"/>
                  </a:cubicBezTo>
                  <a:cubicBezTo>
                    <a:pt x="121752" y="102277"/>
                    <a:pt x="122740" y="92897"/>
                    <a:pt x="125208" y="83022"/>
                  </a:cubicBezTo>
                  <a:cubicBezTo>
                    <a:pt x="127677" y="70185"/>
                    <a:pt x="129652" y="57842"/>
                    <a:pt x="133602" y="46486"/>
                  </a:cubicBezTo>
                  <a:cubicBezTo>
                    <a:pt x="134589" y="42536"/>
                    <a:pt x="135577" y="38587"/>
                    <a:pt x="136564" y="34637"/>
                  </a:cubicBezTo>
                  <a:cubicBezTo>
                    <a:pt x="138045" y="27725"/>
                    <a:pt x="139527" y="20812"/>
                    <a:pt x="141995" y="14888"/>
                  </a:cubicBezTo>
                  <a:cubicBezTo>
                    <a:pt x="143476" y="11431"/>
                    <a:pt x="142489" y="6988"/>
                    <a:pt x="140514" y="4519"/>
                  </a:cubicBezTo>
                  <a:cubicBezTo>
                    <a:pt x="138539" y="1557"/>
                    <a:pt x="134589" y="-418"/>
                    <a:pt x="131133" y="76"/>
                  </a:cubicBezTo>
                  <a:cubicBezTo>
                    <a:pt x="107434" y="76"/>
                    <a:pt x="83735" y="2050"/>
                    <a:pt x="58061" y="6494"/>
                  </a:cubicBezTo>
                  <a:cubicBezTo>
                    <a:pt x="55099" y="6988"/>
                    <a:pt x="52631" y="8469"/>
                    <a:pt x="50656" y="10938"/>
                  </a:cubicBezTo>
                  <a:cubicBezTo>
                    <a:pt x="41769" y="23775"/>
                    <a:pt x="34363" y="37599"/>
                    <a:pt x="27944" y="53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0" name="Google Shape;1530;g3e1806a9088_0_132"/>
            <p:cNvSpPr/>
            <p:nvPr/>
          </p:nvSpPr>
          <p:spPr>
            <a:xfrm>
              <a:off x="7481067" y="3650683"/>
              <a:ext cx="170174" cy="421943"/>
            </a:xfrm>
            <a:custGeom>
              <a:rect b="b" l="l" r="r" t="t"/>
              <a:pathLst>
                <a:path extrusionOk="0" h="421943" w="170174">
                  <a:moveTo>
                    <a:pt x="48224" y="40486"/>
                  </a:moveTo>
                  <a:cubicBezTo>
                    <a:pt x="38843" y="53817"/>
                    <a:pt x="32425" y="69122"/>
                    <a:pt x="26007" y="83934"/>
                  </a:cubicBezTo>
                  <a:lnTo>
                    <a:pt x="23538" y="88871"/>
                  </a:lnTo>
                  <a:cubicBezTo>
                    <a:pt x="18107" y="101214"/>
                    <a:pt x="14651" y="114051"/>
                    <a:pt x="11688" y="126395"/>
                  </a:cubicBezTo>
                  <a:cubicBezTo>
                    <a:pt x="10207" y="131332"/>
                    <a:pt x="9220" y="136269"/>
                    <a:pt x="7739" y="142194"/>
                  </a:cubicBezTo>
                  <a:cubicBezTo>
                    <a:pt x="333" y="180211"/>
                    <a:pt x="-1642" y="215759"/>
                    <a:pt x="1320" y="247358"/>
                  </a:cubicBezTo>
                  <a:cubicBezTo>
                    <a:pt x="3295" y="275994"/>
                    <a:pt x="9220" y="306605"/>
                    <a:pt x="19094" y="336722"/>
                  </a:cubicBezTo>
                  <a:cubicBezTo>
                    <a:pt x="25513" y="355978"/>
                    <a:pt x="33413" y="374246"/>
                    <a:pt x="43287" y="391526"/>
                  </a:cubicBezTo>
                  <a:cubicBezTo>
                    <a:pt x="52668" y="407819"/>
                    <a:pt x="60074" y="417200"/>
                    <a:pt x="60567" y="417694"/>
                  </a:cubicBezTo>
                  <a:cubicBezTo>
                    <a:pt x="63530" y="421150"/>
                    <a:pt x="67973" y="422631"/>
                    <a:pt x="71923" y="421643"/>
                  </a:cubicBezTo>
                  <a:cubicBezTo>
                    <a:pt x="75873" y="420656"/>
                    <a:pt x="79329" y="417200"/>
                    <a:pt x="80317" y="412756"/>
                  </a:cubicBezTo>
                  <a:cubicBezTo>
                    <a:pt x="80317" y="412263"/>
                    <a:pt x="86735" y="376714"/>
                    <a:pt x="92660" y="330304"/>
                  </a:cubicBezTo>
                  <a:cubicBezTo>
                    <a:pt x="94635" y="316480"/>
                    <a:pt x="96610" y="302161"/>
                    <a:pt x="98585" y="286856"/>
                  </a:cubicBezTo>
                  <a:cubicBezTo>
                    <a:pt x="103522" y="249333"/>
                    <a:pt x="109940" y="206378"/>
                    <a:pt x="117840" y="166880"/>
                  </a:cubicBezTo>
                  <a:cubicBezTo>
                    <a:pt x="119321" y="160955"/>
                    <a:pt x="120802" y="154537"/>
                    <a:pt x="122283" y="148118"/>
                  </a:cubicBezTo>
                  <a:cubicBezTo>
                    <a:pt x="123764" y="140219"/>
                    <a:pt x="125739" y="132813"/>
                    <a:pt x="128208" y="125407"/>
                  </a:cubicBezTo>
                  <a:cubicBezTo>
                    <a:pt x="130183" y="119976"/>
                    <a:pt x="131664" y="114545"/>
                    <a:pt x="133145" y="108620"/>
                  </a:cubicBezTo>
                  <a:cubicBezTo>
                    <a:pt x="135120" y="101214"/>
                    <a:pt x="137095" y="93808"/>
                    <a:pt x="140058" y="85909"/>
                  </a:cubicBezTo>
                  <a:lnTo>
                    <a:pt x="144007" y="74553"/>
                  </a:lnTo>
                  <a:cubicBezTo>
                    <a:pt x="146970" y="65666"/>
                    <a:pt x="149932" y="57273"/>
                    <a:pt x="153882" y="49867"/>
                  </a:cubicBezTo>
                  <a:cubicBezTo>
                    <a:pt x="156351" y="45423"/>
                    <a:pt x="157832" y="40486"/>
                    <a:pt x="159807" y="36042"/>
                  </a:cubicBezTo>
                  <a:cubicBezTo>
                    <a:pt x="162769" y="29130"/>
                    <a:pt x="164744" y="22711"/>
                    <a:pt x="168200" y="17774"/>
                  </a:cubicBezTo>
                  <a:cubicBezTo>
                    <a:pt x="168694" y="17280"/>
                    <a:pt x="168694" y="16787"/>
                    <a:pt x="169188" y="15799"/>
                  </a:cubicBezTo>
                  <a:cubicBezTo>
                    <a:pt x="169681" y="14318"/>
                    <a:pt x="170175" y="12837"/>
                    <a:pt x="170175" y="10862"/>
                  </a:cubicBezTo>
                  <a:cubicBezTo>
                    <a:pt x="170175" y="7900"/>
                    <a:pt x="168694" y="4937"/>
                    <a:pt x="166225" y="2963"/>
                  </a:cubicBezTo>
                  <a:cubicBezTo>
                    <a:pt x="163757" y="988"/>
                    <a:pt x="160794" y="0"/>
                    <a:pt x="157832" y="0"/>
                  </a:cubicBezTo>
                  <a:cubicBezTo>
                    <a:pt x="129689" y="2963"/>
                    <a:pt x="102041" y="6419"/>
                    <a:pt x="73898" y="10368"/>
                  </a:cubicBezTo>
                  <a:cubicBezTo>
                    <a:pt x="70936" y="10862"/>
                    <a:pt x="68467" y="12343"/>
                    <a:pt x="66492" y="14812"/>
                  </a:cubicBezTo>
                  <a:cubicBezTo>
                    <a:pt x="59580" y="23205"/>
                    <a:pt x="53655" y="31599"/>
                    <a:pt x="48224" y="40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1" name="Google Shape;1531;g3e1806a9088_0_132"/>
            <p:cNvSpPr/>
            <p:nvPr/>
          </p:nvSpPr>
          <p:spPr>
            <a:xfrm>
              <a:off x="7870163" y="3682282"/>
              <a:ext cx="197629" cy="352614"/>
            </a:xfrm>
            <a:custGeom>
              <a:rect b="b" l="l" r="r" t="t"/>
              <a:pathLst>
                <a:path extrusionOk="0" h="352614" w="197629">
                  <a:moveTo>
                    <a:pt x="85215" y="7900"/>
                  </a:moveTo>
                  <a:cubicBezTo>
                    <a:pt x="73859" y="19255"/>
                    <a:pt x="62009" y="31599"/>
                    <a:pt x="53616" y="45423"/>
                  </a:cubicBezTo>
                  <a:cubicBezTo>
                    <a:pt x="42260" y="60235"/>
                    <a:pt x="33867" y="77022"/>
                    <a:pt x="27942" y="89858"/>
                  </a:cubicBezTo>
                  <a:cubicBezTo>
                    <a:pt x="-2669" y="154537"/>
                    <a:pt x="-4150" y="225140"/>
                    <a:pt x="4737" y="269082"/>
                  </a:cubicBezTo>
                  <a:cubicBezTo>
                    <a:pt x="10662" y="303643"/>
                    <a:pt x="22511" y="328823"/>
                    <a:pt x="28929" y="340178"/>
                  </a:cubicBezTo>
                  <a:cubicBezTo>
                    <a:pt x="31892" y="345116"/>
                    <a:pt x="33867" y="348078"/>
                    <a:pt x="33867" y="348078"/>
                  </a:cubicBezTo>
                  <a:cubicBezTo>
                    <a:pt x="36335" y="351534"/>
                    <a:pt x="40779" y="353015"/>
                    <a:pt x="44729" y="352522"/>
                  </a:cubicBezTo>
                  <a:cubicBezTo>
                    <a:pt x="48678" y="352028"/>
                    <a:pt x="52628" y="349065"/>
                    <a:pt x="53616" y="345116"/>
                  </a:cubicBezTo>
                  <a:cubicBezTo>
                    <a:pt x="53616" y="345116"/>
                    <a:pt x="64478" y="314011"/>
                    <a:pt x="77809" y="273525"/>
                  </a:cubicBezTo>
                  <a:cubicBezTo>
                    <a:pt x="84721" y="254270"/>
                    <a:pt x="92620" y="231065"/>
                    <a:pt x="101014" y="206872"/>
                  </a:cubicBezTo>
                  <a:lnTo>
                    <a:pt x="114344" y="172311"/>
                  </a:lnTo>
                  <a:cubicBezTo>
                    <a:pt x="116813" y="167374"/>
                    <a:pt x="119281" y="161943"/>
                    <a:pt x="121256" y="156512"/>
                  </a:cubicBezTo>
                  <a:cubicBezTo>
                    <a:pt x="123725" y="150093"/>
                    <a:pt x="126194" y="143675"/>
                    <a:pt x="130144" y="136269"/>
                  </a:cubicBezTo>
                  <a:cubicBezTo>
                    <a:pt x="134093" y="125901"/>
                    <a:pt x="139525" y="115532"/>
                    <a:pt x="146931" y="102695"/>
                  </a:cubicBezTo>
                  <a:cubicBezTo>
                    <a:pt x="151374" y="93314"/>
                    <a:pt x="156805" y="83934"/>
                    <a:pt x="162236" y="75541"/>
                  </a:cubicBezTo>
                  <a:lnTo>
                    <a:pt x="164704" y="70603"/>
                  </a:lnTo>
                  <a:cubicBezTo>
                    <a:pt x="168654" y="63197"/>
                    <a:pt x="173098" y="56779"/>
                    <a:pt x="177541" y="50360"/>
                  </a:cubicBezTo>
                  <a:lnTo>
                    <a:pt x="183466" y="41473"/>
                  </a:lnTo>
                  <a:cubicBezTo>
                    <a:pt x="186922" y="36042"/>
                    <a:pt x="189885" y="31599"/>
                    <a:pt x="193834" y="26661"/>
                  </a:cubicBezTo>
                  <a:lnTo>
                    <a:pt x="195316" y="24193"/>
                  </a:lnTo>
                  <a:cubicBezTo>
                    <a:pt x="197784" y="21230"/>
                    <a:pt x="198278" y="16787"/>
                    <a:pt x="196797" y="12837"/>
                  </a:cubicBezTo>
                  <a:cubicBezTo>
                    <a:pt x="195316" y="9381"/>
                    <a:pt x="191860" y="6912"/>
                    <a:pt x="187910" y="6419"/>
                  </a:cubicBezTo>
                  <a:cubicBezTo>
                    <a:pt x="158286" y="2469"/>
                    <a:pt x="127675" y="494"/>
                    <a:pt x="97064" y="0"/>
                  </a:cubicBezTo>
                  <a:cubicBezTo>
                    <a:pt x="94101" y="0"/>
                    <a:pt x="89658" y="2469"/>
                    <a:pt x="87683" y="3950"/>
                  </a:cubicBezTo>
                  <a:cubicBezTo>
                    <a:pt x="87189" y="5925"/>
                    <a:pt x="85708" y="6912"/>
                    <a:pt x="85215" y="7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2" name="Google Shape;1532;g3e1806a9088_0_132"/>
            <p:cNvSpPr/>
            <p:nvPr/>
          </p:nvSpPr>
          <p:spPr>
            <a:xfrm>
              <a:off x="8256565" y="3771237"/>
              <a:ext cx="281504" cy="341172"/>
            </a:xfrm>
            <a:custGeom>
              <a:rect b="b" l="l" r="r" t="t"/>
              <a:pathLst>
                <a:path extrusionOk="0" h="341172" w="281504">
                  <a:moveTo>
                    <a:pt x="73552" y="83355"/>
                  </a:moveTo>
                  <a:cubicBezTo>
                    <a:pt x="33560" y="128778"/>
                    <a:pt x="6899" y="190988"/>
                    <a:pt x="1467" y="249248"/>
                  </a:cubicBezTo>
                  <a:cubicBezTo>
                    <a:pt x="-3964" y="298621"/>
                    <a:pt x="7392" y="331700"/>
                    <a:pt x="7886" y="333181"/>
                  </a:cubicBezTo>
                  <a:cubicBezTo>
                    <a:pt x="7886" y="333675"/>
                    <a:pt x="8380" y="334663"/>
                    <a:pt x="8873" y="335156"/>
                  </a:cubicBezTo>
                  <a:cubicBezTo>
                    <a:pt x="10355" y="338119"/>
                    <a:pt x="13811" y="340094"/>
                    <a:pt x="17267" y="341081"/>
                  </a:cubicBezTo>
                  <a:cubicBezTo>
                    <a:pt x="21217" y="341575"/>
                    <a:pt x="25660" y="340094"/>
                    <a:pt x="28129" y="336144"/>
                  </a:cubicBezTo>
                  <a:cubicBezTo>
                    <a:pt x="28129" y="336144"/>
                    <a:pt x="47384" y="309482"/>
                    <a:pt x="71083" y="274428"/>
                  </a:cubicBezTo>
                  <a:cubicBezTo>
                    <a:pt x="83426" y="257641"/>
                    <a:pt x="96757" y="237398"/>
                    <a:pt x="112062" y="216662"/>
                  </a:cubicBezTo>
                  <a:lnTo>
                    <a:pt x="134280" y="187038"/>
                  </a:lnTo>
                  <a:cubicBezTo>
                    <a:pt x="138230" y="182594"/>
                    <a:pt x="141686" y="178151"/>
                    <a:pt x="145636" y="173707"/>
                  </a:cubicBezTo>
                  <a:cubicBezTo>
                    <a:pt x="149586" y="168770"/>
                    <a:pt x="154029" y="162846"/>
                    <a:pt x="159954" y="157415"/>
                  </a:cubicBezTo>
                  <a:cubicBezTo>
                    <a:pt x="166866" y="149021"/>
                    <a:pt x="174766" y="140134"/>
                    <a:pt x="185134" y="129766"/>
                  </a:cubicBezTo>
                  <a:cubicBezTo>
                    <a:pt x="192046" y="121866"/>
                    <a:pt x="199946" y="114954"/>
                    <a:pt x="207352" y="108042"/>
                  </a:cubicBezTo>
                  <a:lnTo>
                    <a:pt x="211302" y="104092"/>
                  </a:lnTo>
                  <a:cubicBezTo>
                    <a:pt x="216733" y="98167"/>
                    <a:pt x="223151" y="93230"/>
                    <a:pt x="229076" y="88293"/>
                  </a:cubicBezTo>
                  <a:lnTo>
                    <a:pt x="236975" y="81380"/>
                  </a:lnTo>
                  <a:cubicBezTo>
                    <a:pt x="244381" y="74468"/>
                    <a:pt x="252281" y="68050"/>
                    <a:pt x="261168" y="61631"/>
                  </a:cubicBezTo>
                  <a:cubicBezTo>
                    <a:pt x="266599" y="57681"/>
                    <a:pt x="271537" y="53731"/>
                    <a:pt x="277461" y="49288"/>
                  </a:cubicBezTo>
                  <a:cubicBezTo>
                    <a:pt x="280424" y="46819"/>
                    <a:pt x="281905" y="43363"/>
                    <a:pt x="281411" y="39414"/>
                  </a:cubicBezTo>
                  <a:cubicBezTo>
                    <a:pt x="280917" y="35464"/>
                    <a:pt x="278943" y="32501"/>
                    <a:pt x="275486" y="30527"/>
                  </a:cubicBezTo>
                  <a:cubicBezTo>
                    <a:pt x="254750" y="19171"/>
                    <a:pt x="232532" y="9296"/>
                    <a:pt x="207352" y="409"/>
                  </a:cubicBezTo>
                  <a:cubicBezTo>
                    <a:pt x="204883" y="-579"/>
                    <a:pt x="199946" y="409"/>
                    <a:pt x="197477" y="1396"/>
                  </a:cubicBezTo>
                  <a:cubicBezTo>
                    <a:pt x="195996" y="1396"/>
                    <a:pt x="194021" y="2384"/>
                    <a:pt x="193034" y="2878"/>
                  </a:cubicBezTo>
                  <a:lnTo>
                    <a:pt x="190071" y="3865"/>
                  </a:lnTo>
                  <a:cubicBezTo>
                    <a:pt x="177728" y="8309"/>
                    <a:pt x="163410" y="13246"/>
                    <a:pt x="151067" y="21639"/>
                  </a:cubicBezTo>
                  <a:cubicBezTo>
                    <a:pt x="138230" y="28552"/>
                    <a:pt x="122924" y="37439"/>
                    <a:pt x="110581" y="48794"/>
                  </a:cubicBezTo>
                  <a:cubicBezTo>
                    <a:pt x="95276" y="59162"/>
                    <a:pt x="82439" y="72987"/>
                    <a:pt x="73552" y="83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3" name="Google Shape;1533;g3e1806a9088_0_132"/>
            <p:cNvSpPr/>
            <p:nvPr/>
          </p:nvSpPr>
          <p:spPr>
            <a:xfrm>
              <a:off x="8596144" y="3881210"/>
              <a:ext cx="266304" cy="320236"/>
            </a:xfrm>
            <a:custGeom>
              <a:rect b="b" l="l" r="r" t="t"/>
              <a:pathLst>
                <a:path extrusionOk="0" h="320236" w="266304">
                  <a:moveTo>
                    <a:pt x="43540" y="296775"/>
                  </a:moveTo>
                  <a:lnTo>
                    <a:pt x="46502" y="292331"/>
                  </a:lnTo>
                  <a:cubicBezTo>
                    <a:pt x="49959" y="287394"/>
                    <a:pt x="53415" y="281469"/>
                    <a:pt x="56871" y="274557"/>
                  </a:cubicBezTo>
                  <a:cubicBezTo>
                    <a:pt x="58846" y="270113"/>
                    <a:pt x="62302" y="266164"/>
                    <a:pt x="65264" y="261720"/>
                  </a:cubicBezTo>
                  <a:cubicBezTo>
                    <a:pt x="67733" y="258264"/>
                    <a:pt x="70201" y="254808"/>
                    <a:pt x="72176" y="251846"/>
                  </a:cubicBezTo>
                  <a:cubicBezTo>
                    <a:pt x="75139" y="248390"/>
                    <a:pt x="77607" y="244440"/>
                    <a:pt x="80076" y="240490"/>
                  </a:cubicBezTo>
                  <a:cubicBezTo>
                    <a:pt x="83038" y="235553"/>
                    <a:pt x="86494" y="230615"/>
                    <a:pt x="90938" y="224690"/>
                  </a:cubicBezTo>
                  <a:lnTo>
                    <a:pt x="111675" y="196548"/>
                  </a:lnTo>
                  <a:cubicBezTo>
                    <a:pt x="116612" y="191117"/>
                    <a:pt x="121055" y="185193"/>
                    <a:pt x="125499" y="179268"/>
                  </a:cubicBezTo>
                  <a:cubicBezTo>
                    <a:pt x="128955" y="175318"/>
                    <a:pt x="131917" y="170874"/>
                    <a:pt x="134880" y="167418"/>
                  </a:cubicBezTo>
                  <a:cubicBezTo>
                    <a:pt x="139323" y="162975"/>
                    <a:pt x="143767" y="158037"/>
                    <a:pt x="147716" y="153100"/>
                  </a:cubicBezTo>
                  <a:cubicBezTo>
                    <a:pt x="151666" y="148163"/>
                    <a:pt x="156110" y="143225"/>
                    <a:pt x="161047" y="138782"/>
                  </a:cubicBezTo>
                  <a:cubicBezTo>
                    <a:pt x="164010" y="135820"/>
                    <a:pt x="167466" y="132363"/>
                    <a:pt x="170428" y="128907"/>
                  </a:cubicBezTo>
                  <a:cubicBezTo>
                    <a:pt x="175859" y="122983"/>
                    <a:pt x="181784" y="117058"/>
                    <a:pt x="188696" y="111133"/>
                  </a:cubicBezTo>
                  <a:cubicBezTo>
                    <a:pt x="198077" y="102246"/>
                    <a:pt x="206964" y="93853"/>
                    <a:pt x="216838" y="85459"/>
                  </a:cubicBezTo>
                  <a:cubicBezTo>
                    <a:pt x="228194" y="75091"/>
                    <a:pt x="239550" y="66204"/>
                    <a:pt x="250412" y="56823"/>
                  </a:cubicBezTo>
                  <a:lnTo>
                    <a:pt x="262261" y="46949"/>
                  </a:lnTo>
                  <a:cubicBezTo>
                    <a:pt x="265224" y="43986"/>
                    <a:pt x="266705" y="40036"/>
                    <a:pt x="266211" y="36087"/>
                  </a:cubicBezTo>
                  <a:cubicBezTo>
                    <a:pt x="265717" y="32137"/>
                    <a:pt x="262755" y="28681"/>
                    <a:pt x="258805" y="27693"/>
                  </a:cubicBezTo>
                  <a:cubicBezTo>
                    <a:pt x="236094" y="19300"/>
                    <a:pt x="212888" y="12881"/>
                    <a:pt x="190177" y="6957"/>
                  </a:cubicBezTo>
                  <a:lnTo>
                    <a:pt x="166972" y="538"/>
                  </a:lnTo>
                  <a:cubicBezTo>
                    <a:pt x="164010" y="-449"/>
                    <a:pt x="161541" y="45"/>
                    <a:pt x="158579" y="1032"/>
                  </a:cubicBezTo>
                  <a:cubicBezTo>
                    <a:pt x="143767" y="8438"/>
                    <a:pt x="130436" y="16831"/>
                    <a:pt x="119081" y="25718"/>
                  </a:cubicBezTo>
                  <a:cubicBezTo>
                    <a:pt x="107231" y="33124"/>
                    <a:pt x="97356" y="42999"/>
                    <a:pt x="87975" y="51886"/>
                  </a:cubicBezTo>
                  <a:lnTo>
                    <a:pt x="80076" y="59292"/>
                  </a:lnTo>
                  <a:cubicBezTo>
                    <a:pt x="69708" y="69660"/>
                    <a:pt x="60821" y="81509"/>
                    <a:pt x="52921" y="92371"/>
                  </a:cubicBezTo>
                  <a:lnTo>
                    <a:pt x="47984" y="99284"/>
                  </a:lnTo>
                  <a:cubicBezTo>
                    <a:pt x="40084" y="111133"/>
                    <a:pt x="33665" y="123477"/>
                    <a:pt x="27247" y="135820"/>
                  </a:cubicBezTo>
                  <a:lnTo>
                    <a:pt x="23297" y="143225"/>
                  </a:lnTo>
                  <a:cubicBezTo>
                    <a:pt x="17866" y="155569"/>
                    <a:pt x="13916" y="168406"/>
                    <a:pt x="10460" y="180255"/>
                  </a:cubicBezTo>
                  <a:lnTo>
                    <a:pt x="8485" y="186180"/>
                  </a:lnTo>
                  <a:cubicBezTo>
                    <a:pt x="4536" y="197042"/>
                    <a:pt x="3548" y="208397"/>
                    <a:pt x="2561" y="218766"/>
                  </a:cubicBezTo>
                  <a:cubicBezTo>
                    <a:pt x="2561" y="222222"/>
                    <a:pt x="2067" y="225678"/>
                    <a:pt x="1573" y="228147"/>
                  </a:cubicBezTo>
                  <a:cubicBezTo>
                    <a:pt x="-1883" y="251352"/>
                    <a:pt x="1080" y="269620"/>
                    <a:pt x="3548" y="282950"/>
                  </a:cubicBezTo>
                  <a:lnTo>
                    <a:pt x="4536" y="289369"/>
                  </a:lnTo>
                  <a:cubicBezTo>
                    <a:pt x="7004" y="303687"/>
                    <a:pt x="9473" y="312081"/>
                    <a:pt x="9473" y="312081"/>
                  </a:cubicBezTo>
                  <a:cubicBezTo>
                    <a:pt x="9473" y="313068"/>
                    <a:pt x="9966" y="313562"/>
                    <a:pt x="10460" y="314549"/>
                  </a:cubicBezTo>
                  <a:cubicBezTo>
                    <a:pt x="11941" y="317511"/>
                    <a:pt x="14410" y="319486"/>
                    <a:pt x="18360" y="319980"/>
                  </a:cubicBezTo>
                  <a:cubicBezTo>
                    <a:pt x="22310" y="320968"/>
                    <a:pt x="26753" y="318993"/>
                    <a:pt x="29222" y="316030"/>
                  </a:cubicBezTo>
                  <a:cubicBezTo>
                    <a:pt x="29716" y="316030"/>
                    <a:pt x="35147" y="309118"/>
                    <a:pt x="43540" y="296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4" name="Google Shape;1534;g3e1806a9088_0_132"/>
            <p:cNvSpPr/>
            <p:nvPr/>
          </p:nvSpPr>
          <p:spPr>
            <a:xfrm>
              <a:off x="4687266" y="5891592"/>
              <a:ext cx="261156" cy="310525"/>
            </a:xfrm>
            <a:custGeom>
              <a:rect b="b" l="l" r="r" t="t"/>
              <a:pathLst>
                <a:path extrusionOk="0" h="310525" w="261156">
                  <a:moveTo>
                    <a:pt x="260323" y="294877"/>
                  </a:moveTo>
                  <a:cubicBezTo>
                    <a:pt x="255879" y="285002"/>
                    <a:pt x="243536" y="258835"/>
                    <a:pt x="224281" y="228717"/>
                  </a:cubicBezTo>
                  <a:cubicBezTo>
                    <a:pt x="198113" y="185269"/>
                    <a:pt x="159602" y="136884"/>
                    <a:pt x="131460" y="103804"/>
                  </a:cubicBezTo>
                  <a:cubicBezTo>
                    <a:pt x="104305" y="71712"/>
                    <a:pt x="74188" y="38138"/>
                    <a:pt x="42589" y="3577"/>
                  </a:cubicBezTo>
                  <a:cubicBezTo>
                    <a:pt x="39627" y="615"/>
                    <a:pt x="35677" y="-372"/>
                    <a:pt x="32221" y="121"/>
                  </a:cubicBezTo>
                  <a:cubicBezTo>
                    <a:pt x="28271" y="1109"/>
                    <a:pt x="25309" y="3577"/>
                    <a:pt x="23827" y="7033"/>
                  </a:cubicBezTo>
                  <a:cubicBezTo>
                    <a:pt x="11484" y="36657"/>
                    <a:pt x="3585" y="67268"/>
                    <a:pt x="128" y="97386"/>
                  </a:cubicBezTo>
                  <a:cubicBezTo>
                    <a:pt x="-365" y="99854"/>
                    <a:pt x="622" y="102817"/>
                    <a:pt x="2103" y="104792"/>
                  </a:cubicBezTo>
                  <a:lnTo>
                    <a:pt x="5066" y="110223"/>
                  </a:lnTo>
                  <a:cubicBezTo>
                    <a:pt x="10003" y="119110"/>
                    <a:pt x="15434" y="128984"/>
                    <a:pt x="21852" y="136884"/>
                  </a:cubicBezTo>
                  <a:cubicBezTo>
                    <a:pt x="30740" y="149721"/>
                    <a:pt x="40120" y="162064"/>
                    <a:pt x="49501" y="172926"/>
                  </a:cubicBezTo>
                  <a:cubicBezTo>
                    <a:pt x="86531" y="216374"/>
                    <a:pt x="132448" y="255379"/>
                    <a:pt x="175402" y="279571"/>
                  </a:cubicBezTo>
                  <a:cubicBezTo>
                    <a:pt x="175895" y="279571"/>
                    <a:pt x="246992" y="320551"/>
                    <a:pt x="258842" y="308207"/>
                  </a:cubicBezTo>
                  <a:cubicBezTo>
                    <a:pt x="261310" y="304258"/>
                    <a:pt x="261804" y="299320"/>
                    <a:pt x="260323" y="294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5" name="Google Shape;1535;g3e1806a9088_0_132"/>
            <p:cNvSpPr/>
            <p:nvPr/>
          </p:nvSpPr>
          <p:spPr>
            <a:xfrm>
              <a:off x="8869789" y="4011060"/>
              <a:ext cx="218693" cy="317589"/>
            </a:xfrm>
            <a:custGeom>
              <a:rect b="b" l="l" r="r" t="t"/>
              <a:pathLst>
                <a:path extrusionOk="0" h="317589" w="218693">
                  <a:moveTo>
                    <a:pt x="28608" y="313562"/>
                  </a:moveTo>
                  <a:cubicBezTo>
                    <a:pt x="28608" y="313562"/>
                    <a:pt x="34039" y="306649"/>
                    <a:pt x="41939" y="294800"/>
                  </a:cubicBezTo>
                  <a:lnTo>
                    <a:pt x="44408" y="290850"/>
                  </a:lnTo>
                  <a:cubicBezTo>
                    <a:pt x="47864" y="285913"/>
                    <a:pt x="51814" y="279494"/>
                    <a:pt x="55763" y="272582"/>
                  </a:cubicBezTo>
                  <a:cubicBezTo>
                    <a:pt x="57738" y="268139"/>
                    <a:pt x="60701" y="264189"/>
                    <a:pt x="64157" y="259745"/>
                  </a:cubicBezTo>
                  <a:cubicBezTo>
                    <a:pt x="66625" y="256289"/>
                    <a:pt x="69587" y="252833"/>
                    <a:pt x="71069" y="249871"/>
                  </a:cubicBezTo>
                  <a:cubicBezTo>
                    <a:pt x="74031" y="246415"/>
                    <a:pt x="76500" y="242465"/>
                    <a:pt x="78968" y="238515"/>
                  </a:cubicBezTo>
                  <a:cubicBezTo>
                    <a:pt x="81931" y="233578"/>
                    <a:pt x="85387" y="228640"/>
                    <a:pt x="90324" y="222716"/>
                  </a:cubicBezTo>
                  <a:lnTo>
                    <a:pt x="111061" y="195067"/>
                  </a:lnTo>
                  <a:cubicBezTo>
                    <a:pt x="115998" y="189636"/>
                    <a:pt x="120935" y="183711"/>
                    <a:pt x="125379" y="178280"/>
                  </a:cubicBezTo>
                  <a:cubicBezTo>
                    <a:pt x="128835" y="174330"/>
                    <a:pt x="131797" y="169887"/>
                    <a:pt x="134760" y="166924"/>
                  </a:cubicBezTo>
                  <a:cubicBezTo>
                    <a:pt x="139697" y="162481"/>
                    <a:pt x="143647" y="158037"/>
                    <a:pt x="148090" y="153100"/>
                  </a:cubicBezTo>
                  <a:cubicBezTo>
                    <a:pt x="152040" y="148163"/>
                    <a:pt x="156484" y="143719"/>
                    <a:pt x="161421" y="139276"/>
                  </a:cubicBezTo>
                  <a:cubicBezTo>
                    <a:pt x="164383" y="135820"/>
                    <a:pt x="167346" y="132857"/>
                    <a:pt x="170802" y="129895"/>
                  </a:cubicBezTo>
                  <a:cubicBezTo>
                    <a:pt x="176727" y="123970"/>
                    <a:pt x="182651" y="118045"/>
                    <a:pt x="189563" y="112121"/>
                  </a:cubicBezTo>
                  <a:cubicBezTo>
                    <a:pt x="194007" y="108171"/>
                    <a:pt x="198450" y="104221"/>
                    <a:pt x="202894" y="99777"/>
                  </a:cubicBezTo>
                  <a:cubicBezTo>
                    <a:pt x="203881" y="86447"/>
                    <a:pt x="207338" y="73610"/>
                    <a:pt x="210794" y="60279"/>
                  </a:cubicBezTo>
                  <a:cubicBezTo>
                    <a:pt x="214250" y="45467"/>
                    <a:pt x="216225" y="30656"/>
                    <a:pt x="218693" y="15844"/>
                  </a:cubicBezTo>
                  <a:cubicBezTo>
                    <a:pt x="210300" y="13375"/>
                    <a:pt x="201413" y="9919"/>
                    <a:pt x="193019" y="7451"/>
                  </a:cubicBezTo>
                  <a:lnTo>
                    <a:pt x="168827" y="538"/>
                  </a:lnTo>
                  <a:cubicBezTo>
                    <a:pt x="165865" y="-449"/>
                    <a:pt x="162902" y="45"/>
                    <a:pt x="160434" y="1032"/>
                  </a:cubicBezTo>
                  <a:cubicBezTo>
                    <a:pt x="144634" y="8932"/>
                    <a:pt x="131797" y="17325"/>
                    <a:pt x="120935" y="25225"/>
                  </a:cubicBezTo>
                  <a:cubicBezTo>
                    <a:pt x="109086" y="32630"/>
                    <a:pt x="99705" y="42011"/>
                    <a:pt x="89830" y="50898"/>
                  </a:cubicBezTo>
                  <a:lnTo>
                    <a:pt x="81931" y="58304"/>
                  </a:lnTo>
                  <a:cubicBezTo>
                    <a:pt x="71562" y="67685"/>
                    <a:pt x="63169" y="78547"/>
                    <a:pt x="55270" y="88915"/>
                  </a:cubicBezTo>
                  <a:lnTo>
                    <a:pt x="48851" y="97309"/>
                  </a:lnTo>
                  <a:cubicBezTo>
                    <a:pt x="40458" y="108664"/>
                    <a:pt x="34533" y="121008"/>
                    <a:pt x="28115" y="132857"/>
                  </a:cubicBezTo>
                  <a:lnTo>
                    <a:pt x="24165" y="140757"/>
                  </a:lnTo>
                  <a:cubicBezTo>
                    <a:pt x="18734" y="152113"/>
                    <a:pt x="15277" y="163962"/>
                    <a:pt x="11328" y="175318"/>
                  </a:cubicBezTo>
                  <a:lnTo>
                    <a:pt x="8859" y="183711"/>
                  </a:lnTo>
                  <a:cubicBezTo>
                    <a:pt x="4909" y="194573"/>
                    <a:pt x="3922" y="205929"/>
                    <a:pt x="2934" y="216297"/>
                  </a:cubicBezTo>
                  <a:cubicBezTo>
                    <a:pt x="2441" y="219753"/>
                    <a:pt x="1947" y="223209"/>
                    <a:pt x="1947" y="225678"/>
                  </a:cubicBezTo>
                  <a:cubicBezTo>
                    <a:pt x="-2003" y="248883"/>
                    <a:pt x="959" y="266658"/>
                    <a:pt x="2934" y="279988"/>
                  </a:cubicBezTo>
                  <a:lnTo>
                    <a:pt x="3922" y="286406"/>
                  </a:lnTo>
                  <a:cubicBezTo>
                    <a:pt x="6390" y="300725"/>
                    <a:pt x="8859" y="309118"/>
                    <a:pt x="8859" y="309118"/>
                  </a:cubicBezTo>
                  <a:cubicBezTo>
                    <a:pt x="8859" y="310105"/>
                    <a:pt x="9353" y="311093"/>
                    <a:pt x="9846" y="311587"/>
                  </a:cubicBezTo>
                  <a:cubicBezTo>
                    <a:pt x="11328" y="314549"/>
                    <a:pt x="14290" y="316524"/>
                    <a:pt x="17252" y="317018"/>
                  </a:cubicBezTo>
                  <a:cubicBezTo>
                    <a:pt x="21696" y="318499"/>
                    <a:pt x="26140" y="317018"/>
                    <a:pt x="28608" y="3135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6" name="Google Shape;1536;g3e1806a9088_0_132"/>
            <p:cNvSpPr/>
            <p:nvPr/>
          </p:nvSpPr>
          <p:spPr>
            <a:xfrm>
              <a:off x="4544517" y="5553255"/>
              <a:ext cx="318046" cy="128344"/>
            </a:xfrm>
            <a:custGeom>
              <a:rect b="b" l="l" r="r" t="t"/>
              <a:pathLst>
                <a:path extrusionOk="0" h="128344" w="318046">
                  <a:moveTo>
                    <a:pt x="316670" y="16547"/>
                  </a:moveTo>
                  <a:cubicBezTo>
                    <a:pt x="318645" y="13091"/>
                    <a:pt x="318645" y="8647"/>
                    <a:pt x="315682" y="4698"/>
                  </a:cubicBezTo>
                  <a:cubicBezTo>
                    <a:pt x="313214" y="1242"/>
                    <a:pt x="309264" y="-733"/>
                    <a:pt x="304820" y="254"/>
                  </a:cubicBezTo>
                  <a:lnTo>
                    <a:pt x="229774" y="12103"/>
                  </a:lnTo>
                  <a:cubicBezTo>
                    <a:pt x="224343" y="12103"/>
                    <a:pt x="218912" y="13091"/>
                    <a:pt x="213974" y="14078"/>
                  </a:cubicBezTo>
                  <a:cubicBezTo>
                    <a:pt x="208543" y="14572"/>
                    <a:pt x="203112" y="15560"/>
                    <a:pt x="196694" y="15560"/>
                  </a:cubicBezTo>
                  <a:cubicBezTo>
                    <a:pt x="177438" y="18028"/>
                    <a:pt x="157689" y="19016"/>
                    <a:pt x="133991" y="19016"/>
                  </a:cubicBezTo>
                  <a:cubicBezTo>
                    <a:pt x="127572" y="19509"/>
                    <a:pt x="121647" y="19016"/>
                    <a:pt x="115229" y="19016"/>
                  </a:cubicBezTo>
                  <a:cubicBezTo>
                    <a:pt x="111773" y="19016"/>
                    <a:pt x="108317" y="18522"/>
                    <a:pt x="104861" y="18522"/>
                  </a:cubicBezTo>
                  <a:cubicBezTo>
                    <a:pt x="94986" y="18522"/>
                    <a:pt x="86099" y="18028"/>
                    <a:pt x="78693" y="17535"/>
                  </a:cubicBezTo>
                  <a:cubicBezTo>
                    <a:pt x="74249" y="17041"/>
                    <a:pt x="69312" y="17041"/>
                    <a:pt x="64869" y="16547"/>
                  </a:cubicBezTo>
                  <a:cubicBezTo>
                    <a:pt x="61412" y="16547"/>
                    <a:pt x="57463" y="16547"/>
                    <a:pt x="54007" y="16053"/>
                  </a:cubicBezTo>
                  <a:cubicBezTo>
                    <a:pt x="47094" y="14572"/>
                    <a:pt x="40676" y="14078"/>
                    <a:pt x="35245" y="13585"/>
                  </a:cubicBezTo>
                  <a:lnTo>
                    <a:pt x="31789" y="13091"/>
                  </a:lnTo>
                  <a:cubicBezTo>
                    <a:pt x="18952" y="12103"/>
                    <a:pt x="11546" y="12103"/>
                    <a:pt x="11546" y="12103"/>
                  </a:cubicBezTo>
                  <a:cubicBezTo>
                    <a:pt x="7596" y="12103"/>
                    <a:pt x="3646" y="14078"/>
                    <a:pt x="1671" y="17535"/>
                  </a:cubicBezTo>
                  <a:cubicBezTo>
                    <a:pt x="-303" y="20991"/>
                    <a:pt x="-797" y="26422"/>
                    <a:pt x="1671" y="29384"/>
                  </a:cubicBezTo>
                  <a:cubicBezTo>
                    <a:pt x="2659" y="30865"/>
                    <a:pt x="6115" y="37284"/>
                    <a:pt x="12533" y="46171"/>
                  </a:cubicBezTo>
                  <a:cubicBezTo>
                    <a:pt x="19939" y="56539"/>
                    <a:pt x="29814" y="70857"/>
                    <a:pt x="49563" y="84188"/>
                  </a:cubicBezTo>
                  <a:cubicBezTo>
                    <a:pt x="60919" y="93569"/>
                    <a:pt x="71287" y="99987"/>
                    <a:pt x="82149" y="104925"/>
                  </a:cubicBezTo>
                  <a:cubicBezTo>
                    <a:pt x="93011" y="110356"/>
                    <a:pt x="105848" y="116280"/>
                    <a:pt x="119179" y="119243"/>
                  </a:cubicBezTo>
                  <a:cubicBezTo>
                    <a:pt x="147321" y="127636"/>
                    <a:pt x="178920" y="130105"/>
                    <a:pt x="207062" y="127142"/>
                  </a:cubicBezTo>
                  <a:cubicBezTo>
                    <a:pt x="227799" y="125167"/>
                    <a:pt x="249029" y="120230"/>
                    <a:pt x="272234" y="111343"/>
                  </a:cubicBezTo>
                  <a:cubicBezTo>
                    <a:pt x="275690" y="109862"/>
                    <a:pt x="278159" y="107393"/>
                    <a:pt x="279146" y="103937"/>
                  </a:cubicBezTo>
                  <a:cubicBezTo>
                    <a:pt x="288527" y="72338"/>
                    <a:pt x="302352" y="43702"/>
                    <a:pt x="316670" y="16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7" name="Google Shape;1537;g3e1806a9088_0_132"/>
            <p:cNvSpPr/>
            <p:nvPr/>
          </p:nvSpPr>
          <p:spPr>
            <a:xfrm>
              <a:off x="4415654" y="5906764"/>
              <a:ext cx="322825" cy="131800"/>
            </a:xfrm>
            <a:custGeom>
              <a:rect b="b" l="l" r="r" t="t"/>
              <a:pathLst>
                <a:path extrusionOk="0" h="131800" w="322825">
                  <a:moveTo>
                    <a:pt x="300377" y="79251"/>
                  </a:moveTo>
                  <a:cubicBezTo>
                    <a:pt x="305808" y="57033"/>
                    <a:pt x="311239" y="36296"/>
                    <a:pt x="321607" y="16547"/>
                  </a:cubicBezTo>
                  <a:cubicBezTo>
                    <a:pt x="323582" y="12597"/>
                    <a:pt x="323088" y="7660"/>
                    <a:pt x="320619" y="4698"/>
                  </a:cubicBezTo>
                  <a:cubicBezTo>
                    <a:pt x="318151" y="1242"/>
                    <a:pt x="313707" y="-733"/>
                    <a:pt x="309264" y="254"/>
                  </a:cubicBezTo>
                  <a:cubicBezTo>
                    <a:pt x="302845" y="1242"/>
                    <a:pt x="293958" y="3217"/>
                    <a:pt x="285565" y="4698"/>
                  </a:cubicBezTo>
                  <a:cubicBezTo>
                    <a:pt x="276678" y="6673"/>
                    <a:pt x="267297" y="8648"/>
                    <a:pt x="259397" y="10129"/>
                  </a:cubicBezTo>
                  <a:lnTo>
                    <a:pt x="228786" y="14572"/>
                  </a:lnTo>
                  <a:cubicBezTo>
                    <a:pt x="223355" y="14572"/>
                    <a:pt x="218418" y="15560"/>
                    <a:pt x="213481" y="16547"/>
                  </a:cubicBezTo>
                  <a:cubicBezTo>
                    <a:pt x="208050" y="17041"/>
                    <a:pt x="202619" y="18029"/>
                    <a:pt x="196200" y="18522"/>
                  </a:cubicBezTo>
                  <a:cubicBezTo>
                    <a:pt x="177438" y="20497"/>
                    <a:pt x="157689" y="21978"/>
                    <a:pt x="133497" y="21485"/>
                  </a:cubicBezTo>
                  <a:cubicBezTo>
                    <a:pt x="127078" y="21978"/>
                    <a:pt x="120660" y="21978"/>
                    <a:pt x="114241" y="21485"/>
                  </a:cubicBezTo>
                  <a:lnTo>
                    <a:pt x="104367" y="20991"/>
                  </a:lnTo>
                  <a:cubicBezTo>
                    <a:pt x="94986" y="20991"/>
                    <a:pt x="86099" y="20991"/>
                    <a:pt x="78199" y="20003"/>
                  </a:cubicBezTo>
                  <a:cubicBezTo>
                    <a:pt x="73756" y="19510"/>
                    <a:pt x="69312" y="19510"/>
                    <a:pt x="64869" y="19016"/>
                  </a:cubicBezTo>
                  <a:cubicBezTo>
                    <a:pt x="60919" y="19016"/>
                    <a:pt x="57463" y="19016"/>
                    <a:pt x="54007" y="18522"/>
                  </a:cubicBezTo>
                  <a:cubicBezTo>
                    <a:pt x="47588" y="17535"/>
                    <a:pt x="41170" y="16547"/>
                    <a:pt x="36232" y="16547"/>
                  </a:cubicBezTo>
                  <a:lnTo>
                    <a:pt x="31789" y="16054"/>
                  </a:lnTo>
                  <a:cubicBezTo>
                    <a:pt x="18952" y="15066"/>
                    <a:pt x="11052" y="15066"/>
                    <a:pt x="11052" y="15066"/>
                  </a:cubicBezTo>
                  <a:cubicBezTo>
                    <a:pt x="7102" y="15066"/>
                    <a:pt x="3646" y="17535"/>
                    <a:pt x="1671" y="20991"/>
                  </a:cubicBezTo>
                  <a:cubicBezTo>
                    <a:pt x="-304" y="24447"/>
                    <a:pt x="-797" y="28397"/>
                    <a:pt x="1671" y="32346"/>
                  </a:cubicBezTo>
                  <a:cubicBezTo>
                    <a:pt x="2165" y="33334"/>
                    <a:pt x="5621" y="39752"/>
                    <a:pt x="12533" y="49627"/>
                  </a:cubicBezTo>
                  <a:cubicBezTo>
                    <a:pt x="19446" y="59501"/>
                    <a:pt x="29814" y="74313"/>
                    <a:pt x="49563" y="88138"/>
                  </a:cubicBezTo>
                  <a:cubicBezTo>
                    <a:pt x="58450" y="95050"/>
                    <a:pt x="69312" y="102949"/>
                    <a:pt x="81655" y="107887"/>
                  </a:cubicBezTo>
                  <a:lnTo>
                    <a:pt x="84124" y="109368"/>
                  </a:lnTo>
                  <a:cubicBezTo>
                    <a:pt x="94986" y="114305"/>
                    <a:pt x="106835" y="120230"/>
                    <a:pt x="119179" y="122699"/>
                  </a:cubicBezTo>
                  <a:cubicBezTo>
                    <a:pt x="147321" y="131092"/>
                    <a:pt x="178426" y="133561"/>
                    <a:pt x="207062" y="130598"/>
                  </a:cubicBezTo>
                  <a:cubicBezTo>
                    <a:pt x="230267" y="128623"/>
                    <a:pt x="266803" y="121711"/>
                    <a:pt x="287046" y="114305"/>
                  </a:cubicBezTo>
                  <a:cubicBezTo>
                    <a:pt x="290502" y="112824"/>
                    <a:pt x="292971" y="110355"/>
                    <a:pt x="293958" y="106899"/>
                  </a:cubicBezTo>
                  <a:cubicBezTo>
                    <a:pt x="295933" y="97025"/>
                    <a:pt x="298402" y="88138"/>
                    <a:pt x="300377" y="79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8" name="Google Shape;1538;g3e1806a9088_0_132"/>
            <p:cNvSpPr/>
            <p:nvPr/>
          </p:nvSpPr>
          <p:spPr>
            <a:xfrm>
              <a:off x="4733928" y="5137906"/>
              <a:ext cx="294700" cy="160230"/>
            </a:xfrm>
            <a:custGeom>
              <a:rect b="b" l="l" r="r" t="t"/>
              <a:pathLst>
                <a:path extrusionOk="0" h="160230" w="294700">
                  <a:moveTo>
                    <a:pt x="293645" y="78881"/>
                  </a:moveTo>
                  <a:cubicBezTo>
                    <a:pt x="295126" y="75425"/>
                    <a:pt x="295126" y="71969"/>
                    <a:pt x="293151" y="69007"/>
                  </a:cubicBezTo>
                  <a:cubicBezTo>
                    <a:pt x="291176" y="66044"/>
                    <a:pt x="288707" y="64069"/>
                    <a:pt x="284757" y="63082"/>
                  </a:cubicBezTo>
                  <a:cubicBezTo>
                    <a:pt x="271427" y="60613"/>
                    <a:pt x="257109" y="58638"/>
                    <a:pt x="242297" y="56170"/>
                  </a:cubicBezTo>
                  <a:cubicBezTo>
                    <a:pt x="222054" y="52714"/>
                    <a:pt x="200824" y="49751"/>
                    <a:pt x="180087" y="45801"/>
                  </a:cubicBezTo>
                  <a:cubicBezTo>
                    <a:pt x="147501" y="39876"/>
                    <a:pt x="113434" y="31483"/>
                    <a:pt x="72948" y="19140"/>
                  </a:cubicBezTo>
                  <a:cubicBezTo>
                    <a:pt x="65542" y="16671"/>
                    <a:pt x="58136" y="14203"/>
                    <a:pt x="51224" y="12228"/>
                  </a:cubicBezTo>
                  <a:cubicBezTo>
                    <a:pt x="44312" y="10253"/>
                    <a:pt x="37894" y="8278"/>
                    <a:pt x="32463" y="6303"/>
                  </a:cubicBezTo>
                  <a:cubicBezTo>
                    <a:pt x="21107" y="1860"/>
                    <a:pt x="14195" y="378"/>
                    <a:pt x="14195" y="378"/>
                  </a:cubicBezTo>
                  <a:cubicBezTo>
                    <a:pt x="10245" y="-609"/>
                    <a:pt x="6295" y="378"/>
                    <a:pt x="3333" y="2847"/>
                  </a:cubicBezTo>
                  <a:cubicBezTo>
                    <a:pt x="370" y="5316"/>
                    <a:pt x="-617" y="9266"/>
                    <a:pt x="370" y="13215"/>
                  </a:cubicBezTo>
                  <a:cubicBezTo>
                    <a:pt x="370" y="13215"/>
                    <a:pt x="1358" y="20621"/>
                    <a:pt x="4814" y="32470"/>
                  </a:cubicBezTo>
                  <a:cubicBezTo>
                    <a:pt x="7283" y="40864"/>
                    <a:pt x="11726" y="50739"/>
                    <a:pt x="16663" y="59626"/>
                  </a:cubicBezTo>
                  <a:cubicBezTo>
                    <a:pt x="20119" y="65551"/>
                    <a:pt x="24069" y="71969"/>
                    <a:pt x="28513" y="77894"/>
                  </a:cubicBezTo>
                  <a:cubicBezTo>
                    <a:pt x="41843" y="96161"/>
                    <a:pt x="60605" y="113442"/>
                    <a:pt x="82329" y="126773"/>
                  </a:cubicBezTo>
                  <a:cubicBezTo>
                    <a:pt x="105041" y="140597"/>
                    <a:pt x="131702" y="150965"/>
                    <a:pt x="159351" y="156396"/>
                  </a:cubicBezTo>
                  <a:cubicBezTo>
                    <a:pt x="187493" y="161827"/>
                    <a:pt x="217610" y="161333"/>
                    <a:pt x="248715" y="155902"/>
                  </a:cubicBezTo>
                  <a:cubicBezTo>
                    <a:pt x="252171" y="155409"/>
                    <a:pt x="254640" y="153434"/>
                    <a:pt x="256121" y="150965"/>
                  </a:cubicBezTo>
                  <a:cubicBezTo>
                    <a:pt x="268958" y="130229"/>
                    <a:pt x="280314" y="108011"/>
                    <a:pt x="293645" y="78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39" name="Google Shape;1539;g3e1806a9088_0_132"/>
            <p:cNvSpPr/>
            <p:nvPr/>
          </p:nvSpPr>
          <p:spPr>
            <a:xfrm>
              <a:off x="4924802" y="4811206"/>
              <a:ext cx="310383" cy="176308"/>
            </a:xfrm>
            <a:custGeom>
              <a:rect b="b" l="l" r="r" t="t"/>
              <a:pathLst>
                <a:path extrusionOk="0" h="176308" w="310383">
                  <a:moveTo>
                    <a:pt x="177818" y="173036"/>
                  </a:moveTo>
                  <a:cubicBezTo>
                    <a:pt x="199048" y="176986"/>
                    <a:pt x="220772" y="176986"/>
                    <a:pt x="246446" y="175011"/>
                  </a:cubicBezTo>
                  <a:cubicBezTo>
                    <a:pt x="248914" y="175011"/>
                    <a:pt x="251877" y="173530"/>
                    <a:pt x="253852" y="171555"/>
                  </a:cubicBezTo>
                  <a:cubicBezTo>
                    <a:pt x="277057" y="146868"/>
                    <a:pt x="295325" y="119220"/>
                    <a:pt x="309149" y="90090"/>
                  </a:cubicBezTo>
                  <a:cubicBezTo>
                    <a:pt x="310630" y="86633"/>
                    <a:pt x="311124" y="82684"/>
                    <a:pt x="308655" y="79721"/>
                  </a:cubicBezTo>
                  <a:cubicBezTo>
                    <a:pt x="307174" y="76265"/>
                    <a:pt x="303718" y="74290"/>
                    <a:pt x="300262" y="74290"/>
                  </a:cubicBezTo>
                  <a:cubicBezTo>
                    <a:pt x="270145" y="71822"/>
                    <a:pt x="232128" y="68859"/>
                    <a:pt x="197567" y="62934"/>
                  </a:cubicBezTo>
                  <a:cubicBezTo>
                    <a:pt x="158562" y="57010"/>
                    <a:pt x="118570" y="45161"/>
                    <a:pt x="77591" y="28867"/>
                  </a:cubicBezTo>
                  <a:cubicBezTo>
                    <a:pt x="60310" y="21955"/>
                    <a:pt x="45005" y="14549"/>
                    <a:pt x="34143" y="9612"/>
                  </a:cubicBezTo>
                  <a:lnTo>
                    <a:pt x="15875" y="1218"/>
                  </a:lnTo>
                  <a:cubicBezTo>
                    <a:pt x="11925" y="-756"/>
                    <a:pt x="7975" y="-263"/>
                    <a:pt x="4519" y="2206"/>
                  </a:cubicBezTo>
                  <a:cubicBezTo>
                    <a:pt x="1557" y="4675"/>
                    <a:pt x="-418" y="8624"/>
                    <a:pt x="76" y="12574"/>
                  </a:cubicBezTo>
                  <a:cubicBezTo>
                    <a:pt x="76" y="13562"/>
                    <a:pt x="1557" y="21461"/>
                    <a:pt x="5507" y="34792"/>
                  </a:cubicBezTo>
                  <a:cubicBezTo>
                    <a:pt x="9457" y="46148"/>
                    <a:pt x="14394" y="57504"/>
                    <a:pt x="19825" y="67378"/>
                  </a:cubicBezTo>
                  <a:cubicBezTo>
                    <a:pt x="23281" y="73303"/>
                    <a:pt x="27231" y="79227"/>
                    <a:pt x="31180" y="85152"/>
                  </a:cubicBezTo>
                  <a:cubicBezTo>
                    <a:pt x="45992" y="106383"/>
                    <a:pt x="67716" y="126132"/>
                    <a:pt x="91415" y="140450"/>
                  </a:cubicBezTo>
                  <a:cubicBezTo>
                    <a:pt x="116102" y="156249"/>
                    <a:pt x="147206" y="168099"/>
                    <a:pt x="177818" y="1730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0" name="Google Shape;1540;g3e1806a9088_0_132"/>
            <p:cNvSpPr/>
            <p:nvPr/>
          </p:nvSpPr>
          <p:spPr>
            <a:xfrm>
              <a:off x="5151244" y="4483370"/>
              <a:ext cx="356599" cy="185448"/>
            </a:xfrm>
            <a:custGeom>
              <a:rect b="b" l="l" r="r" t="t"/>
              <a:pathLst>
                <a:path extrusionOk="0" h="185448" w="356599">
                  <a:moveTo>
                    <a:pt x="200214" y="180935"/>
                  </a:moveTo>
                  <a:cubicBezTo>
                    <a:pt x="222925" y="184885"/>
                    <a:pt x="247118" y="186366"/>
                    <a:pt x="275260" y="184885"/>
                  </a:cubicBezTo>
                  <a:cubicBezTo>
                    <a:pt x="277235" y="184885"/>
                    <a:pt x="279704" y="183898"/>
                    <a:pt x="281185" y="182910"/>
                  </a:cubicBezTo>
                  <a:cubicBezTo>
                    <a:pt x="282173" y="181923"/>
                    <a:pt x="308834" y="163162"/>
                    <a:pt x="319696" y="151312"/>
                  </a:cubicBezTo>
                  <a:cubicBezTo>
                    <a:pt x="333027" y="136994"/>
                    <a:pt x="353763" y="106876"/>
                    <a:pt x="354751" y="105395"/>
                  </a:cubicBezTo>
                  <a:cubicBezTo>
                    <a:pt x="356726" y="102433"/>
                    <a:pt x="357219" y="97989"/>
                    <a:pt x="355738" y="94533"/>
                  </a:cubicBezTo>
                  <a:cubicBezTo>
                    <a:pt x="354257" y="91077"/>
                    <a:pt x="350801" y="88609"/>
                    <a:pt x="346851" y="88115"/>
                  </a:cubicBezTo>
                  <a:lnTo>
                    <a:pt x="315746" y="84165"/>
                  </a:lnTo>
                  <a:cubicBezTo>
                    <a:pt x="284641" y="80215"/>
                    <a:pt x="252055" y="76265"/>
                    <a:pt x="220457" y="70341"/>
                  </a:cubicBezTo>
                  <a:cubicBezTo>
                    <a:pt x="172565" y="62441"/>
                    <a:pt x="124180" y="48616"/>
                    <a:pt x="83200" y="32324"/>
                  </a:cubicBezTo>
                  <a:cubicBezTo>
                    <a:pt x="64439" y="24424"/>
                    <a:pt x="47652" y="16524"/>
                    <a:pt x="35803" y="10600"/>
                  </a:cubicBezTo>
                  <a:cubicBezTo>
                    <a:pt x="23459" y="4181"/>
                    <a:pt x="16053" y="1219"/>
                    <a:pt x="16053" y="1219"/>
                  </a:cubicBezTo>
                  <a:cubicBezTo>
                    <a:pt x="12104" y="-756"/>
                    <a:pt x="8154" y="-263"/>
                    <a:pt x="4698" y="2206"/>
                  </a:cubicBezTo>
                  <a:cubicBezTo>
                    <a:pt x="1242" y="4675"/>
                    <a:pt x="-733" y="8625"/>
                    <a:pt x="254" y="13068"/>
                  </a:cubicBezTo>
                  <a:cubicBezTo>
                    <a:pt x="254" y="14056"/>
                    <a:pt x="1736" y="22449"/>
                    <a:pt x="7166" y="37261"/>
                  </a:cubicBezTo>
                  <a:cubicBezTo>
                    <a:pt x="10623" y="46148"/>
                    <a:pt x="14572" y="55035"/>
                    <a:pt x="19510" y="62935"/>
                  </a:cubicBezTo>
                  <a:cubicBezTo>
                    <a:pt x="25434" y="73303"/>
                    <a:pt x="31853" y="82684"/>
                    <a:pt x="39259" y="91077"/>
                  </a:cubicBezTo>
                  <a:cubicBezTo>
                    <a:pt x="56539" y="112801"/>
                    <a:pt x="80732" y="133044"/>
                    <a:pt x="107393" y="148350"/>
                  </a:cubicBezTo>
                  <a:cubicBezTo>
                    <a:pt x="133561" y="163162"/>
                    <a:pt x="166641" y="174517"/>
                    <a:pt x="200214" y="1809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1" name="Google Shape;1541;g3e1806a9088_0_132"/>
            <p:cNvSpPr/>
            <p:nvPr/>
          </p:nvSpPr>
          <p:spPr>
            <a:xfrm>
              <a:off x="5402999" y="4217779"/>
              <a:ext cx="384672" cy="196207"/>
            </a:xfrm>
            <a:custGeom>
              <a:rect b="b" l="l" r="r" t="t"/>
              <a:pathLst>
                <a:path extrusionOk="0" h="196207" w="384672">
                  <a:moveTo>
                    <a:pt x="206185" y="187814"/>
                  </a:moveTo>
                  <a:cubicBezTo>
                    <a:pt x="227415" y="192751"/>
                    <a:pt x="250126" y="195220"/>
                    <a:pt x="277282" y="196207"/>
                  </a:cubicBezTo>
                  <a:cubicBezTo>
                    <a:pt x="279750" y="196207"/>
                    <a:pt x="282712" y="195714"/>
                    <a:pt x="284687" y="194233"/>
                  </a:cubicBezTo>
                  <a:cubicBezTo>
                    <a:pt x="312336" y="171521"/>
                    <a:pt x="343441" y="149797"/>
                    <a:pt x="379483" y="127579"/>
                  </a:cubicBezTo>
                  <a:cubicBezTo>
                    <a:pt x="383433" y="125111"/>
                    <a:pt x="385408" y="120667"/>
                    <a:pt x="384420" y="116224"/>
                  </a:cubicBezTo>
                  <a:cubicBezTo>
                    <a:pt x="383433" y="111780"/>
                    <a:pt x="379977" y="107830"/>
                    <a:pt x="375533" y="106843"/>
                  </a:cubicBezTo>
                  <a:cubicBezTo>
                    <a:pt x="362203" y="103880"/>
                    <a:pt x="347391" y="101412"/>
                    <a:pt x="332579" y="98943"/>
                  </a:cubicBezTo>
                  <a:cubicBezTo>
                    <a:pt x="299499" y="93018"/>
                    <a:pt x="265432" y="86600"/>
                    <a:pt x="231365" y="78700"/>
                  </a:cubicBezTo>
                  <a:cubicBezTo>
                    <a:pt x="182979" y="68332"/>
                    <a:pt x="131632" y="52039"/>
                    <a:pt x="86209" y="33277"/>
                  </a:cubicBezTo>
                  <a:cubicBezTo>
                    <a:pt x="66460" y="24884"/>
                    <a:pt x="49179" y="16490"/>
                    <a:pt x="36342" y="10566"/>
                  </a:cubicBezTo>
                  <a:cubicBezTo>
                    <a:pt x="23505" y="4641"/>
                    <a:pt x="16100" y="1185"/>
                    <a:pt x="16100" y="1185"/>
                  </a:cubicBezTo>
                  <a:cubicBezTo>
                    <a:pt x="12150" y="-790"/>
                    <a:pt x="7706" y="-296"/>
                    <a:pt x="4250" y="2666"/>
                  </a:cubicBezTo>
                  <a:cubicBezTo>
                    <a:pt x="794" y="5135"/>
                    <a:pt x="-687" y="9578"/>
                    <a:pt x="300" y="13528"/>
                  </a:cubicBezTo>
                  <a:cubicBezTo>
                    <a:pt x="300" y="14515"/>
                    <a:pt x="2275" y="23403"/>
                    <a:pt x="8200" y="37721"/>
                  </a:cubicBezTo>
                  <a:cubicBezTo>
                    <a:pt x="10669" y="43646"/>
                    <a:pt x="14125" y="51052"/>
                    <a:pt x="18568" y="58951"/>
                  </a:cubicBezTo>
                  <a:cubicBezTo>
                    <a:pt x="25480" y="70801"/>
                    <a:pt x="33380" y="82156"/>
                    <a:pt x="41773" y="92031"/>
                  </a:cubicBezTo>
                  <a:cubicBezTo>
                    <a:pt x="59547" y="114249"/>
                    <a:pt x="83740" y="134491"/>
                    <a:pt x="110895" y="150784"/>
                  </a:cubicBezTo>
                  <a:cubicBezTo>
                    <a:pt x="139038" y="166584"/>
                    <a:pt x="171624" y="179915"/>
                    <a:pt x="206185" y="187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2" name="Google Shape;1542;g3e1806a9088_0_132"/>
            <p:cNvSpPr/>
            <p:nvPr/>
          </p:nvSpPr>
          <p:spPr>
            <a:xfrm>
              <a:off x="5716562" y="3976155"/>
              <a:ext cx="381629" cy="218712"/>
            </a:xfrm>
            <a:custGeom>
              <a:rect b="b" l="l" r="r" t="t"/>
              <a:pathLst>
                <a:path extrusionOk="0" h="218712" w="381629">
                  <a:moveTo>
                    <a:pt x="42715" y="97160"/>
                  </a:moveTo>
                  <a:cubicBezTo>
                    <a:pt x="61477" y="121846"/>
                    <a:pt x="85669" y="144558"/>
                    <a:pt x="113812" y="163319"/>
                  </a:cubicBezTo>
                  <a:cubicBezTo>
                    <a:pt x="143435" y="183068"/>
                    <a:pt x="178984" y="198868"/>
                    <a:pt x="215026" y="208248"/>
                  </a:cubicBezTo>
                  <a:cubicBezTo>
                    <a:pt x="233294" y="213186"/>
                    <a:pt x="252549" y="216642"/>
                    <a:pt x="274273" y="218617"/>
                  </a:cubicBezTo>
                  <a:cubicBezTo>
                    <a:pt x="277235" y="219110"/>
                    <a:pt x="280692" y="217629"/>
                    <a:pt x="283160" y="215654"/>
                  </a:cubicBezTo>
                  <a:cubicBezTo>
                    <a:pt x="311303" y="189487"/>
                    <a:pt x="342407" y="165788"/>
                    <a:pt x="375981" y="145545"/>
                  </a:cubicBezTo>
                  <a:cubicBezTo>
                    <a:pt x="379931" y="143076"/>
                    <a:pt x="382399" y="138633"/>
                    <a:pt x="381412" y="133695"/>
                  </a:cubicBezTo>
                  <a:cubicBezTo>
                    <a:pt x="380425" y="128758"/>
                    <a:pt x="376968" y="125302"/>
                    <a:pt x="372031" y="124808"/>
                  </a:cubicBezTo>
                  <a:cubicBezTo>
                    <a:pt x="330558" y="118390"/>
                    <a:pt x="286616" y="110984"/>
                    <a:pt x="244156" y="99628"/>
                  </a:cubicBezTo>
                  <a:cubicBezTo>
                    <a:pt x="182440" y="84323"/>
                    <a:pt x="126649" y="59142"/>
                    <a:pt x="90606" y="41368"/>
                  </a:cubicBezTo>
                  <a:cubicBezTo>
                    <a:pt x="69376" y="30506"/>
                    <a:pt x="51108" y="20138"/>
                    <a:pt x="38271" y="12732"/>
                  </a:cubicBezTo>
                  <a:lnTo>
                    <a:pt x="17041" y="1376"/>
                  </a:lnTo>
                  <a:cubicBezTo>
                    <a:pt x="13091" y="-599"/>
                    <a:pt x="8154" y="-599"/>
                    <a:pt x="4698" y="2364"/>
                  </a:cubicBezTo>
                  <a:cubicBezTo>
                    <a:pt x="1242" y="5326"/>
                    <a:pt x="-733" y="9770"/>
                    <a:pt x="254" y="13720"/>
                  </a:cubicBezTo>
                  <a:cubicBezTo>
                    <a:pt x="254" y="14213"/>
                    <a:pt x="2229" y="23594"/>
                    <a:pt x="8648" y="38900"/>
                  </a:cubicBezTo>
                  <a:cubicBezTo>
                    <a:pt x="12597" y="48774"/>
                    <a:pt x="17041" y="58155"/>
                    <a:pt x="22472" y="67042"/>
                  </a:cubicBezTo>
                  <a:cubicBezTo>
                    <a:pt x="28397" y="77411"/>
                    <a:pt x="35309" y="87285"/>
                    <a:pt x="42715" y="97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3" name="Google Shape;1543;g3e1806a9088_0_132"/>
            <p:cNvSpPr/>
            <p:nvPr/>
          </p:nvSpPr>
          <p:spPr>
            <a:xfrm>
              <a:off x="6109254" y="3751173"/>
              <a:ext cx="330873" cy="248963"/>
            </a:xfrm>
            <a:custGeom>
              <a:rect b="b" l="l" r="r" t="t"/>
              <a:pathLst>
                <a:path extrusionOk="0" h="248963" w="330873">
                  <a:moveTo>
                    <a:pt x="76" y="12574"/>
                  </a:moveTo>
                  <a:cubicBezTo>
                    <a:pt x="76" y="12574"/>
                    <a:pt x="1064" y="20968"/>
                    <a:pt x="4026" y="34792"/>
                  </a:cubicBezTo>
                  <a:cubicBezTo>
                    <a:pt x="6495" y="45160"/>
                    <a:pt x="11926" y="65897"/>
                    <a:pt x="24763" y="89596"/>
                  </a:cubicBezTo>
                  <a:cubicBezTo>
                    <a:pt x="27231" y="95027"/>
                    <a:pt x="29700" y="99964"/>
                    <a:pt x="32662" y="105395"/>
                  </a:cubicBezTo>
                  <a:cubicBezTo>
                    <a:pt x="57842" y="149830"/>
                    <a:pt x="99315" y="190810"/>
                    <a:pt x="145726" y="216977"/>
                  </a:cubicBezTo>
                  <a:cubicBezTo>
                    <a:pt x="170906" y="231789"/>
                    <a:pt x="199049" y="242158"/>
                    <a:pt x="230153" y="248576"/>
                  </a:cubicBezTo>
                  <a:cubicBezTo>
                    <a:pt x="233116" y="249564"/>
                    <a:pt x="236572" y="248576"/>
                    <a:pt x="239040" y="246601"/>
                  </a:cubicBezTo>
                  <a:cubicBezTo>
                    <a:pt x="262739" y="228827"/>
                    <a:pt x="290882" y="213028"/>
                    <a:pt x="324455" y="197722"/>
                  </a:cubicBezTo>
                  <a:cubicBezTo>
                    <a:pt x="328405" y="195747"/>
                    <a:pt x="330874" y="191798"/>
                    <a:pt x="330874" y="186860"/>
                  </a:cubicBezTo>
                  <a:cubicBezTo>
                    <a:pt x="330874" y="182417"/>
                    <a:pt x="327912" y="178467"/>
                    <a:pt x="323468" y="176492"/>
                  </a:cubicBezTo>
                  <a:cubicBezTo>
                    <a:pt x="275576" y="157730"/>
                    <a:pt x="235584" y="138475"/>
                    <a:pt x="200530" y="118726"/>
                  </a:cubicBezTo>
                  <a:cubicBezTo>
                    <a:pt x="163006" y="97495"/>
                    <a:pt x="126471" y="73303"/>
                    <a:pt x="94378" y="51579"/>
                  </a:cubicBezTo>
                  <a:lnTo>
                    <a:pt x="35131" y="12574"/>
                  </a:lnTo>
                  <a:cubicBezTo>
                    <a:pt x="23281" y="5168"/>
                    <a:pt x="15875" y="1219"/>
                    <a:pt x="15875" y="1219"/>
                  </a:cubicBezTo>
                  <a:cubicBezTo>
                    <a:pt x="11926" y="-756"/>
                    <a:pt x="7482" y="-263"/>
                    <a:pt x="4026" y="2206"/>
                  </a:cubicBezTo>
                  <a:cubicBezTo>
                    <a:pt x="1557" y="4675"/>
                    <a:pt x="-418" y="8624"/>
                    <a:pt x="76" y="12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4" name="Google Shape;1544;g3e1806a9088_0_132"/>
            <p:cNvSpPr/>
            <p:nvPr/>
          </p:nvSpPr>
          <p:spPr>
            <a:xfrm>
              <a:off x="6569484" y="3532125"/>
              <a:ext cx="320128" cy="292674"/>
            </a:xfrm>
            <a:custGeom>
              <a:rect b="b" l="l" r="r" t="t"/>
              <a:pathLst>
                <a:path extrusionOk="0" h="292674" w="320128">
                  <a:moveTo>
                    <a:pt x="988" y="33636"/>
                  </a:moveTo>
                  <a:cubicBezTo>
                    <a:pt x="1481" y="42030"/>
                    <a:pt x="2963" y="64742"/>
                    <a:pt x="12343" y="93871"/>
                  </a:cubicBezTo>
                  <a:cubicBezTo>
                    <a:pt x="17774" y="111646"/>
                    <a:pt x="25674" y="129420"/>
                    <a:pt x="35055" y="146700"/>
                  </a:cubicBezTo>
                  <a:cubicBezTo>
                    <a:pt x="39992" y="155094"/>
                    <a:pt x="44929" y="162993"/>
                    <a:pt x="50360" y="171387"/>
                  </a:cubicBezTo>
                  <a:cubicBezTo>
                    <a:pt x="68628" y="197554"/>
                    <a:pt x="92327" y="222240"/>
                    <a:pt x="118989" y="242483"/>
                  </a:cubicBezTo>
                  <a:cubicBezTo>
                    <a:pt x="145650" y="263220"/>
                    <a:pt x="177248" y="279513"/>
                    <a:pt x="211809" y="291856"/>
                  </a:cubicBezTo>
                  <a:cubicBezTo>
                    <a:pt x="214278" y="292843"/>
                    <a:pt x="216747" y="292843"/>
                    <a:pt x="219215" y="292350"/>
                  </a:cubicBezTo>
                  <a:lnTo>
                    <a:pt x="257726" y="280007"/>
                  </a:lnTo>
                  <a:cubicBezTo>
                    <a:pt x="275994" y="274082"/>
                    <a:pt x="294755" y="268157"/>
                    <a:pt x="313024" y="262233"/>
                  </a:cubicBezTo>
                  <a:cubicBezTo>
                    <a:pt x="317467" y="261245"/>
                    <a:pt x="319442" y="256802"/>
                    <a:pt x="319936" y="252358"/>
                  </a:cubicBezTo>
                  <a:cubicBezTo>
                    <a:pt x="320923" y="248408"/>
                    <a:pt x="317961" y="243471"/>
                    <a:pt x="314505" y="241002"/>
                  </a:cubicBezTo>
                  <a:lnTo>
                    <a:pt x="311542" y="239027"/>
                  </a:lnTo>
                  <a:cubicBezTo>
                    <a:pt x="302161" y="232609"/>
                    <a:pt x="291793" y="225697"/>
                    <a:pt x="280931" y="218784"/>
                  </a:cubicBezTo>
                  <a:cubicBezTo>
                    <a:pt x="251308" y="199036"/>
                    <a:pt x="218228" y="176818"/>
                    <a:pt x="187123" y="152625"/>
                  </a:cubicBezTo>
                  <a:cubicBezTo>
                    <a:pt x="143181" y="120039"/>
                    <a:pt x="101708" y="81528"/>
                    <a:pt x="75047" y="56348"/>
                  </a:cubicBezTo>
                  <a:cubicBezTo>
                    <a:pt x="70603" y="51411"/>
                    <a:pt x="66160" y="46967"/>
                    <a:pt x="61223" y="43017"/>
                  </a:cubicBezTo>
                  <a:cubicBezTo>
                    <a:pt x="58260" y="40549"/>
                    <a:pt x="55791" y="37586"/>
                    <a:pt x="53323" y="35611"/>
                  </a:cubicBezTo>
                  <a:cubicBezTo>
                    <a:pt x="49867" y="32155"/>
                    <a:pt x="46411" y="28699"/>
                    <a:pt x="43448" y="25737"/>
                  </a:cubicBezTo>
                  <a:cubicBezTo>
                    <a:pt x="40979" y="23268"/>
                    <a:pt x="38017" y="20800"/>
                    <a:pt x="35548" y="18331"/>
                  </a:cubicBezTo>
                  <a:cubicBezTo>
                    <a:pt x="25180" y="7963"/>
                    <a:pt x="18762" y="2532"/>
                    <a:pt x="18762" y="2532"/>
                  </a:cubicBezTo>
                  <a:cubicBezTo>
                    <a:pt x="15800" y="63"/>
                    <a:pt x="11356" y="-924"/>
                    <a:pt x="6913" y="1051"/>
                  </a:cubicBezTo>
                  <a:cubicBezTo>
                    <a:pt x="2963" y="2532"/>
                    <a:pt x="494" y="6482"/>
                    <a:pt x="0" y="10925"/>
                  </a:cubicBezTo>
                  <a:cubicBezTo>
                    <a:pt x="988" y="10431"/>
                    <a:pt x="494" y="18825"/>
                    <a:pt x="988" y="3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5" name="Google Shape;1545;g3e1806a9088_0_132"/>
            <p:cNvSpPr/>
            <p:nvPr/>
          </p:nvSpPr>
          <p:spPr>
            <a:xfrm>
              <a:off x="7000228" y="3439067"/>
              <a:ext cx="255449" cy="308386"/>
            </a:xfrm>
            <a:custGeom>
              <a:rect b="b" l="l" r="r" t="t"/>
              <a:pathLst>
                <a:path extrusionOk="0" h="308386" w="255449">
                  <a:moveTo>
                    <a:pt x="2749" y="31405"/>
                  </a:moveTo>
                  <a:cubicBezTo>
                    <a:pt x="1267" y="39798"/>
                    <a:pt x="-1695" y="62510"/>
                    <a:pt x="1267" y="92628"/>
                  </a:cubicBezTo>
                  <a:cubicBezTo>
                    <a:pt x="4230" y="120276"/>
                    <a:pt x="11636" y="149406"/>
                    <a:pt x="23485" y="176067"/>
                  </a:cubicBezTo>
                  <a:cubicBezTo>
                    <a:pt x="27929" y="185942"/>
                    <a:pt x="32866" y="196310"/>
                    <a:pt x="38297" y="206185"/>
                  </a:cubicBezTo>
                  <a:cubicBezTo>
                    <a:pt x="49159" y="224947"/>
                    <a:pt x="61996" y="243214"/>
                    <a:pt x="76314" y="259507"/>
                  </a:cubicBezTo>
                  <a:cubicBezTo>
                    <a:pt x="89645" y="275307"/>
                    <a:pt x="105444" y="289625"/>
                    <a:pt x="126674" y="305918"/>
                  </a:cubicBezTo>
                  <a:cubicBezTo>
                    <a:pt x="128649" y="307399"/>
                    <a:pt x="131612" y="308386"/>
                    <a:pt x="135068" y="308386"/>
                  </a:cubicBezTo>
                  <a:cubicBezTo>
                    <a:pt x="174072" y="304437"/>
                    <a:pt x="212089" y="302955"/>
                    <a:pt x="244182" y="301474"/>
                  </a:cubicBezTo>
                  <a:cubicBezTo>
                    <a:pt x="248625" y="301474"/>
                    <a:pt x="252575" y="298512"/>
                    <a:pt x="254550" y="294562"/>
                  </a:cubicBezTo>
                  <a:cubicBezTo>
                    <a:pt x="256525" y="290612"/>
                    <a:pt x="255044" y="285675"/>
                    <a:pt x="252081" y="282219"/>
                  </a:cubicBezTo>
                  <a:lnTo>
                    <a:pt x="241219" y="271357"/>
                  </a:lnTo>
                  <a:cubicBezTo>
                    <a:pt x="216039" y="245189"/>
                    <a:pt x="186909" y="216059"/>
                    <a:pt x="160742" y="185448"/>
                  </a:cubicBezTo>
                  <a:cubicBezTo>
                    <a:pt x="125193" y="145456"/>
                    <a:pt x="93595" y="100527"/>
                    <a:pt x="70883" y="68435"/>
                  </a:cubicBezTo>
                  <a:cubicBezTo>
                    <a:pt x="67427" y="63004"/>
                    <a:pt x="63971" y="57573"/>
                    <a:pt x="60515" y="52636"/>
                  </a:cubicBezTo>
                  <a:cubicBezTo>
                    <a:pt x="58046" y="49179"/>
                    <a:pt x="56071" y="46217"/>
                    <a:pt x="54097" y="43748"/>
                  </a:cubicBezTo>
                  <a:cubicBezTo>
                    <a:pt x="51628" y="39305"/>
                    <a:pt x="48666" y="35355"/>
                    <a:pt x="46197" y="31899"/>
                  </a:cubicBezTo>
                  <a:cubicBezTo>
                    <a:pt x="44222" y="28937"/>
                    <a:pt x="42247" y="25974"/>
                    <a:pt x="40272" y="23012"/>
                  </a:cubicBezTo>
                  <a:cubicBezTo>
                    <a:pt x="32373" y="11162"/>
                    <a:pt x="26942" y="4250"/>
                    <a:pt x="26942" y="4250"/>
                  </a:cubicBezTo>
                  <a:cubicBezTo>
                    <a:pt x="24473" y="794"/>
                    <a:pt x="20029" y="-687"/>
                    <a:pt x="15586" y="300"/>
                  </a:cubicBezTo>
                  <a:cubicBezTo>
                    <a:pt x="11636" y="1288"/>
                    <a:pt x="8180" y="4250"/>
                    <a:pt x="6699" y="8200"/>
                  </a:cubicBezTo>
                  <a:cubicBezTo>
                    <a:pt x="7686" y="8200"/>
                    <a:pt x="5217" y="16593"/>
                    <a:pt x="2749" y="31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6" name="Google Shape;1546;g3e1806a9088_0_132"/>
            <p:cNvSpPr/>
            <p:nvPr/>
          </p:nvSpPr>
          <p:spPr>
            <a:xfrm>
              <a:off x="7413925" y="3392864"/>
              <a:ext cx="227178" cy="301886"/>
            </a:xfrm>
            <a:custGeom>
              <a:rect b="b" l="l" r="r" t="t"/>
              <a:pathLst>
                <a:path extrusionOk="0" h="301886" w="227178">
                  <a:moveTo>
                    <a:pt x="4277" y="29717"/>
                  </a:moveTo>
                  <a:cubicBezTo>
                    <a:pt x="2796" y="37617"/>
                    <a:pt x="-1154" y="59341"/>
                    <a:pt x="327" y="86002"/>
                  </a:cubicBezTo>
                  <a:cubicBezTo>
                    <a:pt x="821" y="127475"/>
                    <a:pt x="15633" y="176848"/>
                    <a:pt x="39331" y="218815"/>
                  </a:cubicBezTo>
                  <a:cubicBezTo>
                    <a:pt x="44762" y="228196"/>
                    <a:pt x="50193" y="236589"/>
                    <a:pt x="56118" y="245476"/>
                  </a:cubicBezTo>
                  <a:cubicBezTo>
                    <a:pt x="68955" y="264238"/>
                    <a:pt x="85742" y="281518"/>
                    <a:pt x="106478" y="299293"/>
                  </a:cubicBezTo>
                  <a:cubicBezTo>
                    <a:pt x="108453" y="301268"/>
                    <a:pt x="111909" y="302255"/>
                    <a:pt x="115365" y="301761"/>
                  </a:cubicBezTo>
                  <a:cubicBezTo>
                    <a:pt x="146470" y="297812"/>
                    <a:pt x="179056" y="296824"/>
                    <a:pt x="215099" y="299293"/>
                  </a:cubicBezTo>
                  <a:cubicBezTo>
                    <a:pt x="219542" y="299293"/>
                    <a:pt x="223986" y="296824"/>
                    <a:pt x="225960" y="292874"/>
                  </a:cubicBezTo>
                  <a:cubicBezTo>
                    <a:pt x="227935" y="288924"/>
                    <a:pt x="227442" y="284481"/>
                    <a:pt x="224973" y="280531"/>
                  </a:cubicBezTo>
                  <a:lnTo>
                    <a:pt x="212630" y="264731"/>
                  </a:lnTo>
                  <a:cubicBezTo>
                    <a:pt x="192387" y="239058"/>
                    <a:pt x="169675" y="209928"/>
                    <a:pt x="148445" y="179811"/>
                  </a:cubicBezTo>
                  <a:cubicBezTo>
                    <a:pt x="128202" y="151668"/>
                    <a:pt x="108453" y="122044"/>
                    <a:pt x="91173" y="95383"/>
                  </a:cubicBezTo>
                  <a:cubicBezTo>
                    <a:pt x="84261" y="84521"/>
                    <a:pt x="76855" y="74153"/>
                    <a:pt x="70930" y="64278"/>
                  </a:cubicBezTo>
                  <a:cubicBezTo>
                    <a:pt x="63030" y="51935"/>
                    <a:pt x="56118" y="41567"/>
                    <a:pt x="49699" y="32680"/>
                  </a:cubicBezTo>
                  <a:lnTo>
                    <a:pt x="42294" y="21818"/>
                  </a:lnTo>
                  <a:cubicBezTo>
                    <a:pt x="34888" y="10462"/>
                    <a:pt x="29457" y="4043"/>
                    <a:pt x="29457" y="4043"/>
                  </a:cubicBezTo>
                  <a:cubicBezTo>
                    <a:pt x="26988" y="1081"/>
                    <a:pt x="22545" y="-400"/>
                    <a:pt x="18595" y="94"/>
                  </a:cubicBezTo>
                  <a:cubicBezTo>
                    <a:pt x="14645" y="1081"/>
                    <a:pt x="11189" y="4043"/>
                    <a:pt x="9708" y="7499"/>
                  </a:cubicBezTo>
                  <a:cubicBezTo>
                    <a:pt x="9708" y="8487"/>
                    <a:pt x="7239" y="16387"/>
                    <a:pt x="4277" y="29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7" name="Google Shape;1547;g3e1806a9088_0_132"/>
            <p:cNvSpPr/>
            <p:nvPr/>
          </p:nvSpPr>
          <p:spPr>
            <a:xfrm>
              <a:off x="7865945" y="3393358"/>
              <a:ext cx="200028" cy="322807"/>
            </a:xfrm>
            <a:custGeom>
              <a:rect b="b" l="l" r="r" t="t"/>
              <a:pathLst>
                <a:path extrusionOk="0" h="322807" w="200028">
                  <a:moveTo>
                    <a:pt x="92889" y="315092"/>
                  </a:moveTo>
                  <a:cubicBezTo>
                    <a:pt x="93876" y="316573"/>
                    <a:pt x="95358" y="317560"/>
                    <a:pt x="97333" y="319535"/>
                  </a:cubicBezTo>
                  <a:cubicBezTo>
                    <a:pt x="99801" y="322004"/>
                    <a:pt x="103751" y="323485"/>
                    <a:pt x="107207" y="322498"/>
                  </a:cubicBezTo>
                  <a:cubicBezTo>
                    <a:pt x="137324" y="317067"/>
                    <a:pt x="164480" y="314598"/>
                    <a:pt x="189660" y="314598"/>
                  </a:cubicBezTo>
                  <a:cubicBezTo>
                    <a:pt x="193609" y="314598"/>
                    <a:pt x="196572" y="311636"/>
                    <a:pt x="198547" y="308179"/>
                  </a:cubicBezTo>
                  <a:cubicBezTo>
                    <a:pt x="200522" y="304723"/>
                    <a:pt x="200522" y="299786"/>
                    <a:pt x="198547" y="296330"/>
                  </a:cubicBezTo>
                  <a:cubicBezTo>
                    <a:pt x="196572" y="292380"/>
                    <a:pt x="194597" y="288431"/>
                    <a:pt x="191635" y="283493"/>
                  </a:cubicBezTo>
                  <a:lnTo>
                    <a:pt x="189660" y="280037"/>
                  </a:lnTo>
                  <a:cubicBezTo>
                    <a:pt x="187685" y="276581"/>
                    <a:pt x="185216" y="273125"/>
                    <a:pt x="183241" y="269175"/>
                  </a:cubicBezTo>
                  <a:cubicBezTo>
                    <a:pt x="181266" y="265719"/>
                    <a:pt x="179291" y="262263"/>
                    <a:pt x="177317" y="258807"/>
                  </a:cubicBezTo>
                  <a:lnTo>
                    <a:pt x="174848" y="254363"/>
                  </a:lnTo>
                  <a:cubicBezTo>
                    <a:pt x="169911" y="243995"/>
                    <a:pt x="163986" y="233627"/>
                    <a:pt x="157567" y="223752"/>
                  </a:cubicBezTo>
                  <a:cubicBezTo>
                    <a:pt x="151149" y="212890"/>
                    <a:pt x="145224" y="204003"/>
                    <a:pt x="138806" y="189191"/>
                  </a:cubicBezTo>
                  <a:cubicBezTo>
                    <a:pt x="132881" y="178329"/>
                    <a:pt x="126956" y="167467"/>
                    <a:pt x="120538" y="157099"/>
                  </a:cubicBezTo>
                  <a:lnTo>
                    <a:pt x="118563" y="153643"/>
                  </a:lnTo>
                  <a:cubicBezTo>
                    <a:pt x="116094" y="149693"/>
                    <a:pt x="114119" y="145250"/>
                    <a:pt x="112638" y="141300"/>
                  </a:cubicBezTo>
                  <a:cubicBezTo>
                    <a:pt x="110663" y="136362"/>
                    <a:pt x="108688" y="131919"/>
                    <a:pt x="105726" y="127475"/>
                  </a:cubicBezTo>
                  <a:lnTo>
                    <a:pt x="105726" y="126982"/>
                  </a:lnTo>
                  <a:cubicBezTo>
                    <a:pt x="100789" y="116613"/>
                    <a:pt x="94864" y="107233"/>
                    <a:pt x="88445" y="96370"/>
                  </a:cubicBezTo>
                  <a:cubicBezTo>
                    <a:pt x="84495" y="90939"/>
                    <a:pt x="81533" y="84027"/>
                    <a:pt x="78571" y="77609"/>
                  </a:cubicBezTo>
                  <a:cubicBezTo>
                    <a:pt x="77090" y="74647"/>
                    <a:pt x="76102" y="71684"/>
                    <a:pt x="74621" y="69215"/>
                  </a:cubicBezTo>
                  <a:cubicBezTo>
                    <a:pt x="56847" y="29717"/>
                    <a:pt x="37098" y="5031"/>
                    <a:pt x="36604" y="4043"/>
                  </a:cubicBezTo>
                  <a:cubicBezTo>
                    <a:pt x="34135" y="1081"/>
                    <a:pt x="30186" y="-400"/>
                    <a:pt x="25742" y="94"/>
                  </a:cubicBezTo>
                  <a:cubicBezTo>
                    <a:pt x="21298" y="587"/>
                    <a:pt x="18336" y="3550"/>
                    <a:pt x="16855" y="7500"/>
                  </a:cubicBezTo>
                  <a:cubicBezTo>
                    <a:pt x="16361" y="8981"/>
                    <a:pt x="5993" y="38604"/>
                    <a:pt x="1549" y="81065"/>
                  </a:cubicBezTo>
                  <a:lnTo>
                    <a:pt x="1056" y="87483"/>
                  </a:lnTo>
                  <a:cubicBezTo>
                    <a:pt x="68" y="96370"/>
                    <a:pt x="-919" y="106739"/>
                    <a:pt x="1549" y="118094"/>
                  </a:cubicBezTo>
                  <a:cubicBezTo>
                    <a:pt x="3031" y="130931"/>
                    <a:pt x="5499" y="144756"/>
                    <a:pt x="8955" y="159568"/>
                  </a:cubicBezTo>
                  <a:cubicBezTo>
                    <a:pt x="9943" y="163024"/>
                    <a:pt x="10436" y="166480"/>
                    <a:pt x="11424" y="169936"/>
                  </a:cubicBezTo>
                  <a:cubicBezTo>
                    <a:pt x="13892" y="181291"/>
                    <a:pt x="16361" y="193141"/>
                    <a:pt x="21792" y="203016"/>
                  </a:cubicBezTo>
                  <a:cubicBezTo>
                    <a:pt x="27223" y="215359"/>
                    <a:pt x="33148" y="227702"/>
                    <a:pt x="39566" y="240045"/>
                  </a:cubicBezTo>
                  <a:lnTo>
                    <a:pt x="41541" y="243501"/>
                  </a:lnTo>
                  <a:cubicBezTo>
                    <a:pt x="44010" y="247945"/>
                    <a:pt x="46479" y="252388"/>
                    <a:pt x="48947" y="256832"/>
                  </a:cubicBezTo>
                  <a:cubicBezTo>
                    <a:pt x="54872" y="267694"/>
                    <a:pt x="60797" y="275594"/>
                    <a:pt x="66228" y="282012"/>
                  </a:cubicBezTo>
                  <a:cubicBezTo>
                    <a:pt x="74127" y="293862"/>
                    <a:pt x="83508" y="304723"/>
                    <a:pt x="92889" y="315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8" name="Google Shape;1548;g3e1806a9088_0_132"/>
            <p:cNvSpPr/>
            <p:nvPr/>
          </p:nvSpPr>
          <p:spPr>
            <a:xfrm>
              <a:off x="8356554" y="3491703"/>
              <a:ext cx="176164" cy="340345"/>
            </a:xfrm>
            <a:custGeom>
              <a:rect b="b" l="l" r="r" t="t"/>
              <a:pathLst>
                <a:path extrusionOk="0" h="340345" w="176164">
                  <a:moveTo>
                    <a:pt x="21949" y="242914"/>
                  </a:moveTo>
                  <a:cubicBezTo>
                    <a:pt x="26392" y="255257"/>
                    <a:pt x="30836" y="266613"/>
                    <a:pt x="36761" y="277475"/>
                  </a:cubicBezTo>
                  <a:cubicBezTo>
                    <a:pt x="38242" y="280437"/>
                    <a:pt x="40217" y="282906"/>
                    <a:pt x="41204" y="284387"/>
                  </a:cubicBezTo>
                  <a:cubicBezTo>
                    <a:pt x="42685" y="287349"/>
                    <a:pt x="44660" y="290312"/>
                    <a:pt x="46635" y="293274"/>
                  </a:cubicBezTo>
                  <a:lnTo>
                    <a:pt x="50091" y="298211"/>
                  </a:lnTo>
                  <a:cubicBezTo>
                    <a:pt x="52066" y="301667"/>
                    <a:pt x="55029" y="303149"/>
                    <a:pt x="58485" y="303642"/>
                  </a:cubicBezTo>
                  <a:cubicBezTo>
                    <a:pt x="92058" y="307098"/>
                    <a:pt x="124151" y="321910"/>
                    <a:pt x="159699" y="339191"/>
                  </a:cubicBezTo>
                  <a:cubicBezTo>
                    <a:pt x="164142" y="341166"/>
                    <a:pt x="169080" y="340672"/>
                    <a:pt x="172536" y="337216"/>
                  </a:cubicBezTo>
                  <a:cubicBezTo>
                    <a:pt x="175992" y="334254"/>
                    <a:pt x="176979" y="328823"/>
                    <a:pt x="175498" y="324873"/>
                  </a:cubicBezTo>
                  <a:lnTo>
                    <a:pt x="172042" y="316479"/>
                  </a:lnTo>
                  <a:cubicBezTo>
                    <a:pt x="170561" y="311542"/>
                    <a:pt x="168586" y="306605"/>
                    <a:pt x="166611" y="302161"/>
                  </a:cubicBezTo>
                  <a:cubicBezTo>
                    <a:pt x="164636" y="297224"/>
                    <a:pt x="162661" y="292287"/>
                    <a:pt x="160193" y="287349"/>
                  </a:cubicBezTo>
                  <a:cubicBezTo>
                    <a:pt x="157724" y="281919"/>
                    <a:pt x="155255" y="276488"/>
                    <a:pt x="153280" y="271550"/>
                  </a:cubicBezTo>
                  <a:cubicBezTo>
                    <a:pt x="149824" y="260194"/>
                    <a:pt x="144887" y="249826"/>
                    <a:pt x="140443" y="238964"/>
                  </a:cubicBezTo>
                  <a:cubicBezTo>
                    <a:pt x="135012" y="227608"/>
                    <a:pt x="130075" y="215759"/>
                    <a:pt x="126619" y="202922"/>
                  </a:cubicBezTo>
                  <a:lnTo>
                    <a:pt x="124644" y="198479"/>
                  </a:lnTo>
                  <a:cubicBezTo>
                    <a:pt x="120695" y="188110"/>
                    <a:pt x="116745" y="177742"/>
                    <a:pt x="112301" y="167867"/>
                  </a:cubicBezTo>
                  <a:cubicBezTo>
                    <a:pt x="109832" y="162436"/>
                    <a:pt x="107858" y="156512"/>
                    <a:pt x="106376" y="151081"/>
                  </a:cubicBezTo>
                  <a:cubicBezTo>
                    <a:pt x="104895" y="146144"/>
                    <a:pt x="103414" y="140712"/>
                    <a:pt x="101439" y="136269"/>
                  </a:cubicBezTo>
                  <a:cubicBezTo>
                    <a:pt x="97489" y="125407"/>
                    <a:pt x="93046" y="115038"/>
                    <a:pt x="88108" y="103683"/>
                  </a:cubicBezTo>
                  <a:cubicBezTo>
                    <a:pt x="85146" y="97758"/>
                    <a:pt x="82677" y="90352"/>
                    <a:pt x="80702" y="83440"/>
                  </a:cubicBezTo>
                  <a:cubicBezTo>
                    <a:pt x="79715" y="80478"/>
                    <a:pt x="78727" y="77515"/>
                    <a:pt x="78234" y="75047"/>
                  </a:cubicBezTo>
                  <a:cubicBezTo>
                    <a:pt x="67866" y="39498"/>
                    <a:pt x="54535" y="14318"/>
                    <a:pt x="49598" y="5925"/>
                  </a:cubicBezTo>
                  <a:cubicBezTo>
                    <a:pt x="49598" y="5925"/>
                    <a:pt x="49598" y="5925"/>
                    <a:pt x="49598" y="5431"/>
                  </a:cubicBezTo>
                  <a:cubicBezTo>
                    <a:pt x="47623" y="1975"/>
                    <a:pt x="43673" y="0"/>
                    <a:pt x="39723" y="0"/>
                  </a:cubicBezTo>
                  <a:cubicBezTo>
                    <a:pt x="35773" y="0"/>
                    <a:pt x="31823" y="2469"/>
                    <a:pt x="29848" y="5925"/>
                  </a:cubicBezTo>
                  <a:cubicBezTo>
                    <a:pt x="29355" y="6912"/>
                    <a:pt x="15036" y="35055"/>
                    <a:pt x="5162" y="77022"/>
                  </a:cubicBezTo>
                  <a:lnTo>
                    <a:pt x="3681" y="83440"/>
                  </a:lnTo>
                  <a:cubicBezTo>
                    <a:pt x="1706" y="92327"/>
                    <a:pt x="-763" y="102201"/>
                    <a:pt x="225" y="113557"/>
                  </a:cubicBezTo>
                  <a:cubicBezTo>
                    <a:pt x="-269" y="126394"/>
                    <a:pt x="719" y="140712"/>
                    <a:pt x="2200" y="155524"/>
                  </a:cubicBezTo>
                  <a:cubicBezTo>
                    <a:pt x="2693" y="158980"/>
                    <a:pt x="2693" y="162436"/>
                    <a:pt x="3187" y="166386"/>
                  </a:cubicBezTo>
                  <a:cubicBezTo>
                    <a:pt x="4175" y="178236"/>
                    <a:pt x="5162" y="189591"/>
                    <a:pt x="8618" y="200947"/>
                  </a:cubicBezTo>
                  <a:cubicBezTo>
                    <a:pt x="12074" y="214278"/>
                    <a:pt x="16518" y="228102"/>
                    <a:pt x="21949" y="2429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49" name="Google Shape;1549;g3e1806a9088_0_132"/>
            <p:cNvSpPr/>
            <p:nvPr/>
          </p:nvSpPr>
          <p:spPr>
            <a:xfrm>
              <a:off x="8707988" y="3665495"/>
              <a:ext cx="137086" cy="265008"/>
            </a:xfrm>
            <a:custGeom>
              <a:rect b="b" l="l" r="r" t="t"/>
              <a:pathLst>
                <a:path extrusionOk="0" h="265008" w="137086">
                  <a:moveTo>
                    <a:pt x="136593" y="250320"/>
                  </a:moveTo>
                  <a:lnTo>
                    <a:pt x="135606" y="247358"/>
                  </a:lnTo>
                  <a:cubicBezTo>
                    <a:pt x="131162" y="234521"/>
                    <a:pt x="125731" y="221684"/>
                    <a:pt x="122769" y="206872"/>
                  </a:cubicBezTo>
                  <a:lnTo>
                    <a:pt x="121288" y="202922"/>
                  </a:lnTo>
                  <a:cubicBezTo>
                    <a:pt x="117831" y="192060"/>
                    <a:pt x="114375" y="181692"/>
                    <a:pt x="110425" y="170830"/>
                  </a:cubicBezTo>
                  <a:cubicBezTo>
                    <a:pt x="107957" y="164905"/>
                    <a:pt x="106969" y="159474"/>
                    <a:pt x="105488" y="154043"/>
                  </a:cubicBezTo>
                  <a:cubicBezTo>
                    <a:pt x="104501" y="148612"/>
                    <a:pt x="103019" y="143675"/>
                    <a:pt x="101045" y="138737"/>
                  </a:cubicBezTo>
                  <a:cubicBezTo>
                    <a:pt x="98082" y="127875"/>
                    <a:pt x="94132" y="117014"/>
                    <a:pt x="89689" y="105658"/>
                  </a:cubicBezTo>
                  <a:cubicBezTo>
                    <a:pt x="86727" y="99733"/>
                    <a:pt x="84752" y="92327"/>
                    <a:pt x="83270" y="85415"/>
                  </a:cubicBezTo>
                  <a:cubicBezTo>
                    <a:pt x="82777" y="82452"/>
                    <a:pt x="81789" y="78996"/>
                    <a:pt x="81296" y="76528"/>
                  </a:cubicBezTo>
                  <a:cubicBezTo>
                    <a:pt x="71421" y="34561"/>
                    <a:pt x="56609" y="6912"/>
                    <a:pt x="56115" y="5925"/>
                  </a:cubicBezTo>
                  <a:cubicBezTo>
                    <a:pt x="54141" y="2468"/>
                    <a:pt x="50684" y="0"/>
                    <a:pt x="46241" y="0"/>
                  </a:cubicBezTo>
                  <a:cubicBezTo>
                    <a:pt x="42291" y="0"/>
                    <a:pt x="38341" y="1975"/>
                    <a:pt x="36366" y="5431"/>
                  </a:cubicBezTo>
                  <a:cubicBezTo>
                    <a:pt x="35872" y="6418"/>
                    <a:pt x="19580" y="34067"/>
                    <a:pt x="7730" y="75046"/>
                  </a:cubicBezTo>
                  <a:lnTo>
                    <a:pt x="6249" y="80971"/>
                  </a:lnTo>
                  <a:cubicBezTo>
                    <a:pt x="3780" y="89858"/>
                    <a:pt x="324" y="99733"/>
                    <a:pt x="818" y="111583"/>
                  </a:cubicBezTo>
                  <a:cubicBezTo>
                    <a:pt x="-169" y="124419"/>
                    <a:pt x="-169" y="138244"/>
                    <a:pt x="324" y="153549"/>
                  </a:cubicBezTo>
                  <a:cubicBezTo>
                    <a:pt x="324" y="157005"/>
                    <a:pt x="818" y="160955"/>
                    <a:pt x="818" y="164411"/>
                  </a:cubicBezTo>
                  <a:cubicBezTo>
                    <a:pt x="818" y="176261"/>
                    <a:pt x="1312" y="188110"/>
                    <a:pt x="4274" y="198972"/>
                  </a:cubicBezTo>
                  <a:cubicBezTo>
                    <a:pt x="5755" y="204897"/>
                    <a:pt x="7237" y="210822"/>
                    <a:pt x="9211" y="216253"/>
                  </a:cubicBezTo>
                  <a:lnTo>
                    <a:pt x="11186" y="223165"/>
                  </a:lnTo>
                  <a:cubicBezTo>
                    <a:pt x="11186" y="224152"/>
                    <a:pt x="11680" y="225140"/>
                    <a:pt x="12174" y="225634"/>
                  </a:cubicBezTo>
                  <a:cubicBezTo>
                    <a:pt x="13655" y="228102"/>
                    <a:pt x="16124" y="230077"/>
                    <a:pt x="19086" y="231065"/>
                  </a:cubicBezTo>
                  <a:cubicBezTo>
                    <a:pt x="37354" y="236002"/>
                    <a:pt x="55622" y="241927"/>
                    <a:pt x="73396" y="248345"/>
                  </a:cubicBezTo>
                  <a:cubicBezTo>
                    <a:pt x="89689" y="254270"/>
                    <a:pt x="106476" y="260194"/>
                    <a:pt x="123756" y="264638"/>
                  </a:cubicBezTo>
                  <a:cubicBezTo>
                    <a:pt x="127706" y="265625"/>
                    <a:pt x="132150" y="264638"/>
                    <a:pt x="135112" y="261675"/>
                  </a:cubicBezTo>
                  <a:cubicBezTo>
                    <a:pt x="137087" y="258219"/>
                    <a:pt x="137581" y="253776"/>
                    <a:pt x="136593" y="250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50" name="Google Shape;1550;g3e1806a9088_0_132"/>
            <p:cNvSpPr/>
            <p:nvPr/>
          </p:nvSpPr>
          <p:spPr>
            <a:xfrm>
              <a:off x="9019208" y="3806115"/>
              <a:ext cx="91986" cy="249918"/>
            </a:xfrm>
            <a:custGeom>
              <a:rect b="b" l="l" r="r" t="t"/>
              <a:pathLst>
                <a:path extrusionOk="0" h="249918" w="91986">
                  <a:moveTo>
                    <a:pt x="74706" y="187709"/>
                  </a:moveTo>
                  <a:cubicBezTo>
                    <a:pt x="76187" y="164998"/>
                    <a:pt x="78162" y="141793"/>
                    <a:pt x="86061" y="119575"/>
                  </a:cubicBezTo>
                  <a:lnTo>
                    <a:pt x="86061" y="119575"/>
                  </a:lnTo>
                  <a:cubicBezTo>
                    <a:pt x="86061" y="116612"/>
                    <a:pt x="85568" y="114144"/>
                    <a:pt x="87049" y="111181"/>
                  </a:cubicBezTo>
                  <a:cubicBezTo>
                    <a:pt x="88530" y="107231"/>
                    <a:pt x="89517" y="103282"/>
                    <a:pt x="89517" y="98838"/>
                  </a:cubicBezTo>
                  <a:cubicBezTo>
                    <a:pt x="90011" y="95382"/>
                    <a:pt x="90999" y="92913"/>
                    <a:pt x="91986" y="90445"/>
                  </a:cubicBezTo>
                  <a:cubicBezTo>
                    <a:pt x="91986" y="90445"/>
                    <a:pt x="91492" y="89951"/>
                    <a:pt x="91492" y="89951"/>
                  </a:cubicBezTo>
                  <a:cubicBezTo>
                    <a:pt x="90999" y="86495"/>
                    <a:pt x="90505" y="83039"/>
                    <a:pt x="90505" y="80077"/>
                  </a:cubicBezTo>
                  <a:cubicBezTo>
                    <a:pt x="85074" y="37616"/>
                    <a:pt x="73718" y="8486"/>
                    <a:pt x="72731" y="7005"/>
                  </a:cubicBezTo>
                  <a:cubicBezTo>
                    <a:pt x="71250" y="3055"/>
                    <a:pt x="67793" y="586"/>
                    <a:pt x="63844" y="93"/>
                  </a:cubicBezTo>
                  <a:cubicBezTo>
                    <a:pt x="59894" y="-401"/>
                    <a:pt x="55944" y="1080"/>
                    <a:pt x="53475" y="4536"/>
                  </a:cubicBezTo>
                  <a:cubicBezTo>
                    <a:pt x="52488" y="6017"/>
                    <a:pt x="34220" y="31197"/>
                    <a:pt x="17927" y="71190"/>
                  </a:cubicBezTo>
                  <a:lnTo>
                    <a:pt x="15458" y="77114"/>
                  </a:lnTo>
                  <a:cubicBezTo>
                    <a:pt x="12002" y="85508"/>
                    <a:pt x="8052" y="94888"/>
                    <a:pt x="7065" y="106244"/>
                  </a:cubicBezTo>
                  <a:cubicBezTo>
                    <a:pt x="5090" y="119081"/>
                    <a:pt x="3609" y="132905"/>
                    <a:pt x="2128" y="147717"/>
                  </a:cubicBezTo>
                  <a:cubicBezTo>
                    <a:pt x="1634" y="151173"/>
                    <a:pt x="1634" y="155123"/>
                    <a:pt x="1140" y="158579"/>
                  </a:cubicBezTo>
                  <a:cubicBezTo>
                    <a:pt x="153" y="169935"/>
                    <a:pt x="-835" y="181784"/>
                    <a:pt x="1140" y="193140"/>
                  </a:cubicBezTo>
                  <a:cubicBezTo>
                    <a:pt x="2128" y="198571"/>
                    <a:pt x="3115" y="204496"/>
                    <a:pt x="3609" y="209927"/>
                  </a:cubicBezTo>
                  <a:lnTo>
                    <a:pt x="5090" y="218320"/>
                  </a:lnTo>
                  <a:cubicBezTo>
                    <a:pt x="5584" y="219801"/>
                    <a:pt x="6078" y="220789"/>
                    <a:pt x="6571" y="222270"/>
                  </a:cubicBezTo>
                  <a:cubicBezTo>
                    <a:pt x="8052" y="224245"/>
                    <a:pt x="10027" y="226220"/>
                    <a:pt x="12496" y="227207"/>
                  </a:cubicBezTo>
                  <a:cubicBezTo>
                    <a:pt x="29776" y="234119"/>
                    <a:pt x="47057" y="242019"/>
                    <a:pt x="63844" y="249919"/>
                  </a:cubicBezTo>
                  <a:cubicBezTo>
                    <a:pt x="67300" y="228688"/>
                    <a:pt x="73718" y="208446"/>
                    <a:pt x="74706" y="18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51" name="Google Shape;1551;g3e1806a9088_0_132"/>
            <p:cNvSpPr/>
            <p:nvPr/>
          </p:nvSpPr>
          <p:spPr>
            <a:xfrm>
              <a:off x="4740844" y="826234"/>
              <a:ext cx="1137295" cy="977079"/>
            </a:xfrm>
            <a:custGeom>
              <a:rect b="b" l="l" r="r" t="t"/>
              <a:pathLst>
                <a:path extrusionOk="0" h="977079" w="1137295">
                  <a:moveTo>
                    <a:pt x="1103355" y="244722"/>
                  </a:moveTo>
                  <a:cubicBezTo>
                    <a:pt x="1210000" y="478255"/>
                    <a:pt x="1056944" y="776960"/>
                    <a:pt x="761695" y="911748"/>
                  </a:cubicBezTo>
                  <a:cubicBezTo>
                    <a:pt x="466446" y="1046536"/>
                    <a:pt x="140586" y="966058"/>
                    <a:pt x="33940" y="732031"/>
                  </a:cubicBezTo>
                  <a:cubicBezTo>
                    <a:pt x="-72705" y="498498"/>
                    <a:pt x="80351" y="199793"/>
                    <a:pt x="375600" y="65005"/>
                  </a:cubicBezTo>
                  <a:cubicBezTo>
                    <a:pt x="671343" y="-69289"/>
                    <a:pt x="997203" y="11189"/>
                    <a:pt x="1103355" y="244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1552" name="Google Shape;1552;g3e1806a9088_0_132"/>
            <p:cNvSpPr/>
            <p:nvPr/>
          </p:nvSpPr>
          <p:spPr>
            <a:xfrm>
              <a:off x="4029486" y="1698132"/>
              <a:ext cx="504129" cy="432716"/>
            </a:xfrm>
            <a:custGeom>
              <a:rect b="b" l="l" r="r" t="t"/>
              <a:pathLst>
                <a:path extrusionOk="0" h="432716" w="504129">
                  <a:moveTo>
                    <a:pt x="489054" y="108479"/>
                  </a:moveTo>
                  <a:cubicBezTo>
                    <a:pt x="536452" y="212162"/>
                    <a:pt x="468317" y="344481"/>
                    <a:pt x="337480" y="403728"/>
                  </a:cubicBezTo>
                  <a:cubicBezTo>
                    <a:pt x="206642" y="463469"/>
                    <a:pt x="62473" y="427921"/>
                    <a:pt x="15075" y="324238"/>
                  </a:cubicBezTo>
                  <a:cubicBezTo>
                    <a:pt x="-32322" y="220555"/>
                    <a:pt x="35812" y="88236"/>
                    <a:pt x="166650" y="28989"/>
                  </a:cubicBezTo>
                  <a:cubicBezTo>
                    <a:pt x="297488" y="-30752"/>
                    <a:pt x="441656" y="4796"/>
                    <a:pt x="489054" y="108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2400" rotWithShape="0" algn="tl" dir="7680000" dist="215900">
                <a:srgbClr val="111B20">
                  <a:alpha val="243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sp>
        <p:nvSpPr>
          <p:cNvPr id="1553" name="Google Shape;1553;g3e1806a9088_0_132"/>
          <p:cNvSpPr txBox="1"/>
          <p:nvPr/>
        </p:nvSpPr>
        <p:spPr>
          <a:xfrm>
            <a:off x="259625" y="501575"/>
            <a:ext cx="6348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PRYAA Baseball Partnership</a:t>
            </a:r>
            <a:endParaRPr sz="480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554" name="Google Shape;1554;g3e1806a9088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3700" y="4257988"/>
            <a:ext cx="4238625" cy="26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edicall">
      <a:dk1>
        <a:srgbClr val="FFFFFF"/>
      </a:dk1>
      <a:lt1>
        <a:srgbClr val="000000"/>
      </a:lt1>
      <a:dk2>
        <a:srgbClr val="000000"/>
      </a:dk2>
      <a:lt2>
        <a:srgbClr val="FFFFFF"/>
      </a:lt2>
      <a:accent1>
        <a:srgbClr val="233741"/>
      </a:accent1>
      <a:accent2>
        <a:srgbClr val="4CABB8"/>
      </a:accent2>
      <a:accent3>
        <a:srgbClr val="FF4843"/>
      </a:accent3>
      <a:accent4>
        <a:srgbClr val="365564"/>
      </a:accent4>
      <a:accent5>
        <a:srgbClr val="8AC8D0"/>
      </a:accent5>
      <a:accent6>
        <a:srgbClr val="FF969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2023-04-28T06:19:37Z</dcterms:created>
  <dc:creator>Slidesignus Four</dc:creator>
</cp:coreProperties>
</file>