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8" r:id="rId3"/>
    <p:sldId id="260" r:id="rId4"/>
    <p:sldId id="261" r:id="rId5"/>
    <p:sldId id="279" r:id="rId6"/>
    <p:sldId id="263" r:id="rId7"/>
    <p:sldId id="334" r:id="rId8"/>
    <p:sldId id="336" r:id="rId9"/>
    <p:sldId id="264" r:id="rId10"/>
    <p:sldId id="265" r:id="rId11"/>
    <p:sldId id="266" r:id="rId12"/>
    <p:sldId id="267" r:id="rId13"/>
    <p:sldId id="335" r:id="rId14"/>
    <p:sldId id="268" r:id="rId15"/>
    <p:sldId id="269" r:id="rId16"/>
    <p:sldId id="271" r:id="rId17"/>
    <p:sldId id="337" r:id="rId18"/>
    <p:sldId id="273" r:id="rId19"/>
    <p:sldId id="274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541"/>
  </p:normalViewPr>
  <p:slideViewPr>
    <p:cSldViewPr snapToGrid="0" snapToObjects="1">
      <p:cViewPr varScale="1">
        <p:scale>
          <a:sx n="79" d="100"/>
          <a:sy n="79" d="100"/>
        </p:scale>
        <p:origin x="82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63A03-EF7A-4B46-8C4F-47F680433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CD9A8-27DB-AF4B-B8A4-F85DC0F95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4CA70-3F98-8C44-8CE0-E75A55D8E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42DB-2CEC-3947-B38E-2C7318079092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1EFAD-E6CD-694F-A0E0-A83E7FCCB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4C8B0-9D29-C641-BD51-CE0D6AF01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4703-13D6-044F-B431-7FB175DB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16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1E650-FC54-9044-836F-E7E5DBA89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932C8-E65F-3A48-A058-3542E9686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6E4F8-E02B-0B40-B48B-5B67F7024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42DB-2CEC-3947-B38E-2C7318079092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E680E-8D23-1340-A83E-CEC0BF58D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82474-9E67-9545-9E0A-BED571A65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4703-13D6-044F-B431-7FB175DB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08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6ED15F-2C3B-3E44-8039-EB20121D44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541B26-FFBE-7449-B679-39FC3DC3F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2524C-2E94-414F-B6B0-6E06F815E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42DB-2CEC-3947-B38E-2C7318079092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CA191-1AE2-194D-B3A0-8553464E6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95D88-77E8-1C4A-8060-BCA0D09D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4703-13D6-044F-B431-7FB175DB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5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4D546-D21F-E54E-A820-60DAD9709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A702A-6D8C-7A4D-A69D-30252D2C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21EDE-E05E-B540-AFA1-FF33BE703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42DB-2CEC-3947-B38E-2C7318079092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61FCD-0AD2-674B-9050-CFD479ABC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DD32-4246-7842-B806-97D7F81B1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4703-13D6-044F-B431-7FB175DB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20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890C5-74D9-454F-A0B4-80EA61696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E5E9A-D6F8-B94B-BF71-AA901EBF8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ACBC-6558-044F-865B-CFC26FA87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42DB-2CEC-3947-B38E-2C7318079092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03756-365A-3E44-AEBA-F55140818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9D563-2FB2-E645-BEE2-2390DB0B6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4703-13D6-044F-B431-7FB175DB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8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82D35-9A8F-314A-95C0-7F767524B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8B07E-6683-664F-B2AA-8117C0A47D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43DAF-A085-8540-8B0A-BB8050293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AD56DC-2D39-E843-8643-87AE75C23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42DB-2CEC-3947-B38E-2C7318079092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50DC16-73BE-7348-B5EA-07271D2D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518B2-B838-7F42-BD91-3D43DDC65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4703-13D6-044F-B431-7FB175DB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98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66FFA-825C-5A4F-936A-E9C4D6EB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AF2C3-5120-CF49-959A-F4A07BCEA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E819-2B37-4246-B2CC-407FD75F7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07B1EF-4B68-4947-926B-E45A1EEB35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C1F5D-5D14-D34C-B15E-9BA5E8E33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744BCA-9B0F-9841-ACA0-0F85611D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42DB-2CEC-3947-B38E-2C7318079092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55D9CE-D69A-BE4E-B380-0C3374B2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9AC6B-ED6C-2C4B-8D92-5106D1131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4703-13D6-044F-B431-7FB175DB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5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266FE-A7FF-5A43-9726-9D127D0DD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F1CB40-07B8-7847-B47B-4C9695B46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42DB-2CEC-3947-B38E-2C7318079092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E7E7A4-38B1-774F-B781-4C98C1F37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E898E5-E371-8242-B7E6-BC946D73A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4703-13D6-044F-B431-7FB175DB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90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02E0D-7EF4-D149-8950-BB6081163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42DB-2CEC-3947-B38E-2C7318079092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834E0A-6B27-7F4D-821B-3B42B76C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32371-7405-AF4E-A9BD-A8AB6D88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4703-13D6-044F-B431-7FB175DB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20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CB72F-D277-9E47-8A25-5A5B88363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FB34D-C29E-D44F-95D8-39A10A575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C073F0-D5AB-CC40-8FBB-9E044D16F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FDC2D-C2D0-F440-A300-3CCB8A4C1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42DB-2CEC-3947-B38E-2C7318079092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24B73-D2D3-2C46-947F-30EEAA5C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48278-6CA3-3144-9872-CA13248D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4703-13D6-044F-B431-7FB175DB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53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57ACA-E35D-4141-BA72-00549DD01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43D086-5A7E-7F41-9089-787B4F4AB0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AA4E7-B67E-7843-9BDB-78056E004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0BFBB-2D8F-094B-8892-7E4E35CEE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842DB-2CEC-3947-B38E-2C7318079092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719DB-748A-6843-B663-71ED48BC4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1B12A-D3D7-5447-B676-19D771DC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44703-13D6-044F-B431-7FB175DB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6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A74F7-7716-D34F-B5F4-CD997EBC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F48A2-2AAC-4F43-8470-A2A802822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EBD4C-C1A2-9441-9FA1-8ECAC7BAEB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842DB-2CEC-3947-B38E-2C7318079092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DA2CE-B389-3142-87AE-2F0901D64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E8680-7617-984D-A79D-A5C6BA8AD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44703-13D6-044F-B431-7FB175DB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1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35664-88D3-8B46-888E-10EEAE4D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61" y="2103437"/>
            <a:ext cx="4544028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>
                <a:latin typeface="Comic Sans MS" panose="030F0902030302020204" pitchFamily="66" charset="0"/>
              </a:rPr>
            </a:br>
            <a:r>
              <a:rPr lang="en-GB" b="1" dirty="0">
                <a:latin typeface="Comic Sans MS" panose="030F0902030302020204" pitchFamily="66" charset="0"/>
              </a:rPr>
              <a:t>How is our climate changing?</a:t>
            </a:r>
            <a:br>
              <a:rPr lang="en-GB" dirty="0">
                <a:latin typeface="Comic Sans MS" panose="030F0902030302020204" pitchFamily="66" charset="0"/>
              </a:rPr>
            </a:br>
            <a:br>
              <a:rPr lang="en-GB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3A26B8-B260-1628-DB97-E4112DD68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6325" y="0"/>
            <a:ext cx="7025675" cy="66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2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BF340-21AC-3A40-9B4B-053E3F44F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What are fossil fuels?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F1687D-5839-0EDF-4052-5361211D9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1959" y="2127250"/>
            <a:ext cx="2933700" cy="271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1CA5DA-902B-5E1B-F282-967EA994A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29" y="3249994"/>
            <a:ext cx="3860800" cy="283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86AAB-CCDE-6D77-E096-F06E9815CB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289" y="3249994"/>
            <a:ext cx="3831368" cy="263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21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FC3BA-FEDE-1F4F-9093-E7F46918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1165225"/>
            <a:ext cx="5100637" cy="5992813"/>
          </a:xfrm>
        </p:spPr>
        <p:txBody>
          <a:bodyPr>
            <a:normAutofit/>
          </a:bodyPr>
          <a:lstStyle/>
          <a:p>
            <a:r>
              <a:rPr lang="en-GB" b="1" dirty="0">
                <a:latin typeface="Comic Sans MS" panose="030F0902030302020204" pitchFamily="66" charset="0"/>
              </a:rPr>
              <a:t>Carbon dioxide in the atmosphere causes the Earth to warm up.</a:t>
            </a:r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8EB178-4FC1-0CB0-C758-711A4F277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5657" y="0"/>
            <a:ext cx="7274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62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6E813F-D459-2DA9-4C22-89FC97A53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910" y="1509419"/>
            <a:ext cx="12142787" cy="4983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863B4B-E3CB-7148-B407-954655F8B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65" y="365125"/>
            <a:ext cx="11801475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Comic Sans MS" panose="030F0902030302020204" pitchFamily="66" charset="0"/>
              </a:rPr>
              <a:t>Deforestation is another cause of climate change.</a:t>
            </a:r>
            <a:endParaRPr lang="en-US" sz="40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020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C4038-2130-5B35-7FA3-FBAA60300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1325563"/>
          </a:xfrm>
        </p:spPr>
        <p:txBody>
          <a:bodyPr/>
          <a:lstStyle/>
          <a:p>
            <a:r>
              <a:rPr lang="en-US" dirty="0">
                <a:latin typeface="Comic Sans MS" panose="030F0902030302020204" pitchFamily="66" charset="0"/>
              </a:rPr>
              <a:t>Farming causes more greenhouse gas emissions.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21CEEE-B8E4-CFD4-3621-A02BFFA61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4954" y="1729515"/>
            <a:ext cx="8109195" cy="47633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08550B-7A82-CFE5-801C-89205CBF249A}"/>
              </a:ext>
            </a:extLst>
          </p:cNvPr>
          <p:cNvSpPr txBox="1"/>
          <p:nvPr/>
        </p:nvSpPr>
        <p:spPr>
          <a:xfrm>
            <a:off x="8963643" y="6262043"/>
            <a:ext cx="13805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Comic Sans MS" panose="030F0902030302020204" pitchFamily="66" charset="0"/>
              </a:rPr>
              <a:t>Photo: Clint Thompson</a:t>
            </a:r>
          </a:p>
        </p:txBody>
      </p:sp>
    </p:spTree>
    <p:extLst>
      <p:ext uri="{BB962C8B-B14F-4D97-AF65-F5344CB8AC3E}">
        <p14:creationId xmlns:p14="http://schemas.microsoft.com/office/powerpoint/2010/main" val="338444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2A7C-71FE-EB4E-86EF-3707D6E18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902030302020204" pitchFamily="66" charset="0"/>
              </a:rPr>
              <a:t>What is the COP and is it helping?</a:t>
            </a:r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A5F6E8-C6D3-DD5B-21DC-FF08396C8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3920" y="1470684"/>
            <a:ext cx="9024160" cy="512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54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74F8F-5C64-3E4E-B9BD-D2759F309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latin typeface="Comic Sans MS" panose="030F0902030302020204" pitchFamily="66" charset="0"/>
              </a:rPr>
              <a:t>We need to find alternative sources of power.</a:t>
            </a:r>
            <a:endParaRPr lang="en-US" sz="3600" dirty="0">
              <a:latin typeface="Comic Sans MS" panose="030F0902030302020204" pitchFamily="66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14A4F69-4DC8-1A1E-3666-F0DD999DD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570" y="2085975"/>
            <a:ext cx="11050860" cy="364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61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6B32B-5902-9849-BFC3-936DDEE27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902030302020204" pitchFamily="66" charset="0"/>
              </a:rPr>
              <a:t>Can children have an impact? </a:t>
            </a:r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4C5A8C-F5F0-D547-8738-6D6B7DF9C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1764" y="1982787"/>
            <a:ext cx="75084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72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8CCE1F-7AAD-DA55-4CD8-666A488E1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634" y="1172834"/>
            <a:ext cx="9900184" cy="555087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BA362C-F5F6-059B-E414-7E85ECDD6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Comic Sans MS" panose="030F0902030302020204" pitchFamily="66" charset="0"/>
              </a:rPr>
              <a:t>Who are Teach The Future?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4DC5AD-B433-D1EB-3F1E-B046F15AD8A9}"/>
              </a:ext>
            </a:extLst>
          </p:cNvPr>
          <p:cNvSpPr txBox="1"/>
          <p:nvPr/>
        </p:nvSpPr>
        <p:spPr>
          <a:xfrm>
            <a:off x="9686926" y="6492875"/>
            <a:ext cx="15584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omic Sans MS" panose="030F0902030302020204" pitchFamily="66" charset="0"/>
              </a:rPr>
              <a:t>Image; Teach The Future</a:t>
            </a:r>
          </a:p>
        </p:txBody>
      </p:sp>
    </p:spTree>
    <p:extLst>
      <p:ext uri="{BB962C8B-B14F-4D97-AF65-F5344CB8AC3E}">
        <p14:creationId xmlns:p14="http://schemas.microsoft.com/office/powerpoint/2010/main" val="759404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C5EE8-8EB4-A649-9D1D-334D8524B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902030302020204" pitchFamily="66" charset="0"/>
              </a:rPr>
              <a:t>Reduce our use of electricity. </a:t>
            </a:r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102082-5A5B-8206-44FD-DC88B6A29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9526" y="1690688"/>
            <a:ext cx="9950450" cy="494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17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66519-C07A-0A48-B7F8-699A3345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902030302020204" pitchFamily="66" charset="0"/>
              </a:rPr>
              <a:t>Change the way we travel</a:t>
            </a:r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B49C9-B500-7740-D854-7BF130BAF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080" y="1690688"/>
            <a:ext cx="4043400" cy="2876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C369D-BAD4-FD53-16CC-EBD5C3B26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5315" y="2988822"/>
            <a:ext cx="2467880" cy="3155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1C88B0-25ED-E57F-63C8-CB625023C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599" y="4566797"/>
            <a:ext cx="6735763" cy="2068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D877D-4F2E-12C7-F91A-9D3E8D1D8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085" y="1225684"/>
            <a:ext cx="3178230" cy="386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1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9BFFE-D4BD-404D-BED0-C15C3FB4F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502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How do we know that climate change is happening?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46FA27-86CC-3AE0-9D05-F0B1FFA55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4740" y="1408015"/>
            <a:ext cx="7462520" cy="52121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7292DF-BE24-E6AE-5BA3-EB7133FB84C0}"/>
              </a:ext>
            </a:extLst>
          </p:cNvPr>
          <p:cNvSpPr txBox="1"/>
          <p:nvPr/>
        </p:nvSpPr>
        <p:spPr>
          <a:xfrm>
            <a:off x="10162572" y="6497086"/>
            <a:ext cx="18213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mic Sans MS" panose="030F0902030302020204" pitchFamily="66" charset="0"/>
              </a:rPr>
              <a:t>Image: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627316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7AF19-121C-B34F-B5C4-DA7157F20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676" y="324507"/>
            <a:ext cx="10515600" cy="1325563"/>
          </a:xfrm>
        </p:spPr>
        <p:txBody>
          <a:bodyPr/>
          <a:lstStyle/>
          <a:p>
            <a:r>
              <a:rPr lang="en-GB" b="1" dirty="0">
                <a:latin typeface="Comic Sans MS" panose="030F0902030302020204" pitchFamily="66" charset="0"/>
              </a:rPr>
              <a:t>Find ways to support green energy.</a:t>
            </a:r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C6E64-117A-8DD1-CA39-721332471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82" b="4047"/>
          <a:stretch/>
        </p:blipFill>
        <p:spPr>
          <a:xfrm>
            <a:off x="0" y="1856739"/>
            <a:ext cx="12558713" cy="363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67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DD21-1636-BD49-91F7-4C26A3FE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latin typeface="Comic Sans MS" panose="030F0902030302020204" pitchFamily="66" charset="0"/>
              </a:rPr>
              <a:t>What effect is climate change having?</a:t>
            </a:r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2A9726-3CD3-7507-B3D2-824ED3E83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8438" y="1825625"/>
            <a:ext cx="41551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87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2C8B93-0721-6727-49DF-04030C42A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38" b="4438"/>
          <a:stretch/>
        </p:blipFill>
        <p:spPr>
          <a:xfrm>
            <a:off x="-171451" y="-114300"/>
            <a:ext cx="13896037" cy="7200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983040-0DAC-844C-AC8E-A630C95F5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7" y="0"/>
            <a:ext cx="11958637" cy="1325563"/>
          </a:xfrm>
        </p:spPr>
        <p:txBody>
          <a:bodyPr/>
          <a:lstStyle/>
          <a:p>
            <a:r>
              <a:rPr lang="en-GB" b="1" dirty="0">
                <a:latin typeface="Comic Sans MS" panose="030F0902030302020204" pitchFamily="66" charset="0"/>
              </a:rPr>
              <a:t>Glaciers are melting and sea levels are rising.</a:t>
            </a:r>
            <a:endParaRPr 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294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A589C-6C4F-6F4D-BD7B-A5CA4ACFE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94" y="321911"/>
            <a:ext cx="11911011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Comic Sans MS" panose="030F0902030302020204" pitchFamily="66" charset="0"/>
              </a:rPr>
              <a:t>Unpredictable Weather - fire, flood and drought</a:t>
            </a:r>
            <a:endParaRPr lang="en-US" sz="4000" dirty="0">
              <a:latin typeface="Comic Sans MS" panose="030F09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72FDB-2C6A-6045-A4C8-130BFC067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9" y="1540012"/>
            <a:ext cx="5158484" cy="3471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4ED55D-152B-004B-B713-70EE59017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830" y="1540012"/>
            <a:ext cx="5158484" cy="3523278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73105F-3B75-2346-B19D-99CD8F0AF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81387" y="3275576"/>
            <a:ext cx="4491038" cy="323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23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ADE59-2C1A-0543-A35E-9491CB325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1" y="414338"/>
            <a:ext cx="5410200" cy="150574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Comic Sans MS" panose="030F0902030302020204" pitchFamily="66" charset="0"/>
              </a:rPr>
              <a:t>Displaced people have to flee their homes.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8CAE11-C969-0C7B-2326-7BB10E051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079"/>
            <a:ext cx="8286750" cy="681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13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1E02-BE72-B565-FEB7-F5AA6E6E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82" y="2766218"/>
            <a:ext cx="4742303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Comic Sans MS" panose="030F0902030302020204" pitchFamily="66" charset="0"/>
              </a:rPr>
              <a:t>Animals are losing their habitats.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82006A-EE33-E32F-5E8E-9B4E2D6E1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736" y="-177245"/>
            <a:ext cx="6733027" cy="66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68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DA0E3-02D2-169A-1D16-29637FDC3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Climate change worsens global hunger.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AF1C61-5A5C-3FD1-45CF-B63E3550E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7564" y="1531588"/>
            <a:ext cx="8856872" cy="50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62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AB02C-39B4-514C-A719-90CB4A80A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latin typeface="Comic Sans MS" panose="030F0902030302020204" pitchFamily="66" charset="0"/>
              </a:rPr>
              <a:t>How are humans affecting climate change?</a:t>
            </a:r>
            <a:br>
              <a:rPr lang="en-GB" dirty="0">
                <a:latin typeface="Comic Sans MS" panose="030F0902030302020204" pitchFamily="66" charset="0"/>
              </a:rPr>
            </a:br>
            <a:endParaRPr lang="en-US" dirty="0">
              <a:latin typeface="Comic Sans MS" panose="030F09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770A3-3F93-4212-1D5F-FB8DD5A24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64"/>
          <a:stretch/>
        </p:blipFill>
        <p:spPr>
          <a:xfrm>
            <a:off x="183144" y="1306094"/>
            <a:ext cx="11889794" cy="532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18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164</Words>
  <Application>Microsoft Office PowerPoint</Application>
  <PresentationFormat>Widescreen</PresentationFormat>
  <Paragraphs>23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Office Theme</vt:lpstr>
      <vt:lpstr> How is our climate changing?  </vt:lpstr>
      <vt:lpstr>How do we know that climate change is happening?</vt:lpstr>
      <vt:lpstr>What effect is climate change having?</vt:lpstr>
      <vt:lpstr>Glaciers are melting and sea levels are rising.</vt:lpstr>
      <vt:lpstr>Unpredictable Weather - fire, flood and drought</vt:lpstr>
      <vt:lpstr>Displaced people have to flee their homes. </vt:lpstr>
      <vt:lpstr>Animals are losing their habitats.</vt:lpstr>
      <vt:lpstr>Climate change worsens global hunger.</vt:lpstr>
      <vt:lpstr>How are humans affecting climate change? </vt:lpstr>
      <vt:lpstr>What are fossil fuels?</vt:lpstr>
      <vt:lpstr>Carbon dioxide in the atmosphere causes the Earth to warm up.</vt:lpstr>
      <vt:lpstr>Deforestation is another cause of climate change.</vt:lpstr>
      <vt:lpstr>Farming causes more greenhouse gas emissions.</vt:lpstr>
      <vt:lpstr>What is the COP and is it helping?</vt:lpstr>
      <vt:lpstr>We need to find alternative sources of power.</vt:lpstr>
      <vt:lpstr>Can children have an impact? </vt:lpstr>
      <vt:lpstr>Who are Teach The Future?</vt:lpstr>
      <vt:lpstr>Reduce our use of electricity. </vt:lpstr>
      <vt:lpstr>Change the way we travel</vt:lpstr>
      <vt:lpstr>Find ways to support green energy.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Climate Change Assembly</dc:title>
  <dc:creator>amy.johnston@ypte.org.uk</dc:creator>
  <cp:lastModifiedBy>Jayati Bhadra</cp:lastModifiedBy>
  <cp:revision>12</cp:revision>
  <dcterms:created xsi:type="dcterms:W3CDTF">2022-11-01T15:35:01Z</dcterms:created>
  <dcterms:modified xsi:type="dcterms:W3CDTF">2023-09-16T14:44:00Z</dcterms:modified>
</cp:coreProperties>
</file>