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xlsx" ContentType="application/vnd.openxmlformats-officedocument.spreadsheetml.sheet"/>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1" r:id="rId6"/>
    <p:sldId id="260" r:id="rId7"/>
    <p:sldId id="262" r:id="rId8"/>
    <p:sldId id="263" r:id="rId9"/>
    <p:sldId id="269" r:id="rId10"/>
    <p:sldId id="268" r:id="rId11"/>
    <p:sldId id="265" r:id="rId12"/>
    <p:sldId id="267" r:id="rId13"/>
    <p:sldId id="266" r:id="rId14"/>
    <p:sldId id="272" r:id="rId15"/>
    <p:sldId id="274" r:id="rId16"/>
    <p:sldId id="273" r:id="rId17"/>
  </p:sldIdLst>
  <p:sldSz cx="12192000" cy="6858000"/>
  <p:notesSz cx="6954838"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9" autoAdjust="0"/>
    <p:restoredTop sz="86471" autoAdjust="0"/>
  </p:normalViewPr>
  <p:slideViewPr>
    <p:cSldViewPr snapToGrid="0">
      <p:cViewPr varScale="1">
        <p:scale>
          <a:sx n="126" d="100"/>
          <a:sy n="126" d="100"/>
        </p:scale>
        <p:origin x="-96" y="-44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69" d="100"/>
          <a:sy n="69"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2FD14E-4909-4BD5-B86B-85D813536E2B}" type="doc">
      <dgm:prSet loTypeId="urn:microsoft.com/office/officeart/2005/8/layout/gear1" loCatId="process" qsTypeId="urn:microsoft.com/office/officeart/2005/8/quickstyle/simple1" qsCatId="simple" csTypeId="urn:microsoft.com/office/officeart/2005/8/colors/accent1_2" csCatId="accent1" phldr="1"/>
      <dgm:spPr/>
    </dgm:pt>
    <dgm:pt modelId="{73B83B3B-BF7C-48C6-9006-2A883136EA7A}">
      <dgm:prSet phldrT="[Text]"/>
      <dgm:spPr/>
      <dgm:t>
        <a:bodyPr/>
        <a:lstStyle/>
        <a:p>
          <a:r>
            <a:rPr lang="en-US" dirty="0" smtClean="0"/>
            <a:t>Provide Proposed Solution</a:t>
          </a:r>
          <a:endParaRPr lang="en-US" dirty="0"/>
        </a:p>
      </dgm:t>
    </dgm:pt>
    <dgm:pt modelId="{6B9FB2D3-2BFB-402D-9659-FDE8772EB0A1}" type="parTrans" cxnId="{C9600C63-C05A-4FDE-A818-A8825AF31B4F}">
      <dgm:prSet/>
      <dgm:spPr/>
      <dgm:t>
        <a:bodyPr/>
        <a:lstStyle/>
        <a:p>
          <a:endParaRPr lang="en-US"/>
        </a:p>
      </dgm:t>
    </dgm:pt>
    <dgm:pt modelId="{B3B11BB4-F38E-4C1C-8B59-D3FEE4593C6B}" type="sibTrans" cxnId="{C9600C63-C05A-4FDE-A818-A8825AF31B4F}">
      <dgm:prSet/>
      <dgm:spPr/>
      <dgm:t>
        <a:bodyPr/>
        <a:lstStyle/>
        <a:p>
          <a:endParaRPr lang="en-US"/>
        </a:p>
      </dgm:t>
    </dgm:pt>
    <dgm:pt modelId="{9C62C0E7-C315-4482-96E2-4E1217C90511}">
      <dgm:prSet phldrT="[Text]"/>
      <dgm:spPr/>
      <dgm:t>
        <a:bodyPr/>
        <a:lstStyle/>
        <a:p>
          <a:r>
            <a:rPr lang="en-US" dirty="0" smtClean="0"/>
            <a:t>Address Concern</a:t>
          </a:r>
          <a:endParaRPr lang="en-US" dirty="0"/>
        </a:p>
      </dgm:t>
    </dgm:pt>
    <dgm:pt modelId="{F6F594C9-448D-4D62-9183-0DF7C9F02E9F}" type="parTrans" cxnId="{F405A346-5E99-4303-8C7C-6FBC97B679E0}">
      <dgm:prSet/>
      <dgm:spPr/>
      <dgm:t>
        <a:bodyPr/>
        <a:lstStyle/>
        <a:p>
          <a:endParaRPr lang="en-US"/>
        </a:p>
      </dgm:t>
    </dgm:pt>
    <dgm:pt modelId="{FF3FE1BA-31E9-4A3E-B201-B26168CD6AD6}" type="sibTrans" cxnId="{F405A346-5E99-4303-8C7C-6FBC97B679E0}">
      <dgm:prSet/>
      <dgm:spPr/>
      <dgm:t>
        <a:bodyPr/>
        <a:lstStyle/>
        <a:p>
          <a:endParaRPr lang="en-US"/>
        </a:p>
      </dgm:t>
    </dgm:pt>
    <dgm:pt modelId="{956DDE08-F890-4F24-BE92-B52C7D23342D}">
      <dgm:prSet phldrT="[Text]"/>
      <dgm:spPr/>
      <dgm:t>
        <a:bodyPr/>
        <a:lstStyle/>
        <a:p>
          <a:r>
            <a:rPr lang="en-US" dirty="0" smtClean="0"/>
            <a:t>Provide Positive Praise</a:t>
          </a:r>
          <a:endParaRPr lang="en-US" dirty="0"/>
        </a:p>
      </dgm:t>
    </dgm:pt>
    <dgm:pt modelId="{FF857E6F-83A8-4498-8E4B-9D579A4FA21C}" type="parTrans" cxnId="{F483F37F-688A-440A-A6CD-459FFE8DC53B}">
      <dgm:prSet/>
      <dgm:spPr/>
      <dgm:t>
        <a:bodyPr/>
        <a:lstStyle/>
        <a:p>
          <a:endParaRPr lang="en-US"/>
        </a:p>
      </dgm:t>
    </dgm:pt>
    <dgm:pt modelId="{151B1314-F823-4381-9EE1-D79494C9F717}" type="sibTrans" cxnId="{F483F37F-688A-440A-A6CD-459FFE8DC53B}">
      <dgm:prSet/>
      <dgm:spPr/>
      <dgm:t>
        <a:bodyPr/>
        <a:lstStyle/>
        <a:p>
          <a:endParaRPr lang="en-US"/>
        </a:p>
      </dgm:t>
    </dgm:pt>
    <dgm:pt modelId="{03B2A752-A499-4C56-8D68-A833CFF12EB2}" type="pres">
      <dgm:prSet presAssocID="{5D2FD14E-4909-4BD5-B86B-85D813536E2B}" presName="composite" presStyleCnt="0">
        <dgm:presLayoutVars>
          <dgm:chMax val="3"/>
          <dgm:animLvl val="lvl"/>
          <dgm:resizeHandles val="exact"/>
        </dgm:presLayoutVars>
      </dgm:prSet>
      <dgm:spPr/>
    </dgm:pt>
    <dgm:pt modelId="{8AA4B463-E9FB-4184-A024-1897224DBC7D}" type="pres">
      <dgm:prSet presAssocID="{73B83B3B-BF7C-48C6-9006-2A883136EA7A}" presName="gear1" presStyleLbl="node1" presStyleIdx="0" presStyleCnt="3" custLinFactNeighborX="308" custLinFactNeighborY="308">
        <dgm:presLayoutVars>
          <dgm:chMax val="1"/>
          <dgm:bulletEnabled val="1"/>
        </dgm:presLayoutVars>
      </dgm:prSet>
      <dgm:spPr/>
      <dgm:t>
        <a:bodyPr/>
        <a:lstStyle/>
        <a:p>
          <a:endParaRPr lang="en-US"/>
        </a:p>
      </dgm:t>
    </dgm:pt>
    <dgm:pt modelId="{EFE860E6-4842-47A0-BF2E-DE1E09F8D45F}" type="pres">
      <dgm:prSet presAssocID="{73B83B3B-BF7C-48C6-9006-2A883136EA7A}" presName="gear1srcNode" presStyleLbl="node1" presStyleIdx="0" presStyleCnt="3"/>
      <dgm:spPr/>
      <dgm:t>
        <a:bodyPr/>
        <a:lstStyle/>
        <a:p>
          <a:endParaRPr lang="en-US"/>
        </a:p>
      </dgm:t>
    </dgm:pt>
    <dgm:pt modelId="{B7607A83-F091-4356-A551-AC4DBDF513E6}" type="pres">
      <dgm:prSet presAssocID="{73B83B3B-BF7C-48C6-9006-2A883136EA7A}" presName="gear1dstNode" presStyleLbl="node1" presStyleIdx="0" presStyleCnt="3"/>
      <dgm:spPr/>
      <dgm:t>
        <a:bodyPr/>
        <a:lstStyle/>
        <a:p>
          <a:endParaRPr lang="en-US"/>
        </a:p>
      </dgm:t>
    </dgm:pt>
    <dgm:pt modelId="{CA9A8951-0E8D-496E-92D7-0D24DF53C4EF}" type="pres">
      <dgm:prSet presAssocID="{9C62C0E7-C315-4482-96E2-4E1217C90511}" presName="gear2" presStyleLbl="node1" presStyleIdx="1" presStyleCnt="3">
        <dgm:presLayoutVars>
          <dgm:chMax val="1"/>
          <dgm:bulletEnabled val="1"/>
        </dgm:presLayoutVars>
      </dgm:prSet>
      <dgm:spPr/>
      <dgm:t>
        <a:bodyPr/>
        <a:lstStyle/>
        <a:p>
          <a:endParaRPr lang="en-US"/>
        </a:p>
      </dgm:t>
    </dgm:pt>
    <dgm:pt modelId="{D5DF2853-B6BF-4A42-9020-697B83EFA205}" type="pres">
      <dgm:prSet presAssocID="{9C62C0E7-C315-4482-96E2-4E1217C90511}" presName="gear2srcNode" presStyleLbl="node1" presStyleIdx="1" presStyleCnt="3"/>
      <dgm:spPr/>
      <dgm:t>
        <a:bodyPr/>
        <a:lstStyle/>
        <a:p>
          <a:endParaRPr lang="en-US"/>
        </a:p>
      </dgm:t>
    </dgm:pt>
    <dgm:pt modelId="{61B3D4A8-E394-4989-B54A-3CC74C01CD01}" type="pres">
      <dgm:prSet presAssocID="{9C62C0E7-C315-4482-96E2-4E1217C90511}" presName="gear2dstNode" presStyleLbl="node1" presStyleIdx="1" presStyleCnt="3"/>
      <dgm:spPr/>
      <dgm:t>
        <a:bodyPr/>
        <a:lstStyle/>
        <a:p>
          <a:endParaRPr lang="en-US"/>
        </a:p>
      </dgm:t>
    </dgm:pt>
    <dgm:pt modelId="{44213C24-B34E-41A7-BC90-59A182161986}" type="pres">
      <dgm:prSet presAssocID="{956DDE08-F890-4F24-BE92-B52C7D23342D}" presName="gear3" presStyleLbl="node1" presStyleIdx="2" presStyleCnt="3"/>
      <dgm:spPr/>
      <dgm:t>
        <a:bodyPr/>
        <a:lstStyle/>
        <a:p>
          <a:endParaRPr lang="en-US"/>
        </a:p>
      </dgm:t>
    </dgm:pt>
    <dgm:pt modelId="{EE8144B1-8E8C-41CF-8EFF-A0A5A2BE6F5B}" type="pres">
      <dgm:prSet presAssocID="{956DDE08-F890-4F24-BE92-B52C7D23342D}" presName="gear3tx" presStyleLbl="node1" presStyleIdx="2" presStyleCnt="3">
        <dgm:presLayoutVars>
          <dgm:chMax val="1"/>
          <dgm:bulletEnabled val="1"/>
        </dgm:presLayoutVars>
      </dgm:prSet>
      <dgm:spPr/>
      <dgm:t>
        <a:bodyPr/>
        <a:lstStyle/>
        <a:p>
          <a:endParaRPr lang="en-US"/>
        </a:p>
      </dgm:t>
    </dgm:pt>
    <dgm:pt modelId="{1FD602E5-44BE-4478-9293-5FCBF7DBCD8E}" type="pres">
      <dgm:prSet presAssocID="{956DDE08-F890-4F24-BE92-B52C7D23342D}" presName="gear3srcNode" presStyleLbl="node1" presStyleIdx="2" presStyleCnt="3"/>
      <dgm:spPr/>
      <dgm:t>
        <a:bodyPr/>
        <a:lstStyle/>
        <a:p>
          <a:endParaRPr lang="en-US"/>
        </a:p>
      </dgm:t>
    </dgm:pt>
    <dgm:pt modelId="{E0288D06-4F1D-465C-9105-A52F82D8EDA2}" type="pres">
      <dgm:prSet presAssocID="{956DDE08-F890-4F24-BE92-B52C7D23342D}" presName="gear3dstNode" presStyleLbl="node1" presStyleIdx="2" presStyleCnt="3"/>
      <dgm:spPr/>
      <dgm:t>
        <a:bodyPr/>
        <a:lstStyle/>
        <a:p>
          <a:endParaRPr lang="en-US"/>
        </a:p>
      </dgm:t>
    </dgm:pt>
    <dgm:pt modelId="{A8D8F504-2178-49BC-8761-A227073A3200}" type="pres">
      <dgm:prSet presAssocID="{B3B11BB4-F38E-4C1C-8B59-D3FEE4593C6B}" presName="connector1" presStyleLbl="sibTrans2D1" presStyleIdx="0" presStyleCnt="3"/>
      <dgm:spPr/>
      <dgm:t>
        <a:bodyPr/>
        <a:lstStyle/>
        <a:p>
          <a:endParaRPr lang="en-US"/>
        </a:p>
      </dgm:t>
    </dgm:pt>
    <dgm:pt modelId="{EC04D3E2-FA9B-4367-A811-2459CDC495FD}" type="pres">
      <dgm:prSet presAssocID="{FF3FE1BA-31E9-4A3E-B201-B26168CD6AD6}" presName="connector2" presStyleLbl="sibTrans2D1" presStyleIdx="1" presStyleCnt="3"/>
      <dgm:spPr/>
      <dgm:t>
        <a:bodyPr/>
        <a:lstStyle/>
        <a:p>
          <a:endParaRPr lang="en-US"/>
        </a:p>
      </dgm:t>
    </dgm:pt>
    <dgm:pt modelId="{E7651888-D212-470F-B34C-34D5B47AA521}" type="pres">
      <dgm:prSet presAssocID="{151B1314-F823-4381-9EE1-D79494C9F717}" presName="connector3" presStyleLbl="sibTrans2D1" presStyleIdx="2" presStyleCnt="3"/>
      <dgm:spPr/>
      <dgm:t>
        <a:bodyPr/>
        <a:lstStyle/>
        <a:p>
          <a:endParaRPr lang="en-US"/>
        </a:p>
      </dgm:t>
    </dgm:pt>
  </dgm:ptLst>
  <dgm:cxnLst>
    <dgm:cxn modelId="{C0D7DB7E-AA53-47A1-AF6F-788D368B3CF4}" type="presOf" srcId="{73B83B3B-BF7C-48C6-9006-2A883136EA7A}" destId="{8AA4B463-E9FB-4184-A024-1897224DBC7D}" srcOrd="0" destOrd="0" presId="urn:microsoft.com/office/officeart/2005/8/layout/gear1"/>
    <dgm:cxn modelId="{B88AB3A2-3B1E-444F-AB00-5EAC0D31CEE6}" type="presOf" srcId="{956DDE08-F890-4F24-BE92-B52C7D23342D}" destId="{E0288D06-4F1D-465C-9105-A52F82D8EDA2}" srcOrd="3" destOrd="0" presId="urn:microsoft.com/office/officeart/2005/8/layout/gear1"/>
    <dgm:cxn modelId="{9DCAA07E-F547-4F70-9FA0-7E0AF7A6A0F8}" type="presOf" srcId="{9C62C0E7-C315-4482-96E2-4E1217C90511}" destId="{CA9A8951-0E8D-496E-92D7-0D24DF53C4EF}" srcOrd="0" destOrd="0" presId="urn:microsoft.com/office/officeart/2005/8/layout/gear1"/>
    <dgm:cxn modelId="{4696FD28-2FB6-42AE-AAB6-6CA1759CCAE0}" type="presOf" srcId="{956DDE08-F890-4F24-BE92-B52C7D23342D}" destId="{44213C24-B34E-41A7-BC90-59A182161986}" srcOrd="0" destOrd="0" presId="urn:microsoft.com/office/officeart/2005/8/layout/gear1"/>
    <dgm:cxn modelId="{C5346D56-D42C-4258-871B-1809825CA8AD}" type="presOf" srcId="{956DDE08-F890-4F24-BE92-B52C7D23342D}" destId="{1FD602E5-44BE-4478-9293-5FCBF7DBCD8E}" srcOrd="2" destOrd="0" presId="urn:microsoft.com/office/officeart/2005/8/layout/gear1"/>
    <dgm:cxn modelId="{F405A346-5E99-4303-8C7C-6FBC97B679E0}" srcId="{5D2FD14E-4909-4BD5-B86B-85D813536E2B}" destId="{9C62C0E7-C315-4482-96E2-4E1217C90511}" srcOrd="1" destOrd="0" parTransId="{F6F594C9-448D-4D62-9183-0DF7C9F02E9F}" sibTransId="{FF3FE1BA-31E9-4A3E-B201-B26168CD6AD6}"/>
    <dgm:cxn modelId="{00357E86-1CA9-4B2A-B1E8-778E06A2B7B1}" type="presOf" srcId="{9C62C0E7-C315-4482-96E2-4E1217C90511}" destId="{D5DF2853-B6BF-4A42-9020-697B83EFA205}" srcOrd="1" destOrd="0" presId="urn:microsoft.com/office/officeart/2005/8/layout/gear1"/>
    <dgm:cxn modelId="{C9600C63-C05A-4FDE-A818-A8825AF31B4F}" srcId="{5D2FD14E-4909-4BD5-B86B-85D813536E2B}" destId="{73B83B3B-BF7C-48C6-9006-2A883136EA7A}" srcOrd="0" destOrd="0" parTransId="{6B9FB2D3-2BFB-402D-9659-FDE8772EB0A1}" sibTransId="{B3B11BB4-F38E-4C1C-8B59-D3FEE4593C6B}"/>
    <dgm:cxn modelId="{8D5633FF-F695-4652-88C5-904D31BFC71A}" type="presOf" srcId="{B3B11BB4-F38E-4C1C-8B59-D3FEE4593C6B}" destId="{A8D8F504-2178-49BC-8761-A227073A3200}" srcOrd="0" destOrd="0" presId="urn:microsoft.com/office/officeart/2005/8/layout/gear1"/>
    <dgm:cxn modelId="{091322FC-A049-4F57-8821-5BA3D45474F9}" type="presOf" srcId="{FF3FE1BA-31E9-4A3E-B201-B26168CD6AD6}" destId="{EC04D3E2-FA9B-4367-A811-2459CDC495FD}" srcOrd="0" destOrd="0" presId="urn:microsoft.com/office/officeart/2005/8/layout/gear1"/>
    <dgm:cxn modelId="{F2E474C8-954D-4AA2-9E0F-DEE8C96DECF8}" type="presOf" srcId="{5D2FD14E-4909-4BD5-B86B-85D813536E2B}" destId="{03B2A752-A499-4C56-8D68-A833CFF12EB2}" srcOrd="0" destOrd="0" presId="urn:microsoft.com/office/officeart/2005/8/layout/gear1"/>
    <dgm:cxn modelId="{F483F37F-688A-440A-A6CD-459FFE8DC53B}" srcId="{5D2FD14E-4909-4BD5-B86B-85D813536E2B}" destId="{956DDE08-F890-4F24-BE92-B52C7D23342D}" srcOrd="2" destOrd="0" parTransId="{FF857E6F-83A8-4498-8E4B-9D579A4FA21C}" sibTransId="{151B1314-F823-4381-9EE1-D79494C9F717}"/>
    <dgm:cxn modelId="{7E7C8C2B-4D07-49E4-BAB6-B480E1C52CA0}" type="presOf" srcId="{9C62C0E7-C315-4482-96E2-4E1217C90511}" destId="{61B3D4A8-E394-4989-B54A-3CC74C01CD01}" srcOrd="2" destOrd="0" presId="urn:microsoft.com/office/officeart/2005/8/layout/gear1"/>
    <dgm:cxn modelId="{62E73B0D-8324-4E25-B78F-119FFB5507DF}" type="presOf" srcId="{73B83B3B-BF7C-48C6-9006-2A883136EA7A}" destId="{B7607A83-F091-4356-A551-AC4DBDF513E6}" srcOrd="2" destOrd="0" presId="urn:microsoft.com/office/officeart/2005/8/layout/gear1"/>
    <dgm:cxn modelId="{37B9C5DA-43EB-4BC5-A50F-1272FEDF4CF0}" type="presOf" srcId="{73B83B3B-BF7C-48C6-9006-2A883136EA7A}" destId="{EFE860E6-4842-47A0-BF2E-DE1E09F8D45F}" srcOrd="1" destOrd="0" presId="urn:microsoft.com/office/officeart/2005/8/layout/gear1"/>
    <dgm:cxn modelId="{CF062DD5-AB70-40C5-B4FF-3ECB464EE084}" type="presOf" srcId="{151B1314-F823-4381-9EE1-D79494C9F717}" destId="{E7651888-D212-470F-B34C-34D5B47AA521}" srcOrd="0" destOrd="0" presId="urn:microsoft.com/office/officeart/2005/8/layout/gear1"/>
    <dgm:cxn modelId="{6BC18483-773D-4400-BFD0-04E039460BA0}" type="presOf" srcId="{956DDE08-F890-4F24-BE92-B52C7D23342D}" destId="{EE8144B1-8E8C-41CF-8EFF-A0A5A2BE6F5B}" srcOrd="1" destOrd="0" presId="urn:microsoft.com/office/officeart/2005/8/layout/gear1"/>
    <dgm:cxn modelId="{09CA6D4C-6DE4-4E13-B368-2185897E0B98}" type="presParOf" srcId="{03B2A752-A499-4C56-8D68-A833CFF12EB2}" destId="{8AA4B463-E9FB-4184-A024-1897224DBC7D}" srcOrd="0" destOrd="0" presId="urn:microsoft.com/office/officeart/2005/8/layout/gear1"/>
    <dgm:cxn modelId="{DC2B5C54-7985-4D58-A3A8-AE3D9FB2CDF8}" type="presParOf" srcId="{03B2A752-A499-4C56-8D68-A833CFF12EB2}" destId="{EFE860E6-4842-47A0-BF2E-DE1E09F8D45F}" srcOrd="1" destOrd="0" presId="urn:microsoft.com/office/officeart/2005/8/layout/gear1"/>
    <dgm:cxn modelId="{1EBDA505-BFC8-4D46-87B2-44AD75E201EB}" type="presParOf" srcId="{03B2A752-A499-4C56-8D68-A833CFF12EB2}" destId="{B7607A83-F091-4356-A551-AC4DBDF513E6}" srcOrd="2" destOrd="0" presId="urn:microsoft.com/office/officeart/2005/8/layout/gear1"/>
    <dgm:cxn modelId="{6F893686-9CF4-4F6C-AA17-34C39BDEBCDF}" type="presParOf" srcId="{03B2A752-A499-4C56-8D68-A833CFF12EB2}" destId="{CA9A8951-0E8D-496E-92D7-0D24DF53C4EF}" srcOrd="3" destOrd="0" presId="urn:microsoft.com/office/officeart/2005/8/layout/gear1"/>
    <dgm:cxn modelId="{0604FFD0-4F16-4D74-AAD5-E656255D1181}" type="presParOf" srcId="{03B2A752-A499-4C56-8D68-A833CFF12EB2}" destId="{D5DF2853-B6BF-4A42-9020-697B83EFA205}" srcOrd="4" destOrd="0" presId="urn:microsoft.com/office/officeart/2005/8/layout/gear1"/>
    <dgm:cxn modelId="{DB728D24-0A08-4732-80A4-9FE5BE8CB852}" type="presParOf" srcId="{03B2A752-A499-4C56-8D68-A833CFF12EB2}" destId="{61B3D4A8-E394-4989-B54A-3CC74C01CD01}" srcOrd="5" destOrd="0" presId="urn:microsoft.com/office/officeart/2005/8/layout/gear1"/>
    <dgm:cxn modelId="{AD0D9298-7C1A-4F7D-82AD-2DFCBB6E31C6}" type="presParOf" srcId="{03B2A752-A499-4C56-8D68-A833CFF12EB2}" destId="{44213C24-B34E-41A7-BC90-59A182161986}" srcOrd="6" destOrd="0" presId="urn:microsoft.com/office/officeart/2005/8/layout/gear1"/>
    <dgm:cxn modelId="{B6391128-425B-4727-8CFA-BB7A48C4FF1D}" type="presParOf" srcId="{03B2A752-A499-4C56-8D68-A833CFF12EB2}" destId="{EE8144B1-8E8C-41CF-8EFF-A0A5A2BE6F5B}" srcOrd="7" destOrd="0" presId="urn:microsoft.com/office/officeart/2005/8/layout/gear1"/>
    <dgm:cxn modelId="{B00911C9-0069-42A1-A23A-077CC01BC72F}" type="presParOf" srcId="{03B2A752-A499-4C56-8D68-A833CFF12EB2}" destId="{1FD602E5-44BE-4478-9293-5FCBF7DBCD8E}" srcOrd="8" destOrd="0" presId="urn:microsoft.com/office/officeart/2005/8/layout/gear1"/>
    <dgm:cxn modelId="{4B3DCF04-CF25-4436-A99B-E6CF5CCFA82A}" type="presParOf" srcId="{03B2A752-A499-4C56-8D68-A833CFF12EB2}" destId="{E0288D06-4F1D-465C-9105-A52F82D8EDA2}" srcOrd="9" destOrd="0" presId="urn:microsoft.com/office/officeart/2005/8/layout/gear1"/>
    <dgm:cxn modelId="{EE6BD4BB-096A-42CE-BDC0-C20D76DA89AA}" type="presParOf" srcId="{03B2A752-A499-4C56-8D68-A833CFF12EB2}" destId="{A8D8F504-2178-49BC-8761-A227073A3200}" srcOrd="10" destOrd="0" presId="urn:microsoft.com/office/officeart/2005/8/layout/gear1"/>
    <dgm:cxn modelId="{9F4AE7E2-7ED8-4E68-9470-CDBB26C163FB}" type="presParOf" srcId="{03B2A752-A499-4C56-8D68-A833CFF12EB2}" destId="{EC04D3E2-FA9B-4367-A811-2459CDC495FD}" srcOrd="11" destOrd="0" presId="urn:microsoft.com/office/officeart/2005/8/layout/gear1"/>
    <dgm:cxn modelId="{A2A8D3B2-488F-438E-858D-0A9CAA349220}" type="presParOf" srcId="{03B2A752-A499-4C56-8D68-A833CFF12EB2}" destId="{E7651888-D212-470F-B34C-34D5B47AA521}"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E8B09F-8928-4575-86BD-122EB8FA01C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36A0D91-D527-4AD3-8EFB-47B91EBEE1F2}">
      <dgm:prSet phldrT="[Text]"/>
      <dgm:spPr/>
      <dgm:t>
        <a:bodyPr/>
        <a:lstStyle/>
        <a:p>
          <a:r>
            <a:rPr lang="en-US" dirty="0" smtClean="0"/>
            <a:t>Community Flag Participation</a:t>
          </a:r>
          <a:endParaRPr lang="en-US" dirty="0"/>
        </a:p>
      </dgm:t>
    </dgm:pt>
    <dgm:pt modelId="{F431D9E2-2132-40B6-AE4F-0330E0CFEE59}" type="sibTrans" cxnId="{5B82389D-234E-487D-8050-ED28ED7825B1}">
      <dgm:prSet/>
      <dgm:spPr/>
      <dgm:t>
        <a:bodyPr/>
        <a:lstStyle/>
        <a:p>
          <a:endParaRPr lang="en-US"/>
        </a:p>
      </dgm:t>
    </dgm:pt>
    <dgm:pt modelId="{122726E3-F134-4C13-97FB-E4DC0C2AED64}" type="parTrans" cxnId="{5B82389D-234E-487D-8050-ED28ED7825B1}">
      <dgm:prSet/>
      <dgm:spPr/>
      <dgm:t>
        <a:bodyPr/>
        <a:lstStyle/>
        <a:p>
          <a:endParaRPr lang="en-US"/>
        </a:p>
      </dgm:t>
    </dgm:pt>
    <dgm:pt modelId="{4D9FB352-A5E6-40C3-90A2-A93E79C8870F}">
      <dgm:prSet phldrT="[Text]"/>
      <dgm:spPr/>
      <dgm:t>
        <a:bodyPr/>
        <a:lstStyle/>
        <a:p>
          <a:r>
            <a:rPr lang="en-US" dirty="0" smtClean="0"/>
            <a:t>Landscape (Grass &amp; Trimming)</a:t>
          </a:r>
          <a:endParaRPr lang="en-US" dirty="0"/>
        </a:p>
      </dgm:t>
    </dgm:pt>
    <dgm:pt modelId="{ABE72136-B60C-4807-9A95-64837DEE9C86}" type="sibTrans" cxnId="{08F24688-B506-417C-AA9A-9CD6238B75FD}">
      <dgm:prSet/>
      <dgm:spPr/>
      <dgm:t>
        <a:bodyPr/>
        <a:lstStyle/>
        <a:p>
          <a:endParaRPr lang="en-US"/>
        </a:p>
      </dgm:t>
    </dgm:pt>
    <dgm:pt modelId="{8926605E-A726-4623-B241-3E1474E47224}" type="parTrans" cxnId="{08F24688-B506-417C-AA9A-9CD6238B75FD}">
      <dgm:prSet/>
      <dgm:spPr/>
      <dgm:t>
        <a:bodyPr/>
        <a:lstStyle/>
        <a:p>
          <a:endParaRPr lang="en-US"/>
        </a:p>
      </dgm:t>
    </dgm:pt>
    <dgm:pt modelId="{A519DA26-27B6-49FB-B6D6-1C97DC49782D}">
      <dgm:prSet phldrT="[Text]"/>
      <dgm:spPr/>
      <dgm:t>
        <a:bodyPr/>
        <a:lstStyle/>
        <a:p>
          <a:r>
            <a:rPr lang="en-US" dirty="0" smtClean="0"/>
            <a:t>Laurie Donaldson – Flag Project</a:t>
          </a:r>
          <a:endParaRPr lang="en-US" dirty="0"/>
        </a:p>
      </dgm:t>
    </dgm:pt>
    <dgm:pt modelId="{25351D87-9E67-4646-B857-2F743C8CC0B6}" type="sibTrans" cxnId="{E9FD7D2D-5975-47C1-9FA2-18F28AF30026}">
      <dgm:prSet/>
      <dgm:spPr/>
      <dgm:t>
        <a:bodyPr/>
        <a:lstStyle/>
        <a:p>
          <a:endParaRPr lang="en-US"/>
        </a:p>
      </dgm:t>
    </dgm:pt>
    <dgm:pt modelId="{6CC74D04-C68B-49E0-944E-ED844742C701}" type="parTrans" cxnId="{E9FD7D2D-5975-47C1-9FA2-18F28AF30026}">
      <dgm:prSet/>
      <dgm:spPr/>
      <dgm:t>
        <a:bodyPr/>
        <a:lstStyle/>
        <a:p>
          <a:endParaRPr lang="en-US"/>
        </a:p>
      </dgm:t>
    </dgm:pt>
    <dgm:pt modelId="{CB5C9DCD-70B6-4B70-BCD9-920BCFC03AAB}">
      <dgm:prSet phldrT="[Text]"/>
      <dgm:spPr/>
      <dgm:t>
        <a:bodyPr/>
        <a:lstStyle/>
        <a:p>
          <a:r>
            <a:rPr lang="en-US" dirty="0" smtClean="0"/>
            <a:t>Gail Geiger – Specialized Bids</a:t>
          </a:r>
          <a:endParaRPr lang="en-US" dirty="0"/>
        </a:p>
      </dgm:t>
    </dgm:pt>
    <dgm:pt modelId="{2B774B9C-FD9B-4018-B27D-3765E4920DD5}" type="sibTrans" cxnId="{B571A8F9-9980-4DB0-A177-9AFDA2323D95}">
      <dgm:prSet/>
      <dgm:spPr/>
      <dgm:t>
        <a:bodyPr/>
        <a:lstStyle/>
        <a:p>
          <a:endParaRPr lang="en-US"/>
        </a:p>
      </dgm:t>
    </dgm:pt>
    <dgm:pt modelId="{AFF3F8C0-4321-4F6A-95F4-7E03C5CB4C69}" type="parTrans" cxnId="{B571A8F9-9980-4DB0-A177-9AFDA2323D95}">
      <dgm:prSet/>
      <dgm:spPr/>
      <dgm:t>
        <a:bodyPr/>
        <a:lstStyle/>
        <a:p>
          <a:endParaRPr lang="en-US"/>
        </a:p>
      </dgm:t>
    </dgm:pt>
    <dgm:pt modelId="{66B67B60-1BFC-4938-8787-987862657D57}">
      <dgm:prSet phldrT="[Text]"/>
      <dgm:spPr/>
      <dgm:t>
        <a:bodyPr/>
        <a:lstStyle/>
        <a:p>
          <a:r>
            <a:rPr lang="en-US" dirty="0" smtClean="0"/>
            <a:t>Trees &amp; Bushes</a:t>
          </a:r>
          <a:endParaRPr lang="en-US" dirty="0"/>
        </a:p>
      </dgm:t>
    </dgm:pt>
    <dgm:pt modelId="{E43142B2-0935-40AF-9924-60D59D8C27F3}" type="parTrans" cxnId="{99E17DF0-5AC8-493F-AF46-8C5A70B7B5CF}">
      <dgm:prSet/>
      <dgm:spPr/>
      <dgm:t>
        <a:bodyPr/>
        <a:lstStyle/>
        <a:p>
          <a:endParaRPr lang="en-US"/>
        </a:p>
      </dgm:t>
    </dgm:pt>
    <dgm:pt modelId="{4C7E1402-8395-4260-B4E3-42DA80C01052}" type="sibTrans" cxnId="{99E17DF0-5AC8-493F-AF46-8C5A70B7B5CF}">
      <dgm:prSet/>
      <dgm:spPr/>
      <dgm:t>
        <a:bodyPr/>
        <a:lstStyle/>
        <a:p>
          <a:endParaRPr lang="en-US"/>
        </a:p>
      </dgm:t>
    </dgm:pt>
    <dgm:pt modelId="{2CBFEEC0-26ED-4F06-8A4E-C4292DD689A3}">
      <dgm:prSet phldrT="[Text]"/>
      <dgm:spPr/>
      <dgm:t>
        <a:bodyPr/>
        <a:lstStyle/>
        <a:p>
          <a:r>
            <a:rPr lang="en-US" dirty="0" smtClean="0"/>
            <a:t>Sprinklers</a:t>
          </a:r>
          <a:endParaRPr lang="en-US" dirty="0"/>
        </a:p>
      </dgm:t>
    </dgm:pt>
    <dgm:pt modelId="{33E2C6F1-67BB-44A6-A950-FA6A98B26EA0}" type="parTrans" cxnId="{B2B02BD8-5CFB-4F53-BD69-CBE57C411CC3}">
      <dgm:prSet/>
      <dgm:spPr/>
      <dgm:t>
        <a:bodyPr/>
        <a:lstStyle/>
        <a:p>
          <a:endParaRPr lang="en-US"/>
        </a:p>
      </dgm:t>
    </dgm:pt>
    <dgm:pt modelId="{EE393CFF-B8DF-4661-A785-C63D58E56DAB}" type="sibTrans" cxnId="{B2B02BD8-5CFB-4F53-BD69-CBE57C411CC3}">
      <dgm:prSet/>
      <dgm:spPr/>
      <dgm:t>
        <a:bodyPr/>
        <a:lstStyle/>
        <a:p>
          <a:endParaRPr lang="en-US"/>
        </a:p>
      </dgm:t>
    </dgm:pt>
    <dgm:pt modelId="{FE3AB581-872E-4FEB-B07D-FCC6F9AE1759}">
      <dgm:prSet phldrT="[Text]"/>
      <dgm:spPr/>
      <dgm:t>
        <a:bodyPr/>
        <a:lstStyle/>
        <a:p>
          <a:r>
            <a:rPr lang="en-US" dirty="0" smtClean="0"/>
            <a:t>Collect Specialized Bids For Each</a:t>
          </a:r>
          <a:endParaRPr lang="en-US" dirty="0"/>
        </a:p>
      </dgm:t>
    </dgm:pt>
    <dgm:pt modelId="{0BF4F953-9786-4E79-93A9-F8F1C149B130}" type="parTrans" cxnId="{CC6DFB7B-A972-4C54-928A-70669232670C}">
      <dgm:prSet/>
      <dgm:spPr/>
      <dgm:t>
        <a:bodyPr/>
        <a:lstStyle/>
        <a:p>
          <a:endParaRPr lang="en-US"/>
        </a:p>
      </dgm:t>
    </dgm:pt>
    <dgm:pt modelId="{19D09589-60B4-4058-86F6-B4662746F7C8}" type="sibTrans" cxnId="{CC6DFB7B-A972-4C54-928A-70669232670C}">
      <dgm:prSet/>
      <dgm:spPr/>
      <dgm:t>
        <a:bodyPr/>
        <a:lstStyle/>
        <a:p>
          <a:endParaRPr lang="en-US"/>
        </a:p>
      </dgm:t>
    </dgm:pt>
    <dgm:pt modelId="{9E44386D-2FFB-41C4-BE30-EB7029627C1A}" type="pres">
      <dgm:prSet presAssocID="{C0E8B09F-8928-4575-86BD-122EB8FA01CC}" presName="linear" presStyleCnt="0">
        <dgm:presLayoutVars>
          <dgm:animLvl val="lvl"/>
          <dgm:resizeHandles val="exact"/>
        </dgm:presLayoutVars>
      </dgm:prSet>
      <dgm:spPr/>
      <dgm:t>
        <a:bodyPr/>
        <a:lstStyle/>
        <a:p>
          <a:endParaRPr lang="en-US"/>
        </a:p>
      </dgm:t>
    </dgm:pt>
    <dgm:pt modelId="{BB09797E-856D-427D-A6D5-0BD8FF67FA88}" type="pres">
      <dgm:prSet presAssocID="{CB5C9DCD-70B6-4B70-BCD9-920BCFC03AAB}" presName="parentText" presStyleLbl="node1" presStyleIdx="0" presStyleCnt="2" custScaleY="57700" custLinFactNeighborX="0" custLinFactNeighborY="-7382">
        <dgm:presLayoutVars>
          <dgm:chMax val="0"/>
          <dgm:bulletEnabled val="1"/>
        </dgm:presLayoutVars>
      </dgm:prSet>
      <dgm:spPr/>
      <dgm:t>
        <a:bodyPr/>
        <a:lstStyle/>
        <a:p>
          <a:endParaRPr lang="en-US"/>
        </a:p>
      </dgm:t>
    </dgm:pt>
    <dgm:pt modelId="{69C0A105-6AF6-4EE8-97AC-57936A192C88}" type="pres">
      <dgm:prSet presAssocID="{CB5C9DCD-70B6-4B70-BCD9-920BCFC03AAB}" presName="childText" presStyleLbl="revTx" presStyleIdx="0" presStyleCnt="2">
        <dgm:presLayoutVars>
          <dgm:bulletEnabled val="1"/>
        </dgm:presLayoutVars>
      </dgm:prSet>
      <dgm:spPr/>
      <dgm:t>
        <a:bodyPr/>
        <a:lstStyle/>
        <a:p>
          <a:endParaRPr lang="en-US"/>
        </a:p>
      </dgm:t>
    </dgm:pt>
    <dgm:pt modelId="{151ECBF4-E2C8-44F5-ABC6-C767F64832F5}" type="pres">
      <dgm:prSet presAssocID="{A519DA26-27B6-49FB-B6D6-1C97DC49782D}" presName="parentText" presStyleLbl="node1" presStyleIdx="1" presStyleCnt="2" custScaleY="55407">
        <dgm:presLayoutVars>
          <dgm:chMax val="0"/>
          <dgm:bulletEnabled val="1"/>
        </dgm:presLayoutVars>
      </dgm:prSet>
      <dgm:spPr/>
      <dgm:t>
        <a:bodyPr/>
        <a:lstStyle/>
        <a:p>
          <a:endParaRPr lang="en-US"/>
        </a:p>
      </dgm:t>
    </dgm:pt>
    <dgm:pt modelId="{3AF424EA-F711-4488-95E7-F42764042166}" type="pres">
      <dgm:prSet presAssocID="{A519DA26-27B6-49FB-B6D6-1C97DC49782D}" presName="childText" presStyleLbl="revTx" presStyleIdx="1" presStyleCnt="2">
        <dgm:presLayoutVars>
          <dgm:bulletEnabled val="1"/>
        </dgm:presLayoutVars>
      </dgm:prSet>
      <dgm:spPr/>
      <dgm:t>
        <a:bodyPr/>
        <a:lstStyle/>
        <a:p>
          <a:endParaRPr lang="en-US"/>
        </a:p>
      </dgm:t>
    </dgm:pt>
  </dgm:ptLst>
  <dgm:cxnLst>
    <dgm:cxn modelId="{9D9691BB-FD00-4E12-BA04-298A22C122F6}" type="presOf" srcId="{A519DA26-27B6-49FB-B6D6-1C97DC49782D}" destId="{151ECBF4-E2C8-44F5-ABC6-C767F64832F5}" srcOrd="0" destOrd="0" presId="urn:microsoft.com/office/officeart/2005/8/layout/vList2"/>
    <dgm:cxn modelId="{534CCDE0-C672-4F21-B322-62DF280D7741}" type="presOf" srcId="{2CBFEEC0-26ED-4F06-8A4E-C4292DD689A3}" destId="{69C0A105-6AF6-4EE8-97AC-57936A192C88}" srcOrd="0" destOrd="3" presId="urn:microsoft.com/office/officeart/2005/8/layout/vList2"/>
    <dgm:cxn modelId="{99E17DF0-5AC8-493F-AF46-8C5A70B7B5CF}" srcId="{FE3AB581-872E-4FEB-B07D-FCC6F9AE1759}" destId="{66B67B60-1BFC-4938-8787-987862657D57}" srcOrd="1" destOrd="0" parTransId="{E43142B2-0935-40AF-9924-60D59D8C27F3}" sibTransId="{4C7E1402-8395-4260-B4E3-42DA80C01052}"/>
    <dgm:cxn modelId="{A5FB02F4-4311-4534-9758-7334B8E222C4}" type="presOf" srcId="{4D9FB352-A5E6-40C3-90A2-A93E79C8870F}" destId="{69C0A105-6AF6-4EE8-97AC-57936A192C88}" srcOrd="0" destOrd="1" presId="urn:microsoft.com/office/officeart/2005/8/layout/vList2"/>
    <dgm:cxn modelId="{9076C07F-2452-44BD-8A25-7289C04F588E}" type="presOf" srcId="{CB5C9DCD-70B6-4B70-BCD9-920BCFC03AAB}" destId="{BB09797E-856D-427D-A6D5-0BD8FF67FA88}" srcOrd="0" destOrd="0" presId="urn:microsoft.com/office/officeart/2005/8/layout/vList2"/>
    <dgm:cxn modelId="{90180AB5-9F3E-4A47-82BF-0A2F9580900A}" type="presOf" srcId="{A36A0D91-D527-4AD3-8EFB-47B91EBEE1F2}" destId="{3AF424EA-F711-4488-95E7-F42764042166}" srcOrd="0" destOrd="0" presId="urn:microsoft.com/office/officeart/2005/8/layout/vList2"/>
    <dgm:cxn modelId="{004899A9-97FE-4A65-AE0A-FDFB8ED1F0D0}" type="presOf" srcId="{C0E8B09F-8928-4575-86BD-122EB8FA01CC}" destId="{9E44386D-2FFB-41C4-BE30-EB7029627C1A}" srcOrd="0" destOrd="0" presId="urn:microsoft.com/office/officeart/2005/8/layout/vList2"/>
    <dgm:cxn modelId="{B2B02BD8-5CFB-4F53-BD69-CBE57C411CC3}" srcId="{FE3AB581-872E-4FEB-B07D-FCC6F9AE1759}" destId="{2CBFEEC0-26ED-4F06-8A4E-C4292DD689A3}" srcOrd="2" destOrd="0" parTransId="{33E2C6F1-67BB-44A6-A950-FA6A98B26EA0}" sibTransId="{EE393CFF-B8DF-4661-A785-C63D58E56DAB}"/>
    <dgm:cxn modelId="{5B82389D-234E-487D-8050-ED28ED7825B1}" srcId="{A519DA26-27B6-49FB-B6D6-1C97DC49782D}" destId="{A36A0D91-D527-4AD3-8EFB-47B91EBEE1F2}" srcOrd="0" destOrd="0" parTransId="{122726E3-F134-4C13-97FB-E4DC0C2AED64}" sibTransId="{F431D9E2-2132-40B6-AE4F-0330E0CFEE59}"/>
    <dgm:cxn modelId="{CC6DFB7B-A972-4C54-928A-70669232670C}" srcId="{CB5C9DCD-70B6-4B70-BCD9-920BCFC03AAB}" destId="{FE3AB581-872E-4FEB-B07D-FCC6F9AE1759}" srcOrd="0" destOrd="0" parTransId="{0BF4F953-9786-4E79-93A9-F8F1C149B130}" sibTransId="{19D09589-60B4-4058-86F6-B4662746F7C8}"/>
    <dgm:cxn modelId="{402927E4-B8A6-4F3B-959C-1E894CE0D986}" type="presOf" srcId="{FE3AB581-872E-4FEB-B07D-FCC6F9AE1759}" destId="{69C0A105-6AF6-4EE8-97AC-57936A192C88}" srcOrd="0" destOrd="0" presId="urn:microsoft.com/office/officeart/2005/8/layout/vList2"/>
    <dgm:cxn modelId="{08F24688-B506-417C-AA9A-9CD6238B75FD}" srcId="{FE3AB581-872E-4FEB-B07D-FCC6F9AE1759}" destId="{4D9FB352-A5E6-40C3-90A2-A93E79C8870F}" srcOrd="0" destOrd="0" parTransId="{8926605E-A726-4623-B241-3E1474E47224}" sibTransId="{ABE72136-B60C-4807-9A95-64837DEE9C86}"/>
    <dgm:cxn modelId="{E9FD7D2D-5975-47C1-9FA2-18F28AF30026}" srcId="{C0E8B09F-8928-4575-86BD-122EB8FA01CC}" destId="{A519DA26-27B6-49FB-B6D6-1C97DC49782D}" srcOrd="1" destOrd="0" parTransId="{6CC74D04-C68B-49E0-944E-ED844742C701}" sibTransId="{25351D87-9E67-4646-B857-2F743C8CC0B6}"/>
    <dgm:cxn modelId="{54052EBC-646C-4179-A83A-6301A8425F72}" type="presOf" srcId="{66B67B60-1BFC-4938-8787-987862657D57}" destId="{69C0A105-6AF6-4EE8-97AC-57936A192C88}" srcOrd="0" destOrd="2" presId="urn:microsoft.com/office/officeart/2005/8/layout/vList2"/>
    <dgm:cxn modelId="{B571A8F9-9980-4DB0-A177-9AFDA2323D95}" srcId="{C0E8B09F-8928-4575-86BD-122EB8FA01CC}" destId="{CB5C9DCD-70B6-4B70-BCD9-920BCFC03AAB}" srcOrd="0" destOrd="0" parTransId="{AFF3F8C0-4321-4F6A-95F4-7E03C5CB4C69}" sibTransId="{2B774B9C-FD9B-4018-B27D-3765E4920DD5}"/>
    <dgm:cxn modelId="{0E2B65DB-B0EC-4322-BBCA-9CF098479392}" type="presParOf" srcId="{9E44386D-2FFB-41C4-BE30-EB7029627C1A}" destId="{BB09797E-856D-427D-A6D5-0BD8FF67FA88}" srcOrd="0" destOrd="0" presId="urn:microsoft.com/office/officeart/2005/8/layout/vList2"/>
    <dgm:cxn modelId="{30A0F79E-F415-442B-B4FC-B96EB8E908DF}" type="presParOf" srcId="{9E44386D-2FFB-41C4-BE30-EB7029627C1A}" destId="{69C0A105-6AF6-4EE8-97AC-57936A192C88}" srcOrd="1" destOrd="0" presId="urn:microsoft.com/office/officeart/2005/8/layout/vList2"/>
    <dgm:cxn modelId="{08D50FFD-04EE-43A1-BFD3-CC9C318B0374}" type="presParOf" srcId="{9E44386D-2FFB-41C4-BE30-EB7029627C1A}" destId="{151ECBF4-E2C8-44F5-ABC6-C767F64832F5}" srcOrd="2" destOrd="0" presId="urn:microsoft.com/office/officeart/2005/8/layout/vList2"/>
    <dgm:cxn modelId="{5E0EF37C-F791-4DF3-A717-907A9F3FFC67}" type="presParOf" srcId="{9E44386D-2FFB-41C4-BE30-EB7029627C1A}" destId="{3AF424EA-F711-4488-95E7-F42764042166}"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9A8F1C-361E-40D7-84BB-5D0AA4E66FF5}" type="doc">
      <dgm:prSet loTypeId="urn:microsoft.com/office/officeart/2005/8/layout/gear1" loCatId="process" qsTypeId="urn:microsoft.com/office/officeart/2005/8/quickstyle/simple1" qsCatId="simple" csTypeId="urn:microsoft.com/office/officeart/2005/8/colors/accent1_2" csCatId="accent1" phldr="1"/>
      <dgm:spPr/>
    </dgm:pt>
    <dgm:pt modelId="{BA78B346-7725-4C38-9A65-7B961D223ECE}">
      <dgm:prSet phldrT="[Text]"/>
      <dgm:spPr/>
      <dgm:t>
        <a:bodyPr/>
        <a:lstStyle/>
        <a:p>
          <a:r>
            <a:rPr lang="en-US" dirty="0" smtClean="0"/>
            <a:t>Community </a:t>
          </a:r>
        </a:p>
        <a:p>
          <a:r>
            <a:rPr lang="en-US" dirty="0" smtClean="0"/>
            <a:t>Face-Lift</a:t>
          </a:r>
        </a:p>
        <a:p>
          <a:r>
            <a:rPr lang="en-US" dirty="0" smtClean="0"/>
            <a:t>&amp;</a:t>
          </a:r>
        </a:p>
        <a:p>
          <a:r>
            <a:rPr lang="en-US" dirty="0" smtClean="0"/>
            <a:t>Other Projects</a:t>
          </a:r>
        </a:p>
        <a:p>
          <a:r>
            <a:rPr lang="en-US" dirty="0" smtClean="0"/>
            <a:t>--</a:t>
          </a:r>
        </a:p>
        <a:p>
          <a:r>
            <a:rPr lang="en-US" dirty="0" smtClean="0"/>
            <a:t>Home Owners Needs And Wants</a:t>
          </a:r>
        </a:p>
      </dgm:t>
    </dgm:pt>
    <dgm:pt modelId="{0D08CFFE-6D5E-4A9E-A2A1-D0C0AC00FF88}" type="parTrans" cxnId="{3230B23F-2830-49BF-AF1D-75D480E11930}">
      <dgm:prSet/>
      <dgm:spPr/>
      <dgm:t>
        <a:bodyPr/>
        <a:lstStyle/>
        <a:p>
          <a:endParaRPr lang="en-US"/>
        </a:p>
      </dgm:t>
    </dgm:pt>
    <dgm:pt modelId="{507DF052-677B-4349-A8E5-B0F81F474DF7}" type="sibTrans" cxnId="{3230B23F-2830-49BF-AF1D-75D480E11930}">
      <dgm:prSet/>
      <dgm:spPr/>
      <dgm:t>
        <a:bodyPr/>
        <a:lstStyle/>
        <a:p>
          <a:endParaRPr lang="en-US"/>
        </a:p>
      </dgm:t>
    </dgm:pt>
    <dgm:pt modelId="{6F34B7DA-5C89-4663-897B-278E59690683}">
      <dgm:prSet phldrT="[Text]"/>
      <dgm:spPr/>
      <dgm:t>
        <a:bodyPr/>
        <a:lstStyle/>
        <a:p>
          <a:r>
            <a:rPr lang="en-US" dirty="0" smtClean="0"/>
            <a:t>Reserve Funding</a:t>
          </a:r>
          <a:endParaRPr lang="en-US" dirty="0"/>
        </a:p>
      </dgm:t>
    </dgm:pt>
    <dgm:pt modelId="{ADAD1074-3466-4E45-B98E-9EA591E28243}" type="parTrans" cxnId="{2DF03C4D-6AA4-4515-A264-DAD614C6C7C4}">
      <dgm:prSet/>
      <dgm:spPr/>
      <dgm:t>
        <a:bodyPr/>
        <a:lstStyle/>
        <a:p>
          <a:endParaRPr lang="en-US"/>
        </a:p>
      </dgm:t>
    </dgm:pt>
    <dgm:pt modelId="{0E615F72-B4A2-4535-A2E8-6816F879227D}" type="sibTrans" cxnId="{2DF03C4D-6AA4-4515-A264-DAD614C6C7C4}">
      <dgm:prSet/>
      <dgm:spPr/>
      <dgm:t>
        <a:bodyPr/>
        <a:lstStyle/>
        <a:p>
          <a:endParaRPr lang="en-US"/>
        </a:p>
      </dgm:t>
    </dgm:pt>
    <dgm:pt modelId="{95FD5A2A-6F4A-4FA7-9C30-92F2996F2698}">
      <dgm:prSet phldrT="[Text]"/>
      <dgm:spPr/>
      <dgm:t>
        <a:bodyPr/>
        <a:lstStyle/>
        <a:p>
          <a:r>
            <a:rPr lang="en-US" dirty="0" smtClean="0"/>
            <a:t>HOA Dues Affordability</a:t>
          </a:r>
          <a:endParaRPr lang="en-US" dirty="0"/>
        </a:p>
      </dgm:t>
    </dgm:pt>
    <dgm:pt modelId="{964645AC-FD26-4082-A333-9C2E0A87D02E}" type="parTrans" cxnId="{BC59D04C-3F44-406C-995D-B0699968D589}">
      <dgm:prSet/>
      <dgm:spPr/>
      <dgm:t>
        <a:bodyPr/>
        <a:lstStyle/>
        <a:p>
          <a:endParaRPr lang="en-US"/>
        </a:p>
      </dgm:t>
    </dgm:pt>
    <dgm:pt modelId="{DEE9FB88-9FE1-4BF2-A8D6-DD147B9FAD56}" type="sibTrans" cxnId="{BC59D04C-3F44-406C-995D-B0699968D589}">
      <dgm:prSet/>
      <dgm:spPr/>
      <dgm:t>
        <a:bodyPr/>
        <a:lstStyle/>
        <a:p>
          <a:endParaRPr lang="en-US"/>
        </a:p>
      </dgm:t>
    </dgm:pt>
    <dgm:pt modelId="{442D3B7C-ABA1-45B2-AD29-9FAF6CA3B01F}" type="pres">
      <dgm:prSet presAssocID="{B89A8F1C-361E-40D7-84BB-5D0AA4E66FF5}" presName="composite" presStyleCnt="0">
        <dgm:presLayoutVars>
          <dgm:chMax val="3"/>
          <dgm:animLvl val="lvl"/>
          <dgm:resizeHandles val="exact"/>
        </dgm:presLayoutVars>
      </dgm:prSet>
      <dgm:spPr/>
    </dgm:pt>
    <dgm:pt modelId="{64FAE51C-6DE2-4B4D-B1E1-BCC0C93E70B8}" type="pres">
      <dgm:prSet presAssocID="{BA78B346-7725-4C38-9A65-7B961D223ECE}" presName="gear1" presStyleLbl="node1" presStyleIdx="0" presStyleCnt="3">
        <dgm:presLayoutVars>
          <dgm:chMax val="1"/>
          <dgm:bulletEnabled val="1"/>
        </dgm:presLayoutVars>
      </dgm:prSet>
      <dgm:spPr/>
      <dgm:t>
        <a:bodyPr/>
        <a:lstStyle/>
        <a:p>
          <a:endParaRPr lang="en-US"/>
        </a:p>
      </dgm:t>
    </dgm:pt>
    <dgm:pt modelId="{7511A143-84C0-4EFD-811A-C1F0D9104414}" type="pres">
      <dgm:prSet presAssocID="{BA78B346-7725-4C38-9A65-7B961D223ECE}" presName="gear1srcNode" presStyleLbl="node1" presStyleIdx="0" presStyleCnt="3"/>
      <dgm:spPr/>
      <dgm:t>
        <a:bodyPr/>
        <a:lstStyle/>
        <a:p>
          <a:endParaRPr lang="en-US"/>
        </a:p>
      </dgm:t>
    </dgm:pt>
    <dgm:pt modelId="{EF5693D1-E620-4017-800A-1D89146D6B83}" type="pres">
      <dgm:prSet presAssocID="{BA78B346-7725-4C38-9A65-7B961D223ECE}" presName="gear1dstNode" presStyleLbl="node1" presStyleIdx="0" presStyleCnt="3"/>
      <dgm:spPr/>
      <dgm:t>
        <a:bodyPr/>
        <a:lstStyle/>
        <a:p>
          <a:endParaRPr lang="en-US"/>
        </a:p>
      </dgm:t>
    </dgm:pt>
    <dgm:pt modelId="{B508EBBE-044C-411F-94A0-6A285E3FE2CA}" type="pres">
      <dgm:prSet presAssocID="{6F34B7DA-5C89-4663-897B-278E59690683}" presName="gear2" presStyleLbl="node1" presStyleIdx="1" presStyleCnt="3">
        <dgm:presLayoutVars>
          <dgm:chMax val="1"/>
          <dgm:bulletEnabled val="1"/>
        </dgm:presLayoutVars>
      </dgm:prSet>
      <dgm:spPr/>
      <dgm:t>
        <a:bodyPr/>
        <a:lstStyle/>
        <a:p>
          <a:endParaRPr lang="en-US"/>
        </a:p>
      </dgm:t>
    </dgm:pt>
    <dgm:pt modelId="{D3A47A7B-D599-4310-87F0-A9A83D7CA385}" type="pres">
      <dgm:prSet presAssocID="{6F34B7DA-5C89-4663-897B-278E59690683}" presName="gear2srcNode" presStyleLbl="node1" presStyleIdx="1" presStyleCnt="3"/>
      <dgm:spPr/>
      <dgm:t>
        <a:bodyPr/>
        <a:lstStyle/>
        <a:p>
          <a:endParaRPr lang="en-US"/>
        </a:p>
      </dgm:t>
    </dgm:pt>
    <dgm:pt modelId="{581D62B5-AE04-4D00-9852-5EC1FE20E803}" type="pres">
      <dgm:prSet presAssocID="{6F34B7DA-5C89-4663-897B-278E59690683}" presName="gear2dstNode" presStyleLbl="node1" presStyleIdx="1" presStyleCnt="3"/>
      <dgm:spPr/>
      <dgm:t>
        <a:bodyPr/>
        <a:lstStyle/>
        <a:p>
          <a:endParaRPr lang="en-US"/>
        </a:p>
      </dgm:t>
    </dgm:pt>
    <dgm:pt modelId="{5F28D534-48D5-4501-928E-A0445AA84EDE}" type="pres">
      <dgm:prSet presAssocID="{95FD5A2A-6F4A-4FA7-9C30-92F2996F2698}" presName="gear3" presStyleLbl="node1" presStyleIdx="2" presStyleCnt="3"/>
      <dgm:spPr/>
      <dgm:t>
        <a:bodyPr/>
        <a:lstStyle/>
        <a:p>
          <a:endParaRPr lang="en-US"/>
        </a:p>
      </dgm:t>
    </dgm:pt>
    <dgm:pt modelId="{0151A4F1-AE7B-456F-AE98-A3B0C3EA2D0A}" type="pres">
      <dgm:prSet presAssocID="{95FD5A2A-6F4A-4FA7-9C30-92F2996F2698}" presName="gear3tx" presStyleLbl="node1" presStyleIdx="2" presStyleCnt="3">
        <dgm:presLayoutVars>
          <dgm:chMax val="1"/>
          <dgm:bulletEnabled val="1"/>
        </dgm:presLayoutVars>
      </dgm:prSet>
      <dgm:spPr/>
      <dgm:t>
        <a:bodyPr/>
        <a:lstStyle/>
        <a:p>
          <a:endParaRPr lang="en-US"/>
        </a:p>
      </dgm:t>
    </dgm:pt>
    <dgm:pt modelId="{16949AA7-0310-4BA7-BA5C-52F9712DC6AA}" type="pres">
      <dgm:prSet presAssocID="{95FD5A2A-6F4A-4FA7-9C30-92F2996F2698}" presName="gear3srcNode" presStyleLbl="node1" presStyleIdx="2" presStyleCnt="3"/>
      <dgm:spPr/>
      <dgm:t>
        <a:bodyPr/>
        <a:lstStyle/>
        <a:p>
          <a:endParaRPr lang="en-US"/>
        </a:p>
      </dgm:t>
    </dgm:pt>
    <dgm:pt modelId="{DF77FB37-A992-4210-A83F-4F796EFBE947}" type="pres">
      <dgm:prSet presAssocID="{95FD5A2A-6F4A-4FA7-9C30-92F2996F2698}" presName="gear3dstNode" presStyleLbl="node1" presStyleIdx="2" presStyleCnt="3"/>
      <dgm:spPr/>
      <dgm:t>
        <a:bodyPr/>
        <a:lstStyle/>
        <a:p>
          <a:endParaRPr lang="en-US"/>
        </a:p>
      </dgm:t>
    </dgm:pt>
    <dgm:pt modelId="{F023FDB7-00AA-4C40-90CF-AA89E93FABA5}" type="pres">
      <dgm:prSet presAssocID="{507DF052-677B-4349-A8E5-B0F81F474DF7}" presName="connector1" presStyleLbl="sibTrans2D1" presStyleIdx="0" presStyleCnt="3"/>
      <dgm:spPr/>
      <dgm:t>
        <a:bodyPr/>
        <a:lstStyle/>
        <a:p>
          <a:endParaRPr lang="en-US"/>
        </a:p>
      </dgm:t>
    </dgm:pt>
    <dgm:pt modelId="{9D313078-A9EC-4AF1-9C16-30497411B56B}" type="pres">
      <dgm:prSet presAssocID="{0E615F72-B4A2-4535-A2E8-6816F879227D}" presName="connector2" presStyleLbl="sibTrans2D1" presStyleIdx="1" presStyleCnt="3"/>
      <dgm:spPr/>
      <dgm:t>
        <a:bodyPr/>
        <a:lstStyle/>
        <a:p>
          <a:endParaRPr lang="en-US"/>
        </a:p>
      </dgm:t>
    </dgm:pt>
    <dgm:pt modelId="{A337EB4D-0E88-46F6-BA34-6F81EE00CAEF}" type="pres">
      <dgm:prSet presAssocID="{DEE9FB88-9FE1-4BF2-A8D6-DD147B9FAD56}" presName="connector3" presStyleLbl="sibTrans2D1" presStyleIdx="2" presStyleCnt="3"/>
      <dgm:spPr/>
      <dgm:t>
        <a:bodyPr/>
        <a:lstStyle/>
        <a:p>
          <a:endParaRPr lang="en-US"/>
        </a:p>
      </dgm:t>
    </dgm:pt>
  </dgm:ptLst>
  <dgm:cxnLst>
    <dgm:cxn modelId="{D879BD4A-1CFC-46A4-9E6E-565F6252D713}" type="presOf" srcId="{BA78B346-7725-4C38-9A65-7B961D223ECE}" destId="{EF5693D1-E620-4017-800A-1D89146D6B83}" srcOrd="2" destOrd="0" presId="urn:microsoft.com/office/officeart/2005/8/layout/gear1"/>
    <dgm:cxn modelId="{A0CF989B-7B64-4F8F-9E76-B128DA7549E0}" type="presOf" srcId="{95FD5A2A-6F4A-4FA7-9C30-92F2996F2698}" destId="{16949AA7-0310-4BA7-BA5C-52F9712DC6AA}" srcOrd="2" destOrd="0" presId="urn:microsoft.com/office/officeart/2005/8/layout/gear1"/>
    <dgm:cxn modelId="{D92D86EC-AE01-479E-8684-29AFCB925576}" type="presOf" srcId="{95FD5A2A-6F4A-4FA7-9C30-92F2996F2698}" destId="{DF77FB37-A992-4210-A83F-4F796EFBE947}" srcOrd="3" destOrd="0" presId="urn:microsoft.com/office/officeart/2005/8/layout/gear1"/>
    <dgm:cxn modelId="{DE6B1FA7-4DA2-425F-AF7F-1F170F38256F}" type="presOf" srcId="{0E615F72-B4A2-4535-A2E8-6816F879227D}" destId="{9D313078-A9EC-4AF1-9C16-30497411B56B}" srcOrd="0" destOrd="0" presId="urn:microsoft.com/office/officeart/2005/8/layout/gear1"/>
    <dgm:cxn modelId="{81A2CAED-50A9-436B-A2CA-00F0025292F3}" type="presOf" srcId="{BA78B346-7725-4C38-9A65-7B961D223ECE}" destId="{64FAE51C-6DE2-4B4D-B1E1-BCC0C93E70B8}" srcOrd="0" destOrd="0" presId="urn:microsoft.com/office/officeart/2005/8/layout/gear1"/>
    <dgm:cxn modelId="{114E8134-78C5-4B4B-B06E-FAF371DAE8E7}" type="presOf" srcId="{BA78B346-7725-4C38-9A65-7B961D223ECE}" destId="{7511A143-84C0-4EFD-811A-C1F0D9104414}" srcOrd="1" destOrd="0" presId="urn:microsoft.com/office/officeart/2005/8/layout/gear1"/>
    <dgm:cxn modelId="{3230B23F-2830-49BF-AF1D-75D480E11930}" srcId="{B89A8F1C-361E-40D7-84BB-5D0AA4E66FF5}" destId="{BA78B346-7725-4C38-9A65-7B961D223ECE}" srcOrd="0" destOrd="0" parTransId="{0D08CFFE-6D5E-4A9E-A2A1-D0C0AC00FF88}" sibTransId="{507DF052-677B-4349-A8E5-B0F81F474DF7}"/>
    <dgm:cxn modelId="{BC59D04C-3F44-406C-995D-B0699968D589}" srcId="{B89A8F1C-361E-40D7-84BB-5D0AA4E66FF5}" destId="{95FD5A2A-6F4A-4FA7-9C30-92F2996F2698}" srcOrd="2" destOrd="0" parTransId="{964645AC-FD26-4082-A333-9C2E0A87D02E}" sibTransId="{DEE9FB88-9FE1-4BF2-A8D6-DD147B9FAD56}"/>
    <dgm:cxn modelId="{82815442-3D12-4571-BAD8-361DFDDBAB47}" type="presOf" srcId="{507DF052-677B-4349-A8E5-B0F81F474DF7}" destId="{F023FDB7-00AA-4C40-90CF-AA89E93FABA5}" srcOrd="0" destOrd="0" presId="urn:microsoft.com/office/officeart/2005/8/layout/gear1"/>
    <dgm:cxn modelId="{0E2E738A-1829-45B3-96BE-00E41D1637A8}" type="presOf" srcId="{6F34B7DA-5C89-4663-897B-278E59690683}" destId="{581D62B5-AE04-4D00-9852-5EC1FE20E803}" srcOrd="2" destOrd="0" presId="urn:microsoft.com/office/officeart/2005/8/layout/gear1"/>
    <dgm:cxn modelId="{6EE008C3-3783-4DCD-9325-862038BB01D0}" type="presOf" srcId="{95FD5A2A-6F4A-4FA7-9C30-92F2996F2698}" destId="{0151A4F1-AE7B-456F-AE98-A3B0C3EA2D0A}" srcOrd="1" destOrd="0" presId="urn:microsoft.com/office/officeart/2005/8/layout/gear1"/>
    <dgm:cxn modelId="{3BDCDCE7-5533-462E-BB69-1A21B935A036}" type="presOf" srcId="{DEE9FB88-9FE1-4BF2-A8D6-DD147B9FAD56}" destId="{A337EB4D-0E88-46F6-BA34-6F81EE00CAEF}" srcOrd="0" destOrd="0" presId="urn:microsoft.com/office/officeart/2005/8/layout/gear1"/>
    <dgm:cxn modelId="{36D1C214-D2F0-403F-B919-7A9FDD098640}" type="presOf" srcId="{B89A8F1C-361E-40D7-84BB-5D0AA4E66FF5}" destId="{442D3B7C-ABA1-45B2-AD29-9FAF6CA3B01F}" srcOrd="0" destOrd="0" presId="urn:microsoft.com/office/officeart/2005/8/layout/gear1"/>
    <dgm:cxn modelId="{0AC512B8-6BB0-426D-96D8-D108E7159B73}" type="presOf" srcId="{6F34B7DA-5C89-4663-897B-278E59690683}" destId="{B508EBBE-044C-411F-94A0-6A285E3FE2CA}" srcOrd="0" destOrd="0" presId="urn:microsoft.com/office/officeart/2005/8/layout/gear1"/>
    <dgm:cxn modelId="{2DF03C4D-6AA4-4515-A264-DAD614C6C7C4}" srcId="{B89A8F1C-361E-40D7-84BB-5D0AA4E66FF5}" destId="{6F34B7DA-5C89-4663-897B-278E59690683}" srcOrd="1" destOrd="0" parTransId="{ADAD1074-3466-4E45-B98E-9EA591E28243}" sibTransId="{0E615F72-B4A2-4535-A2E8-6816F879227D}"/>
    <dgm:cxn modelId="{1F67EC31-052A-42F5-BD31-47C0F98DA63F}" type="presOf" srcId="{6F34B7DA-5C89-4663-897B-278E59690683}" destId="{D3A47A7B-D599-4310-87F0-A9A83D7CA385}" srcOrd="1" destOrd="0" presId="urn:microsoft.com/office/officeart/2005/8/layout/gear1"/>
    <dgm:cxn modelId="{8CC0190E-B3AD-4813-9F0C-C666E2F29273}" type="presOf" srcId="{95FD5A2A-6F4A-4FA7-9C30-92F2996F2698}" destId="{5F28D534-48D5-4501-928E-A0445AA84EDE}" srcOrd="0" destOrd="0" presId="urn:microsoft.com/office/officeart/2005/8/layout/gear1"/>
    <dgm:cxn modelId="{547443C8-9F3E-4D28-A027-7653BF41EF43}" type="presParOf" srcId="{442D3B7C-ABA1-45B2-AD29-9FAF6CA3B01F}" destId="{64FAE51C-6DE2-4B4D-B1E1-BCC0C93E70B8}" srcOrd="0" destOrd="0" presId="urn:microsoft.com/office/officeart/2005/8/layout/gear1"/>
    <dgm:cxn modelId="{AC6739BC-4E42-402A-8D7D-BEC1AC917BBF}" type="presParOf" srcId="{442D3B7C-ABA1-45B2-AD29-9FAF6CA3B01F}" destId="{7511A143-84C0-4EFD-811A-C1F0D9104414}" srcOrd="1" destOrd="0" presId="urn:microsoft.com/office/officeart/2005/8/layout/gear1"/>
    <dgm:cxn modelId="{83EF8E9A-6DF2-44D5-9BEF-9B64D6184B3E}" type="presParOf" srcId="{442D3B7C-ABA1-45B2-AD29-9FAF6CA3B01F}" destId="{EF5693D1-E620-4017-800A-1D89146D6B83}" srcOrd="2" destOrd="0" presId="urn:microsoft.com/office/officeart/2005/8/layout/gear1"/>
    <dgm:cxn modelId="{3966E9CC-40CF-4E4F-A8B0-C16D18B8524F}" type="presParOf" srcId="{442D3B7C-ABA1-45B2-AD29-9FAF6CA3B01F}" destId="{B508EBBE-044C-411F-94A0-6A285E3FE2CA}" srcOrd="3" destOrd="0" presId="urn:microsoft.com/office/officeart/2005/8/layout/gear1"/>
    <dgm:cxn modelId="{FF1ADC66-F378-4396-9DEF-F9552EED81F4}" type="presParOf" srcId="{442D3B7C-ABA1-45B2-AD29-9FAF6CA3B01F}" destId="{D3A47A7B-D599-4310-87F0-A9A83D7CA385}" srcOrd="4" destOrd="0" presId="urn:microsoft.com/office/officeart/2005/8/layout/gear1"/>
    <dgm:cxn modelId="{3985B8D6-55FA-45E2-856B-8E9D32C7C3EE}" type="presParOf" srcId="{442D3B7C-ABA1-45B2-AD29-9FAF6CA3B01F}" destId="{581D62B5-AE04-4D00-9852-5EC1FE20E803}" srcOrd="5" destOrd="0" presId="urn:microsoft.com/office/officeart/2005/8/layout/gear1"/>
    <dgm:cxn modelId="{BA8F1CB7-FC3B-488A-B590-116360A7E269}" type="presParOf" srcId="{442D3B7C-ABA1-45B2-AD29-9FAF6CA3B01F}" destId="{5F28D534-48D5-4501-928E-A0445AA84EDE}" srcOrd="6" destOrd="0" presId="urn:microsoft.com/office/officeart/2005/8/layout/gear1"/>
    <dgm:cxn modelId="{654DA561-5B82-409F-85D0-F2C10110F827}" type="presParOf" srcId="{442D3B7C-ABA1-45B2-AD29-9FAF6CA3B01F}" destId="{0151A4F1-AE7B-456F-AE98-A3B0C3EA2D0A}" srcOrd="7" destOrd="0" presId="urn:microsoft.com/office/officeart/2005/8/layout/gear1"/>
    <dgm:cxn modelId="{279B9DD9-8C77-4B50-A64B-E7F1F36EE3F4}" type="presParOf" srcId="{442D3B7C-ABA1-45B2-AD29-9FAF6CA3B01F}" destId="{16949AA7-0310-4BA7-BA5C-52F9712DC6AA}" srcOrd="8" destOrd="0" presId="urn:microsoft.com/office/officeart/2005/8/layout/gear1"/>
    <dgm:cxn modelId="{73541F09-12EE-4C1A-9091-192B2078FB66}" type="presParOf" srcId="{442D3B7C-ABA1-45B2-AD29-9FAF6CA3B01F}" destId="{DF77FB37-A992-4210-A83F-4F796EFBE947}" srcOrd="9" destOrd="0" presId="urn:microsoft.com/office/officeart/2005/8/layout/gear1"/>
    <dgm:cxn modelId="{43D39227-7802-4A27-87AE-3F680A31B809}" type="presParOf" srcId="{442D3B7C-ABA1-45B2-AD29-9FAF6CA3B01F}" destId="{F023FDB7-00AA-4C40-90CF-AA89E93FABA5}" srcOrd="10" destOrd="0" presId="urn:microsoft.com/office/officeart/2005/8/layout/gear1"/>
    <dgm:cxn modelId="{4C4CFF59-A38E-4BDE-88C0-FFBBA17036E2}" type="presParOf" srcId="{442D3B7C-ABA1-45B2-AD29-9FAF6CA3B01F}" destId="{9D313078-A9EC-4AF1-9C16-30497411B56B}" srcOrd="11" destOrd="0" presId="urn:microsoft.com/office/officeart/2005/8/layout/gear1"/>
    <dgm:cxn modelId="{A9DDE571-631D-4C6A-B3A4-59F5EAEA1F34}" type="presParOf" srcId="{442D3B7C-ABA1-45B2-AD29-9FAF6CA3B01F}" destId="{A337EB4D-0E88-46F6-BA34-6F81EE00CAEF}"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F7DDA2B-799A-804E-9EAD-95483F0EFE0E}" type="doc">
      <dgm:prSet loTypeId="urn:microsoft.com/office/officeart/2005/8/layout/chart3" loCatId="" qsTypeId="urn:microsoft.com/office/officeart/2005/8/quickstyle/3D3" qsCatId="3D" csTypeId="urn:microsoft.com/office/officeart/2005/8/colors/accent1_2" csCatId="accent1" phldr="1"/>
      <dgm:spPr/>
    </dgm:pt>
    <dgm:pt modelId="{2F7730F0-AF12-D64E-91FE-6E14D8AE9AC6}">
      <dgm:prSet phldrT="[Text]"/>
      <dgm:spPr/>
      <dgm:t>
        <a:bodyPr/>
        <a:lstStyle/>
        <a:p>
          <a:r>
            <a:rPr lang="en-US" dirty="0" smtClean="0"/>
            <a:t>Stone Creek Canyon</a:t>
          </a:r>
          <a:endParaRPr lang="en-US" dirty="0"/>
        </a:p>
      </dgm:t>
    </dgm:pt>
    <dgm:pt modelId="{51BBD26A-F4CA-E94A-80D9-B729D1EBE4AF}" type="parTrans" cxnId="{CB22D24E-6170-B94F-81EC-6357D0E3F7ED}">
      <dgm:prSet/>
      <dgm:spPr/>
      <dgm:t>
        <a:bodyPr/>
        <a:lstStyle/>
        <a:p>
          <a:endParaRPr lang="en-US"/>
        </a:p>
      </dgm:t>
    </dgm:pt>
    <dgm:pt modelId="{1B623081-3F89-154E-BA70-1FE86D0019AC}" type="sibTrans" cxnId="{CB22D24E-6170-B94F-81EC-6357D0E3F7ED}">
      <dgm:prSet/>
      <dgm:spPr/>
      <dgm:t>
        <a:bodyPr/>
        <a:lstStyle/>
        <a:p>
          <a:endParaRPr lang="en-US"/>
        </a:p>
      </dgm:t>
    </dgm:pt>
    <dgm:pt modelId="{88AB8741-69D8-3D4C-AD27-024F1B7FE3EB}">
      <dgm:prSet phldrT="[Text]"/>
      <dgm:spPr/>
      <dgm:t>
        <a:bodyPr/>
        <a:lstStyle/>
        <a:p>
          <a:r>
            <a:rPr lang="en-US" dirty="0" smtClean="0"/>
            <a:t>Ranch View Townhomes</a:t>
          </a:r>
          <a:endParaRPr lang="en-US" dirty="0"/>
        </a:p>
      </dgm:t>
    </dgm:pt>
    <dgm:pt modelId="{9D85C55B-28A7-C848-AD1F-7C27217E0674}" type="parTrans" cxnId="{C86B4793-721F-E14F-8229-45513ADC15E6}">
      <dgm:prSet/>
      <dgm:spPr/>
      <dgm:t>
        <a:bodyPr/>
        <a:lstStyle/>
        <a:p>
          <a:endParaRPr lang="en-US"/>
        </a:p>
      </dgm:t>
    </dgm:pt>
    <dgm:pt modelId="{AA2CDF47-E9D4-7042-BE1D-5B9688600A9E}" type="sibTrans" cxnId="{C86B4793-721F-E14F-8229-45513ADC15E6}">
      <dgm:prSet/>
      <dgm:spPr/>
      <dgm:t>
        <a:bodyPr/>
        <a:lstStyle/>
        <a:p>
          <a:endParaRPr lang="en-US"/>
        </a:p>
      </dgm:t>
    </dgm:pt>
    <dgm:pt modelId="{7ACBBDD7-9003-C740-9C21-D214E9626289}">
      <dgm:prSet phldrT="[Text]"/>
      <dgm:spPr/>
      <dgm:t>
        <a:bodyPr/>
        <a:lstStyle/>
        <a:p>
          <a:r>
            <a:rPr lang="en-US" dirty="0" smtClean="0"/>
            <a:t>Black Hawk Townhomes</a:t>
          </a:r>
          <a:endParaRPr lang="en-US" dirty="0"/>
        </a:p>
      </dgm:t>
    </dgm:pt>
    <dgm:pt modelId="{60A72D71-4D22-3144-B5C0-F973D5DFAD8C}" type="parTrans" cxnId="{CA73DDC1-34CD-744F-BD66-22F5F019067D}">
      <dgm:prSet/>
      <dgm:spPr/>
      <dgm:t>
        <a:bodyPr/>
        <a:lstStyle/>
        <a:p>
          <a:endParaRPr lang="en-US"/>
        </a:p>
      </dgm:t>
    </dgm:pt>
    <dgm:pt modelId="{A5E9DBBD-6260-8941-98F6-B88E9577CA0F}" type="sibTrans" cxnId="{CA73DDC1-34CD-744F-BD66-22F5F019067D}">
      <dgm:prSet/>
      <dgm:spPr/>
      <dgm:t>
        <a:bodyPr/>
        <a:lstStyle/>
        <a:p>
          <a:endParaRPr lang="en-US"/>
        </a:p>
      </dgm:t>
    </dgm:pt>
    <dgm:pt modelId="{DEA52A2B-E7E5-8842-84AB-D73C54C6FED6}">
      <dgm:prSet phldrT="[Text]"/>
      <dgm:spPr/>
      <dgm:t>
        <a:bodyPr/>
        <a:lstStyle/>
        <a:p>
          <a:r>
            <a:rPr lang="en-US" dirty="0" smtClean="0"/>
            <a:t>Stone Creek Ranch</a:t>
          </a:r>
          <a:endParaRPr lang="en-US" dirty="0"/>
        </a:p>
      </dgm:t>
    </dgm:pt>
    <dgm:pt modelId="{0DEB54E4-263D-A649-B8EB-25F9087BB6FC}" type="parTrans" cxnId="{C8B60090-EBE7-9948-AB8A-2D32087656F4}">
      <dgm:prSet/>
      <dgm:spPr/>
      <dgm:t>
        <a:bodyPr/>
        <a:lstStyle/>
        <a:p>
          <a:endParaRPr lang="en-US"/>
        </a:p>
      </dgm:t>
    </dgm:pt>
    <dgm:pt modelId="{5A9014FF-0020-9A45-968D-A8E8BD82199D}" type="sibTrans" cxnId="{C8B60090-EBE7-9948-AB8A-2D32087656F4}">
      <dgm:prSet/>
      <dgm:spPr/>
      <dgm:t>
        <a:bodyPr/>
        <a:lstStyle/>
        <a:p>
          <a:endParaRPr lang="en-US"/>
        </a:p>
      </dgm:t>
    </dgm:pt>
    <dgm:pt modelId="{3625F64E-5798-D148-9015-5E7E985389D2}">
      <dgm:prSet phldrT="[Text]"/>
      <dgm:spPr/>
      <dgm:t>
        <a:bodyPr/>
        <a:lstStyle/>
        <a:p>
          <a:r>
            <a:rPr lang="en-US" dirty="0" smtClean="0"/>
            <a:t>The Meadows @ West Haven</a:t>
          </a:r>
          <a:endParaRPr lang="en-US" dirty="0"/>
        </a:p>
      </dgm:t>
    </dgm:pt>
    <dgm:pt modelId="{82CF9738-9DAF-2A4B-AFF2-2E9C6143FFE5}" type="parTrans" cxnId="{4CD7E7F1-DCB0-F840-9EA3-7C76961F5297}">
      <dgm:prSet/>
      <dgm:spPr/>
      <dgm:t>
        <a:bodyPr/>
        <a:lstStyle/>
        <a:p>
          <a:endParaRPr lang="en-US"/>
        </a:p>
      </dgm:t>
    </dgm:pt>
    <dgm:pt modelId="{F0BB2010-9D5B-5D4C-98C1-EF570ED010AB}" type="sibTrans" cxnId="{4CD7E7F1-DCB0-F840-9EA3-7C76961F5297}">
      <dgm:prSet/>
      <dgm:spPr/>
      <dgm:t>
        <a:bodyPr/>
        <a:lstStyle/>
        <a:p>
          <a:endParaRPr lang="en-US"/>
        </a:p>
      </dgm:t>
    </dgm:pt>
    <dgm:pt modelId="{93EC2F45-8751-C647-B375-DDE0DA7F28A6}">
      <dgm:prSet phldrT="[Text]"/>
      <dgm:spPr/>
      <dgm:t>
        <a:bodyPr/>
        <a:lstStyle/>
        <a:p>
          <a:r>
            <a:rPr lang="en-US" dirty="0" smtClean="0"/>
            <a:t>Rose Wood Manor Condos</a:t>
          </a:r>
          <a:endParaRPr lang="en-US" dirty="0"/>
        </a:p>
      </dgm:t>
    </dgm:pt>
    <dgm:pt modelId="{F7408718-88FF-1248-AF03-5B8BF42FA8AE}" type="parTrans" cxnId="{68A7586E-7FC6-774C-9CE1-A530640C5637}">
      <dgm:prSet/>
      <dgm:spPr/>
      <dgm:t>
        <a:bodyPr/>
        <a:lstStyle/>
        <a:p>
          <a:endParaRPr lang="en-US"/>
        </a:p>
      </dgm:t>
    </dgm:pt>
    <dgm:pt modelId="{DC4939ED-A16C-FC41-860E-77901A8851C0}" type="sibTrans" cxnId="{68A7586E-7FC6-774C-9CE1-A530640C5637}">
      <dgm:prSet/>
      <dgm:spPr/>
      <dgm:t>
        <a:bodyPr/>
        <a:lstStyle/>
        <a:p>
          <a:endParaRPr lang="en-US"/>
        </a:p>
      </dgm:t>
    </dgm:pt>
    <dgm:pt modelId="{0EC81877-E792-F840-A785-D4A34BBA3ED1}">
      <dgm:prSet phldrT="[Text]"/>
      <dgm:spPr/>
      <dgm:t>
        <a:bodyPr/>
        <a:lstStyle/>
        <a:p>
          <a:r>
            <a:rPr lang="en-US" dirty="0" smtClean="0"/>
            <a:t>Royal Woods Condo </a:t>
          </a:r>
          <a:r>
            <a:rPr lang="en-US" dirty="0" err="1" smtClean="0"/>
            <a:t>Assoc</a:t>
          </a:r>
          <a:endParaRPr lang="en-US" dirty="0"/>
        </a:p>
      </dgm:t>
    </dgm:pt>
    <dgm:pt modelId="{454EBDD6-6BAF-034F-8F18-592608F05301}" type="parTrans" cxnId="{B7303007-F641-2847-AF83-10130EFD0B46}">
      <dgm:prSet/>
      <dgm:spPr/>
      <dgm:t>
        <a:bodyPr/>
        <a:lstStyle/>
        <a:p>
          <a:endParaRPr lang="en-US"/>
        </a:p>
      </dgm:t>
    </dgm:pt>
    <dgm:pt modelId="{12DFEFBC-DEEE-B04A-A756-03B3B7D46B10}" type="sibTrans" cxnId="{B7303007-F641-2847-AF83-10130EFD0B46}">
      <dgm:prSet/>
      <dgm:spPr/>
      <dgm:t>
        <a:bodyPr/>
        <a:lstStyle/>
        <a:p>
          <a:endParaRPr lang="en-US"/>
        </a:p>
      </dgm:t>
    </dgm:pt>
    <dgm:pt modelId="{6D7BE866-FAE5-B34A-87CA-5EBD3DA7E8B2}">
      <dgm:prSet phldrT="[Text]"/>
      <dgm:spPr/>
      <dgm:t>
        <a:bodyPr/>
        <a:lstStyle/>
        <a:p>
          <a:r>
            <a:rPr lang="en-US" dirty="0" smtClean="0"/>
            <a:t>$146.00</a:t>
          </a:r>
          <a:endParaRPr lang="en-US" dirty="0"/>
        </a:p>
      </dgm:t>
    </dgm:pt>
    <dgm:pt modelId="{122F9BD7-1139-2E4D-9732-2A664FA9554C}" type="parTrans" cxnId="{FBECCF73-9395-F048-B6EC-EEC862DEFAC8}">
      <dgm:prSet/>
      <dgm:spPr/>
      <dgm:t>
        <a:bodyPr/>
        <a:lstStyle/>
        <a:p>
          <a:endParaRPr lang="en-US"/>
        </a:p>
      </dgm:t>
    </dgm:pt>
    <dgm:pt modelId="{EC17F9B8-A0AD-8843-B551-1B27577C470D}" type="sibTrans" cxnId="{FBECCF73-9395-F048-B6EC-EEC862DEFAC8}">
      <dgm:prSet/>
      <dgm:spPr/>
      <dgm:t>
        <a:bodyPr/>
        <a:lstStyle/>
        <a:p>
          <a:endParaRPr lang="en-US"/>
        </a:p>
      </dgm:t>
    </dgm:pt>
    <dgm:pt modelId="{0DD3EF29-22BB-1B4B-B65D-EA3BDE725C23}">
      <dgm:prSet/>
      <dgm:spPr/>
      <dgm:t>
        <a:bodyPr/>
        <a:lstStyle/>
        <a:p>
          <a:r>
            <a:rPr lang="en-US" dirty="0" smtClean="0"/>
            <a:t>$155.00</a:t>
          </a:r>
          <a:endParaRPr lang="en-US" dirty="0"/>
        </a:p>
      </dgm:t>
    </dgm:pt>
    <dgm:pt modelId="{139E385C-1AF8-DD4D-AD65-6AB793682491}" type="parTrans" cxnId="{9A6F6867-7226-6A49-A0A5-E3E6C5FC1974}">
      <dgm:prSet/>
      <dgm:spPr/>
      <dgm:t>
        <a:bodyPr/>
        <a:lstStyle/>
        <a:p>
          <a:endParaRPr lang="en-US"/>
        </a:p>
      </dgm:t>
    </dgm:pt>
    <dgm:pt modelId="{E2850420-C0C3-9440-928A-F4C2071EE726}" type="sibTrans" cxnId="{9A6F6867-7226-6A49-A0A5-E3E6C5FC1974}">
      <dgm:prSet/>
      <dgm:spPr/>
      <dgm:t>
        <a:bodyPr/>
        <a:lstStyle/>
        <a:p>
          <a:endParaRPr lang="en-US"/>
        </a:p>
      </dgm:t>
    </dgm:pt>
    <dgm:pt modelId="{52F10562-B06E-F144-81CA-C66EA48319A3}">
      <dgm:prSet phldrT="[Text]"/>
      <dgm:spPr/>
      <dgm:t>
        <a:bodyPr/>
        <a:lstStyle/>
        <a:p>
          <a:r>
            <a:rPr lang="en-US" dirty="0" smtClean="0"/>
            <a:t>$198.00</a:t>
          </a:r>
          <a:endParaRPr lang="en-US" dirty="0"/>
        </a:p>
      </dgm:t>
    </dgm:pt>
    <dgm:pt modelId="{D66DC6F5-B187-8E4C-ABA5-50584D05A9D7}" type="parTrans" cxnId="{B6CA28B7-0AFE-DC41-9FE7-B59735DDEE17}">
      <dgm:prSet/>
      <dgm:spPr/>
      <dgm:t>
        <a:bodyPr/>
        <a:lstStyle/>
        <a:p>
          <a:endParaRPr lang="en-US"/>
        </a:p>
      </dgm:t>
    </dgm:pt>
    <dgm:pt modelId="{F2F57247-F8D8-E34B-B394-34E7AE1290B3}" type="sibTrans" cxnId="{B6CA28B7-0AFE-DC41-9FE7-B59735DDEE17}">
      <dgm:prSet/>
      <dgm:spPr/>
      <dgm:t>
        <a:bodyPr/>
        <a:lstStyle/>
        <a:p>
          <a:endParaRPr lang="en-US"/>
        </a:p>
      </dgm:t>
    </dgm:pt>
    <dgm:pt modelId="{F28F4B18-D12F-AB48-BFC7-E5B0E440689E}">
      <dgm:prSet phldrT="[Text]"/>
      <dgm:spPr/>
      <dgm:t>
        <a:bodyPr/>
        <a:lstStyle/>
        <a:p>
          <a:r>
            <a:rPr lang="en-US" dirty="0" smtClean="0"/>
            <a:t>$165.00</a:t>
          </a:r>
          <a:endParaRPr lang="en-US" dirty="0"/>
        </a:p>
      </dgm:t>
    </dgm:pt>
    <dgm:pt modelId="{3D5ED16E-E08A-E048-8946-1BCA525BF931}" type="parTrans" cxnId="{54F0856F-9C03-2B4C-91A2-56030076D3C4}">
      <dgm:prSet/>
      <dgm:spPr/>
      <dgm:t>
        <a:bodyPr/>
        <a:lstStyle/>
        <a:p>
          <a:endParaRPr lang="en-US"/>
        </a:p>
      </dgm:t>
    </dgm:pt>
    <dgm:pt modelId="{16C6CB60-B767-414A-A740-D86E6CFAB57B}" type="sibTrans" cxnId="{54F0856F-9C03-2B4C-91A2-56030076D3C4}">
      <dgm:prSet/>
      <dgm:spPr/>
      <dgm:t>
        <a:bodyPr/>
        <a:lstStyle/>
        <a:p>
          <a:endParaRPr lang="en-US"/>
        </a:p>
      </dgm:t>
    </dgm:pt>
    <dgm:pt modelId="{4ACCB1DD-8138-BA48-9602-94EB6859A6A2}">
      <dgm:prSet phldrT="[Text]"/>
      <dgm:spPr/>
      <dgm:t>
        <a:bodyPr/>
        <a:lstStyle/>
        <a:p>
          <a:r>
            <a:rPr lang="en-US" dirty="0" smtClean="0"/>
            <a:t>$100.00</a:t>
          </a:r>
          <a:endParaRPr lang="en-US" dirty="0"/>
        </a:p>
      </dgm:t>
    </dgm:pt>
    <dgm:pt modelId="{BCFADBEC-F8BE-1C48-A0B6-7D6E4802E048}" type="parTrans" cxnId="{4802F6B8-BA19-F24F-87C7-9E7682554CF4}">
      <dgm:prSet/>
      <dgm:spPr/>
      <dgm:t>
        <a:bodyPr/>
        <a:lstStyle/>
        <a:p>
          <a:endParaRPr lang="en-US"/>
        </a:p>
      </dgm:t>
    </dgm:pt>
    <dgm:pt modelId="{21121BBB-71A0-FE49-BA04-00498700CCC0}" type="sibTrans" cxnId="{4802F6B8-BA19-F24F-87C7-9E7682554CF4}">
      <dgm:prSet/>
      <dgm:spPr/>
      <dgm:t>
        <a:bodyPr/>
        <a:lstStyle/>
        <a:p>
          <a:endParaRPr lang="en-US"/>
        </a:p>
      </dgm:t>
    </dgm:pt>
    <dgm:pt modelId="{7D6D3E61-E14D-D440-8FCE-6871164074C4}">
      <dgm:prSet phldrT="[Text]"/>
      <dgm:spPr/>
      <dgm:t>
        <a:bodyPr/>
        <a:lstStyle/>
        <a:p>
          <a:r>
            <a:rPr lang="en-US" dirty="0" smtClean="0"/>
            <a:t>$175.00</a:t>
          </a:r>
          <a:endParaRPr lang="en-US" dirty="0"/>
        </a:p>
      </dgm:t>
    </dgm:pt>
    <dgm:pt modelId="{A55884A0-025D-2649-9220-AE8C611A4E17}" type="parTrans" cxnId="{1A6BDA89-A424-B647-B411-8BF5C2D230E7}">
      <dgm:prSet/>
      <dgm:spPr/>
      <dgm:t>
        <a:bodyPr/>
        <a:lstStyle/>
        <a:p>
          <a:endParaRPr lang="en-US"/>
        </a:p>
      </dgm:t>
    </dgm:pt>
    <dgm:pt modelId="{682BD4BD-1AF2-3341-9C7C-2F06AFFFF515}" type="sibTrans" cxnId="{1A6BDA89-A424-B647-B411-8BF5C2D230E7}">
      <dgm:prSet/>
      <dgm:spPr/>
      <dgm:t>
        <a:bodyPr/>
        <a:lstStyle/>
        <a:p>
          <a:endParaRPr lang="en-US"/>
        </a:p>
      </dgm:t>
    </dgm:pt>
    <dgm:pt modelId="{99974A55-AF8D-C247-B1DE-D97C576DBD57}">
      <dgm:prSet phldrT="[Text]"/>
      <dgm:spPr/>
      <dgm:t>
        <a:bodyPr/>
        <a:lstStyle/>
        <a:p>
          <a:r>
            <a:rPr lang="en-US" dirty="0" smtClean="0"/>
            <a:t>$25.00</a:t>
          </a:r>
          <a:endParaRPr lang="en-US" dirty="0"/>
        </a:p>
      </dgm:t>
    </dgm:pt>
    <dgm:pt modelId="{FEEDCB20-3AC2-BC41-AF38-19154A4B5EE8}" type="parTrans" cxnId="{5AAA1F75-55FF-E04E-BD2D-2DA82B45BF19}">
      <dgm:prSet/>
      <dgm:spPr/>
      <dgm:t>
        <a:bodyPr/>
        <a:lstStyle/>
        <a:p>
          <a:endParaRPr lang="en-US"/>
        </a:p>
      </dgm:t>
    </dgm:pt>
    <dgm:pt modelId="{EA031755-B92D-9142-9810-BC7B8559E003}" type="sibTrans" cxnId="{5AAA1F75-55FF-E04E-BD2D-2DA82B45BF19}">
      <dgm:prSet/>
      <dgm:spPr/>
      <dgm:t>
        <a:bodyPr/>
        <a:lstStyle/>
        <a:p>
          <a:endParaRPr lang="en-US"/>
        </a:p>
      </dgm:t>
    </dgm:pt>
    <dgm:pt modelId="{E21901B5-89B7-734A-8640-E3F3829FE219}" type="pres">
      <dgm:prSet presAssocID="{FF7DDA2B-799A-804E-9EAD-95483F0EFE0E}" presName="compositeShape" presStyleCnt="0">
        <dgm:presLayoutVars>
          <dgm:chMax val="7"/>
          <dgm:dir/>
          <dgm:resizeHandles val="exact"/>
        </dgm:presLayoutVars>
      </dgm:prSet>
      <dgm:spPr/>
    </dgm:pt>
    <dgm:pt modelId="{FC5E9430-18CB-9E45-A763-C56D497F4134}" type="pres">
      <dgm:prSet presAssocID="{FF7DDA2B-799A-804E-9EAD-95483F0EFE0E}" presName="wedge1" presStyleLbl="node1" presStyleIdx="0" presStyleCnt="7"/>
      <dgm:spPr/>
      <dgm:t>
        <a:bodyPr/>
        <a:lstStyle/>
        <a:p>
          <a:endParaRPr lang="en-US"/>
        </a:p>
      </dgm:t>
    </dgm:pt>
    <dgm:pt modelId="{CD3FC498-9DAA-6244-899F-010710C58BCE}" type="pres">
      <dgm:prSet presAssocID="{FF7DDA2B-799A-804E-9EAD-95483F0EFE0E}" presName="wedge1Tx" presStyleLbl="node1" presStyleIdx="0" presStyleCnt="7">
        <dgm:presLayoutVars>
          <dgm:chMax val="0"/>
          <dgm:chPref val="0"/>
          <dgm:bulletEnabled val="1"/>
        </dgm:presLayoutVars>
      </dgm:prSet>
      <dgm:spPr/>
      <dgm:t>
        <a:bodyPr/>
        <a:lstStyle/>
        <a:p>
          <a:endParaRPr lang="en-US"/>
        </a:p>
      </dgm:t>
    </dgm:pt>
    <dgm:pt modelId="{5786FAAF-DF96-DA43-8B87-F7E6AD4ED4A2}" type="pres">
      <dgm:prSet presAssocID="{FF7DDA2B-799A-804E-9EAD-95483F0EFE0E}" presName="wedge2" presStyleLbl="node1" presStyleIdx="1" presStyleCnt="7"/>
      <dgm:spPr/>
      <dgm:t>
        <a:bodyPr/>
        <a:lstStyle/>
        <a:p>
          <a:endParaRPr lang="en-US"/>
        </a:p>
      </dgm:t>
    </dgm:pt>
    <dgm:pt modelId="{E9959F2C-F06D-FF4C-B429-CAEE85AB74DF}" type="pres">
      <dgm:prSet presAssocID="{FF7DDA2B-799A-804E-9EAD-95483F0EFE0E}" presName="wedge2Tx" presStyleLbl="node1" presStyleIdx="1" presStyleCnt="7">
        <dgm:presLayoutVars>
          <dgm:chMax val="0"/>
          <dgm:chPref val="0"/>
          <dgm:bulletEnabled val="1"/>
        </dgm:presLayoutVars>
      </dgm:prSet>
      <dgm:spPr/>
      <dgm:t>
        <a:bodyPr/>
        <a:lstStyle/>
        <a:p>
          <a:endParaRPr lang="en-US"/>
        </a:p>
      </dgm:t>
    </dgm:pt>
    <dgm:pt modelId="{DE00D9EE-3914-B540-A3A1-A14557631361}" type="pres">
      <dgm:prSet presAssocID="{FF7DDA2B-799A-804E-9EAD-95483F0EFE0E}" presName="wedge3" presStyleLbl="node1" presStyleIdx="2" presStyleCnt="7"/>
      <dgm:spPr/>
      <dgm:t>
        <a:bodyPr/>
        <a:lstStyle/>
        <a:p>
          <a:endParaRPr lang="en-US"/>
        </a:p>
      </dgm:t>
    </dgm:pt>
    <dgm:pt modelId="{CE143133-7F25-624C-902C-1818042E6DA4}" type="pres">
      <dgm:prSet presAssocID="{FF7DDA2B-799A-804E-9EAD-95483F0EFE0E}" presName="wedge3Tx" presStyleLbl="node1" presStyleIdx="2" presStyleCnt="7">
        <dgm:presLayoutVars>
          <dgm:chMax val="0"/>
          <dgm:chPref val="0"/>
          <dgm:bulletEnabled val="1"/>
        </dgm:presLayoutVars>
      </dgm:prSet>
      <dgm:spPr/>
      <dgm:t>
        <a:bodyPr/>
        <a:lstStyle/>
        <a:p>
          <a:endParaRPr lang="en-US"/>
        </a:p>
      </dgm:t>
    </dgm:pt>
    <dgm:pt modelId="{7DBC5B7E-61EA-724C-8C20-D9EAE49BB0EB}" type="pres">
      <dgm:prSet presAssocID="{FF7DDA2B-799A-804E-9EAD-95483F0EFE0E}" presName="wedge4" presStyleLbl="node1" presStyleIdx="3" presStyleCnt="7"/>
      <dgm:spPr/>
      <dgm:t>
        <a:bodyPr/>
        <a:lstStyle/>
        <a:p>
          <a:endParaRPr lang="en-US"/>
        </a:p>
      </dgm:t>
    </dgm:pt>
    <dgm:pt modelId="{D1166CA9-FD82-DC48-85C5-677BFA8FD7A2}" type="pres">
      <dgm:prSet presAssocID="{FF7DDA2B-799A-804E-9EAD-95483F0EFE0E}" presName="wedge4Tx" presStyleLbl="node1" presStyleIdx="3" presStyleCnt="7">
        <dgm:presLayoutVars>
          <dgm:chMax val="0"/>
          <dgm:chPref val="0"/>
          <dgm:bulletEnabled val="1"/>
        </dgm:presLayoutVars>
      </dgm:prSet>
      <dgm:spPr/>
      <dgm:t>
        <a:bodyPr/>
        <a:lstStyle/>
        <a:p>
          <a:endParaRPr lang="en-US"/>
        </a:p>
      </dgm:t>
    </dgm:pt>
    <dgm:pt modelId="{B042C3C7-1BE9-8B4D-8837-A0A5471C62F5}" type="pres">
      <dgm:prSet presAssocID="{FF7DDA2B-799A-804E-9EAD-95483F0EFE0E}" presName="wedge5" presStyleLbl="node1" presStyleIdx="4" presStyleCnt="7"/>
      <dgm:spPr/>
      <dgm:t>
        <a:bodyPr/>
        <a:lstStyle/>
        <a:p>
          <a:endParaRPr lang="en-US"/>
        </a:p>
      </dgm:t>
    </dgm:pt>
    <dgm:pt modelId="{0D6E625B-4C60-C843-B86B-5714CB013A55}" type="pres">
      <dgm:prSet presAssocID="{FF7DDA2B-799A-804E-9EAD-95483F0EFE0E}" presName="wedge5Tx" presStyleLbl="node1" presStyleIdx="4" presStyleCnt="7">
        <dgm:presLayoutVars>
          <dgm:chMax val="0"/>
          <dgm:chPref val="0"/>
          <dgm:bulletEnabled val="1"/>
        </dgm:presLayoutVars>
      </dgm:prSet>
      <dgm:spPr/>
      <dgm:t>
        <a:bodyPr/>
        <a:lstStyle/>
        <a:p>
          <a:endParaRPr lang="en-US"/>
        </a:p>
      </dgm:t>
    </dgm:pt>
    <dgm:pt modelId="{54E66D72-AC21-344A-AE28-99F035FE06A7}" type="pres">
      <dgm:prSet presAssocID="{FF7DDA2B-799A-804E-9EAD-95483F0EFE0E}" presName="wedge6" presStyleLbl="node1" presStyleIdx="5" presStyleCnt="7"/>
      <dgm:spPr/>
      <dgm:t>
        <a:bodyPr/>
        <a:lstStyle/>
        <a:p>
          <a:endParaRPr lang="en-US"/>
        </a:p>
      </dgm:t>
    </dgm:pt>
    <dgm:pt modelId="{E4E0A1FF-47C0-EA4E-83F7-647832C50B0B}" type="pres">
      <dgm:prSet presAssocID="{FF7DDA2B-799A-804E-9EAD-95483F0EFE0E}" presName="wedge6Tx" presStyleLbl="node1" presStyleIdx="5" presStyleCnt="7">
        <dgm:presLayoutVars>
          <dgm:chMax val="0"/>
          <dgm:chPref val="0"/>
          <dgm:bulletEnabled val="1"/>
        </dgm:presLayoutVars>
      </dgm:prSet>
      <dgm:spPr/>
      <dgm:t>
        <a:bodyPr/>
        <a:lstStyle/>
        <a:p>
          <a:endParaRPr lang="en-US"/>
        </a:p>
      </dgm:t>
    </dgm:pt>
    <dgm:pt modelId="{A8D2081B-773D-6748-B5D4-88BA1C54E1F7}" type="pres">
      <dgm:prSet presAssocID="{FF7DDA2B-799A-804E-9EAD-95483F0EFE0E}" presName="wedge7" presStyleLbl="node1" presStyleIdx="6" presStyleCnt="7"/>
      <dgm:spPr/>
      <dgm:t>
        <a:bodyPr/>
        <a:lstStyle/>
        <a:p>
          <a:endParaRPr lang="en-US"/>
        </a:p>
      </dgm:t>
    </dgm:pt>
    <dgm:pt modelId="{4AE8123F-5880-0245-8B3D-6A4172FF441E}" type="pres">
      <dgm:prSet presAssocID="{FF7DDA2B-799A-804E-9EAD-95483F0EFE0E}" presName="wedge7Tx" presStyleLbl="node1" presStyleIdx="6" presStyleCnt="7">
        <dgm:presLayoutVars>
          <dgm:chMax val="0"/>
          <dgm:chPref val="0"/>
          <dgm:bulletEnabled val="1"/>
        </dgm:presLayoutVars>
      </dgm:prSet>
      <dgm:spPr/>
      <dgm:t>
        <a:bodyPr/>
        <a:lstStyle/>
        <a:p>
          <a:endParaRPr lang="en-US"/>
        </a:p>
      </dgm:t>
    </dgm:pt>
  </dgm:ptLst>
  <dgm:cxnLst>
    <dgm:cxn modelId="{FBECCF73-9395-F048-B6EC-EEC862DEFAC8}" srcId="{2F7730F0-AF12-D64E-91FE-6E14D8AE9AC6}" destId="{6D7BE866-FAE5-B34A-87CA-5EBD3DA7E8B2}" srcOrd="0" destOrd="0" parTransId="{122F9BD7-1139-2E4D-9732-2A664FA9554C}" sibTransId="{EC17F9B8-A0AD-8843-B551-1B27577C470D}"/>
    <dgm:cxn modelId="{97F9EF63-8746-414F-B091-F128A273AB52}" type="presOf" srcId="{52F10562-B06E-F144-81CA-C66EA48319A3}" destId="{DE00D9EE-3914-B540-A3A1-A14557631361}" srcOrd="0" destOrd="1" presId="urn:microsoft.com/office/officeart/2005/8/layout/chart3"/>
    <dgm:cxn modelId="{B6CA28B7-0AFE-DC41-9FE7-B59735DDEE17}" srcId="{88AB8741-69D8-3D4C-AD27-024F1B7FE3EB}" destId="{52F10562-B06E-F144-81CA-C66EA48319A3}" srcOrd="0" destOrd="0" parTransId="{D66DC6F5-B187-8E4C-ABA5-50584D05A9D7}" sibTransId="{F2F57247-F8D8-E34B-B394-34E7AE1290B3}"/>
    <dgm:cxn modelId="{9AF4945D-B9F2-5B49-AE83-2AC31B76486B}" type="presOf" srcId="{3625F64E-5798-D148-9015-5E7E985389D2}" destId="{B042C3C7-1BE9-8B4D-8837-A0A5471C62F5}" srcOrd="0" destOrd="0" presId="urn:microsoft.com/office/officeart/2005/8/layout/chart3"/>
    <dgm:cxn modelId="{C39DF9A5-0453-0D46-8247-EEC8D11EFA4F}" type="presOf" srcId="{6D7BE866-FAE5-B34A-87CA-5EBD3DA7E8B2}" destId="{FC5E9430-18CB-9E45-A763-C56D497F4134}" srcOrd="0" destOrd="1" presId="urn:microsoft.com/office/officeart/2005/8/layout/chart3"/>
    <dgm:cxn modelId="{EC38A2C6-8D6B-5A48-B18C-E994F0500BF4}" type="presOf" srcId="{0EC81877-E792-F840-A785-D4A34BBA3ED1}" destId="{5786FAAF-DF96-DA43-8B87-F7E6AD4ED4A2}" srcOrd="0" destOrd="0" presId="urn:microsoft.com/office/officeart/2005/8/layout/chart3"/>
    <dgm:cxn modelId="{64EF2422-F17A-2046-BCB4-3768B8AB41A9}" type="presOf" srcId="{52F10562-B06E-F144-81CA-C66EA48319A3}" destId="{CE143133-7F25-624C-902C-1818042E6DA4}" srcOrd="1" destOrd="1" presId="urn:microsoft.com/office/officeart/2005/8/layout/chart3"/>
    <dgm:cxn modelId="{C8B60090-EBE7-9948-AB8A-2D32087656F4}" srcId="{FF7DDA2B-799A-804E-9EAD-95483F0EFE0E}" destId="{DEA52A2B-E7E5-8842-84AB-D73C54C6FED6}" srcOrd="6" destOrd="0" parTransId="{0DEB54E4-263D-A649-B8EB-25F9087BB6FC}" sibTransId="{5A9014FF-0020-9A45-968D-A8E8BD82199D}"/>
    <dgm:cxn modelId="{5AAA1F75-55FF-E04E-BD2D-2DA82B45BF19}" srcId="{DEA52A2B-E7E5-8842-84AB-D73C54C6FED6}" destId="{99974A55-AF8D-C247-B1DE-D97C576DBD57}" srcOrd="0" destOrd="0" parTransId="{FEEDCB20-3AC2-BC41-AF38-19154A4B5EE8}" sibTransId="{EA031755-B92D-9142-9810-BC7B8559E003}"/>
    <dgm:cxn modelId="{E9A2AF47-51C6-624D-A046-81FDB13BC7C0}" type="presOf" srcId="{0EC81877-E792-F840-A785-D4A34BBA3ED1}" destId="{E9959F2C-F06D-FF4C-B429-CAEE85AB74DF}" srcOrd="1" destOrd="0" presId="urn:microsoft.com/office/officeart/2005/8/layout/chart3"/>
    <dgm:cxn modelId="{67459615-21E0-D741-BE16-D52E641722C8}" type="presOf" srcId="{DEA52A2B-E7E5-8842-84AB-D73C54C6FED6}" destId="{A8D2081B-773D-6748-B5D4-88BA1C54E1F7}" srcOrd="0" destOrd="0" presId="urn:microsoft.com/office/officeart/2005/8/layout/chart3"/>
    <dgm:cxn modelId="{A3186C7A-B1B2-8E45-B21B-7CA6583709E8}" type="presOf" srcId="{3625F64E-5798-D148-9015-5E7E985389D2}" destId="{0D6E625B-4C60-C843-B86B-5714CB013A55}" srcOrd="1" destOrd="0" presId="urn:microsoft.com/office/officeart/2005/8/layout/chart3"/>
    <dgm:cxn modelId="{816AE2FE-7044-D14F-8F5A-AFD4BDADD4F1}" type="presOf" srcId="{99974A55-AF8D-C247-B1DE-D97C576DBD57}" destId="{4AE8123F-5880-0245-8B3D-6A4172FF441E}" srcOrd="1" destOrd="1" presId="urn:microsoft.com/office/officeart/2005/8/layout/chart3"/>
    <dgm:cxn modelId="{579F94CF-D66F-3D46-8ADE-8319CA242348}" type="presOf" srcId="{0DD3EF29-22BB-1B4B-B65D-EA3BDE725C23}" destId="{5786FAAF-DF96-DA43-8B87-F7E6AD4ED4A2}" srcOrd="0" destOrd="1" presId="urn:microsoft.com/office/officeart/2005/8/layout/chart3"/>
    <dgm:cxn modelId="{015352A8-0FA9-5C45-8D80-E65A8CA4EA1D}" type="presOf" srcId="{2F7730F0-AF12-D64E-91FE-6E14D8AE9AC6}" destId="{CD3FC498-9DAA-6244-899F-010710C58BCE}" srcOrd="1" destOrd="0" presId="urn:microsoft.com/office/officeart/2005/8/layout/chart3"/>
    <dgm:cxn modelId="{F1FC7E6F-7BAD-484F-8D16-D3ECE8849F9F}" type="presOf" srcId="{DEA52A2B-E7E5-8842-84AB-D73C54C6FED6}" destId="{4AE8123F-5880-0245-8B3D-6A4172FF441E}" srcOrd="1" destOrd="0" presId="urn:microsoft.com/office/officeart/2005/8/layout/chart3"/>
    <dgm:cxn modelId="{663C74EA-791F-9F40-82F8-C352A76B2520}" type="presOf" srcId="{7ACBBDD7-9003-C740-9C21-D214E9626289}" destId="{D1166CA9-FD82-DC48-85C5-677BFA8FD7A2}" srcOrd="1" destOrd="0" presId="urn:microsoft.com/office/officeart/2005/8/layout/chart3"/>
    <dgm:cxn modelId="{CA73DDC1-34CD-744F-BD66-22F5F019067D}" srcId="{FF7DDA2B-799A-804E-9EAD-95483F0EFE0E}" destId="{7ACBBDD7-9003-C740-9C21-D214E9626289}" srcOrd="3" destOrd="0" parTransId="{60A72D71-4D22-3144-B5C0-F973D5DFAD8C}" sibTransId="{A5E9DBBD-6260-8941-98F6-B88E9577CA0F}"/>
    <dgm:cxn modelId="{C0D6861C-F64A-3A4D-BFA5-C1448A197B5F}" type="presOf" srcId="{7D6D3E61-E14D-D440-8FCE-6871164074C4}" destId="{E4E0A1FF-47C0-EA4E-83F7-647832C50B0B}" srcOrd="1" destOrd="1" presId="urn:microsoft.com/office/officeart/2005/8/layout/chart3"/>
    <dgm:cxn modelId="{4CD7E7F1-DCB0-F840-9EA3-7C76961F5297}" srcId="{FF7DDA2B-799A-804E-9EAD-95483F0EFE0E}" destId="{3625F64E-5798-D148-9015-5E7E985389D2}" srcOrd="4" destOrd="0" parTransId="{82CF9738-9DAF-2A4B-AFF2-2E9C6143FFE5}" sibTransId="{F0BB2010-9D5B-5D4C-98C1-EF570ED010AB}"/>
    <dgm:cxn modelId="{5E5D3910-C77D-6D47-80DD-6528F3429261}" type="presOf" srcId="{4ACCB1DD-8138-BA48-9602-94EB6859A6A2}" destId="{0D6E625B-4C60-C843-B86B-5714CB013A55}" srcOrd="1" destOrd="1" presId="urn:microsoft.com/office/officeart/2005/8/layout/chart3"/>
    <dgm:cxn modelId="{604FADD1-57FE-CD4E-981D-E8ACFAF37933}" type="presOf" srcId="{F28F4B18-D12F-AB48-BFC7-E5B0E440689E}" destId="{7DBC5B7E-61EA-724C-8C20-D9EAE49BB0EB}" srcOrd="0" destOrd="1" presId="urn:microsoft.com/office/officeart/2005/8/layout/chart3"/>
    <dgm:cxn modelId="{4802F6B8-BA19-F24F-87C7-9E7682554CF4}" srcId="{3625F64E-5798-D148-9015-5E7E985389D2}" destId="{4ACCB1DD-8138-BA48-9602-94EB6859A6A2}" srcOrd="0" destOrd="0" parTransId="{BCFADBEC-F8BE-1C48-A0B6-7D6E4802E048}" sibTransId="{21121BBB-71A0-FE49-BA04-00498700CCC0}"/>
    <dgm:cxn modelId="{6D45D453-AB82-6D4E-A782-AFDF7380682F}" type="presOf" srcId="{88AB8741-69D8-3D4C-AD27-024F1B7FE3EB}" destId="{DE00D9EE-3914-B540-A3A1-A14557631361}" srcOrd="0" destOrd="0" presId="urn:microsoft.com/office/officeart/2005/8/layout/chart3"/>
    <dgm:cxn modelId="{E481780A-A369-0344-8673-FD9AC285FABE}" type="presOf" srcId="{88AB8741-69D8-3D4C-AD27-024F1B7FE3EB}" destId="{CE143133-7F25-624C-902C-1818042E6DA4}" srcOrd="1" destOrd="0" presId="urn:microsoft.com/office/officeart/2005/8/layout/chart3"/>
    <dgm:cxn modelId="{CB22D24E-6170-B94F-81EC-6357D0E3F7ED}" srcId="{FF7DDA2B-799A-804E-9EAD-95483F0EFE0E}" destId="{2F7730F0-AF12-D64E-91FE-6E14D8AE9AC6}" srcOrd="0" destOrd="0" parTransId="{51BBD26A-F4CA-E94A-80D9-B729D1EBE4AF}" sibTransId="{1B623081-3F89-154E-BA70-1FE86D0019AC}"/>
    <dgm:cxn modelId="{EDD5D928-17B7-6D45-8BE8-6CC4929DD312}" type="presOf" srcId="{4ACCB1DD-8138-BA48-9602-94EB6859A6A2}" destId="{B042C3C7-1BE9-8B4D-8837-A0A5471C62F5}" srcOrd="0" destOrd="1" presId="urn:microsoft.com/office/officeart/2005/8/layout/chart3"/>
    <dgm:cxn modelId="{FF9D2177-6F2C-914B-B536-DE3EA03C88DC}" type="presOf" srcId="{7ACBBDD7-9003-C740-9C21-D214E9626289}" destId="{7DBC5B7E-61EA-724C-8C20-D9EAE49BB0EB}" srcOrd="0" destOrd="0" presId="urn:microsoft.com/office/officeart/2005/8/layout/chart3"/>
    <dgm:cxn modelId="{13712CBF-152A-1444-B5AB-502480143538}" type="presOf" srcId="{0DD3EF29-22BB-1B4B-B65D-EA3BDE725C23}" destId="{E9959F2C-F06D-FF4C-B429-CAEE85AB74DF}" srcOrd="1" destOrd="1" presId="urn:microsoft.com/office/officeart/2005/8/layout/chart3"/>
    <dgm:cxn modelId="{B7303007-F641-2847-AF83-10130EFD0B46}" srcId="{FF7DDA2B-799A-804E-9EAD-95483F0EFE0E}" destId="{0EC81877-E792-F840-A785-D4A34BBA3ED1}" srcOrd="1" destOrd="0" parTransId="{454EBDD6-6BAF-034F-8F18-592608F05301}" sibTransId="{12DFEFBC-DEEE-B04A-A756-03B3B7D46B10}"/>
    <dgm:cxn modelId="{1A6BDA89-A424-B647-B411-8BF5C2D230E7}" srcId="{93EC2F45-8751-C647-B375-DDE0DA7F28A6}" destId="{7D6D3E61-E14D-D440-8FCE-6871164074C4}" srcOrd="0" destOrd="0" parTransId="{A55884A0-025D-2649-9220-AE8C611A4E17}" sibTransId="{682BD4BD-1AF2-3341-9C7C-2F06AFFFF515}"/>
    <dgm:cxn modelId="{C29905C8-8EE5-4B49-BC06-82C483C5428C}" type="presOf" srcId="{93EC2F45-8751-C647-B375-DDE0DA7F28A6}" destId="{E4E0A1FF-47C0-EA4E-83F7-647832C50B0B}" srcOrd="1" destOrd="0" presId="urn:microsoft.com/office/officeart/2005/8/layout/chart3"/>
    <dgm:cxn modelId="{5CD3EAD5-18F5-674A-8599-D98E62CD7075}" type="presOf" srcId="{99974A55-AF8D-C247-B1DE-D97C576DBD57}" destId="{A8D2081B-773D-6748-B5D4-88BA1C54E1F7}" srcOrd="0" destOrd="1" presId="urn:microsoft.com/office/officeart/2005/8/layout/chart3"/>
    <dgm:cxn modelId="{838E5AEA-E591-3F4A-A2A4-B209BB5E0C1C}" type="presOf" srcId="{6D7BE866-FAE5-B34A-87CA-5EBD3DA7E8B2}" destId="{CD3FC498-9DAA-6244-899F-010710C58BCE}" srcOrd="1" destOrd="1" presId="urn:microsoft.com/office/officeart/2005/8/layout/chart3"/>
    <dgm:cxn modelId="{4A4806BF-9C19-AF46-982F-A8D2C75761AE}" type="presOf" srcId="{2F7730F0-AF12-D64E-91FE-6E14D8AE9AC6}" destId="{FC5E9430-18CB-9E45-A763-C56D497F4134}" srcOrd="0" destOrd="0" presId="urn:microsoft.com/office/officeart/2005/8/layout/chart3"/>
    <dgm:cxn modelId="{48E6BBD8-AEB0-6544-B4C0-57B37F284268}" type="presOf" srcId="{FF7DDA2B-799A-804E-9EAD-95483F0EFE0E}" destId="{E21901B5-89B7-734A-8640-E3F3829FE219}" srcOrd="0" destOrd="0" presId="urn:microsoft.com/office/officeart/2005/8/layout/chart3"/>
    <dgm:cxn modelId="{B3F6F803-610B-EE43-8CBF-0AD57E490F13}" type="presOf" srcId="{F28F4B18-D12F-AB48-BFC7-E5B0E440689E}" destId="{D1166CA9-FD82-DC48-85C5-677BFA8FD7A2}" srcOrd="1" destOrd="1" presId="urn:microsoft.com/office/officeart/2005/8/layout/chart3"/>
    <dgm:cxn modelId="{68A7586E-7FC6-774C-9CE1-A530640C5637}" srcId="{FF7DDA2B-799A-804E-9EAD-95483F0EFE0E}" destId="{93EC2F45-8751-C647-B375-DDE0DA7F28A6}" srcOrd="5" destOrd="0" parTransId="{F7408718-88FF-1248-AF03-5B8BF42FA8AE}" sibTransId="{DC4939ED-A16C-FC41-860E-77901A8851C0}"/>
    <dgm:cxn modelId="{54F0856F-9C03-2B4C-91A2-56030076D3C4}" srcId="{7ACBBDD7-9003-C740-9C21-D214E9626289}" destId="{F28F4B18-D12F-AB48-BFC7-E5B0E440689E}" srcOrd="0" destOrd="0" parTransId="{3D5ED16E-E08A-E048-8946-1BCA525BF931}" sibTransId="{16C6CB60-B767-414A-A740-D86E6CFAB57B}"/>
    <dgm:cxn modelId="{1E805F20-2EC6-184E-9C63-E1BE13B1CCD6}" type="presOf" srcId="{7D6D3E61-E14D-D440-8FCE-6871164074C4}" destId="{54E66D72-AC21-344A-AE28-99F035FE06A7}" srcOrd="0" destOrd="1" presId="urn:microsoft.com/office/officeart/2005/8/layout/chart3"/>
    <dgm:cxn modelId="{9A6F6867-7226-6A49-A0A5-E3E6C5FC1974}" srcId="{0EC81877-E792-F840-A785-D4A34BBA3ED1}" destId="{0DD3EF29-22BB-1B4B-B65D-EA3BDE725C23}" srcOrd="0" destOrd="0" parTransId="{139E385C-1AF8-DD4D-AD65-6AB793682491}" sibTransId="{E2850420-C0C3-9440-928A-F4C2071EE726}"/>
    <dgm:cxn modelId="{790C3F66-9A88-B640-A8A8-E2571E8F9781}" type="presOf" srcId="{93EC2F45-8751-C647-B375-DDE0DA7F28A6}" destId="{54E66D72-AC21-344A-AE28-99F035FE06A7}" srcOrd="0" destOrd="0" presId="urn:microsoft.com/office/officeart/2005/8/layout/chart3"/>
    <dgm:cxn modelId="{C86B4793-721F-E14F-8229-45513ADC15E6}" srcId="{FF7DDA2B-799A-804E-9EAD-95483F0EFE0E}" destId="{88AB8741-69D8-3D4C-AD27-024F1B7FE3EB}" srcOrd="2" destOrd="0" parTransId="{9D85C55B-28A7-C848-AD1F-7C27217E0674}" sibTransId="{AA2CDF47-E9D4-7042-BE1D-5B9688600A9E}"/>
    <dgm:cxn modelId="{D376F11B-4CC7-1048-84F0-8C2D27E0DF38}" type="presParOf" srcId="{E21901B5-89B7-734A-8640-E3F3829FE219}" destId="{FC5E9430-18CB-9E45-A763-C56D497F4134}" srcOrd="0" destOrd="0" presId="urn:microsoft.com/office/officeart/2005/8/layout/chart3"/>
    <dgm:cxn modelId="{4734FC9E-41EB-B149-AEBD-8EFC6928A64A}" type="presParOf" srcId="{E21901B5-89B7-734A-8640-E3F3829FE219}" destId="{CD3FC498-9DAA-6244-899F-010710C58BCE}" srcOrd="1" destOrd="0" presId="urn:microsoft.com/office/officeart/2005/8/layout/chart3"/>
    <dgm:cxn modelId="{5FA825A1-A23A-A541-A935-864F5EEA9A18}" type="presParOf" srcId="{E21901B5-89B7-734A-8640-E3F3829FE219}" destId="{5786FAAF-DF96-DA43-8B87-F7E6AD4ED4A2}" srcOrd="2" destOrd="0" presId="urn:microsoft.com/office/officeart/2005/8/layout/chart3"/>
    <dgm:cxn modelId="{CFB2DFB8-DAE6-1346-B703-9D9832ABA398}" type="presParOf" srcId="{E21901B5-89B7-734A-8640-E3F3829FE219}" destId="{E9959F2C-F06D-FF4C-B429-CAEE85AB74DF}" srcOrd="3" destOrd="0" presId="urn:microsoft.com/office/officeart/2005/8/layout/chart3"/>
    <dgm:cxn modelId="{23F73739-8E5D-6D43-9006-AB4DACCFE5AC}" type="presParOf" srcId="{E21901B5-89B7-734A-8640-E3F3829FE219}" destId="{DE00D9EE-3914-B540-A3A1-A14557631361}" srcOrd="4" destOrd="0" presId="urn:microsoft.com/office/officeart/2005/8/layout/chart3"/>
    <dgm:cxn modelId="{4CC6CD44-CA44-4F4B-9265-65F05FE7A597}" type="presParOf" srcId="{E21901B5-89B7-734A-8640-E3F3829FE219}" destId="{CE143133-7F25-624C-902C-1818042E6DA4}" srcOrd="5" destOrd="0" presId="urn:microsoft.com/office/officeart/2005/8/layout/chart3"/>
    <dgm:cxn modelId="{566FF4E7-15FB-C848-BC0D-C4731D280679}" type="presParOf" srcId="{E21901B5-89B7-734A-8640-E3F3829FE219}" destId="{7DBC5B7E-61EA-724C-8C20-D9EAE49BB0EB}" srcOrd="6" destOrd="0" presId="urn:microsoft.com/office/officeart/2005/8/layout/chart3"/>
    <dgm:cxn modelId="{7642ED99-202A-7B4D-A3C9-5B9B65BCEFEE}" type="presParOf" srcId="{E21901B5-89B7-734A-8640-E3F3829FE219}" destId="{D1166CA9-FD82-DC48-85C5-677BFA8FD7A2}" srcOrd="7" destOrd="0" presId="urn:microsoft.com/office/officeart/2005/8/layout/chart3"/>
    <dgm:cxn modelId="{B52E7AEC-7CC6-7C40-9EA3-C8EFE817862F}" type="presParOf" srcId="{E21901B5-89B7-734A-8640-E3F3829FE219}" destId="{B042C3C7-1BE9-8B4D-8837-A0A5471C62F5}" srcOrd="8" destOrd="0" presId="urn:microsoft.com/office/officeart/2005/8/layout/chart3"/>
    <dgm:cxn modelId="{AE3A1EB0-77A5-6446-A715-84970B8487FE}" type="presParOf" srcId="{E21901B5-89B7-734A-8640-E3F3829FE219}" destId="{0D6E625B-4C60-C843-B86B-5714CB013A55}" srcOrd="9" destOrd="0" presId="urn:microsoft.com/office/officeart/2005/8/layout/chart3"/>
    <dgm:cxn modelId="{E83A9FB5-015D-7D47-9353-02834762276F}" type="presParOf" srcId="{E21901B5-89B7-734A-8640-E3F3829FE219}" destId="{54E66D72-AC21-344A-AE28-99F035FE06A7}" srcOrd="10" destOrd="0" presId="urn:microsoft.com/office/officeart/2005/8/layout/chart3"/>
    <dgm:cxn modelId="{84D88607-B988-8E49-B136-6FAE36F43BB0}" type="presParOf" srcId="{E21901B5-89B7-734A-8640-E3F3829FE219}" destId="{E4E0A1FF-47C0-EA4E-83F7-647832C50B0B}" srcOrd="11" destOrd="0" presId="urn:microsoft.com/office/officeart/2005/8/layout/chart3"/>
    <dgm:cxn modelId="{5AE1645D-E8BB-D748-93FA-C2B1ABC4E4F1}" type="presParOf" srcId="{E21901B5-89B7-734A-8640-E3F3829FE219}" destId="{A8D2081B-773D-6748-B5D4-88BA1C54E1F7}" srcOrd="12" destOrd="0" presId="urn:microsoft.com/office/officeart/2005/8/layout/chart3"/>
    <dgm:cxn modelId="{79987D30-D00D-BB47-8433-86CD83158434}" type="presParOf" srcId="{E21901B5-89B7-734A-8640-E3F3829FE219}" destId="{4AE8123F-5880-0245-8B3D-6A4172FF441E}" srcOrd="13"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8581C68-B003-43B8-8EDD-0616169874EF}"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DF7E562A-F23E-4020-BD6C-0BD59AAB8997}">
      <dgm:prSet phldrT="[Text]"/>
      <dgm:spPr/>
      <dgm:t>
        <a:bodyPr/>
        <a:lstStyle/>
        <a:p>
          <a:r>
            <a:rPr lang="en-US" dirty="0" smtClean="0"/>
            <a:t>Participation &amp; Engagement</a:t>
          </a:r>
          <a:endParaRPr lang="en-US" dirty="0"/>
        </a:p>
      </dgm:t>
    </dgm:pt>
    <dgm:pt modelId="{3937F0EA-9986-42B5-AF79-3155B8CF1F2A}" type="parTrans" cxnId="{4658511B-B587-48DF-8EAA-1F5AE04E18F1}">
      <dgm:prSet/>
      <dgm:spPr/>
      <dgm:t>
        <a:bodyPr/>
        <a:lstStyle/>
        <a:p>
          <a:endParaRPr lang="en-US"/>
        </a:p>
      </dgm:t>
    </dgm:pt>
    <dgm:pt modelId="{00758859-ED97-40F8-A614-BEC92AF086CF}" type="sibTrans" cxnId="{4658511B-B587-48DF-8EAA-1F5AE04E18F1}">
      <dgm:prSet/>
      <dgm:spPr/>
      <dgm:t>
        <a:bodyPr/>
        <a:lstStyle/>
        <a:p>
          <a:endParaRPr lang="en-US"/>
        </a:p>
      </dgm:t>
    </dgm:pt>
    <dgm:pt modelId="{EECB86D1-DB99-4AFC-88B9-86EA2E81227C}">
      <dgm:prSet phldrT="[Text]"/>
      <dgm:spPr/>
      <dgm:t>
        <a:bodyPr/>
        <a:lstStyle/>
        <a:p>
          <a:r>
            <a:rPr lang="en-US" dirty="0" smtClean="0"/>
            <a:t>Knowing Your Neighbor</a:t>
          </a:r>
          <a:endParaRPr lang="en-US" dirty="0"/>
        </a:p>
      </dgm:t>
    </dgm:pt>
    <dgm:pt modelId="{1055CC86-46E1-458B-8DB0-A27892661D81}" type="parTrans" cxnId="{016E842F-C705-40B9-8EA7-DF89756573EB}">
      <dgm:prSet/>
      <dgm:spPr/>
      <dgm:t>
        <a:bodyPr/>
        <a:lstStyle/>
        <a:p>
          <a:endParaRPr lang="en-US"/>
        </a:p>
      </dgm:t>
    </dgm:pt>
    <dgm:pt modelId="{70CF2191-C6FF-48D0-8192-196FEFA6F277}" type="sibTrans" cxnId="{016E842F-C705-40B9-8EA7-DF89756573EB}">
      <dgm:prSet/>
      <dgm:spPr/>
      <dgm:t>
        <a:bodyPr/>
        <a:lstStyle/>
        <a:p>
          <a:endParaRPr lang="en-US"/>
        </a:p>
      </dgm:t>
    </dgm:pt>
    <dgm:pt modelId="{F3A2F081-4A07-4DE0-B098-ADAA8559CC2B}">
      <dgm:prSet phldrT="[Text]"/>
      <dgm:spPr/>
      <dgm:t>
        <a:bodyPr/>
        <a:lstStyle/>
        <a:p>
          <a:r>
            <a:rPr lang="en-US" dirty="0" smtClean="0"/>
            <a:t>Mutual Respect </a:t>
          </a:r>
        </a:p>
        <a:p>
          <a:r>
            <a:rPr lang="en-US" dirty="0" smtClean="0"/>
            <a:t>&amp; </a:t>
          </a:r>
        </a:p>
        <a:p>
          <a:r>
            <a:rPr lang="en-US" dirty="0" smtClean="0"/>
            <a:t>Trust</a:t>
          </a:r>
        </a:p>
      </dgm:t>
    </dgm:pt>
    <dgm:pt modelId="{9C7F02E2-4814-4826-A3F5-C9F323CC5578}" type="parTrans" cxnId="{933277F3-537E-4942-BA20-5103A1C169E4}">
      <dgm:prSet/>
      <dgm:spPr/>
      <dgm:t>
        <a:bodyPr/>
        <a:lstStyle/>
        <a:p>
          <a:endParaRPr lang="en-US"/>
        </a:p>
      </dgm:t>
    </dgm:pt>
    <dgm:pt modelId="{BE36EFFE-ECC6-4BDF-A5A0-201441B89D02}" type="sibTrans" cxnId="{933277F3-537E-4942-BA20-5103A1C169E4}">
      <dgm:prSet/>
      <dgm:spPr/>
      <dgm:t>
        <a:bodyPr/>
        <a:lstStyle/>
        <a:p>
          <a:endParaRPr lang="en-US"/>
        </a:p>
      </dgm:t>
    </dgm:pt>
    <dgm:pt modelId="{1C1ECB42-539D-470A-993D-C381FE3BBE8C}">
      <dgm:prSet phldrT="[Text]"/>
      <dgm:spPr/>
      <dgm:t>
        <a:bodyPr/>
        <a:lstStyle/>
        <a:p>
          <a:r>
            <a:rPr lang="en-US" dirty="0" smtClean="0"/>
            <a:t>Not Passing Blame or Judgement</a:t>
          </a:r>
        </a:p>
      </dgm:t>
    </dgm:pt>
    <dgm:pt modelId="{D0DD795F-FC0C-452D-A529-180455979843}" type="parTrans" cxnId="{88F08781-C8A8-4703-9FF0-4241E0A59FBD}">
      <dgm:prSet/>
      <dgm:spPr/>
      <dgm:t>
        <a:bodyPr/>
        <a:lstStyle/>
        <a:p>
          <a:endParaRPr lang="en-US"/>
        </a:p>
      </dgm:t>
    </dgm:pt>
    <dgm:pt modelId="{8788D9B1-76FE-4BD5-97AB-CA4A38D06153}" type="sibTrans" cxnId="{88F08781-C8A8-4703-9FF0-4241E0A59FBD}">
      <dgm:prSet/>
      <dgm:spPr/>
      <dgm:t>
        <a:bodyPr/>
        <a:lstStyle/>
        <a:p>
          <a:endParaRPr lang="en-US"/>
        </a:p>
      </dgm:t>
    </dgm:pt>
    <dgm:pt modelId="{D971E5D7-4F08-48E0-829D-49CD5733F975}">
      <dgm:prSet phldrT="[Text]"/>
      <dgm:spPr/>
      <dgm:t>
        <a:bodyPr/>
        <a:lstStyle/>
        <a:p>
          <a:r>
            <a:rPr lang="en-US" dirty="0" smtClean="0"/>
            <a:t>Being Part Of The Solution</a:t>
          </a:r>
        </a:p>
        <a:p>
          <a:r>
            <a:rPr lang="en-US" dirty="0" smtClean="0"/>
            <a:t>Not Problem</a:t>
          </a:r>
        </a:p>
      </dgm:t>
    </dgm:pt>
    <dgm:pt modelId="{BE97763E-29A1-4361-8A10-990AE8AD7F4E}" type="parTrans" cxnId="{2B1748A3-A2B5-4699-A7C1-E99908864190}">
      <dgm:prSet/>
      <dgm:spPr/>
      <dgm:t>
        <a:bodyPr/>
        <a:lstStyle/>
        <a:p>
          <a:endParaRPr lang="en-US"/>
        </a:p>
      </dgm:t>
    </dgm:pt>
    <dgm:pt modelId="{026C7CDC-4A3E-426C-A825-1169C708FD44}" type="sibTrans" cxnId="{2B1748A3-A2B5-4699-A7C1-E99908864190}">
      <dgm:prSet/>
      <dgm:spPr/>
      <dgm:t>
        <a:bodyPr/>
        <a:lstStyle/>
        <a:p>
          <a:endParaRPr lang="en-US"/>
        </a:p>
      </dgm:t>
    </dgm:pt>
    <dgm:pt modelId="{C709487E-4CB7-4B15-B748-B511AA5E7371}" type="pres">
      <dgm:prSet presAssocID="{08581C68-B003-43B8-8EDD-0616169874EF}" presName="cycle" presStyleCnt="0">
        <dgm:presLayoutVars>
          <dgm:dir/>
          <dgm:resizeHandles val="exact"/>
        </dgm:presLayoutVars>
      </dgm:prSet>
      <dgm:spPr/>
      <dgm:t>
        <a:bodyPr/>
        <a:lstStyle/>
        <a:p>
          <a:endParaRPr lang="en-US"/>
        </a:p>
      </dgm:t>
    </dgm:pt>
    <dgm:pt modelId="{BEB78796-87E7-4847-A736-D0A6D2556D6E}" type="pres">
      <dgm:prSet presAssocID="{DF7E562A-F23E-4020-BD6C-0BD59AAB8997}" presName="node" presStyleLbl="node1" presStyleIdx="0" presStyleCnt="5">
        <dgm:presLayoutVars>
          <dgm:bulletEnabled val="1"/>
        </dgm:presLayoutVars>
      </dgm:prSet>
      <dgm:spPr/>
      <dgm:t>
        <a:bodyPr/>
        <a:lstStyle/>
        <a:p>
          <a:endParaRPr lang="en-US"/>
        </a:p>
      </dgm:t>
    </dgm:pt>
    <dgm:pt modelId="{6F9AFDAA-DE5B-4843-8A9D-23FF2DB2FCBC}" type="pres">
      <dgm:prSet presAssocID="{00758859-ED97-40F8-A614-BEC92AF086CF}" presName="sibTrans" presStyleLbl="sibTrans2D1" presStyleIdx="0" presStyleCnt="5"/>
      <dgm:spPr/>
      <dgm:t>
        <a:bodyPr/>
        <a:lstStyle/>
        <a:p>
          <a:endParaRPr lang="en-US"/>
        </a:p>
      </dgm:t>
    </dgm:pt>
    <dgm:pt modelId="{D94F5434-2985-4AE1-A8AD-8A31D3E3CC03}" type="pres">
      <dgm:prSet presAssocID="{00758859-ED97-40F8-A614-BEC92AF086CF}" presName="connectorText" presStyleLbl="sibTrans2D1" presStyleIdx="0" presStyleCnt="5"/>
      <dgm:spPr/>
      <dgm:t>
        <a:bodyPr/>
        <a:lstStyle/>
        <a:p>
          <a:endParaRPr lang="en-US"/>
        </a:p>
      </dgm:t>
    </dgm:pt>
    <dgm:pt modelId="{3E47C747-4A14-4F92-80E0-F1989F83FEE9}" type="pres">
      <dgm:prSet presAssocID="{EECB86D1-DB99-4AFC-88B9-86EA2E81227C}" presName="node" presStyleLbl="node1" presStyleIdx="1" presStyleCnt="5">
        <dgm:presLayoutVars>
          <dgm:bulletEnabled val="1"/>
        </dgm:presLayoutVars>
      </dgm:prSet>
      <dgm:spPr/>
      <dgm:t>
        <a:bodyPr/>
        <a:lstStyle/>
        <a:p>
          <a:endParaRPr lang="en-US"/>
        </a:p>
      </dgm:t>
    </dgm:pt>
    <dgm:pt modelId="{068CB9F1-E7EA-44DB-AE43-52679CDBBD9F}" type="pres">
      <dgm:prSet presAssocID="{70CF2191-C6FF-48D0-8192-196FEFA6F277}" presName="sibTrans" presStyleLbl="sibTrans2D1" presStyleIdx="1" presStyleCnt="5"/>
      <dgm:spPr/>
      <dgm:t>
        <a:bodyPr/>
        <a:lstStyle/>
        <a:p>
          <a:endParaRPr lang="en-US"/>
        </a:p>
      </dgm:t>
    </dgm:pt>
    <dgm:pt modelId="{58FFAED2-9583-4352-8CE2-DB42D14A77AB}" type="pres">
      <dgm:prSet presAssocID="{70CF2191-C6FF-48D0-8192-196FEFA6F277}" presName="connectorText" presStyleLbl="sibTrans2D1" presStyleIdx="1" presStyleCnt="5"/>
      <dgm:spPr/>
      <dgm:t>
        <a:bodyPr/>
        <a:lstStyle/>
        <a:p>
          <a:endParaRPr lang="en-US"/>
        </a:p>
      </dgm:t>
    </dgm:pt>
    <dgm:pt modelId="{DF198F4E-7FA4-4A11-A772-4E2BE64DC1F7}" type="pres">
      <dgm:prSet presAssocID="{F3A2F081-4A07-4DE0-B098-ADAA8559CC2B}" presName="node" presStyleLbl="node1" presStyleIdx="2" presStyleCnt="5" custRadScaleRad="100039" custRadScaleInc="45">
        <dgm:presLayoutVars>
          <dgm:bulletEnabled val="1"/>
        </dgm:presLayoutVars>
      </dgm:prSet>
      <dgm:spPr/>
      <dgm:t>
        <a:bodyPr/>
        <a:lstStyle/>
        <a:p>
          <a:endParaRPr lang="en-US"/>
        </a:p>
      </dgm:t>
    </dgm:pt>
    <dgm:pt modelId="{2A16293F-89CA-46D8-8BAB-D3904E6241DE}" type="pres">
      <dgm:prSet presAssocID="{BE36EFFE-ECC6-4BDF-A5A0-201441B89D02}" presName="sibTrans" presStyleLbl="sibTrans2D1" presStyleIdx="2" presStyleCnt="5"/>
      <dgm:spPr/>
      <dgm:t>
        <a:bodyPr/>
        <a:lstStyle/>
        <a:p>
          <a:endParaRPr lang="en-US"/>
        </a:p>
      </dgm:t>
    </dgm:pt>
    <dgm:pt modelId="{89F57B6F-A34F-403A-B7C0-966876FC9EBD}" type="pres">
      <dgm:prSet presAssocID="{BE36EFFE-ECC6-4BDF-A5A0-201441B89D02}" presName="connectorText" presStyleLbl="sibTrans2D1" presStyleIdx="2" presStyleCnt="5"/>
      <dgm:spPr/>
      <dgm:t>
        <a:bodyPr/>
        <a:lstStyle/>
        <a:p>
          <a:endParaRPr lang="en-US"/>
        </a:p>
      </dgm:t>
    </dgm:pt>
    <dgm:pt modelId="{4CE589A9-D236-4530-B909-5E9EBED43027}" type="pres">
      <dgm:prSet presAssocID="{1C1ECB42-539D-470A-993D-C381FE3BBE8C}" presName="node" presStyleLbl="node1" presStyleIdx="3" presStyleCnt="5">
        <dgm:presLayoutVars>
          <dgm:bulletEnabled val="1"/>
        </dgm:presLayoutVars>
      </dgm:prSet>
      <dgm:spPr/>
      <dgm:t>
        <a:bodyPr/>
        <a:lstStyle/>
        <a:p>
          <a:endParaRPr lang="en-US"/>
        </a:p>
      </dgm:t>
    </dgm:pt>
    <dgm:pt modelId="{6AD9AD7B-2AB1-4645-B903-BCC542AED3A6}" type="pres">
      <dgm:prSet presAssocID="{8788D9B1-76FE-4BD5-97AB-CA4A38D06153}" presName="sibTrans" presStyleLbl="sibTrans2D1" presStyleIdx="3" presStyleCnt="5"/>
      <dgm:spPr/>
      <dgm:t>
        <a:bodyPr/>
        <a:lstStyle/>
        <a:p>
          <a:endParaRPr lang="en-US"/>
        </a:p>
      </dgm:t>
    </dgm:pt>
    <dgm:pt modelId="{3053835A-BA12-4ADE-B77A-9BF3FD913B6E}" type="pres">
      <dgm:prSet presAssocID="{8788D9B1-76FE-4BD5-97AB-CA4A38D06153}" presName="connectorText" presStyleLbl="sibTrans2D1" presStyleIdx="3" presStyleCnt="5"/>
      <dgm:spPr/>
      <dgm:t>
        <a:bodyPr/>
        <a:lstStyle/>
        <a:p>
          <a:endParaRPr lang="en-US"/>
        </a:p>
      </dgm:t>
    </dgm:pt>
    <dgm:pt modelId="{6BAFEFA0-00FD-431C-BE4C-E7F50592BE21}" type="pres">
      <dgm:prSet presAssocID="{D971E5D7-4F08-48E0-829D-49CD5733F975}" presName="node" presStyleLbl="node1" presStyleIdx="4" presStyleCnt="5">
        <dgm:presLayoutVars>
          <dgm:bulletEnabled val="1"/>
        </dgm:presLayoutVars>
      </dgm:prSet>
      <dgm:spPr/>
      <dgm:t>
        <a:bodyPr/>
        <a:lstStyle/>
        <a:p>
          <a:endParaRPr lang="en-US"/>
        </a:p>
      </dgm:t>
    </dgm:pt>
    <dgm:pt modelId="{7A9426B9-E34B-40DA-9272-A68D55397FE0}" type="pres">
      <dgm:prSet presAssocID="{026C7CDC-4A3E-426C-A825-1169C708FD44}" presName="sibTrans" presStyleLbl="sibTrans2D1" presStyleIdx="4" presStyleCnt="5"/>
      <dgm:spPr/>
      <dgm:t>
        <a:bodyPr/>
        <a:lstStyle/>
        <a:p>
          <a:endParaRPr lang="en-US"/>
        </a:p>
      </dgm:t>
    </dgm:pt>
    <dgm:pt modelId="{E487885C-0CE5-4510-9BDA-B9C2F12DE256}" type="pres">
      <dgm:prSet presAssocID="{026C7CDC-4A3E-426C-A825-1169C708FD44}" presName="connectorText" presStyleLbl="sibTrans2D1" presStyleIdx="4" presStyleCnt="5"/>
      <dgm:spPr/>
      <dgm:t>
        <a:bodyPr/>
        <a:lstStyle/>
        <a:p>
          <a:endParaRPr lang="en-US"/>
        </a:p>
      </dgm:t>
    </dgm:pt>
  </dgm:ptLst>
  <dgm:cxnLst>
    <dgm:cxn modelId="{016E842F-C705-40B9-8EA7-DF89756573EB}" srcId="{08581C68-B003-43B8-8EDD-0616169874EF}" destId="{EECB86D1-DB99-4AFC-88B9-86EA2E81227C}" srcOrd="1" destOrd="0" parTransId="{1055CC86-46E1-458B-8DB0-A27892661D81}" sibTransId="{70CF2191-C6FF-48D0-8192-196FEFA6F277}"/>
    <dgm:cxn modelId="{4658511B-B587-48DF-8EAA-1F5AE04E18F1}" srcId="{08581C68-B003-43B8-8EDD-0616169874EF}" destId="{DF7E562A-F23E-4020-BD6C-0BD59AAB8997}" srcOrd="0" destOrd="0" parTransId="{3937F0EA-9986-42B5-AF79-3155B8CF1F2A}" sibTransId="{00758859-ED97-40F8-A614-BEC92AF086CF}"/>
    <dgm:cxn modelId="{BE15B046-7C09-45F7-86BF-61BA432456B5}" type="presOf" srcId="{08581C68-B003-43B8-8EDD-0616169874EF}" destId="{C709487E-4CB7-4B15-B748-B511AA5E7371}" srcOrd="0" destOrd="0" presId="urn:microsoft.com/office/officeart/2005/8/layout/cycle2"/>
    <dgm:cxn modelId="{6A88AFE3-1A99-4B5F-BABC-11EA4014559B}" type="presOf" srcId="{D971E5D7-4F08-48E0-829D-49CD5733F975}" destId="{6BAFEFA0-00FD-431C-BE4C-E7F50592BE21}" srcOrd="0" destOrd="0" presId="urn:microsoft.com/office/officeart/2005/8/layout/cycle2"/>
    <dgm:cxn modelId="{9DE60403-E6D7-4E89-A562-9A836EBE2D07}" type="presOf" srcId="{BE36EFFE-ECC6-4BDF-A5A0-201441B89D02}" destId="{2A16293F-89CA-46D8-8BAB-D3904E6241DE}" srcOrd="0" destOrd="0" presId="urn:microsoft.com/office/officeart/2005/8/layout/cycle2"/>
    <dgm:cxn modelId="{3BB52E97-AF79-4282-A8FA-C501EAA2CAE9}" type="presOf" srcId="{026C7CDC-4A3E-426C-A825-1169C708FD44}" destId="{E487885C-0CE5-4510-9BDA-B9C2F12DE256}" srcOrd="1" destOrd="0" presId="urn:microsoft.com/office/officeart/2005/8/layout/cycle2"/>
    <dgm:cxn modelId="{8D2B3E6C-78A7-4B4E-979E-F551816B53C7}" type="presOf" srcId="{00758859-ED97-40F8-A614-BEC92AF086CF}" destId="{D94F5434-2985-4AE1-A8AD-8A31D3E3CC03}" srcOrd="1" destOrd="0" presId="urn:microsoft.com/office/officeart/2005/8/layout/cycle2"/>
    <dgm:cxn modelId="{933277F3-537E-4942-BA20-5103A1C169E4}" srcId="{08581C68-B003-43B8-8EDD-0616169874EF}" destId="{F3A2F081-4A07-4DE0-B098-ADAA8559CC2B}" srcOrd="2" destOrd="0" parTransId="{9C7F02E2-4814-4826-A3F5-C9F323CC5578}" sibTransId="{BE36EFFE-ECC6-4BDF-A5A0-201441B89D02}"/>
    <dgm:cxn modelId="{4D54C2AB-FF36-481C-9053-1D5335EDD62D}" type="presOf" srcId="{00758859-ED97-40F8-A614-BEC92AF086CF}" destId="{6F9AFDAA-DE5B-4843-8A9D-23FF2DB2FCBC}" srcOrd="0" destOrd="0" presId="urn:microsoft.com/office/officeart/2005/8/layout/cycle2"/>
    <dgm:cxn modelId="{4CBB5A11-3302-4597-96D9-6B02CCE0755B}" type="presOf" srcId="{1C1ECB42-539D-470A-993D-C381FE3BBE8C}" destId="{4CE589A9-D236-4530-B909-5E9EBED43027}" srcOrd="0" destOrd="0" presId="urn:microsoft.com/office/officeart/2005/8/layout/cycle2"/>
    <dgm:cxn modelId="{2B1748A3-A2B5-4699-A7C1-E99908864190}" srcId="{08581C68-B003-43B8-8EDD-0616169874EF}" destId="{D971E5D7-4F08-48E0-829D-49CD5733F975}" srcOrd="4" destOrd="0" parTransId="{BE97763E-29A1-4361-8A10-990AE8AD7F4E}" sibTransId="{026C7CDC-4A3E-426C-A825-1169C708FD44}"/>
    <dgm:cxn modelId="{C1A740D6-57AB-4AFB-B1DC-D31D5134838B}" type="presOf" srcId="{70CF2191-C6FF-48D0-8192-196FEFA6F277}" destId="{58FFAED2-9583-4352-8CE2-DB42D14A77AB}" srcOrd="1" destOrd="0" presId="urn:microsoft.com/office/officeart/2005/8/layout/cycle2"/>
    <dgm:cxn modelId="{7FCF4259-8072-4A34-A411-4941792ECF29}" type="presOf" srcId="{70CF2191-C6FF-48D0-8192-196FEFA6F277}" destId="{068CB9F1-E7EA-44DB-AE43-52679CDBBD9F}" srcOrd="0" destOrd="0" presId="urn:microsoft.com/office/officeart/2005/8/layout/cycle2"/>
    <dgm:cxn modelId="{0C622BCE-39D2-417F-8DEA-F283129F9115}" type="presOf" srcId="{EECB86D1-DB99-4AFC-88B9-86EA2E81227C}" destId="{3E47C747-4A14-4F92-80E0-F1989F83FEE9}" srcOrd="0" destOrd="0" presId="urn:microsoft.com/office/officeart/2005/8/layout/cycle2"/>
    <dgm:cxn modelId="{52046DF2-495C-418E-B562-28AE439BCF67}" type="presOf" srcId="{026C7CDC-4A3E-426C-A825-1169C708FD44}" destId="{7A9426B9-E34B-40DA-9272-A68D55397FE0}" srcOrd="0" destOrd="0" presId="urn:microsoft.com/office/officeart/2005/8/layout/cycle2"/>
    <dgm:cxn modelId="{1046C464-C202-448D-AA45-B72349AAB2E0}" type="presOf" srcId="{F3A2F081-4A07-4DE0-B098-ADAA8559CC2B}" destId="{DF198F4E-7FA4-4A11-A772-4E2BE64DC1F7}" srcOrd="0" destOrd="0" presId="urn:microsoft.com/office/officeart/2005/8/layout/cycle2"/>
    <dgm:cxn modelId="{88F08781-C8A8-4703-9FF0-4241E0A59FBD}" srcId="{08581C68-B003-43B8-8EDD-0616169874EF}" destId="{1C1ECB42-539D-470A-993D-C381FE3BBE8C}" srcOrd="3" destOrd="0" parTransId="{D0DD795F-FC0C-452D-A529-180455979843}" sibTransId="{8788D9B1-76FE-4BD5-97AB-CA4A38D06153}"/>
    <dgm:cxn modelId="{A62EE352-2163-42F7-935E-9FC79017E507}" type="presOf" srcId="{8788D9B1-76FE-4BD5-97AB-CA4A38D06153}" destId="{6AD9AD7B-2AB1-4645-B903-BCC542AED3A6}" srcOrd="0" destOrd="0" presId="urn:microsoft.com/office/officeart/2005/8/layout/cycle2"/>
    <dgm:cxn modelId="{65847BD8-F33E-498E-AA4C-0051A66701A6}" type="presOf" srcId="{BE36EFFE-ECC6-4BDF-A5A0-201441B89D02}" destId="{89F57B6F-A34F-403A-B7C0-966876FC9EBD}" srcOrd="1" destOrd="0" presId="urn:microsoft.com/office/officeart/2005/8/layout/cycle2"/>
    <dgm:cxn modelId="{0F7280D9-621A-4FE4-ACC1-9E968BAEE465}" type="presOf" srcId="{8788D9B1-76FE-4BD5-97AB-CA4A38D06153}" destId="{3053835A-BA12-4ADE-B77A-9BF3FD913B6E}" srcOrd="1" destOrd="0" presId="urn:microsoft.com/office/officeart/2005/8/layout/cycle2"/>
    <dgm:cxn modelId="{1725939B-311D-4D58-85F1-44B45DDCA258}" type="presOf" srcId="{DF7E562A-F23E-4020-BD6C-0BD59AAB8997}" destId="{BEB78796-87E7-4847-A736-D0A6D2556D6E}" srcOrd="0" destOrd="0" presId="urn:microsoft.com/office/officeart/2005/8/layout/cycle2"/>
    <dgm:cxn modelId="{DC166C33-88EA-42B3-9E4F-CBB12E70D890}" type="presParOf" srcId="{C709487E-4CB7-4B15-B748-B511AA5E7371}" destId="{BEB78796-87E7-4847-A736-D0A6D2556D6E}" srcOrd="0" destOrd="0" presId="urn:microsoft.com/office/officeart/2005/8/layout/cycle2"/>
    <dgm:cxn modelId="{224B37BD-FB90-4790-8B0F-F841F6850B5A}" type="presParOf" srcId="{C709487E-4CB7-4B15-B748-B511AA5E7371}" destId="{6F9AFDAA-DE5B-4843-8A9D-23FF2DB2FCBC}" srcOrd="1" destOrd="0" presId="urn:microsoft.com/office/officeart/2005/8/layout/cycle2"/>
    <dgm:cxn modelId="{8560A126-6DEB-4E01-B2E9-C6C8FCC92629}" type="presParOf" srcId="{6F9AFDAA-DE5B-4843-8A9D-23FF2DB2FCBC}" destId="{D94F5434-2985-4AE1-A8AD-8A31D3E3CC03}" srcOrd="0" destOrd="0" presId="urn:microsoft.com/office/officeart/2005/8/layout/cycle2"/>
    <dgm:cxn modelId="{86A45D5E-071D-406D-A74B-B4DE705CE41B}" type="presParOf" srcId="{C709487E-4CB7-4B15-B748-B511AA5E7371}" destId="{3E47C747-4A14-4F92-80E0-F1989F83FEE9}" srcOrd="2" destOrd="0" presId="urn:microsoft.com/office/officeart/2005/8/layout/cycle2"/>
    <dgm:cxn modelId="{6CEADD30-EB17-46A6-912F-BF8FF465DF99}" type="presParOf" srcId="{C709487E-4CB7-4B15-B748-B511AA5E7371}" destId="{068CB9F1-E7EA-44DB-AE43-52679CDBBD9F}" srcOrd="3" destOrd="0" presId="urn:microsoft.com/office/officeart/2005/8/layout/cycle2"/>
    <dgm:cxn modelId="{E8041DE1-A2A9-4F84-BEDC-8A0B69400311}" type="presParOf" srcId="{068CB9F1-E7EA-44DB-AE43-52679CDBBD9F}" destId="{58FFAED2-9583-4352-8CE2-DB42D14A77AB}" srcOrd="0" destOrd="0" presId="urn:microsoft.com/office/officeart/2005/8/layout/cycle2"/>
    <dgm:cxn modelId="{881B7790-ECF5-4B3A-A91C-8E7F1C7F7163}" type="presParOf" srcId="{C709487E-4CB7-4B15-B748-B511AA5E7371}" destId="{DF198F4E-7FA4-4A11-A772-4E2BE64DC1F7}" srcOrd="4" destOrd="0" presId="urn:microsoft.com/office/officeart/2005/8/layout/cycle2"/>
    <dgm:cxn modelId="{DDDCC73D-ACB3-4E9A-B092-7C0EFD065FB3}" type="presParOf" srcId="{C709487E-4CB7-4B15-B748-B511AA5E7371}" destId="{2A16293F-89CA-46D8-8BAB-D3904E6241DE}" srcOrd="5" destOrd="0" presId="urn:microsoft.com/office/officeart/2005/8/layout/cycle2"/>
    <dgm:cxn modelId="{2E71E658-1ACE-4757-8C65-0B2653D08F9C}" type="presParOf" srcId="{2A16293F-89CA-46D8-8BAB-D3904E6241DE}" destId="{89F57B6F-A34F-403A-B7C0-966876FC9EBD}" srcOrd="0" destOrd="0" presId="urn:microsoft.com/office/officeart/2005/8/layout/cycle2"/>
    <dgm:cxn modelId="{7BD9AA36-D088-428D-99A0-33D0113B319C}" type="presParOf" srcId="{C709487E-4CB7-4B15-B748-B511AA5E7371}" destId="{4CE589A9-D236-4530-B909-5E9EBED43027}" srcOrd="6" destOrd="0" presId="urn:microsoft.com/office/officeart/2005/8/layout/cycle2"/>
    <dgm:cxn modelId="{DE2C90AB-5040-4901-8A6C-8CA6C4543ACA}" type="presParOf" srcId="{C709487E-4CB7-4B15-B748-B511AA5E7371}" destId="{6AD9AD7B-2AB1-4645-B903-BCC542AED3A6}" srcOrd="7" destOrd="0" presId="urn:microsoft.com/office/officeart/2005/8/layout/cycle2"/>
    <dgm:cxn modelId="{9A5C68C0-DAE3-44EA-9766-C9CA4A6BB981}" type="presParOf" srcId="{6AD9AD7B-2AB1-4645-B903-BCC542AED3A6}" destId="{3053835A-BA12-4ADE-B77A-9BF3FD913B6E}" srcOrd="0" destOrd="0" presId="urn:microsoft.com/office/officeart/2005/8/layout/cycle2"/>
    <dgm:cxn modelId="{8C5930E8-3925-4859-9FE0-D39B9CE88111}" type="presParOf" srcId="{C709487E-4CB7-4B15-B748-B511AA5E7371}" destId="{6BAFEFA0-00FD-431C-BE4C-E7F50592BE21}" srcOrd="8" destOrd="0" presId="urn:microsoft.com/office/officeart/2005/8/layout/cycle2"/>
    <dgm:cxn modelId="{D4681B3F-FF4B-4090-8CCF-5AC5BC949343}" type="presParOf" srcId="{C709487E-4CB7-4B15-B748-B511AA5E7371}" destId="{7A9426B9-E34B-40DA-9272-A68D55397FE0}" srcOrd="9" destOrd="0" presId="urn:microsoft.com/office/officeart/2005/8/layout/cycle2"/>
    <dgm:cxn modelId="{D6199345-F1B6-4613-9F9F-DFC3241209CC}" type="presParOf" srcId="{7A9426B9-E34B-40DA-9272-A68D55397FE0}" destId="{E487885C-0CE5-4510-9BDA-B9C2F12DE256}"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8029371-0308-4E3E-821E-AFEBFD2E40CD}"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n-US"/>
        </a:p>
      </dgm:t>
    </dgm:pt>
    <dgm:pt modelId="{AF00B1B2-9A06-4A45-A7F6-7677CDE7F11D}">
      <dgm:prSet phldrT="[Text]"/>
      <dgm:spPr/>
      <dgm:t>
        <a:bodyPr/>
        <a:lstStyle/>
        <a:p>
          <a:r>
            <a:rPr lang="en-US" dirty="0" smtClean="0"/>
            <a:t>Parking Pass:  Add: </a:t>
          </a:r>
          <a:r>
            <a:rPr lang="en-US" b="1" dirty="0" smtClean="0"/>
            <a:t>The use of a parking pass does not allow for vehicles to be used as a storage area.  Cars with a parking pass may not be parked in guest parking for longer than 7 days, without being moved.</a:t>
          </a:r>
          <a:endParaRPr lang="en-US" dirty="0"/>
        </a:p>
      </dgm:t>
    </dgm:pt>
    <dgm:pt modelId="{7548FDA5-D426-44AB-917A-C7E8E7763E87}" type="parTrans" cxnId="{C8DE9EA7-C556-4627-8958-A3B7AB86B517}">
      <dgm:prSet/>
      <dgm:spPr/>
      <dgm:t>
        <a:bodyPr/>
        <a:lstStyle/>
        <a:p>
          <a:endParaRPr lang="en-US"/>
        </a:p>
      </dgm:t>
    </dgm:pt>
    <dgm:pt modelId="{EF7A76B5-9C3E-4838-9AD5-6B0F69A2F283}" type="sibTrans" cxnId="{C8DE9EA7-C556-4627-8958-A3B7AB86B517}">
      <dgm:prSet/>
      <dgm:spPr/>
      <dgm:t>
        <a:bodyPr/>
        <a:lstStyle/>
        <a:p>
          <a:endParaRPr lang="en-US"/>
        </a:p>
      </dgm:t>
    </dgm:pt>
    <dgm:pt modelId="{506C438A-891F-4C79-A69B-932D48441D88}">
      <dgm:prSet/>
      <dgm:spPr>
        <a:solidFill>
          <a:schemeClr val="bg2">
            <a:lumMod val="40000"/>
            <a:lumOff val="60000"/>
            <a:alpha val="40000"/>
          </a:schemeClr>
        </a:solidFill>
      </dgm:spPr>
      <dgm:t>
        <a:bodyPr/>
        <a:lstStyle/>
        <a:p>
          <a:r>
            <a:rPr lang="en-US" dirty="0" smtClean="0"/>
            <a:t>Pool: Modify &amp; Add: No running, jumping, or diving into the pools, </a:t>
          </a:r>
          <a:r>
            <a:rPr lang="en-US" b="1" dirty="0" smtClean="0"/>
            <a:t>or walking on the pool cover</a:t>
          </a:r>
          <a:r>
            <a:rPr lang="en-US" b="0" dirty="0" smtClean="0"/>
            <a:t> at any time. </a:t>
          </a:r>
        </a:p>
        <a:p>
          <a:r>
            <a:rPr lang="en-US" b="0" dirty="0" smtClean="0"/>
            <a:t>Pool:  Add: </a:t>
          </a:r>
          <a:r>
            <a:rPr lang="en-US" b="1" dirty="0" smtClean="0"/>
            <a:t>Significant pool rule infractions can bypass standard warning practices as the board see fits depending on the infraction and could result in an immediate fine and loss of pool privileges.</a:t>
          </a:r>
          <a:endParaRPr lang="en-US" b="0" dirty="0" smtClean="0"/>
        </a:p>
      </dgm:t>
    </dgm:pt>
    <dgm:pt modelId="{56B3D82D-F8C7-48E6-8491-F152040838FF}" type="sibTrans" cxnId="{84663BF8-5861-425B-8E40-B4889F21509C}">
      <dgm:prSet/>
      <dgm:spPr/>
      <dgm:t>
        <a:bodyPr/>
        <a:lstStyle/>
        <a:p>
          <a:endParaRPr lang="en-US"/>
        </a:p>
      </dgm:t>
    </dgm:pt>
    <dgm:pt modelId="{2438699E-4CEC-49F3-B031-CF721C1C6F99}" type="parTrans" cxnId="{84663BF8-5861-425B-8E40-B4889F21509C}">
      <dgm:prSet/>
      <dgm:spPr/>
      <dgm:t>
        <a:bodyPr/>
        <a:lstStyle/>
        <a:p>
          <a:endParaRPr lang="en-US"/>
        </a:p>
      </dgm:t>
    </dgm:pt>
    <dgm:pt modelId="{712243D2-0621-4644-B23D-D96317877899}">
      <dgm:prSet/>
      <dgm:spPr/>
      <dgm:t>
        <a:bodyPr/>
        <a:lstStyle/>
        <a:p>
          <a:r>
            <a:rPr lang="en-US" b="0" dirty="0" smtClean="0"/>
            <a:t>Collection of Fines:  Add:  </a:t>
          </a:r>
          <a:r>
            <a:rPr lang="en-US" b="1" dirty="0" smtClean="0"/>
            <a:t>If your account goes past due 45 days your amenity key will be deactivated until your account is brought current. An administrative fee will be charged to reactive your key fob.  Please refer to the simplified fee schedule.</a:t>
          </a:r>
          <a:endParaRPr lang="en-US" b="1" dirty="0"/>
        </a:p>
      </dgm:t>
    </dgm:pt>
    <dgm:pt modelId="{C2DD2B0B-9543-4818-BE8D-D44E866CAB67}" type="sibTrans" cxnId="{80F39DAB-EED2-4202-B1A7-EDDB1EE4524F}">
      <dgm:prSet/>
      <dgm:spPr/>
      <dgm:t>
        <a:bodyPr/>
        <a:lstStyle/>
        <a:p>
          <a:endParaRPr lang="en-US"/>
        </a:p>
      </dgm:t>
    </dgm:pt>
    <dgm:pt modelId="{76E2F4A2-F9B0-4DDC-B166-00C163F5D2C8}" type="parTrans" cxnId="{80F39DAB-EED2-4202-B1A7-EDDB1EE4524F}">
      <dgm:prSet/>
      <dgm:spPr/>
      <dgm:t>
        <a:bodyPr/>
        <a:lstStyle/>
        <a:p>
          <a:endParaRPr lang="en-US"/>
        </a:p>
      </dgm:t>
    </dgm:pt>
    <dgm:pt modelId="{1FE315FB-C167-4EF7-9504-6881421C3DF9}" type="pres">
      <dgm:prSet presAssocID="{28029371-0308-4E3E-821E-AFEBFD2E40CD}" presName="Name0" presStyleCnt="0">
        <dgm:presLayoutVars>
          <dgm:dir/>
          <dgm:resizeHandles val="exact"/>
        </dgm:presLayoutVars>
      </dgm:prSet>
      <dgm:spPr/>
      <dgm:t>
        <a:bodyPr/>
        <a:lstStyle/>
        <a:p>
          <a:endParaRPr lang="en-US"/>
        </a:p>
      </dgm:t>
    </dgm:pt>
    <dgm:pt modelId="{497CF037-C740-4BB8-A1F8-AB9CC1416040}" type="pres">
      <dgm:prSet presAssocID="{AF00B1B2-9A06-4A45-A7F6-7677CDE7F11D}" presName="composite" presStyleCnt="0"/>
      <dgm:spPr/>
    </dgm:pt>
    <dgm:pt modelId="{FC308E42-4372-4330-ADE6-F8B4131694BD}" type="pres">
      <dgm:prSet presAssocID="{AF00B1B2-9A06-4A45-A7F6-7677CDE7F11D}" presName="rect1" presStyleLbl="trAlignAcc1" presStyleIdx="0" presStyleCnt="3">
        <dgm:presLayoutVars>
          <dgm:bulletEnabled val="1"/>
        </dgm:presLayoutVars>
      </dgm:prSet>
      <dgm:spPr/>
      <dgm:t>
        <a:bodyPr/>
        <a:lstStyle/>
        <a:p>
          <a:endParaRPr lang="en-US"/>
        </a:p>
      </dgm:t>
    </dgm:pt>
    <dgm:pt modelId="{95486CA9-0325-4764-99B1-028D58893E6F}" type="pres">
      <dgm:prSet presAssocID="{AF00B1B2-9A06-4A45-A7F6-7677CDE7F11D}" presName="rect2" presStyleLbl="fgImgPlace1" presStyleIdx="0" presStyleCnt="3"/>
      <dgm:spPr>
        <a:solidFill>
          <a:schemeClr val="bg2">
            <a:lumMod val="40000"/>
            <a:lumOff val="60000"/>
          </a:schemeClr>
        </a:solidFill>
      </dgm:spPr>
    </dgm:pt>
    <dgm:pt modelId="{F42AF53D-018C-4AD6-BFBA-29768B763B1A}" type="pres">
      <dgm:prSet presAssocID="{EF7A76B5-9C3E-4838-9AD5-6B0F69A2F283}" presName="sibTrans" presStyleCnt="0"/>
      <dgm:spPr/>
    </dgm:pt>
    <dgm:pt modelId="{8D0DC28D-9F53-4362-857A-A0005E28E59B}" type="pres">
      <dgm:prSet presAssocID="{506C438A-891F-4C79-A69B-932D48441D88}" presName="composite" presStyleCnt="0"/>
      <dgm:spPr/>
    </dgm:pt>
    <dgm:pt modelId="{49A2C5B7-06F0-4117-A3B4-0357D126A005}" type="pres">
      <dgm:prSet presAssocID="{506C438A-891F-4C79-A69B-932D48441D88}" presName="rect1" presStyleLbl="trAlignAcc1" presStyleIdx="1" presStyleCnt="3">
        <dgm:presLayoutVars>
          <dgm:bulletEnabled val="1"/>
        </dgm:presLayoutVars>
      </dgm:prSet>
      <dgm:spPr/>
      <dgm:t>
        <a:bodyPr/>
        <a:lstStyle/>
        <a:p>
          <a:endParaRPr lang="en-US"/>
        </a:p>
      </dgm:t>
    </dgm:pt>
    <dgm:pt modelId="{81D7C1DC-3FC9-4E8E-BFAD-6B7DE7453D89}" type="pres">
      <dgm:prSet presAssocID="{506C438A-891F-4C79-A69B-932D48441D88}" presName="rect2" presStyleLbl="fgImgPlace1" presStyleIdx="1" presStyleCnt="3"/>
      <dgm:spPr>
        <a:solidFill>
          <a:schemeClr val="tx2">
            <a:lumMod val="60000"/>
            <a:lumOff val="40000"/>
          </a:schemeClr>
        </a:solidFill>
      </dgm:spPr>
    </dgm:pt>
    <dgm:pt modelId="{5515BA24-F0B7-4076-8B56-E949F0B80CEB}" type="pres">
      <dgm:prSet presAssocID="{56B3D82D-F8C7-48E6-8491-F152040838FF}" presName="sibTrans" presStyleCnt="0"/>
      <dgm:spPr/>
    </dgm:pt>
    <dgm:pt modelId="{2AC5CEE2-27A2-4CA2-9F7F-1752E376DE9D}" type="pres">
      <dgm:prSet presAssocID="{712243D2-0621-4644-B23D-D96317877899}" presName="composite" presStyleCnt="0"/>
      <dgm:spPr/>
    </dgm:pt>
    <dgm:pt modelId="{47AF2E9D-085C-4484-A89C-32D2121A547C}" type="pres">
      <dgm:prSet presAssocID="{712243D2-0621-4644-B23D-D96317877899}" presName="rect1" presStyleLbl="trAlignAcc1" presStyleIdx="2" presStyleCnt="3">
        <dgm:presLayoutVars>
          <dgm:bulletEnabled val="1"/>
        </dgm:presLayoutVars>
      </dgm:prSet>
      <dgm:spPr/>
      <dgm:t>
        <a:bodyPr/>
        <a:lstStyle/>
        <a:p>
          <a:endParaRPr lang="en-US"/>
        </a:p>
      </dgm:t>
    </dgm:pt>
    <dgm:pt modelId="{9E293E18-E7CB-427C-AF6F-CCE6167135E0}" type="pres">
      <dgm:prSet presAssocID="{712243D2-0621-4644-B23D-D96317877899}" presName="rect2" presStyleLbl="fgImgPlace1" presStyleIdx="2" presStyleCnt="3"/>
      <dgm:spPr>
        <a:solidFill>
          <a:schemeClr val="bg2">
            <a:lumMod val="40000"/>
            <a:lumOff val="60000"/>
          </a:schemeClr>
        </a:solidFill>
      </dgm:spPr>
    </dgm:pt>
  </dgm:ptLst>
  <dgm:cxnLst>
    <dgm:cxn modelId="{30CB1557-05A1-4C72-B6C4-9651EC0597E1}" type="presOf" srcId="{28029371-0308-4E3E-821E-AFEBFD2E40CD}" destId="{1FE315FB-C167-4EF7-9504-6881421C3DF9}" srcOrd="0" destOrd="0" presId="urn:microsoft.com/office/officeart/2008/layout/PictureStrips"/>
    <dgm:cxn modelId="{CDADAC32-D966-49B6-ABB3-C3F31DCBDCCE}" type="presOf" srcId="{AF00B1B2-9A06-4A45-A7F6-7677CDE7F11D}" destId="{FC308E42-4372-4330-ADE6-F8B4131694BD}" srcOrd="0" destOrd="0" presId="urn:microsoft.com/office/officeart/2008/layout/PictureStrips"/>
    <dgm:cxn modelId="{DB782845-335B-4250-BE91-6385A633E20B}" type="presOf" srcId="{712243D2-0621-4644-B23D-D96317877899}" destId="{47AF2E9D-085C-4484-A89C-32D2121A547C}" srcOrd="0" destOrd="0" presId="urn:microsoft.com/office/officeart/2008/layout/PictureStrips"/>
    <dgm:cxn modelId="{80F39DAB-EED2-4202-B1A7-EDDB1EE4524F}" srcId="{28029371-0308-4E3E-821E-AFEBFD2E40CD}" destId="{712243D2-0621-4644-B23D-D96317877899}" srcOrd="2" destOrd="0" parTransId="{76E2F4A2-F9B0-4DDC-B166-00C163F5D2C8}" sibTransId="{C2DD2B0B-9543-4818-BE8D-D44E866CAB67}"/>
    <dgm:cxn modelId="{B7A8980C-8D9F-450E-816A-9FB738CF95A9}" type="presOf" srcId="{506C438A-891F-4C79-A69B-932D48441D88}" destId="{49A2C5B7-06F0-4117-A3B4-0357D126A005}" srcOrd="0" destOrd="0" presId="urn:microsoft.com/office/officeart/2008/layout/PictureStrips"/>
    <dgm:cxn modelId="{84663BF8-5861-425B-8E40-B4889F21509C}" srcId="{28029371-0308-4E3E-821E-AFEBFD2E40CD}" destId="{506C438A-891F-4C79-A69B-932D48441D88}" srcOrd="1" destOrd="0" parTransId="{2438699E-4CEC-49F3-B031-CF721C1C6F99}" sibTransId="{56B3D82D-F8C7-48E6-8491-F152040838FF}"/>
    <dgm:cxn modelId="{C8DE9EA7-C556-4627-8958-A3B7AB86B517}" srcId="{28029371-0308-4E3E-821E-AFEBFD2E40CD}" destId="{AF00B1B2-9A06-4A45-A7F6-7677CDE7F11D}" srcOrd="0" destOrd="0" parTransId="{7548FDA5-D426-44AB-917A-C7E8E7763E87}" sibTransId="{EF7A76B5-9C3E-4838-9AD5-6B0F69A2F283}"/>
    <dgm:cxn modelId="{0AE93727-50E8-4D9D-9499-C8BFC6702C7F}" type="presParOf" srcId="{1FE315FB-C167-4EF7-9504-6881421C3DF9}" destId="{497CF037-C740-4BB8-A1F8-AB9CC1416040}" srcOrd="0" destOrd="0" presId="urn:microsoft.com/office/officeart/2008/layout/PictureStrips"/>
    <dgm:cxn modelId="{C1513F0B-F397-48BB-BD15-FD29B9DE42DE}" type="presParOf" srcId="{497CF037-C740-4BB8-A1F8-AB9CC1416040}" destId="{FC308E42-4372-4330-ADE6-F8B4131694BD}" srcOrd="0" destOrd="0" presId="urn:microsoft.com/office/officeart/2008/layout/PictureStrips"/>
    <dgm:cxn modelId="{85BD2F5A-B182-4A16-B11A-DF76482AE0A2}" type="presParOf" srcId="{497CF037-C740-4BB8-A1F8-AB9CC1416040}" destId="{95486CA9-0325-4764-99B1-028D58893E6F}" srcOrd="1" destOrd="0" presId="urn:microsoft.com/office/officeart/2008/layout/PictureStrips"/>
    <dgm:cxn modelId="{8EBFB0E5-56D3-435D-BB4F-161235646A43}" type="presParOf" srcId="{1FE315FB-C167-4EF7-9504-6881421C3DF9}" destId="{F42AF53D-018C-4AD6-BFBA-29768B763B1A}" srcOrd="1" destOrd="0" presId="urn:microsoft.com/office/officeart/2008/layout/PictureStrips"/>
    <dgm:cxn modelId="{87E5ABD8-F427-4262-8493-019A8B11F711}" type="presParOf" srcId="{1FE315FB-C167-4EF7-9504-6881421C3DF9}" destId="{8D0DC28D-9F53-4362-857A-A0005E28E59B}" srcOrd="2" destOrd="0" presId="urn:microsoft.com/office/officeart/2008/layout/PictureStrips"/>
    <dgm:cxn modelId="{3B397FA0-1EC1-4E85-9CDD-CAD36F61F6C7}" type="presParOf" srcId="{8D0DC28D-9F53-4362-857A-A0005E28E59B}" destId="{49A2C5B7-06F0-4117-A3B4-0357D126A005}" srcOrd="0" destOrd="0" presId="urn:microsoft.com/office/officeart/2008/layout/PictureStrips"/>
    <dgm:cxn modelId="{CE789203-229B-4F0A-8F62-D02271DF7A5F}" type="presParOf" srcId="{8D0DC28D-9F53-4362-857A-A0005E28E59B}" destId="{81D7C1DC-3FC9-4E8E-BFAD-6B7DE7453D89}" srcOrd="1" destOrd="0" presId="urn:microsoft.com/office/officeart/2008/layout/PictureStrips"/>
    <dgm:cxn modelId="{44182CA8-4B25-4E0C-BCDC-69A5E1899C13}" type="presParOf" srcId="{1FE315FB-C167-4EF7-9504-6881421C3DF9}" destId="{5515BA24-F0B7-4076-8B56-E949F0B80CEB}" srcOrd="3" destOrd="0" presId="urn:microsoft.com/office/officeart/2008/layout/PictureStrips"/>
    <dgm:cxn modelId="{9474B705-3823-4B1C-AD8E-BEC82A053A69}" type="presParOf" srcId="{1FE315FB-C167-4EF7-9504-6881421C3DF9}" destId="{2AC5CEE2-27A2-4CA2-9F7F-1752E376DE9D}" srcOrd="4" destOrd="0" presId="urn:microsoft.com/office/officeart/2008/layout/PictureStrips"/>
    <dgm:cxn modelId="{07DED795-9736-4D4D-A6F4-7D5DA09C7590}" type="presParOf" srcId="{2AC5CEE2-27A2-4CA2-9F7F-1752E376DE9D}" destId="{47AF2E9D-085C-4484-A89C-32D2121A547C}" srcOrd="0" destOrd="0" presId="urn:microsoft.com/office/officeart/2008/layout/PictureStrips"/>
    <dgm:cxn modelId="{BAC2A64D-D757-4ECA-B88E-692CA44A07E2}" type="presParOf" srcId="{2AC5CEE2-27A2-4CA2-9F7F-1752E376DE9D}" destId="{9E293E18-E7CB-427C-AF6F-CCE6167135E0}" srcOrd="1" destOrd="0" presId="urn:microsoft.com/office/officeart/2008/layout/PictureStrip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17C9CB2-725A-45A6-AB6C-0E1FA7EEBA57}" type="doc">
      <dgm:prSet loTypeId="urn:microsoft.com/office/officeart/2005/8/layout/process1" loCatId="process" qsTypeId="urn:microsoft.com/office/officeart/2005/8/quickstyle/simple1" qsCatId="simple" csTypeId="urn:microsoft.com/office/officeart/2005/8/colors/accent1_2" csCatId="accent1" phldr="1"/>
      <dgm:spPr/>
    </dgm:pt>
    <dgm:pt modelId="{3ADCC76D-9BEF-4D16-ADF1-A6A81A500056}">
      <dgm:prSet phldrT="[Text]"/>
      <dgm:spPr/>
      <dgm:t>
        <a:bodyPr/>
        <a:lstStyle/>
        <a:p>
          <a:r>
            <a:rPr lang="en-US" dirty="0" smtClean="0"/>
            <a:t>2019 Annual Home Owner Meeting</a:t>
          </a:r>
        </a:p>
        <a:p>
          <a:endParaRPr lang="en-US" dirty="0" smtClean="0"/>
        </a:p>
        <a:p>
          <a:r>
            <a:rPr lang="en-US" dirty="0" smtClean="0"/>
            <a:t>January</a:t>
          </a:r>
          <a:endParaRPr lang="en-US" dirty="0"/>
        </a:p>
      </dgm:t>
    </dgm:pt>
    <dgm:pt modelId="{15D54421-62EA-4206-9562-9CA4A68BA98F}" type="parTrans" cxnId="{00428E80-E086-4D79-82D0-FCEB04C04291}">
      <dgm:prSet/>
      <dgm:spPr/>
      <dgm:t>
        <a:bodyPr/>
        <a:lstStyle/>
        <a:p>
          <a:endParaRPr lang="en-US"/>
        </a:p>
      </dgm:t>
    </dgm:pt>
    <dgm:pt modelId="{E6D2F646-F5EB-4341-9892-6C1C1FE57445}" type="sibTrans" cxnId="{00428E80-E086-4D79-82D0-FCEB04C04291}">
      <dgm:prSet/>
      <dgm:spPr/>
      <dgm:t>
        <a:bodyPr/>
        <a:lstStyle/>
        <a:p>
          <a:endParaRPr lang="en-US"/>
        </a:p>
      </dgm:t>
    </dgm:pt>
    <dgm:pt modelId="{F065D65D-55CF-4439-A115-5BCC044C8084}">
      <dgm:prSet phldrT="[Text]"/>
      <dgm:spPr/>
      <dgm:t>
        <a:bodyPr/>
        <a:lstStyle/>
        <a:p>
          <a:r>
            <a:rPr lang="en-US" dirty="0" smtClean="0"/>
            <a:t>Q2 2019 Board Meeting</a:t>
          </a:r>
        </a:p>
        <a:p>
          <a:endParaRPr lang="en-US" dirty="0" smtClean="0"/>
        </a:p>
        <a:p>
          <a:r>
            <a:rPr lang="en-US" dirty="0" smtClean="0"/>
            <a:t>April</a:t>
          </a:r>
          <a:endParaRPr lang="en-US" dirty="0"/>
        </a:p>
      </dgm:t>
    </dgm:pt>
    <dgm:pt modelId="{30F1A449-83AF-41D8-A134-EE430798E53A}" type="parTrans" cxnId="{1C847623-4B17-4E32-B8F3-9BB43AEEEA22}">
      <dgm:prSet/>
      <dgm:spPr/>
      <dgm:t>
        <a:bodyPr/>
        <a:lstStyle/>
        <a:p>
          <a:endParaRPr lang="en-US"/>
        </a:p>
      </dgm:t>
    </dgm:pt>
    <dgm:pt modelId="{7E87966B-0E2E-41B0-99D0-B29BEE7BFEE2}" type="sibTrans" cxnId="{1C847623-4B17-4E32-B8F3-9BB43AEEEA22}">
      <dgm:prSet/>
      <dgm:spPr/>
      <dgm:t>
        <a:bodyPr/>
        <a:lstStyle/>
        <a:p>
          <a:endParaRPr lang="en-US"/>
        </a:p>
      </dgm:t>
    </dgm:pt>
    <dgm:pt modelId="{817BCA3F-5E92-4832-A733-5958A53A98D5}">
      <dgm:prSet phldrT="[Text]"/>
      <dgm:spPr/>
      <dgm:t>
        <a:bodyPr/>
        <a:lstStyle/>
        <a:p>
          <a:r>
            <a:rPr lang="en-US" dirty="0" smtClean="0"/>
            <a:t>Q3 2019 Board Meeting</a:t>
          </a:r>
        </a:p>
        <a:p>
          <a:endParaRPr lang="en-US" dirty="0" smtClean="0"/>
        </a:p>
        <a:p>
          <a:r>
            <a:rPr lang="en-US" dirty="0" smtClean="0"/>
            <a:t>July</a:t>
          </a:r>
          <a:endParaRPr lang="en-US" dirty="0"/>
        </a:p>
      </dgm:t>
    </dgm:pt>
    <dgm:pt modelId="{E06B126F-529F-4C9D-9C87-2D7B9045BB73}" type="parTrans" cxnId="{75DC6FE7-D3B8-43C8-BB08-9907345DB435}">
      <dgm:prSet/>
      <dgm:spPr/>
      <dgm:t>
        <a:bodyPr/>
        <a:lstStyle/>
        <a:p>
          <a:endParaRPr lang="en-US"/>
        </a:p>
      </dgm:t>
    </dgm:pt>
    <dgm:pt modelId="{65DD08B6-0CF1-4AEF-8AB4-D410EDBC4A5E}" type="sibTrans" cxnId="{75DC6FE7-D3B8-43C8-BB08-9907345DB435}">
      <dgm:prSet/>
      <dgm:spPr/>
      <dgm:t>
        <a:bodyPr/>
        <a:lstStyle/>
        <a:p>
          <a:endParaRPr lang="en-US"/>
        </a:p>
      </dgm:t>
    </dgm:pt>
    <dgm:pt modelId="{4AAE5F1F-D9AD-4D3F-A459-677420A0522B}">
      <dgm:prSet phldrT="[Text]"/>
      <dgm:spPr/>
      <dgm:t>
        <a:bodyPr/>
        <a:lstStyle/>
        <a:p>
          <a:r>
            <a:rPr lang="en-US" dirty="0" smtClean="0"/>
            <a:t>Q4 2019 Board Meeting</a:t>
          </a:r>
        </a:p>
        <a:p>
          <a:endParaRPr lang="en-US" dirty="0" smtClean="0"/>
        </a:p>
        <a:p>
          <a:r>
            <a:rPr lang="en-US" dirty="0" smtClean="0"/>
            <a:t>October</a:t>
          </a:r>
          <a:endParaRPr lang="en-US" dirty="0"/>
        </a:p>
      </dgm:t>
    </dgm:pt>
    <dgm:pt modelId="{FC779769-0F5E-4475-B867-9E1A007405AC}" type="parTrans" cxnId="{70AE78A5-903C-4A6C-B420-24A9F82B432F}">
      <dgm:prSet/>
      <dgm:spPr/>
      <dgm:t>
        <a:bodyPr/>
        <a:lstStyle/>
        <a:p>
          <a:endParaRPr lang="en-US"/>
        </a:p>
      </dgm:t>
    </dgm:pt>
    <dgm:pt modelId="{D9B20AF8-DA67-40F0-8435-A8C183383A1B}" type="sibTrans" cxnId="{70AE78A5-903C-4A6C-B420-24A9F82B432F}">
      <dgm:prSet/>
      <dgm:spPr/>
      <dgm:t>
        <a:bodyPr/>
        <a:lstStyle/>
        <a:p>
          <a:endParaRPr lang="en-US"/>
        </a:p>
      </dgm:t>
    </dgm:pt>
    <dgm:pt modelId="{5B0AA7F6-5489-4535-B161-B473C3A8A9EE}" type="pres">
      <dgm:prSet presAssocID="{217C9CB2-725A-45A6-AB6C-0E1FA7EEBA57}" presName="Name0" presStyleCnt="0">
        <dgm:presLayoutVars>
          <dgm:dir/>
          <dgm:resizeHandles val="exact"/>
        </dgm:presLayoutVars>
      </dgm:prSet>
      <dgm:spPr/>
    </dgm:pt>
    <dgm:pt modelId="{099818CD-2DBC-43A1-87C9-8A68868DAFF1}" type="pres">
      <dgm:prSet presAssocID="{3ADCC76D-9BEF-4D16-ADF1-A6A81A500056}" presName="node" presStyleLbl="node1" presStyleIdx="0" presStyleCnt="4" custScaleX="120626">
        <dgm:presLayoutVars>
          <dgm:bulletEnabled val="1"/>
        </dgm:presLayoutVars>
      </dgm:prSet>
      <dgm:spPr/>
      <dgm:t>
        <a:bodyPr/>
        <a:lstStyle/>
        <a:p>
          <a:endParaRPr lang="en-US"/>
        </a:p>
      </dgm:t>
    </dgm:pt>
    <dgm:pt modelId="{B167FB88-B039-46B2-91B8-FC1777C0D38F}" type="pres">
      <dgm:prSet presAssocID="{E6D2F646-F5EB-4341-9892-6C1C1FE57445}" presName="sibTrans" presStyleLbl="sibTrans2D1" presStyleIdx="0" presStyleCnt="3"/>
      <dgm:spPr/>
      <dgm:t>
        <a:bodyPr/>
        <a:lstStyle/>
        <a:p>
          <a:endParaRPr lang="en-US"/>
        </a:p>
      </dgm:t>
    </dgm:pt>
    <dgm:pt modelId="{FB44C1BF-1F0E-430B-AD19-0C0E30F09F66}" type="pres">
      <dgm:prSet presAssocID="{E6D2F646-F5EB-4341-9892-6C1C1FE57445}" presName="connectorText" presStyleLbl="sibTrans2D1" presStyleIdx="0" presStyleCnt="3"/>
      <dgm:spPr/>
      <dgm:t>
        <a:bodyPr/>
        <a:lstStyle/>
        <a:p>
          <a:endParaRPr lang="en-US"/>
        </a:p>
      </dgm:t>
    </dgm:pt>
    <dgm:pt modelId="{36B57C2F-9793-43FD-B6BA-2CE4A8EEB7B5}" type="pres">
      <dgm:prSet presAssocID="{F065D65D-55CF-4439-A115-5BCC044C8084}" presName="node" presStyleLbl="node1" presStyleIdx="1" presStyleCnt="4">
        <dgm:presLayoutVars>
          <dgm:bulletEnabled val="1"/>
        </dgm:presLayoutVars>
      </dgm:prSet>
      <dgm:spPr/>
      <dgm:t>
        <a:bodyPr/>
        <a:lstStyle/>
        <a:p>
          <a:endParaRPr lang="en-US"/>
        </a:p>
      </dgm:t>
    </dgm:pt>
    <dgm:pt modelId="{F6F7D3EA-94EE-405E-99B9-74BC76FE7657}" type="pres">
      <dgm:prSet presAssocID="{7E87966B-0E2E-41B0-99D0-B29BEE7BFEE2}" presName="sibTrans" presStyleLbl="sibTrans2D1" presStyleIdx="1" presStyleCnt="3"/>
      <dgm:spPr/>
      <dgm:t>
        <a:bodyPr/>
        <a:lstStyle/>
        <a:p>
          <a:endParaRPr lang="en-US"/>
        </a:p>
      </dgm:t>
    </dgm:pt>
    <dgm:pt modelId="{4DB0A819-6D67-4757-AF14-535A7A89D5BE}" type="pres">
      <dgm:prSet presAssocID="{7E87966B-0E2E-41B0-99D0-B29BEE7BFEE2}" presName="connectorText" presStyleLbl="sibTrans2D1" presStyleIdx="1" presStyleCnt="3"/>
      <dgm:spPr/>
      <dgm:t>
        <a:bodyPr/>
        <a:lstStyle/>
        <a:p>
          <a:endParaRPr lang="en-US"/>
        </a:p>
      </dgm:t>
    </dgm:pt>
    <dgm:pt modelId="{C76ECF47-C387-44FD-841C-F7D874B077F6}" type="pres">
      <dgm:prSet presAssocID="{817BCA3F-5E92-4832-A733-5958A53A98D5}" presName="node" presStyleLbl="node1" presStyleIdx="2" presStyleCnt="4">
        <dgm:presLayoutVars>
          <dgm:bulletEnabled val="1"/>
        </dgm:presLayoutVars>
      </dgm:prSet>
      <dgm:spPr/>
      <dgm:t>
        <a:bodyPr/>
        <a:lstStyle/>
        <a:p>
          <a:endParaRPr lang="en-US"/>
        </a:p>
      </dgm:t>
    </dgm:pt>
    <dgm:pt modelId="{2642644D-603A-4740-9007-8E5285A2FC00}" type="pres">
      <dgm:prSet presAssocID="{65DD08B6-0CF1-4AEF-8AB4-D410EDBC4A5E}" presName="sibTrans" presStyleLbl="sibTrans2D1" presStyleIdx="2" presStyleCnt="3"/>
      <dgm:spPr/>
      <dgm:t>
        <a:bodyPr/>
        <a:lstStyle/>
        <a:p>
          <a:endParaRPr lang="en-US"/>
        </a:p>
      </dgm:t>
    </dgm:pt>
    <dgm:pt modelId="{84833CBD-B84D-4225-8BD4-D8A0FFBEAC5C}" type="pres">
      <dgm:prSet presAssocID="{65DD08B6-0CF1-4AEF-8AB4-D410EDBC4A5E}" presName="connectorText" presStyleLbl="sibTrans2D1" presStyleIdx="2" presStyleCnt="3"/>
      <dgm:spPr/>
      <dgm:t>
        <a:bodyPr/>
        <a:lstStyle/>
        <a:p>
          <a:endParaRPr lang="en-US"/>
        </a:p>
      </dgm:t>
    </dgm:pt>
    <dgm:pt modelId="{D843F379-8B04-4772-8D6A-5D0390C64143}" type="pres">
      <dgm:prSet presAssocID="{4AAE5F1F-D9AD-4D3F-A459-677420A0522B}" presName="node" presStyleLbl="node1" presStyleIdx="3" presStyleCnt="4">
        <dgm:presLayoutVars>
          <dgm:bulletEnabled val="1"/>
        </dgm:presLayoutVars>
      </dgm:prSet>
      <dgm:spPr/>
      <dgm:t>
        <a:bodyPr/>
        <a:lstStyle/>
        <a:p>
          <a:endParaRPr lang="en-US"/>
        </a:p>
      </dgm:t>
    </dgm:pt>
  </dgm:ptLst>
  <dgm:cxnLst>
    <dgm:cxn modelId="{0A446D71-09B7-4F2C-83F6-AE328FA2839E}" type="presOf" srcId="{65DD08B6-0CF1-4AEF-8AB4-D410EDBC4A5E}" destId="{2642644D-603A-4740-9007-8E5285A2FC00}" srcOrd="0" destOrd="0" presId="urn:microsoft.com/office/officeart/2005/8/layout/process1"/>
    <dgm:cxn modelId="{4B82DDB3-40BB-4ABA-BC7C-72DF73E35FC3}" type="presOf" srcId="{3ADCC76D-9BEF-4D16-ADF1-A6A81A500056}" destId="{099818CD-2DBC-43A1-87C9-8A68868DAFF1}" srcOrd="0" destOrd="0" presId="urn:microsoft.com/office/officeart/2005/8/layout/process1"/>
    <dgm:cxn modelId="{7F5AD911-0644-4951-A5FF-A55B8E2787CC}" type="presOf" srcId="{7E87966B-0E2E-41B0-99D0-B29BEE7BFEE2}" destId="{4DB0A819-6D67-4757-AF14-535A7A89D5BE}" srcOrd="1" destOrd="0" presId="urn:microsoft.com/office/officeart/2005/8/layout/process1"/>
    <dgm:cxn modelId="{E67426FF-8BB9-467D-9044-229CEC60E6A3}" type="presOf" srcId="{7E87966B-0E2E-41B0-99D0-B29BEE7BFEE2}" destId="{F6F7D3EA-94EE-405E-99B9-74BC76FE7657}" srcOrd="0" destOrd="0" presId="urn:microsoft.com/office/officeart/2005/8/layout/process1"/>
    <dgm:cxn modelId="{C974172B-F0E2-4DF3-B2A0-AC2CB64324E8}" type="presOf" srcId="{E6D2F646-F5EB-4341-9892-6C1C1FE57445}" destId="{FB44C1BF-1F0E-430B-AD19-0C0E30F09F66}" srcOrd="1" destOrd="0" presId="urn:microsoft.com/office/officeart/2005/8/layout/process1"/>
    <dgm:cxn modelId="{1C847623-4B17-4E32-B8F3-9BB43AEEEA22}" srcId="{217C9CB2-725A-45A6-AB6C-0E1FA7EEBA57}" destId="{F065D65D-55CF-4439-A115-5BCC044C8084}" srcOrd="1" destOrd="0" parTransId="{30F1A449-83AF-41D8-A134-EE430798E53A}" sibTransId="{7E87966B-0E2E-41B0-99D0-B29BEE7BFEE2}"/>
    <dgm:cxn modelId="{00428E80-E086-4D79-82D0-FCEB04C04291}" srcId="{217C9CB2-725A-45A6-AB6C-0E1FA7EEBA57}" destId="{3ADCC76D-9BEF-4D16-ADF1-A6A81A500056}" srcOrd="0" destOrd="0" parTransId="{15D54421-62EA-4206-9562-9CA4A68BA98F}" sibTransId="{E6D2F646-F5EB-4341-9892-6C1C1FE57445}"/>
    <dgm:cxn modelId="{0885B584-1F3F-4522-B614-32FA6BAF6474}" type="presOf" srcId="{817BCA3F-5E92-4832-A733-5958A53A98D5}" destId="{C76ECF47-C387-44FD-841C-F7D874B077F6}" srcOrd="0" destOrd="0" presId="urn:microsoft.com/office/officeart/2005/8/layout/process1"/>
    <dgm:cxn modelId="{70AE78A5-903C-4A6C-B420-24A9F82B432F}" srcId="{217C9CB2-725A-45A6-AB6C-0E1FA7EEBA57}" destId="{4AAE5F1F-D9AD-4D3F-A459-677420A0522B}" srcOrd="3" destOrd="0" parTransId="{FC779769-0F5E-4475-B867-9E1A007405AC}" sibTransId="{D9B20AF8-DA67-40F0-8435-A8C183383A1B}"/>
    <dgm:cxn modelId="{B74D5411-F6A8-45F8-A3C2-3B080C86BF6A}" type="presOf" srcId="{F065D65D-55CF-4439-A115-5BCC044C8084}" destId="{36B57C2F-9793-43FD-B6BA-2CE4A8EEB7B5}" srcOrd="0" destOrd="0" presId="urn:microsoft.com/office/officeart/2005/8/layout/process1"/>
    <dgm:cxn modelId="{CC2EC540-FB2F-4FB1-993B-EA55B427CA18}" type="presOf" srcId="{4AAE5F1F-D9AD-4D3F-A459-677420A0522B}" destId="{D843F379-8B04-4772-8D6A-5D0390C64143}" srcOrd="0" destOrd="0" presId="urn:microsoft.com/office/officeart/2005/8/layout/process1"/>
    <dgm:cxn modelId="{62CA66FB-B89F-41C9-AA63-0CD6262C1D2C}" type="presOf" srcId="{217C9CB2-725A-45A6-AB6C-0E1FA7EEBA57}" destId="{5B0AA7F6-5489-4535-B161-B473C3A8A9EE}" srcOrd="0" destOrd="0" presId="urn:microsoft.com/office/officeart/2005/8/layout/process1"/>
    <dgm:cxn modelId="{3751EDC3-BBBC-4E18-B2EA-CA66D4B9D88E}" type="presOf" srcId="{65DD08B6-0CF1-4AEF-8AB4-D410EDBC4A5E}" destId="{84833CBD-B84D-4225-8BD4-D8A0FFBEAC5C}" srcOrd="1" destOrd="0" presId="urn:microsoft.com/office/officeart/2005/8/layout/process1"/>
    <dgm:cxn modelId="{722861D1-157A-4911-9218-064B50242CE7}" type="presOf" srcId="{E6D2F646-F5EB-4341-9892-6C1C1FE57445}" destId="{B167FB88-B039-46B2-91B8-FC1777C0D38F}" srcOrd="0" destOrd="0" presId="urn:microsoft.com/office/officeart/2005/8/layout/process1"/>
    <dgm:cxn modelId="{75DC6FE7-D3B8-43C8-BB08-9907345DB435}" srcId="{217C9CB2-725A-45A6-AB6C-0E1FA7EEBA57}" destId="{817BCA3F-5E92-4832-A733-5958A53A98D5}" srcOrd="2" destOrd="0" parTransId="{E06B126F-529F-4C9D-9C87-2D7B9045BB73}" sibTransId="{65DD08B6-0CF1-4AEF-8AB4-D410EDBC4A5E}"/>
    <dgm:cxn modelId="{32A3CE5A-62EF-44F8-8C77-85CF70B42901}" type="presParOf" srcId="{5B0AA7F6-5489-4535-B161-B473C3A8A9EE}" destId="{099818CD-2DBC-43A1-87C9-8A68868DAFF1}" srcOrd="0" destOrd="0" presId="urn:microsoft.com/office/officeart/2005/8/layout/process1"/>
    <dgm:cxn modelId="{CF7DC847-3EAC-4580-A221-92DFA62D7A18}" type="presParOf" srcId="{5B0AA7F6-5489-4535-B161-B473C3A8A9EE}" destId="{B167FB88-B039-46B2-91B8-FC1777C0D38F}" srcOrd="1" destOrd="0" presId="urn:microsoft.com/office/officeart/2005/8/layout/process1"/>
    <dgm:cxn modelId="{1F3158CD-DE6D-4E5F-9368-55FDD3ADE8B1}" type="presParOf" srcId="{B167FB88-B039-46B2-91B8-FC1777C0D38F}" destId="{FB44C1BF-1F0E-430B-AD19-0C0E30F09F66}" srcOrd="0" destOrd="0" presId="urn:microsoft.com/office/officeart/2005/8/layout/process1"/>
    <dgm:cxn modelId="{2ACE556C-BB50-460E-8FB3-4D8395E12821}" type="presParOf" srcId="{5B0AA7F6-5489-4535-B161-B473C3A8A9EE}" destId="{36B57C2F-9793-43FD-B6BA-2CE4A8EEB7B5}" srcOrd="2" destOrd="0" presId="urn:microsoft.com/office/officeart/2005/8/layout/process1"/>
    <dgm:cxn modelId="{1146F2C9-F121-44D9-B6DD-7B5E47F7B14E}" type="presParOf" srcId="{5B0AA7F6-5489-4535-B161-B473C3A8A9EE}" destId="{F6F7D3EA-94EE-405E-99B9-74BC76FE7657}" srcOrd="3" destOrd="0" presId="urn:microsoft.com/office/officeart/2005/8/layout/process1"/>
    <dgm:cxn modelId="{DA86A883-4E3B-47DE-B218-9A6714FACFEE}" type="presParOf" srcId="{F6F7D3EA-94EE-405E-99B9-74BC76FE7657}" destId="{4DB0A819-6D67-4757-AF14-535A7A89D5BE}" srcOrd="0" destOrd="0" presId="urn:microsoft.com/office/officeart/2005/8/layout/process1"/>
    <dgm:cxn modelId="{3F4B6C54-15D1-45E4-92F1-C721FCDD8036}" type="presParOf" srcId="{5B0AA7F6-5489-4535-B161-B473C3A8A9EE}" destId="{C76ECF47-C387-44FD-841C-F7D874B077F6}" srcOrd="4" destOrd="0" presId="urn:microsoft.com/office/officeart/2005/8/layout/process1"/>
    <dgm:cxn modelId="{D79CF342-C4ED-4162-87F7-EBE0A19E8522}" type="presParOf" srcId="{5B0AA7F6-5489-4535-B161-B473C3A8A9EE}" destId="{2642644D-603A-4740-9007-8E5285A2FC00}" srcOrd="5" destOrd="0" presId="urn:microsoft.com/office/officeart/2005/8/layout/process1"/>
    <dgm:cxn modelId="{2BA3DF87-03D2-4360-8B18-38EC9173EB54}" type="presParOf" srcId="{2642644D-603A-4740-9007-8E5285A2FC00}" destId="{84833CBD-B84D-4225-8BD4-D8A0FFBEAC5C}" srcOrd="0" destOrd="0" presId="urn:microsoft.com/office/officeart/2005/8/layout/process1"/>
    <dgm:cxn modelId="{535CE99E-3B60-42AB-832F-FC236F851755}" type="presParOf" srcId="{5B0AA7F6-5489-4535-B161-B473C3A8A9EE}" destId="{D843F379-8B04-4772-8D6A-5D0390C64143}"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2BBEED5-285D-48F1-947E-E5CE3D09D7A1}"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DAAA8F06-2E7B-417F-B2B5-B8FEB1CF54B5}">
      <dgm:prSet phldrT="[Text]" custT="1"/>
      <dgm:spPr/>
      <dgm:t>
        <a:bodyPr/>
        <a:lstStyle/>
        <a:p>
          <a:r>
            <a:rPr lang="en-US" sz="1200" dirty="0" smtClean="0"/>
            <a:t>Adopt &amp; Approve Operating Budget</a:t>
          </a:r>
          <a:endParaRPr lang="en-US" sz="1200" dirty="0"/>
        </a:p>
      </dgm:t>
    </dgm:pt>
    <dgm:pt modelId="{6BA57A07-6B17-42F9-B860-7275C775BEB2}" type="parTrans" cxnId="{B0755181-BA76-42B1-B194-47B5D838F366}">
      <dgm:prSet/>
      <dgm:spPr/>
      <dgm:t>
        <a:bodyPr/>
        <a:lstStyle/>
        <a:p>
          <a:endParaRPr lang="en-US"/>
        </a:p>
      </dgm:t>
    </dgm:pt>
    <dgm:pt modelId="{9AF8F483-ABE3-4457-AF9C-036413D8374B}" type="sibTrans" cxnId="{B0755181-BA76-42B1-B194-47B5D838F366}">
      <dgm:prSet/>
      <dgm:spPr/>
      <dgm:t>
        <a:bodyPr/>
        <a:lstStyle/>
        <a:p>
          <a:endParaRPr lang="en-US"/>
        </a:p>
      </dgm:t>
    </dgm:pt>
    <dgm:pt modelId="{82E698E9-4C6D-45CE-9174-53747975B3F6}">
      <dgm:prSet phldrT="[Text]" custT="1"/>
      <dgm:spPr/>
      <dgm:t>
        <a:bodyPr/>
        <a:lstStyle/>
        <a:p>
          <a:r>
            <a:rPr lang="en-US" sz="1200" dirty="0" smtClean="0"/>
            <a:t>Elect 2 New Board Members</a:t>
          </a:r>
          <a:endParaRPr lang="en-US" sz="1200" dirty="0"/>
        </a:p>
      </dgm:t>
    </dgm:pt>
    <dgm:pt modelId="{A06FED2D-7D7D-4AA2-AFFE-AA9FF32FB52E}" type="parTrans" cxnId="{88E95972-63AB-413B-BB8E-9F7D3806DAF5}">
      <dgm:prSet/>
      <dgm:spPr/>
      <dgm:t>
        <a:bodyPr/>
        <a:lstStyle/>
        <a:p>
          <a:endParaRPr lang="en-US"/>
        </a:p>
      </dgm:t>
    </dgm:pt>
    <dgm:pt modelId="{621D036B-2F72-442F-947C-B4180711753D}" type="sibTrans" cxnId="{88E95972-63AB-413B-BB8E-9F7D3806DAF5}">
      <dgm:prSet/>
      <dgm:spPr/>
      <dgm:t>
        <a:bodyPr/>
        <a:lstStyle/>
        <a:p>
          <a:endParaRPr lang="en-US"/>
        </a:p>
      </dgm:t>
    </dgm:pt>
    <dgm:pt modelId="{6AABF534-7DD0-4286-8748-2E75DFA4393D}">
      <dgm:prSet phldrT="[Text]" custT="1"/>
      <dgm:spPr/>
      <dgm:t>
        <a:bodyPr/>
        <a:lstStyle/>
        <a:p>
          <a:r>
            <a:rPr lang="en-US" sz="1200" dirty="0" smtClean="0"/>
            <a:t>2018 Projects</a:t>
          </a:r>
          <a:endParaRPr lang="en-US" sz="1200" dirty="0"/>
        </a:p>
      </dgm:t>
    </dgm:pt>
    <dgm:pt modelId="{DEE2DABC-3F31-4792-B49E-7D0479E8F407}" type="parTrans" cxnId="{DD831C9D-1827-4749-9C6E-CE685CB54D58}">
      <dgm:prSet/>
      <dgm:spPr/>
      <dgm:t>
        <a:bodyPr/>
        <a:lstStyle/>
        <a:p>
          <a:endParaRPr lang="en-US"/>
        </a:p>
      </dgm:t>
    </dgm:pt>
    <dgm:pt modelId="{75818E2C-0CE8-424B-9141-7C16931DD5BB}" type="sibTrans" cxnId="{DD831C9D-1827-4749-9C6E-CE685CB54D58}">
      <dgm:prSet/>
      <dgm:spPr/>
      <dgm:t>
        <a:bodyPr/>
        <a:lstStyle/>
        <a:p>
          <a:endParaRPr lang="en-US"/>
        </a:p>
      </dgm:t>
    </dgm:pt>
    <dgm:pt modelId="{DDA1EC94-FFD2-4E0A-85AE-3403889CCC58}" type="pres">
      <dgm:prSet presAssocID="{A2BBEED5-285D-48F1-947E-E5CE3D09D7A1}" presName="rootnode" presStyleCnt="0">
        <dgm:presLayoutVars>
          <dgm:chMax/>
          <dgm:chPref/>
          <dgm:dir/>
          <dgm:animLvl val="lvl"/>
        </dgm:presLayoutVars>
      </dgm:prSet>
      <dgm:spPr/>
      <dgm:t>
        <a:bodyPr/>
        <a:lstStyle/>
        <a:p>
          <a:endParaRPr lang="en-US"/>
        </a:p>
      </dgm:t>
    </dgm:pt>
    <dgm:pt modelId="{EA9A7625-3762-4C33-B44D-94A706C8E259}" type="pres">
      <dgm:prSet presAssocID="{DAAA8F06-2E7B-417F-B2B5-B8FEB1CF54B5}" presName="composite" presStyleCnt="0"/>
      <dgm:spPr/>
    </dgm:pt>
    <dgm:pt modelId="{F3EDC398-3B80-44AC-97E4-E3FC4CC6E69F}" type="pres">
      <dgm:prSet presAssocID="{DAAA8F06-2E7B-417F-B2B5-B8FEB1CF54B5}" presName="bentUpArrow1" presStyleLbl="alignImgPlace1" presStyleIdx="0" presStyleCnt="2"/>
      <dgm:spPr/>
    </dgm:pt>
    <dgm:pt modelId="{8927B480-8E52-47E5-AC60-F0072DEF2D40}" type="pres">
      <dgm:prSet presAssocID="{DAAA8F06-2E7B-417F-B2B5-B8FEB1CF54B5}" presName="ParentText" presStyleLbl="node1" presStyleIdx="0" presStyleCnt="3" custScaleX="231969">
        <dgm:presLayoutVars>
          <dgm:chMax val="1"/>
          <dgm:chPref val="1"/>
          <dgm:bulletEnabled val="1"/>
        </dgm:presLayoutVars>
      </dgm:prSet>
      <dgm:spPr/>
      <dgm:t>
        <a:bodyPr/>
        <a:lstStyle/>
        <a:p>
          <a:endParaRPr lang="en-US"/>
        </a:p>
      </dgm:t>
    </dgm:pt>
    <dgm:pt modelId="{EE128D72-FDBB-4110-8E07-5C12CCE6071A}" type="pres">
      <dgm:prSet presAssocID="{DAAA8F06-2E7B-417F-B2B5-B8FEB1CF54B5}" presName="ChildText" presStyleLbl="revTx" presStyleIdx="0" presStyleCnt="2" custLinFactNeighborX="96620" custLinFactNeighborY="1775">
        <dgm:presLayoutVars>
          <dgm:chMax val="0"/>
          <dgm:chPref val="0"/>
          <dgm:bulletEnabled val="1"/>
        </dgm:presLayoutVars>
      </dgm:prSet>
      <dgm:spPr/>
      <dgm:t>
        <a:bodyPr/>
        <a:lstStyle/>
        <a:p>
          <a:endParaRPr lang="en-US"/>
        </a:p>
      </dgm:t>
    </dgm:pt>
    <dgm:pt modelId="{93736C79-0D42-43D1-98AA-A4BE2659EC05}" type="pres">
      <dgm:prSet presAssocID="{9AF8F483-ABE3-4457-AF9C-036413D8374B}" presName="sibTrans" presStyleCnt="0"/>
      <dgm:spPr/>
    </dgm:pt>
    <dgm:pt modelId="{C4B881AF-0BD9-47AE-B6F8-746A5A448211}" type="pres">
      <dgm:prSet presAssocID="{82E698E9-4C6D-45CE-9174-53747975B3F6}" presName="composite" presStyleCnt="0"/>
      <dgm:spPr/>
    </dgm:pt>
    <dgm:pt modelId="{BF952850-AF22-44D0-BF7E-1B8AA4741168}" type="pres">
      <dgm:prSet presAssocID="{82E698E9-4C6D-45CE-9174-53747975B3F6}" presName="bentUpArrow1" presStyleLbl="alignImgPlace1" presStyleIdx="1" presStyleCnt="2"/>
      <dgm:spPr/>
    </dgm:pt>
    <dgm:pt modelId="{2F033A2F-1EA6-45A3-AC41-9B562A8C3B48}" type="pres">
      <dgm:prSet presAssocID="{82E698E9-4C6D-45CE-9174-53747975B3F6}" presName="ParentText" presStyleLbl="node1" presStyleIdx="1" presStyleCnt="3" custScaleX="207252">
        <dgm:presLayoutVars>
          <dgm:chMax val="1"/>
          <dgm:chPref val="1"/>
          <dgm:bulletEnabled val="1"/>
        </dgm:presLayoutVars>
      </dgm:prSet>
      <dgm:spPr/>
      <dgm:t>
        <a:bodyPr/>
        <a:lstStyle/>
        <a:p>
          <a:endParaRPr lang="en-US"/>
        </a:p>
      </dgm:t>
    </dgm:pt>
    <dgm:pt modelId="{D6937870-253D-4879-B4A3-87172BE8F572}" type="pres">
      <dgm:prSet presAssocID="{82E698E9-4C6D-45CE-9174-53747975B3F6}" presName="ChildText" presStyleLbl="revTx" presStyleIdx="1" presStyleCnt="2" custLinFactNeighborX="73155" custLinFactNeighborY="-174">
        <dgm:presLayoutVars>
          <dgm:chMax val="0"/>
          <dgm:chPref val="0"/>
          <dgm:bulletEnabled val="1"/>
        </dgm:presLayoutVars>
      </dgm:prSet>
      <dgm:spPr/>
      <dgm:t>
        <a:bodyPr/>
        <a:lstStyle/>
        <a:p>
          <a:endParaRPr lang="en-US"/>
        </a:p>
      </dgm:t>
    </dgm:pt>
    <dgm:pt modelId="{60A45D14-520E-4C28-BCED-3724C9DC7D56}" type="pres">
      <dgm:prSet presAssocID="{621D036B-2F72-442F-947C-B4180711753D}" presName="sibTrans" presStyleCnt="0"/>
      <dgm:spPr/>
    </dgm:pt>
    <dgm:pt modelId="{84586117-2957-448C-B0AB-63EF03D6CEB4}" type="pres">
      <dgm:prSet presAssocID="{6AABF534-7DD0-4286-8748-2E75DFA4393D}" presName="composite" presStyleCnt="0"/>
      <dgm:spPr/>
    </dgm:pt>
    <dgm:pt modelId="{8353D395-01CE-4B36-B5FB-02F774B8CC04}" type="pres">
      <dgm:prSet presAssocID="{6AABF534-7DD0-4286-8748-2E75DFA4393D}" presName="ParentText" presStyleLbl="node1" presStyleIdx="2" presStyleCnt="3" custScaleX="199055" custLinFactNeighborX="2551" custLinFactNeighborY="-5467">
        <dgm:presLayoutVars>
          <dgm:chMax val="1"/>
          <dgm:chPref val="1"/>
          <dgm:bulletEnabled val="1"/>
        </dgm:presLayoutVars>
      </dgm:prSet>
      <dgm:spPr/>
      <dgm:t>
        <a:bodyPr/>
        <a:lstStyle/>
        <a:p>
          <a:endParaRPr lang="en-US"/>
        </a:p>
      </dgm:t>
    </dgm:pt>
  </dgm:ptLst>
  <dgm:cxnLst>
    <dgm:cxn modelId="{D1C27E7B-064B-42F2-A295-1BBD8BF8AFA3}" type="presOf" srcId="{DAAA8F06-2E7B-417F-B2B5-B8FEB1CF54B5}" destId="{8927B480-8E52-47E5-AC60-F0072DEF2D40}" srcOrd="0" destOrd="0" presId="urn:microsoft.com/office/officeart/2005/8/layout/StepDownProcess"/>
    <dgm:cxn modelId="{B0755181-BA76-42B1-B194-47B5D838F366}" srcId="{A2BBEED5-285D-48F1-947E-E5CE3D09D7A1}" destId="{DAAA8F06-2E7B-417F-B2B5-B8FEB1CF54B5}" srcOrd="0" destOrd="0" parTransId="{6BA57A07-6B17-42F9-B860-7275C775BEB2}" sibTransId="{9AF8F483-ABE3-4457-AF9C-036413D8374B}"/>
    <dgm:cxn modelId="{DD831C9D-1827-4749-9C6E-CE685CB54D58}" srcId="{A2BBEED5-285D-48F1-947E-E5CE3D09D7A1}" destId="{6AABF534-7DD0-4286-8748-2E75DFA4393D}" srcOrd="2" destOrd="0" parTransId="{DEE2DABC-3F31-4792-B49E-7D0479E8F407}" sibTransId="{75818E2C-0CE8-424B-9141-7C16931DD5BB}"/>
    <dgm:cxn modelId="{BBF8C796-E76A-496E-AD13-797CD20284C4}" type="presOf" srcId="{6AABF534-7DD0-4286-8748-2E75DFA4393D}" destId="{8353D395-01CE-4B36-B5FB-02F774B8CC04}" srcOrd="0" destOrd="0" presId="urn:microsoft.com/office/officeart/2005/8/layout/StepDownProcess"/>
    <dgm:cxn modelId="{981C757A-9568-475C-A889-7998A481C6EF}" type="presOf" srcId="{82E698E9-4C6D-45CE-9174-53747975B3F6}" destId="{2F033A2F-1EA6-45A3-AC41-9B562A8C3B48}" srcOrd="0" destOrd="0" presId="urn:microsoft.com/office/officeart/2005/8/layout/StepDownProcess"/>
    <dgm:cxn modelId="{88E95972-63AB-413B-BB8E-9F7D3806DAF5}" srcId="{A2BBEED5-285D-48F1-947E-E5CE3D09D7A1}" destId="{82E698E9-4C6D-45CE-9174-53747975B3F6}" srcOrd="1" destOrd="0" parTransId="{A06FED2D-7D7D-4AA2-AFFE-AA9FF32FB52E}" sibTransId="{621D036B-2F72-442F-947C-B4180711753D}"/>
    <dgm:cxn modelId="{ACDD0E01-AC84-4DB7-8BDA-151455186E5C}" type="presOf" srcId="{A2BBEED5-285D-48F1-947E-E5CE3D09D7A1}" destId="{DDA1EC94-FFD2-4E0A-85AE-3403889CCC58}" srcOrd="0" destOrd="0" presId="urn:microsoft.com/office/officeart/2005/8/layout/StepDownProcess"/>
    <dgm:cxn modelId="{1EA08A55-D249-4DA6-A2A3-269CB62EDBCC}" type="presParOf" srcId="{DDA1EC94-FFD2-4E0A-85AE-3403889CCC58}" destId="{EA9A7625-3762-4C33-B44D-94A706C8E259}" srcOrd="0" destOrd="0" presId="urn:microsoft.com/office/officeart/2005/8/layout/StepDownProcess"/>
    <dgm:cxn modelId="{8A55D9FB-07FD-4343-8BEF-6775CB5AB61D}" type="presParOf" srcId="{EA9A7625-3762-4C33-B44D-94A706C8E259}" destId="{F3EDC398-3B80-44AC-97E4-E3FC4CC6E69F}" srcOrd="0" destOrd="0" presId="urn:microsoft.com/office/officeart/2005/8/layout/StepDownProcess"/>
    <dgm:cxn modelId="{2B8B317E-9506-40A8-B6FA-3EBA77D953DB}" type="presParOf" srcId="{EA9A7625-3762-4C33-B44D-94A706C8E259}" destId="{8927B480-8E52-47E5-AC60-F0072DEF2D40}" srcOrd="1" destOrd="0" presId="urn:microsoft.com/office/officeart/2005/8/layout/StepDownProcess"/>
    <dgm:cxn modelId="{82479A90-3C4C-4EA6-B7E3-F4D9D440D0A4}" type="presParOf" srcId="{EA9A7625-3762-4C33-B44D-94A706C8E259}" destId="{EE128D72-FDBB-4110-8E07-5C12CCE6071A}" srcOrd="2" destOrd="0" presId="urn:microsoft.com/office/officeart/2005/8/layout/StepDownProcess"/>
    <dgm:cxn modelId="{DD9B547F-9B9A-4F5E-BC16-2B01337F11A0}" type="presParOf" srcId="{DDA1EC94-FFD2-4E0A-85AE-3403889CCC58}" destId="{93736C79-0D42-43D1-98AA-A4BE2659EC05}" srcOrd="1" destOrd="0" presId="urn:microsoft.com/office/officeart/2005/8/layout/StepDownProcess"/>
    <dgm:cxn modelId="{DD84E269-3741-47E8-8EC2-9C96E2141B23}" type="presParOf" srcId="{DDA1EC94-FFD2-4E0A-85AE-3403889CCC58}" destId="{C4B881AF-0BD9-47AE-B6F8-746A5A448211}" srcOrd="2" destOrd="0" presId="urn:microsoft.com/office/officeart/2005/8/layout/StepDownProcess"/>
    <dgm:cxn modelId="{1DA28F87-C373-450B-A656-7596E8E1136F}" type="presParOf" srcId="{C4B881AF-0BD9-47AE-B6F8-746A5A448211}" destId="{BF952850-AF22-44D0-BF7E-1B8AA4741168}" srcOrd="0" destOrd="0" presId="urn:microsoft.com/office/officeart/2005/8/layout/StepDownProcess"/>
    <dgm:cxn modelId="{93E7290D-2092-4A98-A770-DD1145E03DE5}" type="presParOf" srcId="{C4B881AF-0BD9-47AE-B6F8-746A5A448211}" destId="{2F033A2F-1EA6-45A3-AC41-9B562A8C3B48}" srcOrd="1" destOrd="0" presId="urn:microsoft.com/office/officeart/2005/8/layout/StepDownProcess"/>
    <dgm:cxn modelId="{8F08479D-C311-432E-B807-58B8649E6E01}" type="presParOf" srcId="{C4B881AF-0BD9-47AE-B6F8-746A5A448211}" destId="{D6937870-253D-4879-B4A3-87172BE8F572}" srcOrd="2" destOrd="0" presId="urn:microsoft.com/office/officeart/2005/8/layout/StepDownProcess"/>
    <dgm:cxn modelId="{8F5F1BF7-56C9-4F6E-9C8E-357722FCBF3B}" type="presParOf" srcId="{DDA1EC94-FFD2-4E0A-85AE-3403889CCC58}" destId="{60A45D14-520E-4C28-BCED-3724C9DC7D56}" srcOrd="3" destOrd="0" presId="urn:microsoft.com/office/officeart/2005/8/layout/StepDownProcess"/>
    <dgm:cxn modelId="{9A184A8E-60C1-49A9-BB2C-0385608D18AE}" type="presParOf" srcId="{DDA1EC94-FFD2-4E0A-85AE-3403889CCC58}" destId="{84586117-2957-448C-B0AB-63EF03D6CEB4}" srcOrd="4" destOrd="0" presId="urn:microsoft.com/office/officeart/2005/8/layout/StepDownProcess"/>
    <dgm:cxn modelId="{6244D38B-006B-46EE-ACCE-44E3B0C32C8F}" type="presParOf" srcId="{84586117-2957-448C-B0AB-63EF03D6CEB4}" destId="{8353D395-01CE-4B36-B5FB-02F774B8CC04}" srcOrd="0" destOrd="0" presId="urn:microsoft.com/office/officeart/2005/8/layout/StepDown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A4B463-E9FB-4184-A024-1897224DBC7D}">
      <dsp:nvSpPr>
        <dsp:cNvPr id="0" name=""/>
        <dsp:cNvSpPr/>
      </dsp:nvSpPr>
      <dsp:spPr>
        <a:xfrm>
          <a:off x="5684890" y="2860996"/>
          <a:ext cx="3496772" cy="3496772"/>
        </a:xfrm>
        <a:prstGeom prst="gear9">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Provide Proposed Solution</a:t>
          </a:r>
          <a:endParaRPr lang="en-US" sz="2200" kern="1200" dirty="0"/>
        </a:p>
      </dsp:txBody>
      <dsp:txXfrm>
        <a:off x="6387897" y="3680098"/>
        <a:ext cx="2090758" cy="1797413"/>
      </dsp:txXfrm>
    </dsp:sp>
    <dsp:sp modelId="{CA9A8951-0E8D-496E-92D7-0D24DF53C4EF}">
      <dsp:nvSpPr>
        <dsp:cNvPr id="0" name=""/>
        <dsp:cNvSpPr/>
      </dsp:nvSpPr>
      <dsp:spPr>
        <a:xfrm>
          <a:off x="3639634" y="2034486"/>
          <a:ext cx="2543107" cy="2543107"/>
        </a:xfrm>
        <a:prstGeom prst="gear6">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Address Concern</a:t>
          </a:r>
          <a:endParaRPr lang="en-US" sz="2200" kern="1200" dirty="0"/>
        </a:p>
      </dsp:txBody>
      <dsp:txXfrm>
        <a:off x="4279869" y="2678590"/>
        <a:ext cx="1262637" cy="1254899"/>
      </dsp:txXfrm>
    </dsp:sp>
    <dsp:sp modelId="{44213C24-B34E-41A7-BC90-59A182161986}">
      <dsp:nvSpPr>
        <dsp:cNvPr id="0" name=""/>
        <dsp:cNvSpPr/>
      </dsp:nvSpPr>
      <dsp:spPr>
        <a:xfrm rot="20700000">
          <a:off x="5064034" y="280001"/>
          <a:ext cx="2491726" cy="2491726"/>
        </a:xfrm>
        <a:prstGeom prst="gear6">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Provide Positive Praise</a:t>
          </a:r>
          <a:endParaRPr lang="en-US" sz="2200" kern="1200" dirty="0"/>
        </a:p>
      </dsp:txBody>
      <dsp:txXfrm rot="-20700000">
        <a:off x="5610542" y="826509"/>
        <a:ext cx="1398709" cy="1398709"/>
      </dsp:txXfrm>
    </dsp:sp>
    <dsp:sp modelId="{A8D8F504-2178-49BC-8761-A227073A3200}">
      <dsp:nvSpPr>
        <dsp:cNvPr id="0" name=""/>
        <dsp:cNvSpPr/>
      </dsp:nvSpPr>
      <dsp:spPr>
        <a:xfrm>
          <a:off x="5429656" y="2319337"/>
          <a:ext cx="4475869" cy="4475869"/>
        </a:xfrm>
        <a:prstGeom prst="circularArrow">
          <a:avLst>
            <a:gd name="adj1" fmla="val 4687"/>
            <a:gd name="adj2" fmla="val 299029"/>
            <a:gd name="adj3" fmla="val 2551493"/>
            <a:gd name="adj4" fmla="val 15787170"/>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C04D3E2-FA9B-4367-A811-2459CDC495FD}">
      <dsp:nvSpPr>
        <dsp:cNvPr id="0" name=""/>
        <dsp:cNvSpPr/>
      </dsp:nvSpPr>
      <dsp:spPr>
        <a:xfrm>
          <a:off x="3189254" y="1462507"/>
          <a:ext cx="3251998" cy="3251998"/>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7651888-D212-470F-B34C-34D5B47AA521}">
      <dsp:nvSpPr>
        <dsp:cNvPr id="0" name=""/>
        <dsp:cNvSpPr/>
      </dsp:nvSpPr>
      <dsp:spPr>
        <a:xfrm>
          <a:off x="4487672" y="-275065"/>
          <a:ext cx="3506309" cy="3506309"/>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09797E-856D-427D-A6D5-0BD8FF67FA88}">
      <dsp:nvSpPr>
        <dsp:cNvPr id="0" name=""/>
        <dsp:cNvSpPr/>
      </dsp:nvSpPr>
      <dsp:spPr>
        <a:xfrm>
          <a:off x="0" y="0"/>
          <a:ext cx="4937125" cy="82631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Gail Geiger – Specialized Bids</a:t>
          </a:r>
          <a:endParaRPr lang="en-US" sz="2400" kern="1200" dirty="0"/>
        </a:p>
      </dsp:txBody>
      <dsp:txXfrm>
        <a:off x="40337" y="40337"/>
        <a:ext cx="4856451" cy="745636"/>
      </dsp:txXfrm>
    </dsp:sp>
    <dsp:sp modelId="{69C0A105-6AF6-4EE8-97AC-57936A192C88}">
      <dsp:nvSpPr>
        <dsp:cNvPr id="0" name=""/>
        <dsp:cNvSpPr/>
      </dsp:nvSpPr>
      <dsp:spPr>
        <a:xfrm>
          <a:off x="0" y="847617"/>
          <a:ext cx="4937125" cy="268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75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smtClean="0"/>
            <a:t>Collect Specialized Bids For Each</a:t>
          </a:r>
          <a:endParaRPr lang="en-US" sz="1900" kern="1200" dirty="0"/>
        </a:p>
        <a:p>
          <a:pPr marL="342900" lvl="2" indent="-171450" algn="l" defTabSz="844550">
            <a:lnSpc>
              <a:spcPct val="90000"/>
            </a:lnSpc>
            <a:spcBef>
              <a:spcPct val="0"/>
            </a:spcBef>
            <a:spcAft>
              <a:spcPct val="20000"/>
            </a:spcAft>
            <a:buChar char="••"/>
          </a:pPr>
          <a:r>
            <a:rPr lang="en-US" sz="1900" kern="1200" dirty="0" smtClean="0"/>
            <a:t>Landscape (Grass &amp; Trimming)</a:t>
          </a:r>
          <a:endParaRPr lang="en-US" sz="1900" kern="1200" dirty="0"/>
        </a:p>
        <a:p>
          <a:pPr marL="342900" lvl="2" indent="-171450" algn="l" defTabSz="844550">
            <a:lnSpc>
              <a:spcPct val="90000"/>
            </a:lnSpc>
            <a:spcBef>
              <a:spcPct val="0"/>
            </a:spcBef>
            <a:spcAft>
              <a:spcPct val="20000"/>
            </a:spcAft>
            <a:buChar char="••"/>
          </a:pPr>
          <a:r>
            <a:rPr lang="en-US" sz="1900" kern="1200" dirty="0" smtClean="0"/>
            <a:t>Trees &amp; Bushes</a:t>
          </a:r>
          <a:endParaRPr lang="en-US" sz="1900" kern="1200" dirty="0"/>
        </a:p>
        <a:p>
          <a:pPr marL="342900" lvl="2" indent="-171450" algn="l" defTabSz="844550">
            <a:lnSpc>
              <a:spcPct val="90000"/>
            </a:lnSpc>
            <a:spcBef>
              <a:spcPct val="0"/>
            </a:spcBef>
            <a:spcAft>
              <a:spcPct val="20000"/>
            </a:spcAft>
            <a:buChar char="••"/>
          </a:pPr>
          <a:r>
            <a:rPr lang="en-US" sz="1900" kern="1200" dirty="0" smtClean="0"/>
            <a:t>Sprinklers</a:t>
          </a:r>
          <a:endParaRPr lang="en-US" sz="1900" kern="1200" dirty="0"/>
        </a:p>
      </dsp:txBody>
      <dsp:txXfrm>
        <a:off x="0" y="847617"/>
        <a:ext cx="4937125" cy="2682720"/>
      </dsp:txXfrm>
    </dsp:sp>
    <dsp:sp modelId="{151ECBF4-E2C8-44F5-ABC6-C767F64832F5}">
      <dsp:nvSpPr>
        <dsp:cNvPr id="0" name=""/>
        <dsp:cNvSpPr/>
      </dsp:nvSpPr>
      <dsp:spPr>
        <a:xfrm>
          <a:off x="0" y="3530337"/>
          <a:ext cx="4937125" cy="793472"/>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Laurie Donaldson – Flag Project</a:t>
          </a:r>
          <a:endParaRPr lang="en-US" sz="2400" kern="1200" dirty="0"/>
        </a:p>
      </dsp:txBody>
      <dsp:txXfrm>
        <a:off x="38734" y="3569071"/>
        <a:ext cx="4859657" cy="716004"/>
      </dsp:txXfrm>
    </dsp:sp>
    <dsp:sp modelId="{3AF424EA-F711-4488-95E7-F42764042166}">
      <dsp:nvSpPr>
        <dsp:cNvPr id="0" name=""/>
        <dsp:cNvSpPr/>
      </dsp:nvSpPr>
      <dsp:spPr>
        <a:xfrm>
          <a:off x="0" y="4323809"/>
          <a:ext cx="4937125" cy="87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75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smtClean="0"/>
            <a:t>Community Flag Participation</a:t>
          </a:r>
          <a:endParaRPr lang="en-US" sz="1900" kern="1200" dirty="0"/>
        </a:p>
      </dsp:txBody>
      <dsp:txXfrm>
        <a:off x="0" y="4323809"/>
        <a:ext cx="4937125" cy="8756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FAE51C-6DE2-4B4D-B1E1-BCC0C93E70B8}">
      <dsp:nvSpPr>
        <dsp:cNvPr id="0" name=""/>
        <dsp:cNvSpPr/>
      </dsp:nvSpPr>
      <dsp:spPr>
        <a:xfrm>
          <a:off x="4934532" y="2497925"/>
          <a:ext cx="3053019" cy="3053019"/>
        </a:xfrm>
        <a:prstGeom prst="gear9">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Community </a:t>
          </a:r>
        </a:p>
        <a:p>
          <a:pPr lvl="0" algn="ctr" defTabSz="533400">
            <a:lnSpc>
              <a:spcPct val="90000"/>
            </a:lnSpc>
            <a:spcBef>
              <a:spcPct val="0"/>
            </a:spcBef>
            <a:spcAft>
              <a:spcPct val="35000"/>
            </a:spcAft>
          </a:pPr>
          <a:r>
            <a:rPr lang="en-US" sz="1200" kern="1200" dirty="0" smtClean="0"/>
            <a:t>Face-Lift</a:t>
          </a:r>
        </a:p>
        <a:p>
          <a:pPr lvl="0" algn="ctr" defTabSz="533400">
            <a:lnSpc>
              <a:spcPct val="90000"/>
            </a:lnSpc>
            <a:spcBef>
              <a:spcPct val="0"/>
            </a:spcBef>
            <a:spcAft>
              <a:spcPct val="35000"/>
            </a:spcAft>
          </a:pPr>
          <a:r>
            <a:rPr lang="en-US" sz="1200" kern="1200" dirty="0" smtClean="0"/>
            <a:t>&amp;</a:t>
          </a:r>
        </a:p>
        <a:p>
          <a:pPr lvl="0" algn="ctr" defTabSz="533400">
            <a:lnSpc>
              <a:spcPct val="90000"/>
            </a:lnSpc>
            <a:spcBef>
              <a:spcPct val="0"/>
            </a:spcBef>
            <a:spcAft>
              <a:spcPct val="35000"/>
            </a:spcAft>
          </a:pPr>
          <a:r>
            <a:rPr lang="en-US" sz="1200" kern="1200" dirty="0" smtClean="0"/>
            <a:t>Other Projects</a:t>
          </a:r>
        </a:p>
        <a:p>
          <a:pPr lvl="0" algn="ctr" defTabSz="533400">
            <a:lnSpc>
              <a:spcPct val="90000"/>
            </a:lnSpc>
            <a:spcBef>
              <a:spcPct val="0"/>
            </a:spcBef>
            <a:spcAft>
              <a:spcPct val="35000"/>
            </a:spcAft>
          </a:pPr>
          <a:r>
            <a:rPr lang="en-US" sz="1200" kern="1200" dirty="0" smtClean="0"/>
            <a:t>--</a:t>
          </a:r>
        </a:p>
        <a:p>
          <a:pPr lvl="0" algn="ctr" defTabSz="533400">
            <a:lnSpc>
              <a:spcPct val="90000"/>
            </a:lnSpc>
            <a:spcBef>
              <a:spcPct val="0"/>
            </a:spcBef>
            <a:spcAft>
              <a:spcPct val="35000"/>
            </a:spcAft>
          </a:pPr>
          <a:r>
            <a:rPr lang="en-US" sz="1200" kern="1200" dirty="0" smtClean="0"/>
            <a:t>Home Owners Needs And Wants</a:t>
          </a:r>
        </a:p>
      </dsp:txBody>
      <dsp:txXfrm>
        <a:off x="5548325" y="3213080"/>
        <a:ext cx="1825433" cy="1569315"/>
      </dsp:txXfrm>
    </dsp:sp>
    <dsp:sp modelId="{B508EBBE-044C-411F-94A0-6A285E3FE2CA}">
      <dsp:nvSpPr>
        <dsp:cNvPr id="0" name=""/>
        <dsp:cNvSpPr/>
      </dsp:nvSpPr>
      <dsp:spPr>
        <a:xfrm>
          <a:off x="3158230" y="1776302"/>
          <a:ext cx="2220378" cy="2220378"/>
        </a:xfrm>
        <a:prstGeom prst="gear6">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Reserve Funding</a:t>
          </a:r>
          <a:endParaRPr lang="en-US" sz="1200" kern="1200" dirty="0"/>
        </a:p>
      </dsp:txBody>
      <dsp:txXfrm>
        <a:off x="3717217" y="2338667"/>
        <a:ext cx="1102404" cy="1095648"/>
      </dsp:txXfrm>
    </dsp:sp>
    <dsp:sp modelId="{5F28D534-48D5-4501-928E-A0445AA84EDE}">
      <dsp:nvSpPr>
        <dsp:cNvPr id="0" name=""/>
        <dsp:cNvSpPr/>
      </dsp:nvSpPr>
      <dsp:spPr>
        <a:xfrm rot="20700000">
          <a:off x="4401868" y="244468"/>
          <a:ext cx="2175517" cy="2175517"/>
        </a:xfrm>
        <a:prstGeom prst="gear6">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HOA Dues Affordability</a:t>
          </a:r>
          <a:endParaRPr lang="en-US" sz="1200" kern="1200" dirty="0"/>
        </a:p>
      </dsp:txBody>
      <dsp:txXfrm rot="-20700000">
        <a:off x="4879023" y="721622"/>
        <a:ext cx="1221207" cy="1221207"/>
      </dsp:txXfrm>
    </dsp:sp>
    <dsp:sp modelId="{F023FDB7-00AA-4C40-90CF-AA89E93FABA5}">
      <dsp:nvSpPr>
        <dsp:cNvPr id="0" name=""/>
        <dsp:cNvSpPr/>
      </dsp:nvSpPr>
      <dsp:spPr>
        <a:xfrm>
          <a:off x="4714951" y="2028547"/>
          <a:ext cx="3907865" cy="3907865"/>
        </a:xfrm>
        <a:prstGeom prst="circularArrow">
          <a:avLst>
            <a:gd name="adj1" fmla="val 4688"/>
            <a:gd name="adj2" fmla="val 299029"/>
            <a:gd name="adj3" fmla="val 2541238"/>
            <a:gd name="adj4" fmla="val 15808285"/>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D313078-A9EC-4AF1-9C16-30497411B56B}">
      <dsp:nvSpPr>
        <dsp:cNvPr id="0" name=""/>
        <dsp:cNvSpPr/>
      </dsp:nvSpPr>
      <dsp:spPr>
        <a:xfrm>
          <a:off x="2765005" y="1279194"/>
          <a:ext cx="2839308" cy="2839308"/>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37EB4D-0E88-46F6-BA34-6F81EE00CAEF}">
      <dsp:nvSpPr>
        <dsp:cNvPr id="0" name=""/>
        <dsp:cNvSpPr/>
      </dsp:nvSpPr>
      <dsp:spPr>
        <a:xfrm>
          <a:off x="3898649" y="-237873"/>
          <a:ext cx="3061346" cy="3061346"/>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5E9430-18CB-9E45-A763-C56D497F4134}">
      <dsp:nvSpPr>
        <dsp:cNvPr id="0" name=""/>
        <dsp:cNvSpPr/>
      </dsp:nvSpPr>
      <dsp:spPr>
        <a:xfrm>
          <a:off x="1567974" y="374513"/>
          <a:ext cx="5471150" cy="5471150"/>
        </a:xfrm>
        <a:prstGeom prst="pie">
          <a:avLst>
            <a:gd name="adj1" fmla="val 16200000"/>
            <a:gd name="adj2" fmla="val 19285716"/>
          </a:avLst>
        </a:prstGeom>
        <a:solidFill>
          <a:schemeClr val="accent1">
            <a:hueOff val="0"/>
            <a:satOff val="0"/>
            <a:lumOff val="0"/>
            <a:alphaOff val="0"/>
          </a:schemeClr>
        </a:solidFill>
        <a:ln>
          <a:noFill/>
        </a:ln>
        <a:effectLst>
          <a:innerShdw blurRad="25400" dist="12700" dir="13500000">
            <a:srgbClr val="000000">
              <a:alpha val="45000"/>
            </a:srgbClr>
          </a:inn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t" anchorCtr="0">
          <a:noAutofit/>
        </a:bodyPr>
        <a:lstStyle/>
        <a:p>
          <a:pPr lvl="0" algn="l" defTabSz="711200">
            <a:lnSpc>
              <a:spcPct val="90000"/>
            </a:lnSpc>
            <a:spcBef>
              <a:spcPct val="0"/>
            </a:spcBef>
            <a:spcAft>
              <a:spcPct val="35000"/>
            </a:spcAft>
          </a:pPr>
          <a:r>
            <a:rPr lang="en-US" sz="1600" kern="1200" dirty="0" smtClean="0"/>
            <a:t>Stone Creek Canyon</a:t>
          </a:r>
          <a:endParaRPr lang="en-US" sz="1600" kern="1200" dirty="0"/>
        </a:p>
        <a:p>
          <a:pPr marL="114300" lvl="1" indent="-114300" algn="l" defTabSz="533400">
            <a:lnSpc>
              <a:spcPct val="90000"/>
            </a:lnSpc>
            <a:spcBef>
              <a:spcPct val="0"/>
            </a:spcBef>
            <a:spcAft>
              <a:spcPct val="15000"/>
            </a:spcAft>
            <a:buChar char="••"/>
          </a:pPr>
          <a:r>
            <a:rPr lang="en-US" sz="1200" kern="1200" dirty="0" smtClean="0"/>
            <a:t>$146.00</a:t>
          </a:r>
          <a:endParaRPr lang="en-US" sz="1200" kern="1200" dirty="0"/>
        </a:p>
      </dsp:txBody>
      <dsp:txXfrm>
        <a:off x="4357610" y="895575"/>
        <a:ext cx="1498053" cy="944424"/>
      </dsp:txXfrm>
    </dsp:sp>
    <dsp:sp modelId="{5786FAAF-DF96-DA43-8B87-F7E6AD4ED4A2}">
      <dsp:nvSpPr>
        <dsp:cNvPr id="0" name=""/>
        <dsp:cNvSpPr/>
      </dsp:nvSpPr>
      <dsp:spPr>
        <a:xfrm>
          <a:off x="1426636" y="667610"/>
          <a:ext cx="5471150" cy="5471150"/>
        </a:xfrm>
        <a:prstGeom prst="pie">
          <a:avLst>
            <a:gd name="adj1" fmla="val 19285716"/>
            <a:gd name="adj2" fmla="val 771428"/>
          </a:avLst>
        </a:prstGeom>
        <a:solidFill>
          <a:schemeClr val="accent1">
            <a:hueOff val="0"/>
            <a:satOff val="0"/>
            <a:lumOff val="0"/>
            <a:alphaOff val="0"/>
          </a:schemeClr>
        </a:solidFill>
        <a:ln>
          <a:noFill/>
        </a:ln>
        <a:effectLst>
          <a:innerShdw blurRad="25400" dist="12700" dir="13500000">
            <a:srgbClr val="000000">
              <a:alpha val="45000"/>
            </a:srgbClr>
          </a:inn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t" anchorCtr="0">
          <a:noAutofit/>
        </a:bodyPr>
        <a:lstStyle/>
        <a:p>
          <a:pPr lvl="0" algn="l" defTabSz="711200">
            <a:lnSpc>
              <a:spcPct val="90000"/>
            </a:lnSpc>
            <a:spcBef>
              <a:spcPct val="0"/>
            </a:spcBef>
            <a:spcAft>
              <a:spcPct val="35000"/>
            </a:spcAft>
          </a:pPr>
          <a:r>
            <a:rPr lang="en-US" sz="1600" kern="1200" dirty="0" smtClean="0"/>
            <a:t>Royal Woods Condo </a:t>
          </a:r>
          <a:r>
            <a:rPr lang="en-US" sz="1600" kern="1200" dirty="0" err="1" smtClean="0"/>
            <a:t>Assoc</a:t>
          </a:r>
          <a:endParaRPr lang="en-US" sz="1600" kern="1200" dirty="0"/>
        </a:p>
        <a:p>
          <a:pPr marL="114300" lvl="1" indent="-114300" algn="l" defTabSz="533400">
            <a:lnSpc>
              <a:spcPct val="90000"/>
            </a:lnSpc>
            <a:spcBef>
              <a:spcPct val="0"/>
            </a:spcBef>
            <a:spcAft>
              <a:spcPct val="15000"/>
            </a:spcAft>
            <a:buChar char="••"/>
          </a:pPr>
          <a:r>
            <a:rPr lang="en-US" sz="1200" kern="1200" dirty="0" smtClean="0"/>
            <a:t>$155.00</a:t>
          </a:r>
          <a:endParaRPr lang="en-US" sz="1200" kern="1200" dirty="0"/>
        </a:p>
      </dsp:txBody>
      <dsp:txXfrm>
        <a:off x="5171769" y="2621592"/>
        <a:ext cx="1589238" cy="1009557"/>
      </dsp:txXfrm>
    </dsp:sp>
    <dsp:sp modelId="{DE00D9EE-3914-B540-A3A1-A14557631361}">
      <dsp:nvSpPr>
        <dsp:cNvPr id="0" name=""/>
        <dsp:cNvSpPr/>
      </dsp:nvSpPr>
      <dsp:spPr>
        <a:xfrm>
          <a:off x="1426636" y="667610"/>
          <a:ext cx="5471150" cy="5471150"/>
        </a:xfrm>
        <a:prstGeom prst="pie">
          <a:avLst>
            <a:gd name="adj1" fmla="val 771428"/>
            <a:gd name="adj2" fmla="val 3857143"/>
          </a:avLst>
        </a:prstGeom>
        <a:solidFill>
          <a:schemeClr val="accent1">
            <a:hueOff val="0"/>
            <a:satOff val="0"/>
            <a:lumOff val="0"/>
            <a:alphaOff val="0"/>
          </a:schemeClr>
        </a:solidFill>
        <a:ln>
          <a:noFill/>
        </a:ln>
        <a:effectLst>
          <a:innerShdw blurRad="25400" dist="12700" dir="13500000">
            <a:srgbClr val="000000">
              <a:alpha val="45000"/>
            </a:srgbClr>
          </a:inn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t" anchorCtr="0">
          <a:noAutofit/>
        </a:bodyPr>
        <a:lstStyle/>
        <a:p>
          <a:pPr lvl="0" algn="l" defTabSz="711200">
            <a:lnSpc>
              <a:spcPct val="90000"/>
            </a:lnSpc>
            <a:spcBef>
              <a:spcPct val="0"/>
            </a:spcBef>
            <a:spcAft>
              <a:spcPct val="35000"/>
            </a:spcAft>
          </a:pPr>
          <a:r>
            <a:rPr lang="en-US" sz="1600" kern="1200" dirty="0" smtClean="0"/>
            <a:t>Ranch View Townhomes</a:t>
          </a:r>
          <a:endParaRPr lang="en-US" sz="1600" kern="1200" dirty="0"/>
        </a:p>
        <a:p>
          <a:pPr marL="114300" lvl="1" indent="-114300" algn="l" defTabSz="533400">
            <a:lnSpc>
              <a:spcPct val="90000"/>
            </a:lnSpc>
            <a:spcBef>
              <a:spcPct val="0"/>
            </a:spcBef>
            <a:spcAft>
              <a:spcPct val="15000"/>
            </a:spcAft>
            <a:buChar char="••"/>
          </a:pPr>
          <a:r>
            <a:rPr lang="en-US" sz="1200" kern="1200" dirty="0" smtClean="0"/>
            <a:t>$198.00</a:t>
          </a:r>
          <a:endParaRPr lang="en-US" sz="1200" kern="1200" dirty="0"/>
        </a:p>
      </dsp:txBody>
      <dsp:txXfrm>
        <a:off x="4943804" y="3924247"/>
        <a:ext cx="1432920" cy="1042123"/>
      </dsp:txXfrm>
    </dsp:sp>
    <dsp:sp modelId="{7DBC5B7E-61EA-724C-8C20-D9EAE49BB0EB}">
      <dsp:nvSpPr>
        <dsp:cNvPr id="0" name=""/>
        <dsp:cNvSpPr/>
      </dsp:nvSpPr>
      <dsp:spPr>
        <a:xfrm>
          <a:off x="1426636" y="667610"/>
          <a:ext cx="5471150" cy="5471150"/>
        </a:xfrm>
        <a:prstGeom prst="pie">
          <a:avLst>
            <a:gd name="adj1" fmla="val 3857226"/>
            <a:gd name="adj2" fmla="val 6942858"/>
          </a:avLst>
        </a:prstGeom>
        <a:solidFill>
          <a:schemeClr val="accent1">
            <a:hueOff val="0"/>
            <a:satOff val="0"/>
            <a:lumOff val="0"/>
            <a:alphaOff val="0"/>
          </a:schemeClr>
        </a:solidFill>
        <a:ln>
          <a:noFill/>
        </a:ln>
        <a:effectLst>
          <a:innerShdw blurRad="25400" dist="12700" dir="13500000">
            <a:srgbClr val="000000">
              <a:alpha val="45000"/>
            </a:srgbClr>
          </a:inn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t" anchorCtr="0">
          <a:noAutofit/>
        </a:bodyPr>
        <a:lstStyle/>
        <a:p>
          <a:pPr lvl="0" algn="l" defTabSz="711200">
            <a:lnSpc>
              <a:spcPct val="90000"/>
            </a:lnSpc>
            <a:spcBef>
              <a:spcPct val="0"/>
            </a:spcBef>
            <a:spcAft>
              <a:spcPct val="35000"/>
            </a:spcAft>
          </a:pPr>
          <a:r>
            <a:rPr lang="en-US" sz="1600" kern="1200" dirty="0" smtClean="0"/>
            <a:t>Black Hawk Townhomes</a:t>
          </a:r>
          <a:endParaRPr lang="en-US" sz="1600" kern="1200" dirty="0"/>
        </a:p>
        <a:p>
          <a:pPr marL="114300" lvl="1" indent="-114300" algn="l" defTabSz="533400">
            <a:lnSpc>
              <a:spcPct val="90000"/>
            </a:lnSpc>
            <a:spcBef>
              <a:spcPct val="0"/>
            </a:spcBef>
            <a:spcAft>
              <a:spcPct val="15000"/>
            </a:spcAft>
            <a:buChar char="••"/>
          </a:pPr>
          <a:r>
            <a:rPr lang="en-US" sz="1200" kern="1200" dirty="0" smtClean="0"/>
            <a:t>$165.00</a:t>
          </a:r>
          <a:endParaRPr lang="en-US" sz="1200" kern="1200" dirty="0"/>
        </a:p>
      </dsp:txBody>
      <dsp:txXfrm>
        <a:off x="3429468" y="4966371"/>
        <a:ext cx="1465486" cy="1042123"/>
      </dsp:txXfrm>
    </dsp:sp>
    <dsp:sp modelId="{B042C3C7-1BE9-8B4D-8837-A0A5471C62F5}">
      <dsp:nvSpPr>
        <dsp:cNvPr id="0" name=""/>
        <dsp:cNvSpPr/>
      </dsp:nvSpPr>
      <dsp:spPr>
        <a:xfrm>
          <a:off x="1426636" y="667610"/>
          <a:ext cx="5471150" cy="5471150"/>
        </a:xfrm>
        <a:prstGeom prst="pie">
          <a:avLst>
            <a:gd name="adj1" fmla="val 6942858"/>
            <a:gd name="adj2" fmla="val 10028574"/>
          </a:avLst>
        </a:prstGeom>
        <a:solidFill>
          <a:schemeClr val="accent1">
            <a:hueOff val="0"/>
            <a:satOff val="0"/>
            <a:lumOff val="0"/>
            <a:alphaOff val="0"/>
          </a:schemeClr>
        </a:solidFill>
        <a:ln>
          <a:noFill/>
        </a:ln>
        <a:effectLst>
          <a:innerShdw blurRad="25400" dist="12700" dir="13500000">
            <a:srgbClr val="000000">
              <a:alpha val="45000"/>
            </a:srgbClr>
          </a:inn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t" anchorCtr="0">
          <a:noAutofit/>
        </a:bodyPr>
        <a:lstStyle/>
        <a:p>
          <a:pPr lvl="0" algn="l" defTabSz="711200">
            <a:lnSpc>
              <a:spcPct val="90000"/>
            </a:lnSpc>
            <a:spcBef>
              <a:spcPct val="0"/>
            </a:spcBef>
            <a:spcAft>
              <a:spcPct val="35000"/>
            </a:spcAft>
          </a:pPr>
          <a:r>
            <a:rPr lang="en-US" sz="1600" kern="1200" dirty="0" smtClean="0"/>
            <a:t>The Meadows @ West Haven</a:t>
          </a:r>
          <a:endParaRPr lang="en-US" sz="1600" kern="1200" dirty="0"/>
        </a:p>
        <a:p>
          <a:pPr marL="114300" lvl="1" indent="-114300" algn="l" defTabSz="533400">
            <a:lnSpc>
              <a:spcPct val="90000"/>
            </a:lnSpc>
            <a:spcBef>
              <a:spcPct val="0"/>
            </a:spcBef>
            <a:spcAft>
              <a:spcPct val="15000"/>
            </a:spcAft>
            <a:buChar char="••"/>
          </a:pPr>
          <a:r>
            <a:rPr lang="en-US" sz="1200" kern="1200" dirty="0" smtClean="0"/>
            <a:t>$100.00</a:t>
          </a:r>
          <a:endParaRPr lang="en-US" sz="1200" kern="1200" dirty="0"/>
        </a:p>
      </dsp:txBody>
      <dsp:txXfrm>
        <a:off x="1947698" y="3924247"/>
        <a:ext cx="1432920" cy="1042123"/>
      </dsp:txXfrm>
    </dsp:sp>
    <dsp:sp modelId="{54E66D72-AC21-344A-AE28-99F035FE06A7}">
      <dsp:nvSpPr>
        <dsp:cNvPr id="0" name=""/>
        <dsp:cNvSpPr/>
      </dsp:nvSpPr>
      <dsp:spPr>
        <a:xfrm>
          <a:off x="1426636" y="667610"/>
          <a:ext cx="5471150" cy="5471150"/>
        </a:xfrm>
        <a:prstGeom prst="pie">
          <a:avLst>
            <a:gd name="adj1" fmla="val 10028574"/>
            <a:gd name="adj2" fmla="val 13114284"/>
          </a:avLst>
        </a:prstGeom>
        <a:solidFill>
          <a:schemeClr val="accent1">
            <a:hueOff val="0"/>
            <a:satOff val="0"/>
            <a:lumOff val="0"/>
            <a:alphaOff val="0"/>
          </a:schemeClr>
        </a:solidFill>
        <a:ln>
          <a:noFill/>
        </a:ln>
        <a:effectLst>
          <a:innerShdw blurRad="25400" dist="12700" dir="13500000">
            <a:srgbClr val="000000">
              <a:alpha val="45000"/>
            </a:srgbClr>
          </a:inn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t" anchorCtr="0">
          <a:noAutofit/>
        </a:bodyPr>
        <a:lstStyle/>
        <a:p>
          <a:pPr lvl="0" algn="l" defTabSz="711200">
            <a:lnSpc>
              <a:spcPct val="90000"/>
            </a:lnSpc>
            <a:spcBef>
              <a:spcPct val="0"/>
            </a:spcBef>
            <a:spcAft>
              <a:spcPct val="35000"/>
            </a:spcAft>
          </a:pPr>
          <a:r>
            <a:rPr lang="en-US" sz="1600" kern="1200" dirty="0" smtClean="0"/>
            <a:t>Rose Wood Manor Condos</a:t>
          </a:r>
          <a:endParaRPr lang="en-US" sz="1600" kern="1200" dirty="0"/>
        </a:p>
        <a:p>
          <a:pPr marL="114300" lvl="1" indent="-114300" algn="l" defTabSz="533400">
            <a:lnSpc>
              <a:spcPct val="90000"/>
            </a:lnSpc>
            <a:spcBef>
              <a:spcPct val="0"/>
            </a:spcBef>
            <a:spcAft>
              <a:spcPct val="15000"/>
            </a:spcAft>
            <a:buChar char="••"/>
          </a:pPr>
          <a:r>
            <a:rPr lang="en-US" sz="1200" kern="1200" dirty="0" smtClean="0"/>
            <a:t>$175.00</a:t>
          </a:r>
          <a:endParaRPr lang="en-US" sz="1200" kern="1200" dirty="0"/>
        </a:p>
      </dsp:txBody>
      <dsp:txXfrm>
        <a:off x="1563415" y="2621592"/>
        <a:ext cx="1589238" cy="1009557"/>
      </dsp:txXfrm>
    </dsp:sp>
    <dsp:sp modelId="{A8D2081B-773D-6748-B5D4-88BA1C54E1F7}">
      <dsp:nvSpPr>
        <dsp:cNvPr id="0" name=""/>
        <dsp:cNvSpPr/>
      </dsp:nvSpPr>
      <dsp:spPr>
        <a:xfrm>
          <a:off x="1426636" y="667610"/>
          <a:ext cx="5471150" cy="5471150"/>
        </a:xfrm>
        <a:prstGeom prst="pie">
          <a:avLst>
            <a:gd name="adj1" fmla="val 13114284"/>
            <a:gd name="adj2" fmla="val 16200000"/>
          </a:avLst>
        </a:prstGeom>
        <a:solidFill>
          <a:schemeClr val="accent1">
            <a:hueOff val="0"/>
            <a:satOff val="0"/>
            <a:lumOff val="0"/>
            <a:alphaOff val="0"/>
          </a:schemeClr>
        </a:solidFill>
        <a:ln>
          <a:noFill/>
        </a:ln>
        <a:effectLst>
          <a:innerShdw blurRad="25400" dist="12700" dir="13500000">
            <a:srgbClr val="000000">
              <a:alpha val="45000"/>
            </a:srgbClr>
          </a:inn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t" anchorCtr="0">
          <a:noAutofit/>
        </a:bodyPr>
        <a:lstStyle/>
        <a:p>
          <a:pPr lvl="0" algn="l" defTabSz="711200">
            <a:lnSpc>
              <a:spcPct val="90000"/>
            </a:lnSpc>
            <a:spcBef>
              <a:spcPct val="0"/>
            </a:spcBef>
            <a:spcAft>
              <a:spcPct val="35000"/>
            </a:spcAft>
          </a:pPr>
          <a:r>
            <a:rPr lang="en-US" sz="1600" kern="1200" dirty="0" smtClean="0"/>
            <a:t>Stone Creek Ranch</a:t>
          </a:r>
          <a:endParaRPr lang="en-US" sz="1600" kern="1200" dirty="0"/>
        </a:p>
        <a:p>
          <a:pPr marL="114300" lvl="1" indent="-114300" algn="l" defTabSz="533400">
            <a:lnSpc>
              <a:spcPct val="90000"/>
            </a:lnSpc>
            <a:spcBef>
              <a:spcPct val="0"/>
            </a:spcBef>
            <a:spcAft>
              <a:spcPct val="15000"/>
            </a:spcAft>
            <a:buChar char="••"/>
          </a:pPr>
          <a:r>
            <a:rPr lang="en-US" sz="1200" kern="1200" dirty="0" smtClean="0"/>
            <a:t>$25.00</a:t>
          </a:r>
          <a:endParaRPr lang="en-US" sz="1200" kern="1200" dirty="0"/>
        </a:p>
      </dsp:txBody>
      <dsp:txXfrm>
        <a:off x="2612052" y="1188672"/>
        <a:ext cx="1498053" cy="9444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B78796-87E7-4847-A736-D0A6D2556D6E}">
      <dsp:nvSpPr>
        <dsp:cNvPr id="0" name=""/>
        <dsp:cNvSpPr/>
      </dsp:nvSpPr>
      <dsp:spPr>
        <a:xfrm>
          <a:off x="3974927" y="1205"/>
          <a:ext cx="1968696" cy="196869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Participation &amp; Engagement</a:t>
          </a:r>
          <a:endParaRPr lang="en-US" sz="1600" kern="1200" dirty="0"/>
        </a:p>
      </dsp:txBody>
      <dsp:txXfrm>
        <a:off x="4263236" y="289514"/>
        <a:ext cx="1392078" cy="1392078"/>
      </dsp:txXfrm>
    </dsp:sp>
    <dsp:sp modelId="{6F9AFDAA-DE5B-4843-8A9D-23FF2DB2FCBC}">
      <dsp:nvSpPr>
        <dsp:cNvPr id="0" name=""/>
        <dsp:cNvSpPr/>
      </dsp:nvSpPr>
      <dsp:spPr>
        <a:xfrm rot="2160000">
          <a:off x="5881320" y="1513231"/>
          <a:ext cx="522998" cy="6644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5896303" y="1600007"/>
        <a:ext cx="366099" cy="398661"/>
      </dsp:txXfrm>
    </dsp:sp>
    <dsp:sp modelId="{3E47C747-4A14-4F92-80E0-F1989F83FEE9}">
      <dsp:nvSpPr>
        <dsp:cNvPr id="0" name=""/>
        <dsp:cNvSpPr/>
      </dsp:nvSpPr>
      <dsp:spPr>
        <a:xfrm>
          <a:off x="6365965" y="1738397"/>
          <a:ext cx="1968696" cy="196869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Knowing Your Neighbor</a:t>
          </a:r>
          <a:endParaRPr lang="en-US" sz="1600" kern="1200" dirty="0"/>
        </a:p>
      </dsp:txBody>
      <dsp:txXfrm>
        <a:off x="6654274" y="2026706"/>
        <a:ext cx="1392078" cy="1392078"/>
      </dsp:txXfrm>
    </dsp:sp>
    <dsp:sp modelId="{068CB9F1-E7EA-44DB-AE43-52679CDBBD9F}">
      <dsp:nvSpPr>
        <dsp:cNvPr id="0" name=""/>
        <dsp:cNvSpPr/>
      </dsp:nvSpPr>
      <dsp:spPr>
        <a:xfrm rot="6479566">
          <a:off x="6636441" y="3782453"/>
          <a:ext cx="523606" cy="6644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10800000">
        <a:off x="6739243" y="3840640"/>
        <a:ext cx="366524" cy="398661"/>
      </dsp:txXfrm>
    </dsp:sp>
    <dsp:sp modelId="{DF198F4E-7FA4-4A11-A772-4E2BE64DC1F7}">
      <dsp:nvSpPr>
        <dsp:cNvPr id="0" name=""/>
        <dsp:cNvSpPr/>
      </dsp:nvSpPr>
      <dsp:spPr>
        <a:xfrm>
          <a:off x="5452671" y="4550437"/>
          <a:ext cx="1968696" cy="196869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Mutual Respect </a:t>
          </a:r>
        </a:p>
        <a:p>
          <a:pPr lvl="0" algn="ctr" defTabSz="711200">
            <a:lnSpc>
              <a:spcPct val="90000"/>
            </a:lnSpc>
            <a:spcBef>
              <a:spcPct val="0"/>
            </a:spcBef>
            <a:spcAft>
              <a:spcPct val="35000"/>
            </a:spcAft>
          </a:pPr>
          <a:r>
            <a:rPr lang="en-US" sz="1600" kern="1200" dirty="0" smtClean="0"/>
            <a:t>&amp; </a:t>
          </a:r>
        </a:p>
        <a:p>
          <a:pPr lvl="0" algn="ctr" defTabSz="711200">
            <a:lnSpc>
              <a:spcPct val="90000"/>
            </a:lnSpc>
            <a:spcBef>
              <a:spcPct val="0"/>
            </a:spcBef>
            <a:spcAft>
              <a:spcPct val="35000"/>
            </a:spcAft>
          </a:pPr>
          <a:r>
            <a:rPr lang="en-US" sz="1600" kern="1200" dirty="0" smtClean="0"/>
            <a:t>Trust</a:t>
          </a:r>
        </a:p>
      </dsp:txBody>
      <dsp:txXfrm>
        <a:off x="5740980" y="4838746"/>
        <a:ext cx="1392078" cy="1392078"/>
      </dsp:txXfrm>
    </dsp:sp>
    <dsp:sp modelId="{2A16293F-89CA-46D8-8BAB-D3904E6241DE}">
      <dsp:nvSpPr>
        <dsp:cNvPr id="0" name=""/>
        <dsp:cNvSpPr/>
      </dsp:nvSpPr>
      <dsp:spPr>
        <a:xfrm rot="10801403">
          <a:off x="4712578" y="5201971"/>
          <a:ext cx="522999" cy="6644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10800000">
        <a:off x="4869478" y="5334890"/>
        <a:ext cx="366099" cy="398661"/>
      </dsp:txXfrm>
    </dsp:sp>
    <dsp:sp modelId="{4CE589A9-D236-4530-B909-5E9EBED43027}">
      <dsp:nvSpPr>
        <dsp:cNvPr id="0" name=""/>
        <dsp:cNvSpPr/>
      </dsp:nvSpPr>
      <dsp:spPr>
        <a:xfrm>
          <a:off x="2497184" y="4549231"/>
          <a:ext cx="1968696" cy="196869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Not Passing Blame or Judgement</a:t>
          </a:r>
        </a:p>
      </dsp:txBody>
      <dsp:txXfrm>
        <a:off x="2785493" y="4837540"/>
        <a:ext cx="1392078" cy="1392078"/>
      </dsp:txXfrm>
    </dsp:sp>
    <dsp:sp modelId="{6AD9AD7B-2AB1-4645-B903-BCC542AED3A6}">
      <dsp:nvSpPr>
        <dsp:cNvPr id="0" name=""/>
        <dsp:cNvSpPr/>
      </dsp:nvSpPr>
      <dsp:spPr>
        <a:xfrm rot="15120000">
          <a:off x="2767959" y="3810022"/>
          <a:ext cx="522998" cy="6644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10800000">
        <a:off x="2870651" y="4017519"/>
        <a:ext cx="366099" cy="398661"/>
      </dsp:txXfrm>
    </dsp:sp>
    <dsp:sp modelId="{6BAFEFA0-00FD-431C-BE4C-E7F50592BE21}">
      <dsp:nvSpPr>
        <dsp:cNvPr id="0" name=""/>
        <dsp:cNvSpPr/>
      </dsp:nvSpPr>
      <dsp:spPr>
        <a:xfrm>
          <a:off x="1583888" y="1738397"/>
          <a:ext cx="1968696" cy="196869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Being Part Of The Solution</a:t>
          </a:r>
        </a:p>
        <a:p>
          <a:pPr lvl="0" algn="ctr" defTabSz="711200">
            <a:lnSpc>
              <a:spcPct val="90000"/>
            </a:lnSpc>
            <a:spcBef>
              <a:spcPct val="0"/>
            </a:spcBef>
            <a:spcAft>
              <a:spcPct val="35000"/>
            </a:spcAft>
          </a:pPr>
          <a:r>
            <a:rPr lang="en-US" sz="1600" kern="1200" dirty="0" smtClean="0"/>
            <a:t>Not Problem</a:t>
          </a:r>
        </a:p>
      </dsp:txBody>
      <dsp:txXfrm>
        <a:off x="1872197" y="2026706"/>
        <a:ext cx="1392078" cy="1392078"/>
      </dsp:txXfrm>
    </dsp:sp>
    <dsp:sp modelId="{7A9426B9-E34B-40DA-9272-A68D55397FE0}">
      <dsp:nvSpPr>
        <dsp:cNvPr id="0" name=""/>
        <dsp:cNvSpPr/>
      </dsp:nvSpPr>
      <dsp:spPr>
        <a:xfrm rot="19440000">
          <a:off x="3490282" y="1530632"/>
          <a:ext cx="522998" cy="6644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3505265" y="1709630"/>
        <a:ext cx="366099" cy="39866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308E42-4372-4330-ADE6-F8B4131694BD}">
      <dsp:nvSpPr>
        <dsp:cNvPr id="0" name=""/>
        <dsp:cNvSpPr/>
      </dsp:nvSpPr>
      <dsp:spPr>
        <a:xfrm>
          <a:off x="2784230" y="330783"/>
          <a:ext cx="4843388" cy="1513558"/>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25184" tIns="45720" rIns="45720" bIns="45720" numCol="1" spcCol="1270" anchor="ctr" anchorCtr="0">
          <a:noAutofit/>
        </a:bodyPr>
        <a:lstStyle/>
        <a:p>
          <a:pPr lvl="0" algn="l" defTabSz="533400">
            <a:lnSpc>
              <a:spcPct val="90000"/>
            </a:lnSpc>
            <a:spcBef>
              <a:spcPct val="0"/>
            </a:spcBef>
            <a:spcAft>
              <a:spcPct val="35000"/>
            </a:spcAft>
          </a:pPr>
          <a:r>
            <a:rPr lang="en-US" sz="1200" kern="1200" dirty="0" smtClean="0"/>
            <a:t>Parking Pass:  Add: </a:t>
          </a:r>
          <a:r>
            <a:rPr lang="en-US" sz="1200" b="1" kern="1200" dirty="0" smtClean="0"/>
            <a:t>The use of a parking pass does not allow for vehicles to be used as a storage area.  Cars with a parking pass may not be parked in guest parking for longer than 7 days, without being moved.</a:t>
          </a:r>
          <a:endParaRPr lang="en-US" sz="1200" kern="1200" dirty="0"/>
        </a:p>
      </dsp:txBody>
      <dsp:txXfrm>
        <a:off x="2784230" y="330783"/>
        <a:ext cx="4843388" cy="1513558"/>
      </dsp:txXfrm>
    </dsp:sp>
    <dsp:sp modelId="{95486CA9-0325-4764-99B1-028D58893E6F}">
      <dsp:nvSpPr>
        <dsp:cNvPr id="0" name=""/>
        <dsp:cNvSpPr/>
      </dsp:nvSpPr>
      <dsp:spPr>
        <a:xfrm>
          <a:off x="2582422" y="112158"/>
          <a:ext cx="1059491" cy="1589236"/>
        </a:xfrm>
        <a:prstGeom prst="rect">
          <a:avLst/>
        </a:prstGeom>
        <a:solidFill>
          <a:schemeClr val="bg2">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A2C5B7-06F0-4117-A3B4-0357D126A005}">
      <dsp:nvSpPr>
        <dsp:cNvPr id="0" name=""/>
        <dsp:cNvSpPr/>
      </dsp:nvSpPr>
      <dsp:spPr>
        <a:xfrm>
          <a:off x="2784230" y="2236186"/>
          <a:ext cx="4843388" cy="1513558"/>
        </a:xfrm>
        <a:prstGeom prst="rect">
          <a:avLst/>
        </a:prstGeom>
        <a:solidFill>
          <a:schemeClr val="bg2">
            <a:lumMod val="40000"/>
            <a:lumOff val="60000"/>
            <a:alpha val="4000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25184" tIns="45720" rIns="45720" bIns="45720" numCol="1" spcCol="1270" anchor="ctr" anchorCtr="0">
          <a:noAutofit/>
        </a:bodyPr>
        <a:lstStyle/>
        <a:p>
          <a:pPr lvl="0" algn="l" defTabSz="533400">
            <a:lnSpc>
              <a:spcPct val="90000"/>
            </a:lnSpc>
            <a:spcBef>
              <a:spcPct val="0"/>
            </a:spcBef>
            <a:spcAft>
              <a:spcPct val="35000"/>
            </a:spcAft>
          </a:pPr>
          <a:r>
            <a:rPr lang="en-US" sz="1200" kern="1200" dirty="0" smtClean="0"/>
            <a:t>Pool: Modify &amp; Add: No running, jumping, or diving into the pools, </a:t>
          </a:r>
          <a:r>
            <a:rPr lang="en-US" sz="1200" b="1" kern="1200" dirty="0" smtClean="0"/>
            <a:t>or walking on the pool cover</a:t>
          </a:r>
          <a:r>
            <a:rPr lang="en-US" sz="1200" b="0" kern="1200" dirty="0" smtClean="0"/>
            <a:t> at any time. </a:t>
          </a:r>
        </a:p>
        <a:p>
          <a:pPr lvl="0" algn="l" defTabSz="533400">
            <a:lnSpc>
              <a:spcPct val="90000"/>
            </a:lnSpc>
            <a:spcBef>
              <a:spcPct val="0"/>
            </a:spcBef>
            <a:spcAft>
              <a:spcPct val="35000"/>
            </a:spcAft>
          </a:pPr>
          <a:r>
            <a:rPr lang="en-US" sz="1200" b="0" kern="1200" dirty="0" smtClean="0"/>
            <a:t>Pool:  Add: </a:t>
          </a:r>
          <a:r>
            <a:rPr lang="en-US" sz="1200" b="1" kern="1200" dirty="0" smtClean="0"/>
            <a:t>Significant pool rule infractions can bypass standard warning practices as the board see fits depending on the infraction and could result in an immediate fine and loss of pool privileges.</a:t>
          </a:r>
          <a:endParaRPr lang="en-US" sz="1200" b="0" kern="1200" dirty="0" smtClean="0"/>
        </a:p>
      </dsp:txBody>
      <dsp:txXfrm>
        <a:off x="2784230" y="2236186"/>
        <a:ext cx="4843388" cy="1513558"/>
      </dsp:txXfrm>
    </dsp:sp>
    <dsp:sp modelId="{81D7C1DC-3FC9-4E8E-BFAD-6B7DE7453D89}">
      <dsp:nvSpPr>
        <dsp:cNvPr id="0" name=""/>
        <dsp:cNvSpPr/>
      </dsp:nvSpPr>
      <dsp:spPr>
        <a:xfrm>
          <a:off x="2582422" y="2017560"/>
          <a:ext cx="1059491" cy="1589236"/>
        </a:xfrm>
        <a:prstGeom prst="rect">
          <a:avLst/>
        </a:prstGeom>
        <a:solidFill>
          <a:schemeClr val="tx2">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7AF2E9D-085C-4484-A89C-32D2121A547C}">
      <dsp:nvSpPr>
        <dsp:cNvPr id="0" name=""/>
        <dsp:cNvSpPr/>
      </dsp:nvSpPr>
      <dsp:spPr>
        <a:xfrm>
          <a:off x="2784230" y="4141588"/>
          <a:ext cx="4843388" cy="1513558"/>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25184" tIns="45720" rIns="45720" bIns="45720" numCol="1" spcCol="1270" anchor="ctr" anchorCtr="0">
          <a:noAutofit/>
        </a:bodyPr>
        <a:lstStyle/>
        <a:p>
          <a:pPr lvl="0" algn="l" defTabSz="533400">
            <a:lnSpc>
              <a:spcPct val="90000"/>
            </a:lnSpc>
            <a:spcBef>
              <a:spcPct val="0"/>
            </a:spcBef>
            <a:spcAft>
              <a:spcPct val="35000"/>
            </a:spcAft>
          </a:pPr>
          <a:r>
            <a:rPr lang="en-US" sz="1200" b="0" kern="1200" dirty="0" smtClean="0"/>
            <a:t>Collection of Fines:  Add:  </a:t>
          </a:r>
          <a:r>
            <a:rPr lang="en-US" sz="1200" b="1" kern="1200" dirty="0" smtClean="0"/>
            <a:t>If your account goes past due 45 days your amenity key will be deactivated until your account is brought current. An administrative fee will be charged to reactive your key fob.  Please refer to the simplified fee schedule.</a:t>
          </a:r>
          <a:endParaRPr lang="en-US" sz="1200" b="1" kern="1200" dirty="0"/>
        </a:p>
      </dsp:txBody>
      <dsp:txXfrm>
        <a:off x="2784230" y="4141588"/>
        <a:ext cx="4843388" cy="1513558"/>
      </dsp:txXfrm>
    </dsp:sp>
    <dsp:sp modelId="{9E293E18-E7CB-427C-AF6F-CCE6167135E0}">
      <dsp:nvSpPr>
        <dsp:cNvPr id="0" name=""/>
        <dsp:cNvSpPr/>
      </dsp:nvSpPr>
      <dsp:spPr>
        <a:xfrm>
          <a:off x="2582422" y="3922963"/>
          <a:ext cx="1059491" cy="1589236"/>
        </a:xfrm>
        <a:prstGeom prst="rect">
          <a:avLst/>
        </a:prstGeom>
        <a:solidFill>
          <a:schemeClr val="bg2">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9818CD-2DBC-43A1-87C9-8A68868DAFF1}">
      <dsp:nvSpPr>
        <dsp:cNvPr id="0" name=""/>
        <dsp:cNvSpPr/>
      </dsp:nvSpPr>
      <dsp:spPr>
        <a:xfrm>
          <a:off x="4487" y="1218434"/>
          <a:ext cx="2368024" cy="117786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2019 Annual Home Owner Meeting</a:t>
          </a:r>
        </a:p>
        <a:p>
          <a:pPr lvl="0" algn="ctr" defTabSz="666750">
            <a:lnSpc>
              <a:spcPct val="90000"/>
            </a:lnSpc>
            <a:spcBef>
              <a:spcPct val="0"/>
            </a:spcBef>
            <a:spcAft>
              <a:spcPct val="35000"/>
            </a:spcAft>
          </a:pPr>
          <a:endParaRPr lang="en-US" sz="1500" kern="1200" dirty="0" smtClean="0"/>
        </a:p>
        <a:p>
          <a:pPr lvl="0" algn="ctr" defTabSz="666750">
            <a:lnSpc>
              <a:spcPct val="90000"/>
            </a:lnSpc>
            <a:spcBef>
              <a:spcPct val="0"/>
            </a:spcBef>
            <a:spcAft>
              <a:spcPct val="35000"/>
            </a:spcAft>
          </a:pPr>
          <a:r>
            <a:rPr lang="en-US" sz="1500" kern="1200" dirty="0" smtClean="0"/>
            <a:t>January</a:t>
          </a:r>
          <a:endParaRPr lang="en-US" sz="1500" kern="1200" dirty="0"/>
        </a:p>
      </dsp:txBody>
      <dsp:txXfrm>
        <a:off x="38986" y="1252933"/>
        <a:ext cx="2299026" cy="1108869"/>
      </dsp:txXfrm>
    </dsp:sp>
    <dsp:sp modelId="{B167FB88-B039-46B2-91B8-FC1777C0D38F}">
      <dsp:nvSpPr>
        <dsp:cNvPr id="0" name=""/>
        <dsp:cNvSpPr/>
      </dsp:nvSpPr>
      <dsp:spPr>
        <a:xfrm>
          <a:off x="2568823" y="1563942"/>
          <a:ext cx="416179" cy="4868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2568823" y="1661312"/>
        <a:ext cx="291325" cy="292111"/>
      </dsp:txXfrm>
    </dsp:sp>
    <dsp:sp modelId="{36B57C2F-9793-43FD-B6BA-2CE4A8EEB7B5}">
      <dsp:nvSpPr>
        <dsp:cNvPr id="0" name=""/>
        <dsp:cNvSpPr/>
      </dsp:nvSpPr>
      <dsp:spPr>
        <a:xfrm>
          <a:off x="3157757" y="1218434"/>
          <a:ext cx="1963112" cy="117786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Q2 2019 Board Meeting</a:t>
          </a:r>
        </a:p>
        <a:p>
          <a:pPr lvl="0" algn="ctr" defTabSz="666750">
            <a:lnSpc>
              <a:spcPct val="90000"/>
            </a:lnSpc>
            <a:spcBef>
              <a:spcPct val="0"/>
            </a:spcBef>
            <a:spcAft>
              <a:spcPct val="35000"/>
            </a:spcAft>
          </a:pPr>
          <a:endParaRPr lang="en-US" sz="1500" kern="1200" dirty="0" smtClean="0"/>
        </a:p>
        <a:p>
          <a:pPr lvl="0" algn="ctr" defTabSz="666750">
            <a:lnSpc>
              <a:spcPct val="90000"/>
            </a:lnSpc>
            <a:spcBef>
              <a:spcPct val="0"/>
            </a:spcBef>
            <a:spcAft>
              <a:spcPct val="35000"/>
            </a:spcAft>
          </a:pPr>
          <a:r>
            <a:rPr lang="en-US" sz="1500" kern="1200" dirty="0" smtClean="0"/>
            <a:t>April</a:t>
          </a:r>
          <a:endParaRPr lang="en-US" sz="1500" kern="1200" dirty="0"/>
        </a:p>
      </dsp:txBody>
      <dsp:txXfrm>
        <a:off x="3192256" y="1252933"/>
        <a:ext cx="1894114" cy="1108869"/>
      </dsp:txXfrm>
    </dsp:sp>
    <dsp:sp modelId="{F6F7D3EA-94EE-405E-99B9-74BC76FE7657}">
      <dsp:nvSpPr>
        <dsp:cNvPr id="0" name=""/>
        <dsp:cNvSpPr/>
      </dsp:nvSpPr>
      <dsp:spPr>
        <a:xfrm>
          <a:off x="5317181" y="1563942"/>
          <a:ext cx="416179" cy="4868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5317181" y="1661312"/>
        <a:ext cx="291325" cy="292111"/>
      </dsp:txXfrm>
    </dsp:sp>
    <dsp:sp modelId="{C76ECF47-C387-44FD-841C-F7D874B077F6}">
      <dsp:nvSpPr>
        <dsp:cNvPr id="0" name=""/>
        <dsp:cNvSpPr/>
      </dsp:nvSpPr>
      <dsp:spPr>
        <a:xfrm>
          <a:off x="5906115" y="1218434"/>
          <a:ext cx="1963112" cy="117786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Q3 2019 Board Meeting</a:t>
          </a:r>
        </a:p>
        <a:p>
          <a:pPr lvl="0" algn="ctr" defTabSz="666750">
            <a:lnSpc>
              <a:spcPct val="90000"/>
            </a:lnSpc>
            <a:spcBef>
              <a:spcPct val="0"/>
            </a:spcBef>
            <a:spcAft>
              <a:spcPct val="35000"/>
            </a:spcAft>
          </a:pPr>
          <a:endParaRPr lang="en-US" sz="1500" kern="1200" dirty="0" smtClean="0"/>
        </a:p>
        <a:p>
          <a:pPr lvl="0" algn="ctr" defTabSz="666750">
            <a:lnSpc>
              <a:spcPct val="90000"/>
            </a:lnSpc>
            <a:spcBef>
              <a:spcPct val="0"/>
            </a:spcBef>
            <a:spcAft>
              <a:spcPct val="35000"/>
            </a:spcAft>
          </a:pPr>
          <a:r>
            <a:rPr lang="en-US" sz="1500" kern="1200" dirty="0" smtClean="0"/>
            <a:t>July</a:t>
          </a:r>
          <a:endParaRPr lang="en-US" sz="1500" kern="1200" dirty="0"/>
        </a:p>
      </dsp:txBody>
      <dsp:txXfrm>
        <a:off x="5940614" y="1252933"/>
        <a:ext cx="1894114" cy="1108869"/>
      </dsp:txXfrm>
    </dsp:sp>
    <dsp:sp modelId="{2642644D-603A-4740-9007-8E5285A2FC00}">
      <dsp:nvSpPr>
        <dsp:cNvPr id="0" name=""/>
        <dsp:cNvSpPr/>
      </dsp:nvSpPr>
      <dsp:spPr>
        <a:xfrm>
          <a:off x="8065539" y="1563942"/>
          <a:ext cx="416179" cy="4868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8065539" y="1661312"/>
        <a:ext cx="291325" cy="292111"/>
      </dsp:txXfrm>
    </dsp:sp>
    <dsp:sp modelId="{D843F379-8B04-4772-8D6A-5D0390C64143}">
      <dsp:nvSpPr>
        <dsp:cNvPr id="0" name=""/>
        <dsp:cNvSpPr/>
      </dsp:nvSpPr>
      <dsp:spPr>
        <a:xfrm>
          <a:off x="8654473" y="1218434"/>
          <a:ext cx="1963112" cy="117786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Q4 2019 Board Meeting</a:t>
          </a:r>
        </a:p>
        <a:p>
          <a:pPr lvl="0" algn="ctr" defTabSz="666750">
            <a:lnSpc>
              <a:spcPct val="90000"/>
            </a:lnSpc>
            <a:spcBef>
              <a:spcPct val="0"/>
            </a:spcBef>
            <a:spcAft>
              <a:spcPct val="35000"/>
            </a:spcAft>
          </a:pPr>
          <a:endParaRPr lang="en-US" sz="1500" kern="1200" dirty="0" smtClean="0"/>
        </a:p>
        <a:p>
          <a:pPr lvl="0" algn="ctr" defTabSz="666750">
            <a:lnSpc>
              <a:spcPct val="90000"/>
            </a:lnSpc>
            <a:spcBef>
              <a:spcPct val="0"/>
            </a:spcBef>
            <a:spcAft>
              <a:spcPct val="35000"/>
            </a:spcAft>
          </a:pPr>
          <a:r>
            <a:rPr lang="en-US" sz="1500" kern="1200" dirty="0" smtClean="0"/>
            <a:t>October</a:t>
          </a:r>
          <a:endParaRPr lang="en-US" sz="1500" kern="1200" dirty="0"/>
        </a:p>
      </dsp:txBody>
      <dsp:txXfrm>
        <a:off x="8688972" y="1252933"/>
        <a:ext cx="1894114" cy="110886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DC398-3B80-44AC-97E4-E3FC4CC6E69F}">
      <dsp:nvSpPr>
        <dsp:cNvPr id="0" name=""/>
        <dsp:cNvSpPr/>
      </dsp:nvSpPr>
      <dsp:spPr>
        <a:xfrm rot="5400000">
          <a:off x="874960" y="720572"/>
          <a:ext cx="635554" cy="723556"/>
        </a:xfrm>
        <a:prstGeom prst="bentUpArrow">
          <a:avLst>
            <a:gd name="adj1" fmla="val 32840"/>
            <a:gd name="adj2" fmla="val 25000"/>
            <a:gd name="adj3" fmla="val 35780"/>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927B480-8E52-47E5-AC60-F0072DEF2D40}">
      <dsp:nvSpPr>
        <dsp:cNvPr id="0" name=""/>
        <dsp:cNvSpPr/>
      </dsp:nvSpPr>
      <dsp:spPr>
        <a:xfrm>
          <a:off x="609" y="16046"/>
          <a:ext cx="2481836" cy="748895"/>
        </a:xfrm>
        <a:prstGeom prst="roundRect">
          <a:avLst>
            <a:gd name="adj" fmla="val 1667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Adopt &amp; Approve Operating Budget</a:t>
          </a:r>
          <a:endParaRPr lang="en-US" sz="1200" kern="1200" dirty="0"/>
        </a:p>
      </dsp:txBody>
      <dsp:txXfrm>
        <a:off x="37174" y="52611"/>
        <a:ext cx="2408706" cy="675765"/>
      </dsp:txXfrm>
    </dsp:sp>
    <dsp:sp modelId="{EE128D72-FDBB-4110-8E07-5C12CCE6071A}">
      <dsp:nvSpPr>
        <dsp:cNvPr id="0" name=""/>
        <dsp:cNvSpPr/>
      </dsp:nvSpPr>
      <dsp:spPr>
        <a:xfrm>
          <a:off x="2528319" y="98215"/>
          <a:ext cx="778143" cy="605290"/>
        </a:xfrm>
        <a:prstGeom prst="rect">
          <a:avLst/>
        </a:prstGeom>
        <a:noFill/>
        <a:ln>
          <a:noFill/>
        </a:ln>
        <a:effectLst/>
      </dsp:spPr>
      <dsp:style>
        <a:lnRef idx="0">
          <a:scrgbClr r="0" g="0" b="0"/>
        </a:lnRef>
        <a:fillRef idx="0">
          <a:scrgbClr r="0" g="0" b="0"/>
        </a:fillRef>
        <a:effectRef idx="0">
          <a:scrgbClr r="0" g="0" b="0"/>
        </a:effectRef>
        <a:fontRef idx="minor"/>
      </dsp:style>
    </dsp:sp>
    <dsp:sp modelId="{BF952850-AF22-44D0-BF7E-1B8AA4741168}">
      <dsp:nvSpPr>
        <dsp:cNvPr id="0" name=""/>
        <dsp:cNvSpPr/>
      </dsp:nvSpPr>
      <dsp:spPr>
        <a:xfrm rot="5400000">
          <a:off x="1968662" y="1561828"/>
          <a:ext cx="635554" cy="723556"/>
        </a:xfrm>
        <a:prstGeom prst="bentUpArrow">
          <a:avLst>
            <a:gd name="adj1" fmla="val 32840"/>
            <a:gd name="adj2" fmla="val 25000"/>
            <a:gd name="adj3" fmla="val 35780"/>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033A2F-1EA6-45A3-AC41-9B562A8C3B48}">
      <dsp:nvSpPr>
        <dsp:cNvPr id="0" name=""/>
        <dsp:cNvSpPr/>
      </dsp:nvSpPr>
      <dsp:spPr>
        <a:xfrm>
          <a:off x="1226534" y="857303"/>
          <a:ext cx="2217388" cy="748895"/>
        </a:xfrm>
        <a:prstGeom prst="roundRect">
          <a:avLst>
            <a:gd name="adj" fmla="val 1667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Elect 2 New Board Members</a:t>
          </a:r>
          <a:endParaRPr lang="en-US" sz="1200" kern="1200" dirty="0"/>
        </a:p>
      </dsp:txBody>
      <dsp:txXfrm>
        <a:off x="1263099" y="893868"/>
        <a:ext cx="2144258" cy="675765"/>
      </dsp:txXfrm>
    </dsp:sp>
    <dsp:sp modelId="{D6937870-253D-4879-B4A3-87172BE8F572}">
      <dsp:nvSpPr>
        <dsp:cNvPr id="0" name=""/>
        <dsp:cNvSpPr/>
      </dsp:nvSpPr>
      <dsp:spPr>
        <a:xfrm>
          <a:off x="3439429" y="927674"/>
          <a:ext cx="778143" cy="605290"/>
        </a:xfrm>
        <a:prstGeom prst="rect">
          <a:avLst/>
        </a:prstGeom>
        <a:noFill/>
        <a:ln>
          <a:noFill/>
        </a:ln>
        <a:effectLst/>
      </dsp:spPr>
      <dsp:style>
        <a:lnRef idx="0">
          <a:scrgbClr r="0" g="0" b="0"/>
        </a:lnRef>
        <a:fillRef idx="0">
          <a:scrgbClr r="0" g="0" b="0"/>
        </a:fillRef>
        <a:effectRef idx="0">
          <a:scrgbClr r="0" g="0" b="0"/>
        </a:effectRef>
        <a:fontRef idx="minor"/>
      </dsp:style>
    </dsp:sp>
    <dsp:sp modelId="{8353D395-01CE-4B36-B5FB-02F774B8CC04}">
      <dsp:nvSpPr>
        <dsp:cNvPr id="0" name=""/>
        <dsp:cNvSpPr/>
      </dsp:nvSpPr>
      <dsp:spPr>
        <a:xfrm>
          <a:off x="2453069" y="1657617"/>
          <a:ext cx="2129689" cy="748895"/>
        </a:xfrm>
        <a:prstGeom prst="roundRect">
          <a:avLst>
            <a:gd name="adj" fmla="val 1667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2018 Projects</a:t>
          </a:r>
          <a:endParaRPr lang="en-US" sz="1200" kern="1200" dirty="0"/>
        </a:p>
      </dsp:txBody>
      <dsp:txXfrm>
        <a:off x="2489634" y="1694182"/>
        <a:ext cx="2056559" cy="675765"/>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30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6" y="0"/>
            <a:ext cx="3013075" cy="463550"/>
          </a:xfrm>
          <a:prstGeom prst="rect">
            <a:avLst/>
          </a:prstGeom>
        </p:spPr>
        <p:txBody>
          <a:bodyPr vert="horz" lIns="91440" tIns="45720" rIns="91440" bIns="45720" rtlCol="0"/>
          <a:lstStyle>
            <a:lvl1pPr algn="r">
              <a:defRPr sz="1200"/>
            </a:lvl1pPr>
          </a:lstStyle>
          <a:p>
            <a:fld id="{53FD8DF0-C74E-47FE-A300-88EAE64ED524}" type="datetimeFigureOut">
              <a:rPr lang="en-US" smtClean="0"/>
              <a:t>10/2/18</a:t>
            </a:fld>
            <a:endParaRPr lang="en-US"/>
          </a:p>
        </p:txBody>
      </p:sp>
      <p:sp>
        <p:nvSpPr>
          <p:cNvPr id="4" name="Footer Placeholder 3"/>
          <p:cNvSpPr>
            <a:spLocks noGrp="1"/>
          </p:cNvSpPr>
          <p:nvPr>
            <p:ph type="ftr" sz="quarter" idx="2"/>
          </p:nvPr>
        </p:nvSpPr>
        <p:spPr>
          <a:xfrm>
            <a:off x="1" y="8772526"/>
            <a:ext cx="3013075"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6" y="8772526"/>
            <a:ext cx="3013075" cy="463550"/>
          </a:xfrm>
          <a:prstGeom prst="rect">
            <a:avLst/>
          </a:prstGeom>
        </p:spPr>
        <p:txBody>
          <a:bodyPr vert="horz" lIns="91440" tIns="45720" rIns="91440" bIns="45720" rtlCol="0" anchor="b"/>
          <a:lstStyle>
            <a:lvl1pPr algn="r">
              <a:defRPr sz="1200"/>
            </a:lvl1pPr>
          </a:lstStyle>
          <a:p>
            <a:fld id="{1FCDE99D-EE3C-4AA4-A01A-D7B7C9B7144F}" type="slidenum">
              <a:rPr lang="en-US" smtClean="0"/>
              <a:t>‹#›</a:t>
            </a:fld>
            <a:endParaRPr lang="en-US"/>
          </a:p>
        </p:txBody>
      </p:sp>
    </p:spTree>
    <p:extLst>
      <p:ext uri="{BB962C8B-B14F-4D97-AF65-F5344CB8AC3E}">
        <p14:creationId xmlns:p14="http://schemas.microsoft.com/office/powerpoint/2010/main" val="2486315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33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9466" y="0"/>
            <a:ext cx="3013763" cy="463311"/>
          </a:xfrm>
          <a:prstGeom prst="rect">
            <a:avLst/>
          </a:prstGeom>
        </p:spPr>
        <p:txBody>
          <a:bodyPr vert="horz" lIns="91440" tIns="45720" rIns="91440" bIns="45720" rtlCol="0"/>
          <a:lstStyle>
            <a:lvl1pPr algn="r">
              <a:defRPr sz="1200"/>
            </a:lvl1pPr>
          </a:lstStyle>
          <a:p>
            <a:fld id="{2A6FFDB9-2185-4CCB-B7DB-AB9D4405D351}" type="datetimeFigureOut">
              <a:rPr lang="en-US" smtClean="0"/>
              <a:t>10/2/18</a:t>
            </a:fld>
            <a:endParaRPr lang="en-US"/>
          </a:p>
        </p:txBody>
      </p:sp>
      <p:sp>
        <p:nvSpPr>
          <p:cNvPr id="4" name="Slide Image Placeholder 3"/>
          <p:cNvSpPr>
            <a:spLocks noGrp="1" noRot="1" noChangeAspect="1"/>
          </p:cNvSpPr>
          <p:nvPr>
            <p:ph type="sldImg" idx="2"/>
          </p:nvPr>
        </p:nvSpPr>
        <p:spPr>
          <a:xfrm>
            <a:off x="708025" y="1155700"/>
            <a:ext cx="5538788" cy="31162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484" y="4444296"/>
            <a:ext cx="5563870" cy="36366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764"/>
            <a:ext cx="3013763" cy="4633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772764"/>
            <a:ext cx="3013763" cy="463311"/>
          </a:xfrm>
          <a:prstGeom prst="rect">
            <a:avLst/>
          </a:prstGeom>
        </p:spPr>
        <p:txBody>
          <a:bodyPr vert="horz" lIns="91440" tIns="45720" rIns="91440" bIns="45720" rtlCol="0" anchor="b"/>
          <a:lstStyle>
            <a:lvl1pPr algn="r">
              <a:defRPr sz="1200"/>
            </a:lvl1pPr>
          </a:lstStyle>
          <a:p>
            <a:fld id="{D628FE6B-7BBD-4F7D-B58F-B165A4028B2C}" type="slidenum">
              <a:rPr lang="en-US" smtClean="0"/>
              <a:t>‹#›</a:t>
            </a:fld>
            <a:endParaRPr lang="en-US"/>
          </a:p>
        </p:txBody>
      </p:sp>
    </p:spTree>
    <p:extLst>
      <p:ext uri="{BB962C8B-B14F-4D97-AF65-F5344CB8AC3E}">
        <p14:creationId xmlns:p14="http://schemas.microsoft.com/office/powerpoint/2010/main" val="164065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28FE6B-7BBD-4F7D-B58F-B165A4028B2C}" type="slidenum">
              <a:rPr lang="en-US" smtClean="0"/>
              <a:t>1</a:t>
            </a:fld>
            <a:endParaRPr lang="en-US"/>
          </a:p>
        </p:txBody>
      </p:sp>
    </p:spTree>
    <p:extLst>
      <p:ext uri="{BB962C8B-B14F-4D97-AF65-F5344CB8AC3E}">
        <p14:creationId xmlns:p14="http://schemas.microsoft.com/office/powerpoint/2010/main" val="15933410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Presented By:  Rob</a:t>
            </a:r>
          </a:p>
          <a:p>
            <a:endParaRPr lang="en-US" dirty="0"/>
          </a:p>
        </p:txBody>
      </p:sp>
      <p:sp>
        <p:nvSpPr>
          <p:cNvPr id="4" name="Slide Number Placeholder 3"/>
          <p:cNvSpPr>
            <a:spLocks noGrp="1"/>
          </p:cNvSpPr>
          <p:nvPr>
            <p:ph type="sldNum" sz="quarter" idx="10"/>
          </p:nvPr>
        </p:nvSpPr>
        <p:spPr/>
        <p:txBody>
          <a:bodyPr/>
          <a:lstStyle/>
          <a:p>
            <a:fld id="{D628FE6B-7BBD-4F7D-B58F-B165A4028B2C}" type="slidenum">
              <a:rPr lang="en-US" smtClean="0"/>
              <a:t>10</a:t>
            </a:fld>
            <a:endParaRPr lang="en-US"/>
          </a:p>
        </p:txBody>
      </p:sp>
    </p:spTree>
    <p:extLst>
      <p:ext uri="{BB962C8B-B14F-4D97-AF65-F5344CB8AC3E}">
        <p14:creationId xmlns:p14="http://schemas.microsoft.com/office/powerpoint/2010/main" val="38972986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Presented By:  ALL</a:t>
            </a:r>
          </a:p>
          <a:p>
            <a:endParaRPr lang="en-US" dirty="0"/>
          </a:p>
        </p:txBody>
      </p:sp>
      <p:sp>
        <p:nvSpPr>
          <p:cNvPr id="4" name="Slide Number Placeholder 3"/>
          <p:cNvSpPr>
            <a:spLocks noGrp="1"/>
          </p:cNvSpPr>
          <p:nvPr>
            <p:ph type="sldNum" sz="quarter" idx="10"/>
          </p:nvPr>
        </p:nvSpPr>
        <p:spPr/>
        <p:txBody>
          <a:bodyPr/>
          <a:lstStyle/>
          <a:p>
            <a:fld id="{D628FE6B-7BBD-4F7D-B58F-B165A4028B2C}" type="slidenum">
              <a:rPr lang="en-US" smtClean="0"/>
              <a:t>11</a:t>
            </a:fld>
            <a:endParaRPr lang="en-US"/>
          </a:p>
        </p:txBody>
      </p:sp>
    </p:spTree>
    <p:extLst>
      <p:ext uri="{BB962C8B-B14F-4D97-AF65-F5344CB8AC3E}">
        <p14:creationId xmlns:p14="http://schemas.microsoft.com/office/powerpoint/2010/main" val="4146359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Presented By:  Rob</a:t>
            </a:r>
          </a:p>
          <a:p>
            <a:endParaRPr lang="en-US" dirty="0"/>
          </a:p>
        </p:txBody>
      </p:sp>
      <p:sp>
        <p:nvSpPr>
          <p:cNvPr id="4" name="Slide Number Placeholder 3"/>
          <p:cNvSpPr>
            <a:spLocks noGrp="1"/>
          </p:cNvSpPr>
          <p:nvPr>
            <p:ph type="sldNum" sz="quarter" idx="10"/>
          </p:nvPr>
        </p:nvSpPr>
        <p:spPr/>
        <p:txBody>
          <a:bodyPr/>
          <a:lstStyle/>
          <a:p>
            <a:fld id="{D628FE6B-7BBD-4F7D-B58F-B165A4028B2C}" type="slidenum">
              <a:rPr lang="en-US" smtClean="0"/>
              <a:t>12</a:t>
            </a:fld>
            <a:endParaRPr lang="en-US"/>
          </a:p>
        </p:txBody>
      </p:sp>
    </p:spTree>
    <p:extLst>
      <p:ext uri="{BB962C8B-B14F-4D97-AF65-F5344CB8AC3E}">
        <p14:creationId xmlns:p14="http://schemas.microsoft.com/office/powerpoint/2010/main" val="3178779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Presented By:  All</a:t>
            </a:r>
          </a:p>
          <a:p>
            <a:endParaRPr lang="en-US" dirty="0"/>
          </a:p>
        </p:txBody>
      </p:sp>
      <p:sp>
        <p:nvSpPr>
          <p:cNvPr id="4" name="Slide Number Placeholder 3"/>
          <p:cNvSpPr>
            <a:spLocks noGrp="1"/>
          </p:cNvSpPr>
          <p:nvPr>
            <p:ph type="sldNum" sz="quarter" idx="10"/>
          </p:nvPr>
        </p:nvSpPr>
        <p:spPr/>
        <p:txBody>
          <a:bodyPr/>
          <a:lstStyle/>
          <a:p>
            <a:fld id="{D628FE6B-7BBD-4F7D-B58F-B165A4028B2C}" type="slidenum">
              <a:rPr lang="en-US" smtClean="0"/>
              <a:t>13</a:t>
            </a:fld>
            <a:endParaRPr lang="en-US"/>
          </a:p>
        </p:txBody>
      </p:sp>
    </p:spTree>
    <p:extLst>
      <p:ext uri="{BB962C8B-B14F-4D97-AF65-F5344CB8AC3E}">
        <p14:creationId xmlns:p14="http://schemas.microsoft.com/office/powerpoint/2010/main" val="20817467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Presented By:  Debbie/Gerald</a:t>
            </a:r>
          </a:p>
          <a:p>
            <a:endParaRPr lang="en-US" dirty="0"/>
          </a:p>
        </p:txBody>
      </p:sp>
      <p:sp>
        <p:nvSpPr>
          <p:cNvPr id="4" name="Slide Number Placeholder 3"/>
          <p:cNvSpPr>
            <a:spLocks noGrp="1"/>
          </p:cNvSpPr>
          <p:nvPr>
            <p:ph type="sldNum" sz="quarter" idx="10"/>
          </p:nvPr>
        </p:nvSpPr>
        <p:spPr/>
        <p:txBody>
          <a:bodyPr/>
          <a:lstStyle/>
          <a:p>
            <a:fld id="{D628FE6B-7BBD-4F7D-B58F-B165A4028B2C}" type="slidenum">
              <a:rPr lang="en-US" smtClean="0"/>
              <a:t>14</a:t>
            </a:fld>
            <a:endParaRPr lang="en-US"/>
          </a:p>
        </p:txBody>
      </p:sp>
    </p:spTree>
    <p:extLst>
      <p:ext uri="{BB962C8B-B14F-4D97-AF65-F5344CB8AC3E}">
        <p14:creationId xmlns:p14="http://schemas.microsoft.com/office/powerpoint/2010/main" val="16811377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Presented By:  Rob</a:t>
            </a:r>
          </a:p>
          <a:p>
            <a:endParaRPr lang="en-US" dirty="0"/>
          </a:p>
        </p:txBody>
      </p:sp>
      <p:sp>
        <p:nvSpPr>
          <p:cNvPr id="4" name="Slide Number Placeholder 3"/>
          <p:cNvSpPr>
            <a:spLocks noGrp="1"/>
          </p:cNvSpPr>
          <p:nvPr>
            <p:ph type="sldNum" sz="quarter" idx="10"/>
          </p:nvPr>
        </p:nvSpPr>
        <p:spPr/>
        <p:txBody>
          <a:bodyPr/>
          <a:lstStyle/>
          <a:p>
            <a:fld id="{D628FE6B-7BBD-4F7D-B58F-B165A4028B2C}" type="slidenum">
              <a:rPr lang="en-US" smtClean="0"/>
              <a:t>16</a:t>
            </a:fld>
            <a:endParaRPr lang="en-US"/>
          </a:p>
        </p:txBody>
      </p:sp>
    </p:spTree>
    <p:extLst>
      <p:ext uri="{BB962C8B-B14F-4D97-AF65-F5344CB8AC3E}">
        <p14:creationId xmlns:p14="http://schemas.microsoft.com/office/powerpoint/2010/main" val="1414262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Presented By:  Rob</a:t>
            </a:r>
            <a:endParaRPr lang="en-US" dirty="0"/>
          </a:p>
        </p:txBody>
      </p:sp>
      <p:sp>
        <p:nvSpPr>
          <p:cNvPr id="4" name="Slide Number Placeholder 3"/>
          <p:cNvSpPr>
            <a:spLocks noGrp="1"/>
          </p:cNvSpPr>
          <p:nvPr>
            <p:ph type="sldNum" sz="quarter" idx="10"/>
          </p:nvPr>
        </p:nvSpPr>
        <p:spPr/>
        <p:txBody>
          <a:bodyPr/>
          <a:lstStyle/>
          <a:p>
            <a:fld id="{D628FE6B-7BBD-4F7D-B58F-B165A4028B2C}" type="slidenum">
              <a:rPr lang="en-US" smtClean="0"/>
              <a:t>2</a:t>
            </a:fld>
            <a:endParaRPr lang="en-US"/>
          </a:p>
        </p:txBody>
      </p:sp>
    </p:spTree>
    <p:extLst>
      <p:ext uri="{BB962C8B-B14F-4D97-AF65-F5344CB8AC3E}">
        <p14:creationId xmlns:p14="http://schemas.microsoft.com/office/powerpoint/2010/main" val="1613623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Presented By:  Rob</a:t>
            </a:r>
          </a:p>
          <a:p>
            <a:endParaRPr lang="en-US" dirty="0"/>
          </a:p>
        </p:txBody>
      </p:sp>
      <p:sp>
        <p:nvSpPr>
          <p:cNvPr id="4" name="Slide Number Placeholder 3"/>
          <p:cNvSpPr>
            <a:spLocks noGrp="1"/>
          </p:cNvSpPr>
          <p:nvPr>
            <p:ph type="sldNum" sz="quarter" idx="10"/>
          </p:nvPr>
        </p:nvSpPr>
        <p:spPr/>
        <p:txBody>
          <a:bodyPr/>
          <a:lstStyle/>
          <a:p>
            <a:fld id="{D628FE6B-7BBD-4F7D-B58F-B165A4028B2C}" type="slidenum">
              <a:rPr lang="en-US" smtClean="0"/>
              <a:t>3</a:t>
            </a:fld>
            <a:endParaRPr lang="en-US"/>
          </a:p>
        </p:txBody>
      </p:sp>
    </p:spTree>
    <p:extLst>
      <p:ext uri="{BB962C8B-B14F-4D97-AF65-F5344CB8AC3E}">
        <p14:creationId xmlns:p14="http://schemas.microsoft.com/office/powerpoint/2010/main" val="3585596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Presented By:  Rob</a:t>
            </a:r>
          </a:p>
          <a:p>
            <a:endParaRPr lang="en-US" dirty="0"/>
          </a:p>
        </p:txBody>
      </p:sp>
      <p:sp>
        <p:nvSpPr>
          <p:cNvPr id="4" name="Slide Number Placeholder 3"/>
          <p:cNvSpPr>
            <a:spLocks noGrp="1"/>
          </p:cNvSpPr>
          <p:nvPr>
            <p:ph type="sldNum" sz="quarter" idx="10"/>
          </p:nvPr>
        </p:nvSpPr>
        <p:spPr/>
        <p:txBody>
          <a:bodyPr/>
          <a:lstStyle/>
          <a:p>
            <a:fld id="{D628FE6B-7BBD-4F7D-B58F-B165A4028B2C}" type="slidenum">
              <a:rPr lang="en-US" smtClean="0"/>
              <a:t>4</a:t>
            </a:fld>
            <a:endParaRPr lang="en-US"/>
          </a:p>
        </p:txBody>
      </p:sp>
    </p:spTree>
    <p:extLst>
      <p:ext uri="{BB962C8B-B14F-4D97-AF65-F5344CB8AC3E}">
        <p14:creationId xmlns:p14="http://schemas.microsoft.com/office/powerpoint/2010/main" val="1084325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Presented By:  Gerald</a:t>
            </a:r>
          </a:p>
          <a:p>
            <a:endParaRPr lang="en-US" dirty="0"/>
          </a:p>
        </p:txBody>
      </p:sp>
      <p:sp>
        <p:nvSpPr>
          <p:cNvPr id="4" name="Slide Number Placeholder 3"/>
          <p:cNvSpPr>
            <a:spLocks noGrp="1"/>
          </p:cNvSpPr>
          <p:nvPr>
            <p:ph type="sldNum" sz="quarter" idx="10"/>
          </p:nvPr>
        </p:nvSpPr>
        <p:spPr/>
        <p:txBody>
          <a:bodyPr/>
          <a:lstStyle/>
          <a:p>
            <a:fld id="{D628FE6B-7BBD-4F7D-B58F-B165A4028B2C}" type="slidenum">
              <a:rPr lang="en-US" smtClean="0"/>
              <a:t>5</a:t>
            </a:fld>
            <a:endParaRPr lang="en-US"/>
          </a:p>
        </p:txBody>
      </p:sp>
    </p:spTree>
    <p:extLst>
      <p:ext uri="{BB962C8B-B14F-4D97-AF65-F5344CB8AC3E}">
        <p14:creationId xmlns:p14="http://schemas.microsoft.com/office/powerpoint/2010/main" val="4003695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Presented By:  Gerald</a:t>
            </a:r>
          </a:p>
          <a:p>
            <a:endParaRPr lang="en-US" dirty="0"/>
          </a:p>
        </p:txBody>
      </p:sp>
      <p:sp>
        <p:nvSpPr>
          <p:cNvPr id="4" name="Slide Number Placeholder 3"/>
          <p:cNvSpPr>
            <a:spLocks noGrp="1"/>
          </p:cNvSpPr>
          <p:nvPr>
            <p:ph type="sldNum" sz="quarter" idx="10"/>
          </p:nvPr>
        </p:nvSpPr>
        <p:spPr/>
        <p:txBody>
          <a:bodyPr/>
          <a:lstStyle/>
          <a:p>
            <a:fld id="{D628FE6B-7BBD-4F7D-B58F-B165A4028B2C}" type="slidenum">
              <a:rPr lang="en-US" smtClean="0"/>
              <a:t>6</a:t>
            </a:fld>
            <a:endParaRPr lang="en-US"/>
          </a:p>
        </p:txBody>
      </p:sp>
    </p:spTree>
    <p:extLst>
      <p:ext uri="{BB962C8B-B14F-4D97-AF65-F5344CB8AC3E}">
        <p14:creationId xmlns:p14="http://schemas.microsoft.com/office/powerpoint/2010/main" val="2973489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Presented By:  Debbie</a:t>
            </a:r>
          </a:p>
          <a:p>
            <a:endParaRPr lang="en-US" dirty="0"/>
          </a:p>
        </p:txBody>
      </p:sp>
      <p:sp>
        <p:nvSpPr>
          <p:cNvPr id="4" name="Slide Number Placeholder 3"/>
          <p:cNvSpPr>
            <a:spLocks noGrp="1"/>
          </p:cNvSpPr>
          <p:nvPr>
            <p:ph type="sldNum" sz="quarter" idx="10"/>
          </p:nvPr>
        </p:nvSpPr>
        <p:spPr/>
        <p:txBody>
          <a:bodyPr/>
          <a:lstStyle/>
          <a:p>
            <a:fld id="{D628FE6B-7BBD-4F7D-B58F-B165A4028B2C}" type="slidenum">
              <a:rPr lang="en-US" smtClean="0"/>
              <a:t>7</a:t>
            </a:fld>
            <a:endParaRPr lang="en-US"/>
          </a:p>
        </p:txBody>
      </p:sp>
    </p:spTree>
    <p:extLst>
      <p:ext uri="{BB962C8B-B14F-4D97-AF65-F5344CB8AC3E}">
        <p14:creationId xmlns:p14="http://schemas.microsoft.com/office/powerpoint/2010/main" val="2593935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Presented By:  Rob</a:t>
            </a:r>
          </a:p>
          <a:p>
            <a:endParaRPr lang="en-US" dirty="0"/>
          </a:p>
        </p:txBody>
      </p:sp>
      <p:sp>
        <p:nvSpPr>
          <p:cNvPr id="4" name="Slide Number Placeholder 3"/>
          <p:cNvSpPr>
            <a:spLocks noGrp="1"/>
          </p:cNvSpPr>
          <p:nvPr>
            <p:ph type="sldNum" sz="quarter" idx="10"/>
          </p:nvPr>
        </p:nvSpPr>
        <p:spPr/>
        <p:txBody>
          <a:bodyPr/>
          <a:lstStyle/>
          <a:p>
            <a:fld id="{D628FE6B-7BBD-4F7D-B58F-B165A4028B2C}" type="slidenum">
              <a:rPr lang="en-US" smtClean="0"/>
              <a:t>8</a:t>
            </a:fld>
            <a:endParaRPr lang="en-US"/>
          </a:p>
        </p:txBody>
      </p:sp>
    </p:spTree>
    <p:extLst>
      <p:ext uri="{BB962C8B-B14F-4D97-AF65-F5344CB8AC3E}">
        <p14:creationId xmlns:p14="http://schemas.microsoft.com/office/powerpoint/2010/main" val="2843249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Presented By:  Richard</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628FE6B-7BBD-4F7D-B58F-B165A4028B2C}" type="slidenum">
              <a:rPr lang="en-US" smtClean="0"/>
              <a:t>9</a:t>
            </a:fld>
            <a:endParaRPr lang="en-US"/>
          </a:p>
        </p:txBody>
      </p:sp>
    </p:spTree>
    <p:extLst>
      <p:ext uri="{BB962C8B-B14F-4D97-AF65-F5344CB8AC3E}">
        <p14:creationId xmlns:p14="http://schemas.microsoft.com/office/powerpoint/2010/main" val="1593917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10/2/18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www.stonecreekcanyonhoa.org/" TargetMode="External"/><Relationship Id="rId4" Type="http://schemas.openxmlformats.org/officeDocument/2006/relationships/image" Target="../media/image4.jpg"/><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8" Type="http://schemas.openxmlformats.org/officeDocument/2006/relationships/hyperlink" Target="https://offers.hubspot.com/the-ultimate-guide-to-using-surveys-in-your-marketing" TargetMode="External"/><Relationship Id="rId9" Type="http://schemas.openxmlformats.org/officeDocument/2006/relationships/hyperlink" Target="https://www.hubspot.com/customer-satisfaction" TargetMode="External"/><Relationship Id="rId10" Type="http://schemas.openxmlformats.org/officeDocument/2006/relationships/image" Target="../media/image6.jpg"/><Relationship Id="rId1" Type="http://schemas.openxmlformats.org/officeDocument/2006/relationships/slideLayout" Target="../slideLayouts/slideLayout8.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package" Target="../embeddings/Microsoft_Excel_Sheet1.xlsx"/><Relationship Id="rId5" Type="http://schemas.openxmlformats.org/officeDocument/2006/relationships/image" Target="../media/image7.emf"/><Relationship Id="rId6" Type="http://schemas.openxmlformats.org/officeDocument/2006/relationships/image" Target="../media/image8.jpg"/><Relationship Id="rId1" Type="http://schemas.openxmlformats.org/officeDocument/2006/relationships/vmlDrawing" Target="../drawings/vmlDrawing1.vml"/><Relationship Id="rId2"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9.jpg"/><Relationship Id="rId4" Type="http://schemas.openxmlformats.org/officeDocument/2006/relationships/diagramData" Target="../diagrams/data6.xml"/><Relationship Id="rId5" Type="http://schemas.openxmlformats.org/officeDocument/2006/relationships/diagramLayout" Target="../diagrams/layout6.xml"/><Relationship Id="rId6" Type="http://schemas.openxmlformats.org/officeDocument/2006/relationships/diagramQuickStyle" Target="../diagrams/quickStyle6.xml"/><Relationship Id="rId7" Type="http://schemas.openxmlformats.org/officeDocument/2006/relationships/diagramColors" Target="../diagrams/colors6.xml"/><Relationship Id="rId8" Type="http://schemas.microsoft.com/office/2007/relationships/diagramDrawing" Target="../diagrams/drawing6.xml"/><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10.png"/></Relationships>
</file>

<file path=ppt/slides/_rels/slide16.xml.rels><?xml version="1.0" encoding="UTF-8" standalone="yes"?>
<Relationships xmlns="http://schemas.openxmlformats.org/package/2006/relationships"><Relationship Id="rId11" Type="http://schemas.openxmlformats.org/officeDocument/2006/relationships/diagramColors" Target="../diagrams/colors8.xml"/><Relationship Id="rId12" Type="http://schemas.microsoft.com/office/2007/relationships/diagramDrawing" Target="../diagrams/drawing8.xml"/><Relationship Id="rId13" Type="http://schemas.openxmlformats.org/officeDocument/2006/relationships/image" Target="../media/image11.jpg"/><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8" Type="http://schemas.openxmlformats.org/officeDocument/2006/relationships/diagramData" Target="../diagrams/data8.xml"/><Relationship Id="rId9" Type="http://schemas.openxmlformats.org/officeDocument/2006/relationships/diagramLayout" Target="../diagrams/layout8.xml"/><Relationship Id="rId10"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8" Type="http://schemas.openxmlformats.org/officeDocument/2006/relationships/image" Target="../media/image2.jpeg"/><Relationship Id="rId9" Type="http://schemas.openxmlformats.org/officeDocument/2006/relationships/image" Target="../media/image3.jpg"/><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Stone Creek canyon </a:t>
            </a:r>
            <a:br>
              <a:rPr lang="en-US" dirty="0" smtClean="0"/>
            </a:br>
            <a:r>
              <a:rPr lang="en-US" sz="3600" dirty="0" smtClean="0"/>
              <a:t>2018 annual members meeting</a:t>
            </a:r>
            <a:endParaRPr lang="en-US" sz="3600" dirty="0"/>
          </a:p>
        </p:txBody>
      </p:sp>
      <p:sp>
        <p:nvSpPr>
          <p:cNvPr id="3" name="Subtitle 2"/>
          <p:cNvSpPr>
            <a:spLocks noGrp="1"/>
          </p:cNvSpPr>
          <p:nvPr>
            <p:ph type="subTitle" idx="1"/>
          </p:nvPr>
        </p:nvSpPr>
        <p:spPr/>
        <p:txBody>
          <a:bodyPr/>
          <a:lstStyle/>
          <a:p>
            <a:r>
              <a:rPr lang="en-US" dirty="0" smtClean="0"/>
              <a:t>October 2, 2018</a:t>
            </a:r>
          </a:p>
          <a:p>
            <a:r>
              <a:rPr lang="en-US" dirty="0" smtClean="0"/>
              <a:t>6:30 PM</a:t>
            </a:r>
          </a:p>
          <a:p>
            <a:r>
              <a:rPr lang="en-US" dirty="0" smtClean="0"/>
              <a:t>Stone Creek Canyon Club House</a:t>
            </a:r>
            <a:endParaRPr lang="en-US" dirty="0"/>
          </a:p>
        </p:txBody>
      </p:sp>
    </p:spTree>
    <p:extLst>
      <p:ext uri="{BB962C8B-B14F-4D97-AF65-F5344CB8AC3E}">
        <p14:creationId xmlns:p14="http://schemas.microsoft.com/office/powerpoint/2010/main" val="96760698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8970"/>
            <a:ext cx="12191999" cy="1507067"/>
          </a:xfrm>
        </p:spPr>
        <p:txBody>
          <a:bodyPr/>
          <a:lstStyle/>
          <a:p>
            <a:pPr algn="ctr"/>
            <a:r>
              <a:rPr lang="en-US" dirty="0" smtClean="0"/>
              <a:t>Income Statement &amp; profit and loss statement</a:t>
            </a:r>
            <a:br>
              <a:rPr lang="en-US" dirty="0" smtClean="0"/>
            </a:br>
            <a:endParaRPr lang="en-US" dirty="0"/>
          </a:p>
        </p:txBody>
      </p:sp>
      <p:sp>
        <p:nvSpPr>
          <p:cNvPr id="3" name="Content Placeholder 2"/>
          <p:cNvSpPr>
            <a:spLocks noGrp="1"/>
          </p:cNvSpPr>
          <p:nvPr>
            <p:ph sz="half" idx="1"/>
          </p:nvPr>
        </p:nvSpPr>
        <p:spPr>
          <a:xfrm>
            <a:off x="565878" y="2148840"/>
            <a:ext cx="5220773" cy="3615267"/>
          </a:xfrm>
        </p:spPr>
        <p:txBody>
          <a:bodyPr/>
          <a:lstStyle/>
          <a:p>
            <a:r>
              <a:rPr lang="en-US" dirty="0" smtClean="0">
                <a:hlinkClick r:id="rId3"/>
              </a:rPr>
              <a:t>www.stonecreekcanyonhoa.org</a:t>
            </a:r>
            <a:endParaRPr lang="en-US" dirty="0" smtClean="0"/>
          </a:p>
          <a:p>
            <a:r>
              <a:rPr lang="en-US" dirty="0" smtClean="0"/>
              <a:t>Website Navigation</a:t>
            </a:r>
            <a:endParaRPr lang="en-US"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37278" y="2442949"/>
            <a:ext cx="4804296" cy="3603222"/>
          </a:xfrm>
          <a:prstGeom prst="rect">
            <a:avLst/>
          </a:prstGeom>
        </p:spPr>
      </p:pic>
    </p:spTree>
    <p:extLst>
      <p:ext uri="{BB962C8B-B14F-4D97-AF65-F5344CB8AC3E}">
        <p14:creationId xmlns:p14="http://schemas.microsoft.com/office/powerpoint/2010/main" val="73982618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9727"/>
            <a:ext cx="12080838" cy="1507067"/>
          </a:xfrm>
        </p:spPr>
        <p:txBody>
          <a:bodyPr>
            <a:normAutofit/>
          </a:bodyPr>
          <a:lstStyle/>
          <a:p>
            <a:pPr algn="ctr"/>
            <a:r>
              <a:rPr lang="en-US" dirty="0" smtClean="0"/>
              <a:t>Needs &amp; wants   vs.  capital expenditures</a:t>
            </a:r>
            <a:br>
              <a:rPr lang="en-US" dirty="0" smtClean="0"/>
            </a:br>
            <a:r>
              <a:rPr lang="en-US" sz="1800" dirty="0" smtClean="0"/>
              <a:t>Keeping monthly assessments dues at a minimum  vs. unexpected special assessment  </a:t>
            </a:r>
            <a:endParaRPr lang="en-US" sz="1800" dirty="0"/>
          </a:p>
        </p:txBody>
      </p:sp>
      <p:sp>
        <p:nvSpPr>
          <p:cNvPr id="10" name="Content Placeholder 9"/>
          <p:cNvSpPr>
            <a:spLocks noGrp="1"/>
          </p:cNvSpPr>
          <p:nvPr>
            <p:ph sz="half" idx="1"/>
          </p:nvPr>
        </p:nvSpPr>
        <p:spPr>
          <a:xfrm>
            <a:off x="684211" y="1290918"/>
            <a:ext cx="10783441" cy="4808667"/>
          </a:xfrm>
        </p:spPr>
        <p:txBody>
          <a:bodyPr>
            <a:normAutofit lnSpcReduction="10000"/>
          </a:bodyPr>
          <a:lstStyle/>
          <a:p>
            <a:pPr marL="0" indent="0">
              <a:buNone/>
            </a:pPr>
            <a:endParaRPr lang="en-US" dirty="0" smtClean="0"/>
          </a:p>
          <a:p>
            <a:r>
              <a:rPr lang="en-US" dirty="0" smtClean="0"/>
              <a:t>Landscaping &amp; Snow Removal --- $$$   HOW MUCH DO WE SPEND  $$$</a:t>
            </a:r>
          </a:p>
          <a:p>
            <a:pPr lvl="1"/>
            <a:r>
              <a:rPr lang="en-US" dirty="0" smtClean="0"/>
              <a:t>What Do We Envision As A Community?</a:t>
            </a:r>
          </a:p>
          <a:p>
            <a:pPr lvl="1"/>
            <a:r>
              <a:rPr lang="en-US" dirty="0" smtClean="0"/>
              <a:t>How Much Are We Willing To Spend To Achieve That?</a:t>
            </a:r>
          </a:p>
          <a:p>
            <a:pPr lvl="1"/>
            <a:r>
              <a:rPr lang="en-US" dirty="0" smtClean="0"/>
              <a:t>What Sacrifices If Any Are We Willing To Make As A Community?</a:t>
            </a:r>
          </a:p>
          <a:p>
            <a:pPr lvl="1"/>
            <a:r>
              <a:rPr lang="en-US" dirty="0" smtClean="0"/>
              <a:t>Past Landscapers / Feedback From Surveys</a:t>
            </a:r>
          </a:p>
          <a:p>
            <a:r>
              <a:rPr lang="en-US" dirty="0" smtClean="0"/>
              <a:t>Extended Pool &amp; Hot Tub </a:t>
            </a:r>
            <a:r>
              <a:rPr lang="en-US" sz="900" dirty="0" smtClean="0"/>
              <a:t>($8000 10/31/2018)</a:t>
            </a:r>
          </a:p>
          <a:p>
            <a:r>
              <a:rPr lang="en-US" dirty="0" smtClean="0"/>
              <a:t>Community Landscaping Face Lift </a:t>
            </a:r>
            <a:r>
              <a:rPr lang="en-US" sz="900" dirty="0" smtClean="0"/>
              <a:t>($12,500 Bark)</a:t>
            </a:r>
          </a:p>
          <a:p>
            <a:r>
              <a:rPr lang="en-US" dirty="0" smtClean="0"/>
              <a:t>Replacement of Stucco</a:t>
            </a:r>
          </a:p>
          <a:p>
            <a:r>
              <a:rPr lang="en-US" dirty="0" smtClean="0"/>
              <a:t>Sprinklers (Timing/Schedule) – Re – Configuration </a:t>
            </a:r>
            <a:r>
              <a:rPr lang="en-US" sz="900" dirty="0" smtClean="0"/>
              <a:t>($10,000)</a:t>
            </a:r>
          </a:p>
          <a:p>
            <a:r>
              <a:rPr lang="en-US" dirty="0" smtClean="0"/>
              <a:t>Capital Expenditures</a:t>
            </a:r>
          </a:p>
          <a:p>
            <a:pPr lvl="1"/>
            <a:r>
              <a:rPr lang="en-US" dirty="0" smtClean="0"/>
              <a:t>Pool Pump, Club House A/C</a:t>
            </a:r>
          </a:p>
          <a:p>
            <a:endParaRPr lang="en-US" dirty="0" smtClean="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9225" y="3300861"/>
            <a:ext cx="4301614" cy="3222058"/>
          </a:xfrm>
          <a:prstGeom prst="rect">
            <a:avLst/>
          </a:prstGeom>
        </p:spPr>
      </p:pic>
    </p:spTree>
    <p:extLst>
      <p:ext uri="{BB962C8B-B14F-4D97-AF65-F5344CB8AC3E}">
        <p14:creationId xmlns:p14="http://schemas.microsoft.com/office/powerpoint/2010/main" val="217226866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3624" y="2498463"/>
            <a:ext cx="3657600" cy="1371600"/>
          </a:xfrm>
        </p:spPr>
        <p:txBody>
          <a:bodyPr/>
          <a:lstStyle/>
          <a:p>
            <a:pPr algn="ctr"/>
            <a:r>
              <a:rPr lang="en-US" dirty="0" smtClean="0"/>
              <a:t>Pride within the community</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09580731"/>
              </p:ext>
            </p:extLst>
          </p:nvPr>
        </p:nvGraphicFramePr>
        <p:xfrm>
          <a:off x="225911" y="105584"/>
          <a:ext cx="9918551" cy="65191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 Placeholder 3"/>
          <p:cNvSpPr>
            <a:spLocks noGrp="1"/>
          </p:cNvSpPr>
          <p:nvPr>
            <p:ph type="body" sz="half" idx="2"/>
          </p:nvPr>
        </p:nvSpPr>
        <p:spPr>
          <a:xfrm>
            <a:off x="8659906" y="215153"/>
            <a:ext cx="3330594" cy="6409566"/>
          </a:xfrm>
        </p:spPr>
        <p:txBody>
          <a:bodyPr>
            <a:normAutofit fontScale="92500" lnSpcReduction="10000"/>
          </a:bodyPr>
          <a:lstStyle/>
          <a:p>
            <a:r>
              <a:rPr lang="en-US" sz="1200" b="1" dirty="0" smtClean="0"/>
              <a:t>Net Promotor Score:  </a:t>
            </a:r>
          </a:p>
          <a:p>
            <a:r>
              <a:rPr lang="en-US" sz="1200" dirty="0" smtClean="0"/>
              <a:t>The Net Promoter Score, or NPS, is a simple </a:t>
            </a:r>
            <a:r>
              <a:rPr lang="en-US" sz="1200" dirty="0" smtClean="0">
                <a:hlinkClick r:id="rId8" tooltip="survey method"/>
              </a:rPr>
              <a:t>survey method</a:t>
            </a:r>
            <a:r>
              <a:rPr lang="en-US" sz="1200" dirty="0" smtClean="0"/>
              <a:t> to help you determine how loyal your customers are. NPS is a </a:t>
            </a:r>
            <a:r>
              <a:rPr lang="en-US" sz="1200" dirty="0" smtClean="0">
                <a:hlinkClick r:id="rId9"/>
              </a:rPr>
              <a:t>customer satisfaction</a:t>
            </a:r>
            <a:r>
              <a:rPr lang="en-US" sz="1200" dirty="0" smtClean="0"/>
              <a:t> metric that measures, on a scale of 0-10, the degree to which people would recommend your company to others.</a:t>
            </a:r>
          </a:p>
          <a:p>
            <a:pPr fontAlgn="base"/>
            <a:endParaRPr lang="en-US" sz="1200" dirty="0" smtClean="0"/>
          </a:p>
          <a:p>
            <a:pPr fontAlgn="base"/>
            <a:r>
              <a:rPr lang="en-US" sz="1200" dirty="0" smtClean="0"/>
              <a:t>Customers </a:t>
            </a:r>
            <a:r>
              <a:rPr lang="en-US" sz="1200" dirty="0"/>
              <a:t>who answer with a </a:t>
            </a:r>
            <a:r>
              <a:rPr lang="en-US" sz="1200" b="1" dirty="0"/>
              <a:t>9 or 10 </a:t>
            </a:r>
            <a:r>
              <a:rPr lang="en-US" sz="1200" dirty="0"/>
              <a:t>would most likely recommend to a friend, so they are </a:t>
            </a:r>
            <a:r>
              <a:rPr lang="en-US" sz="1200" b="1" dirty="0"/>
              <a:t>promoters.</a:t>
            </a:r>
            <a:endParaRPr lang="en-US" sz="1200" dirty="0"/>
          </a:p>
          <a:p>
            <a:pPr fontAlgn="base"/>
            <a:r>
              <a:rPr lang="en-US" sz="1200" dirty="0"/>
              <a:t>Customers who answer with a </a:t>
            </a:r>
            <a:r>
              <a:rPr lang="en-US" sz="1200" b="1" dirty="0"/>
              <a:t>7 or 8 </a:t>
            </a:r>
            <a:r>
              <a:rPr lang="en-US" sz="1200" dirty="0"/>
              <a:t>are neutral, so they are </a:t>
            </a:r>
            <a:r>
              <a:rPr lang="en-US" sz="1200" b="1" dirty="0"/>
              <a:t>passives.</a:t>
            </a:r>
            <a:endParaRPr lang="en-US" sz="1200" dirty="0"/>
          </a:p>
          <a:p>
            <a:pPr fontAlgn="base"/>
            <a:r>
              <a:rPr lang="en-US" sz="1200" dirty="0"/>
              <a:t>Customers who answered </a:t>
            </a:r>
            <a:r>
              <a:rPr lang="en-US" sz="1200" b="1" dirty="0"/>
              <a:t>between 0 and 6 </a:t>
            </a:r>
            <a:r>
              <a:rPr lang="en-US" sz="1200" dirty="0"/>
              <a:t>most likely wouldn't recommend to a friend, so they are </a:t>
            </a:r>
            <a:r>
              <a:rPr lang="en-US" sz="1200" b="1" dirty="0"/>
              <a:t>detractors</a:t>
            </a:r>
            <a:r>
              <a:rPr lang="en-US" sz="1200" dirty="0" smtClean="0"/>
              <a:t>.</a:t>
            </a:r>
          </a:p>
          <a:p>
            <a:pPr fontAlgn="base"/>
            <a:endParaRPr lang="en-US" sz="1200" dirty="0" smtClean="0"/>
          </a:p>
          <a:p>
            <a:pPr algn="ctr" fontAlgn="base"/>
            <a:r>
              <a:rPr lang="en-US" sz="1200" b="1" dirty="0" smtClean="0"/>
              <a:t>0-6   	27%  	(16 Respondents)</a:t>
            </a:r>
          </a:p>
          <a:p>
            <a:pPr algn="ctr" fontAlgn="base"/>
            <a:r>
              <a:rPr lang="en-US" sz="1200" b="1" dirty="0" smtClean="0"/>
              <a:t>7-8  	47%  	(28 Respondents)</a:t>
            </a:r>
          </a:p>
          <a:p>
            <a:pPr algn="ctr" fontAlgn="base"/>
            <a:r>
              <a:rPr lang="en-US" sz="1200" b="1" dirty="0" smtClean="0"/>
              <a:t>9-10  	27%  	(16 Respondents)</a:t>
            </a:r>
          </a:p>
          <a:p>
            <a:pPr algn="ctr" fontAlgn="base"/>
            <a:r>
              <a:rPr lang="en-US" sz="4800" u="sng" dirty="0" smtClean="0"/>
              <a:t>2018</a:t>
            </a:r>
          </a:p>
          <a:p>
            <a:pPr algn="ctr" fontAlgn="base"/>
            <a:r>
              <a:rPr lang="en-US" sz="6600" b="1" dirty="0" smtClean="0"/>
              <a:t>0 NPS</a:t>
            </a:r>
          </a:p>
          <a:p>
            <a:pPr fontAlgn="base"/>
            <a:endParaRPr lang="en-US" sz="1200" dirty="0"/>
          </a:p>
          <a:p>
            <a:endParaRPr lang="en-US" dirty="0" smtClean="0"/>
          </a:p>
          <a:p>
            <a:endParaRPr lang="en-US" dirty="0"/>
          </a:p>
        </p:txBody>
      </p:sp>
      <p:sp>
        <p:nvSpPr>
          <p:cNvPr id="10" name="Text Placeholder 3"/>
          <p:cNvSpPr txBox="1">
            <a:spLocks/>
          </p:cNvSpPr>
          <p:nvPr/>
        </p:nvSpPr>
        <p:spPr>
          <a:xfrm rot="20785531">
            <a:off x="81205" y="360976"/>
            <a:ext cx="3327471" cy="2113414"/>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200" kern="1200" cap="none">
                <a:solidFill>
                  <a:schemeClr val="bg2">
                    <a:lumMod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000" kern="1200" cap="none">
                <a:solidFill>
                  <a:schemeClr val="bg2">
                    <a:lumMod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9pPr>
          </a:lstStyle>
          <a:p>
            <a:pPr algn="ctr" fontAlgn="base"/>
            <a:r>
              <a:rPr lang="en-US" b="1" dirty="0" smtClean="0"/>
              <a:t>What Are the Benefits Of  A Positive Net Promotor Score?</a:t>
            </a:r>
          </a:p>
          <a:p>
            <a:pPr algn="ctr" fontAlgn="base"/>
            <a:endParaRPr lang="en-US" b="1" dirty="0"/>
          </a:p>
          <a:p>
            <a:pPr algn="ctr" fontAlgn="base"/>
            <a:r>
              <a:rPr lang="en-US" b="1" dirty="0" smtClean="0"/>
              <a:t>What Are the Pitfalls of a Negative Promotor Score?</a:t>
            </a:r>
          </a:p>
          <a:p>
            <a:endParaRPr lang="en-US" dirty="0" smtClean="0"/>
          </a:p>
          <a:p>
            <a:endParaRPr lang="en-US" dirty="0"/>
          </a:p>
        </p:txBody>
      </p:sp>
      <p:sp>
        <p:nvSpPr>
          <p:cNvPr id="11" name="Text Placeholder 3"/>
          <p:cNvSpPr txBox="1">
            <a:spLocks/>
          </p:cNvSpPr>
          <p:nvPr/>
        </p:nvSpPr>
        <p:spPr>
          <a:xfrm>
            <a:off x="4536346" y="3870063"/>
            <a:ext cx="1332156" cy="1229062"/>
          </a:xfrm>
          <a:prstGeom prst="rect">
            <a:avLst/>
          </a:prstGeom>
        </p:spPr>
        <p:txBody>
          <a:bodyPr vert="horz" lIns="91440" tIns="45720" rIns="91440" bIns="45720" rtlCol="0" anchor="t">
            <a:normAutofit lnSpcReduction="10000"/>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200" kern="1200" cap="none">
                <a:solidFill>
                  <a:schemeClr val="bg2">
                    <a:lumMod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000" kern="1200" cap="none">
                <a:solidFill>
                  <a:schemeClr val="bg2">
                    <a:lumMod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9pPr>
          </a:lstStyle>
          <a:p>
            <a:pPr marL="171450" indent="-171450" fontAlgn="base">
              <a:buFont typeface="Arial" panose="020B0604020202020204" pitchFamily="34" charset="0"/>
              <a:buChar char="•"/>
            </a:pPr>
            <a:r>
              <a:rPr lang="en-US" sz="1200" dirty="0" smtClean="0"/>
              <a:t>Dog Waste</a:t>
            </a:r>
          </a:p>
          <a:p>
            <a:pPr marL="171450" indent="-171450" fontAlgn="base">
              <a:buFont typeface="Arial" panose="020B0604020202020204" pitchFamily="34" charset="0"/>
              <a:buChar char="•"/>
            </a:pPr>
            <a:r>
              <a:rPr lang="en-US" sz="1200" dirty="0" smtClean="0"/>
              <a:t>Weeding</a:t>
            </a:r>
          </a:p>
          <a:p>
            <a:pPr marL="171450" indent="-171450" fontAlgn="base">
              <a:buFont typeface="Arial" panose="020B0604020202020204" pitchFamily="34" charset="0"/>
              <a:buChar char="•"/>
            </a:pPr>
            <a:r>
              <a:rPr lang="en-US" sz="1200" dirty="0" smtClean="0"/>
              <a:t>Garbage</a:t>
            </a:r>
          </a:p>
          <a:p>
            <a:pPr marL="171450" indent="-171450" fontAlgn="base">
              <a:buFont typeface="Arial" panose="020B0604020202020204" pitchFamily="34" charset="0"/>
              <a:buChar char="•"/>
            </a:pPr>
            <a:r>
              <a:rPr lang="en-US" sz="1200" dirty="0" smtClean="0"/>
              <a:t>Littering</a:t>
            </a:r>
          </a:p>
          <a:p>
            <a:pPr marL="171450" indent="-171450" fontAlgn="base">
              <a:buFont typeface="Arial" panose="020B0604020202020204" pitchFamily="34" charset="0"/>
              <a:buChar char="•"/>
            </a:pPr>
            <a:endParaRPr lang="en-US" sz="1200" dirty="0" smtClean="0"/>
          </a:p>
          <a:p>
            <a:endParaRPr lang="en-US" dirty="0" smtClean="0"/>
          </a:p>
          <a:p>
            <a:endParaRPr lang="en-US" dirty="0"/>
          </a:p>
        </p:txBody>
      </p:sp>
      <p:pic>
        <p:nvPicPr>
          <p:cNvPr id="3" name="Picture 2"/>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7568" y="4834018"/>
            <a:ext cx="2552700" cy="1790700"/>
          </a:xfrm>
          <a:prstGeom prst="rect">
            <a:avLst/>
          </a:prstGeom>
        </p:spPr>
      </p:pic>
    </p:spTree>
    <p:extLst>
      <p:ext uri="{BB962C8B-B14F-4D97-AF65-F5344CB8AC3E}">
        <p14:creationId xmlns:p14="http://schemas.microsoft.com/office/powerpoint/2010/main" val="105615414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119727"/>
            <a:ext cx="8534400" cy="1507067"/>
          </a:xfrm>
        </p:spPr>
        <p:txBody>
          <a:bodyPr/>
          <a:lstStyle/>
          <a:p>
            <a:r>
              <a:rPr lang="en-US" dirty="0" smtClean="0"/>
              <a:t>What If calculator . . . </a:t>
            </a:r>
            <a:endParaRPr lang="en-US" dirty="0"/>
          </a:p>
        </p:txBody>
      </p:sp>
      <p:sp>
        <p:nvSpPr>
          <p:cNvPr id="10" name="Content Placeholder 9"/>
          <p:cNvSpPr>
            <a:spLocks noGrp="1"/>
          </p:cNvSpPr>
          <p:nvPr>
            <p:ph sz="half" idx="1"/>
          </p:nvPr>
        </p:nvSpPr>
        <p:spPr>
          <a:xfrm>
            <a:off x="684211" y="2237591"/>
            <a:ext cx="10783441" cy="4808667"/>
          </a:xfrm>
        </p:spPr>
        <p:txBody>
          <a:bodyPr>
            <a:normAutofit/>
          </a:bodyPr>
          <a:lstStyle/>
          <a:p>
            <a:endParaRPr lang="en-US" dirty="0" smtClean="0"/>
          </a:p>
          <a:p>
            <a:endParaRPr lang="en-US" dirty="0" smtClean="0"/>
          </a:p>
          <a:p>
            <a:endParaRPr lang="en-US" dirty="0" smtClean="0"/>
          </a:p>
          <a:p>
            <a:endParaRPr lang="en-US" dirty="0" smtClean="0"/>
          </a:p>
        </p:txBody>
      </p:sp>
      <p:graphicFrame>
        <p:nvGraphicFramePr>
          <p:cNvPr id="3" name="Object 2"/>
          <p:cNvGraphicFramePr>
            <a:graphicFrameLocks noChangeAspect="1"/>
          </p:cNvGraphicFramePr>
          <p:nvPr>
            <p:extLst>
              <p:ext uri="{D42A27DB-BD31-4B8C-83A1-F6EECF244321}">
                <p14:modId xmlns:p14="http://schemas.microsoft.com/office/powerpoint/2010/main" val="2250582127"/>
              </p:ext>
            </p:extLst>
          </p:nvPr>
        </p:nvGraphicFramePr>
        <p:xfrm>
          <a:off x="388938" y="1400175"/>
          <a:ext cx="8077200" cy="4813300"/>
        </p:xfrm>
        <a:graphic>
          <a:graphicData uri="http://schemas.openxmlformats.org/presentationml/2006/ole">
            <mc:AlternateContent xmlns:mc="http://schemas.openxmlformats.org/markup-compatibility/2006">
              <mc:Choice xmlns:v="urn:schemas-microsoft-com:vml" Requires="v">
                <p:oleObj spid="_x0000_s1054" name="Worksheet" r:id="rId4" imgW="8077200" imgH="4813300" progId="Excel.Sheet.12">
                  <p:embed/>
                </p:oleObj>
              </mc:Choice>
              <mc:Fallback>
                <p:oleObj name="Worksheet" r:id="rId4" imgW="8077200" imgH="4813300" progId="Excel.Sheet.12">
                  <p:embed/>
                  <p:pic>
                    <p:nvPicPr>
                      <p:cNvPr id="0" name=""/>
                      <p:cNvPicPr/>
                      <p:nvPr/>
                    </p:nvPicPr>
                    <p:blipFill>
                      <a:blip r:embed="rId5"/>
                      <a:stretch>
                        <a:fillRect/>
                      </a:stretch>
                    </p:blipFill>
                    <p:spPr>
                      <a:xfrm>
                        <a:off x="388938" y="1400175"/>
                        <a:ext cx="8077200" cy="4813300"/>
                      </a:xfrm>
                      <a:prstGeom prst="rect">
                        <a:avLst/>
                      </a:prstGeom>
                    </p:spPr>
                  </p:pic>
                </p:oleObj>
              </mc:Fallback>
            </mc:AlternateContent>
          </a:graphicData>
        </a:graphic>
      </p:graphicFrame>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70648" y="3903260"/>
            <a:ext cx="3782248" cy="2653219"/>
          </a:xfrm>
          <a:prstGeom prst="rect">
            <a:avLst/>
          </a:prstGeom>
        </p:spPr>
      </p:pic>
    </p:spTree>
    <p:extLst>
      <p:ext uri="{BB962C8B-B14F-4D97-AF65-F5344CB8AC3E}">
        <p14:creationId xmlns:p14="http://schemas.microsoft.com/office/powerpoint/2010/main" val="398441856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9727"/>
            <a:ext cx="7379746" cy="1507067"/>
          </a:xfrm>
        </p:spPr>
        <p:txBody>
          <a:bodyPr>
            <a:normAutofit/>
          </a:bodyPr>
          <a:lstStyle/>
          <a:p>
            <a:r>
              <a:rPr lang="en-US" dirty="0" smtClean="0"/>
              <a:t>2019 proposed rule changes</a:t>
            </a:r>
            <a:endParaRPr lang="en-US" sz="1800" dirty="0"/>
          </a:p>
        </p:txBody>
      </p:sp>
      <p:sp>
        <p:nvSpPr>
          <p:cNvPr id="10" name="Content Placeholder 9"/>
          <p:cNvSpPr>
            <a:spLocks noGrp="1"/>
          </p:cNvSpPr>
          <p:nvPr>
            <p:ph sz="half" idx="1"/>
          </p:nvPr>
        </p:nvSpPr>
        <p:spPr>
          <a:xfrm>
            <a:off x="684211" y="1290918"/>
            <a:ext cx="10783441" cy="4808667"/>
          </a:xfrm>
        </p:spPr>
        <p:txBody>
          <a:bodyPr>
            <a:normAutofit/>
          </a:bodyPr>
          <a:lstStyle/>
          <a:p>
            <a:pPr marL="0" indent="0">
              <a:buNone/>
            </a:pPr>
            <a:endParaRPr lang="en-US" dirty="0" smtClean="0"/>
          </a:p>
          <a:p>
            <a:endParaRPr lang="en-US"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70302" y="2313017"/>
            <a:ext cx="3580642" cy="2682025"/>
          </a:xfrm>
          <a:prstGeom prst="rect">
            <a:avLst/>
          </a:prstGeom>
        </p:spPr>
      </p:pic>
      <p:graphicFrame>
        <p:nvGraphicFramePr>
          <p:cNvPr id="5" name="Diagram 4"/>
          <p:cNvGraphicFramePr/>
          <p:nvPr>
            <p:extLst>
              <p:ext uri="{D42A27DB-BD31-4B8C-83A1-F6EECF244321}">
                <p14:modId xmlns:p14="http://schemas.microsoft.com/office/powerpoint/2010/main" val="4238858441"/>
              </p:ext>
            </p:extLst>
          </p:nvPr>
        </p:nvGraphicFramePr>
        <p:xfrm>
          <a:off x="407917" y="805218"/>
          <a:ext cx="10210042" cy="576730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93646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	</a:t>
            </a:r>
            <a:endParaRPr lang="en-US" dirty="0"/>
          </a:p>
        </p:txBody>
      </p:sp>
      <p:sp>
        <p:nvSpPr>
          <p:cNvPr id="6" name="Text Placeholder 5"/>
          <p:cNvSpPr>
            <a:spLocks noGrp="1"/>
          </p:cNvSpPr>
          <p:nvPr>
            <p:ph type="body" idx="1"/>
          </p:nvPr>
        </p:nvSpPr>
        <p:spPr>
          <a:xfrm>
            <a:off x="801816" y="2381534"/>
            <a:ext cx="8535988" cy="1879600"/>
          </a:xfrm>
        </p:spPr>
        <p:txBody>
          <a:bodyPr>
            <a:normAutofit/>
          </a:bodyPr>
          <a:lstStyle/>
          <a:p>
            <a:r>
              <a:rPr lang="en-US" sz="4800" dirty="0" smtClean="0"/>
              <a:t>PROJECT UPDATE</a:t>
            </a:r>
            <a:endParaRPr lang="en-US" sz="4800"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1816" y="311125"/>
            <a:ext cx="7236255" cy="1480143"/>
          </a:xfrm>
          <a:prstGeom prst="rect">
            <a:avLst/>
          </a:prstGeom>
        </p:spPr>
      </p:pic>
    </p:spTree>
    <p:extLst>
      <p:ext uri="{BB962C8B-B14F-4D97-AF65-F5344CB8AC3E}">
        <p14:creationId xmlns:p14="http://schemas.microsoft.com/office/powerpoint/2010/main" val="217872249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173516"/>
            <a:ext cx="8534400" cy="1507067"/>
          </a:xfrm>
        </p:spPr>
        <p:txBody>
          <a:bodyPr/>
          <a:lstStyle/>
          <a:p>
            <a:r>
              <a:rPr lang="en-US" dirty="0" smtClean="0"/>
              <a:t>Mark your calendars</a:t>
            </a:r>
            <a:endParaRPr lang="en-US"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492079054"/>
              </p:ext>
            </p:extLst>
          </p:nvPr>
        </p:nvGraphicFramePr>
        <p:xfrm>
          <a:off x="684213" y="1804988"/>
          <a:ext cx="10622074" cy="36147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extLst>
              <p:ext uri="{D42A27DB-BD31-4B8C-83A1-F6EECF244321}">
                <p14:modId xmlns:p14="http://schemas.microsoft.com/office/powerpoint/2010/main" val="2114661056"/>
              </p:ext>
            </p:extLst>
          </p:nvPr>
        </p:nvGraphicFramePr>
        <p:xfrm>
          <a:off x="172121" y="4313816"/>
          <a:ext cx="4582759" cy="246350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3" name="Picture 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897372" y="4933179"/>
            <a:ext cx="2247900" cy="1685925"/>
          </a:xfrm>
          <a:prstGeom prst="rect">
            <a:avLst/>
          </a:prstGeom>
        </p:spPr>
      </p:pic>
    </p:spTree>
    <p:extLst>
      <p:ext uri="{BB962C8B-B14F-4D97-AF65-F5344CB8AC3E}">
        <p14:creationId xmlns:p14="http://schemas.microsoft.com/office/powerpoint/2010/main" val="428242048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119727"/>
            <a:ext cx="8534400" cy="1507067"/>
          </a:xfrm>
        </p:spPr>
        <p:txBody>
          <a:bodyPr/>
          <a:lstStyle/>
          <a:p>
            <a:r>
              <a:rPr lang="en-US" dirty="0" smtClean="0"/>
              <a:t>Opening remarks</a:t>
            </a:r>
            <a:endParaRPr lang="en-US" dirty="0"/>
          </a:p>
        </p:txBody>
      </p:sp>
      <p:sp>
        <p:nvSpPr>
          <p:cNvPr id="3" name="Content Placeholder 2"/>
          <p:cNvSpPr>
            <a:spLocks noGrp="1"/>
          </p:cNvSpPr>
          <p:nvPr>
            <p:ph sz="half" idx="1"/>
          </p:nvPr>
        </p:nvSpPr>
        <p:spPr>
          <a:xfrm>
            <a:off x="684211" y="1342017"/>
            <a:ext cx="4937655" cy="3615267"/>
          </a:xfrm>
        </p:spPr>
        <p:txBody>
          <a:bodyPr/>
          <a:lstStyle/>
          <a:p>
            <a:r>
              <a:rPr lang="en-US" dirty="0" smtClean="0"/>
              <a:t>Date &amp; Time of Annual Members Meeting Provided To Home Owners</a:t>
            </a:r>
          </a:p>
          <a:p>
            <a:pPr lvl="1"/>
            <a:r>
              <a:rPr lang="en-US" dirty="0" smtClean="0"/>
              <a:t>Monthly Statements</a:t>
            </a:r>
          </a:p>
          <a:p>
            <a:pPr lvl="1"/>
            <a:r>
              <a:rPr lang="en-US" dirty="0" smtClean="0"/>
              <a:t>Community Website</a:t>
            </a:r>
          </a:p>
          <a:p>
            <a:pPr lvl="1"/>
            <a:r>
              <a:rPr lang="en-US" dirty="0" smtClean="0"/>
              <a:t>Community Newsletter</a:t>
            </a:r>
          </a:p>
          <a:p>
            <a:pPr lvl="1"/>
            <a:r>
              <a:rPr lang="en-US" dirty="0" smtClean="0"/>
              <a:t>Community Mailbox</a:t>
            </a:r>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780321" y="2497934"/>
            <a:ext cx="4876579" cy="3657434"/>
          </a:xfrm>
        </p:spPr>
      </p:pic>
      <p:sp>
        <p:nvSpPr>
          <p:cNvPr id="7" name="Rectangle 6"/>
          <p:cNvSpPr/>
          <p:nvPr/>
        </p:nvSpPr>
        <p:spPr>
          <a:xfrm>
            <a:off x="7694613" y="6155368"/>
            <a:ext cx="3048000" cy="369332"/>
          </a:xfrm>
          <a:prstGeom prst="rect">
            <a:avLst/>
          </a:prstGeom>
        </p:spPr>
        <p:txBody>
          <a:bodyPr wrap="square">
            <a:spAutoFit/>
          </a:bodyPr>
          <a:lstStyle/>
          <a:p>
            <a:pPr algn="ctr"/>
            <a:r>
              <a:rPr lang="en-US" dirty="0"/>
              <a:t>	</a:t>
            </a:r>
            <a:r>
              <a:rPr lang="en-US" dirty="0" smtClean="0"/>
              <a:t>	</a:t>
            </a:r>
            <a:endParaRPr lang="en-US" dirty="0"/>
          </a:p>
        </p:txBody>
      </p:sp>
    </p:spTree>
    <p:extLst>
      <p:ext uri="{BB962C8B-B14F-4D97-AF65-F5344CB8AC3E}">
        <p14:creationId xmlns:p14="http://schemas.microsoft.com/office/powerpoint/2010/main" val="175525395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119727"/>
            <a:ext cx="8534400" cy="1507067"/>
          </a:xfrm>
        </p:spPr>
        <p:txBody>
          <a:bodyPr/>
          <a:lstStyle/>
          <a:p>
            <a:r>
              <a:rPr lang="en-US" dirty="0" smtClean="0"/>
              <a:t>Pulse check</a:t>
            </a:r>
            <a:endParaRPr lang="en-US" dirty="0"/>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2118350486"/>
              </p:ext>
            </p:extLst>
          </p:nvPr>
        </p:nvGraphicFramePr>
        <p:xfrm>
          <a:off x="-96818" y="408791"/>
          <a:ext cx="11984018" cy="63577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8580325" y="5277208"/>
            <a:ext cx="3306875" cy="1200329"/>
          </a:xfrm>
          <a:prstGeom prst="rect">
            <a:avLst/>
          </a:prstGeom>
        </p:spPr>
        <p:txBody>
          <a:bodyPr wrap="square">
            <a:spAutoFit/>
          </a:bodyPr>
          <a:lstStyle/>
          <a:p>
            <a:pPr algn="ctr"/>
            <a:r>
              <a:rPr lang="en-US" dirty="0" smtClean="0"/>
              <a:t>WHAT IS YOUR PROPOSED SOUTION AND ITS OVERALL IMPACT TO THE COMMUNITY?</a:t>
            </a:r>
            <a:endParaRPr lang="en-US" dirty="0"/>
          </a:p>
        </p:txBody>
      </p:sp>
      <p:sp>
        <p:nvSpPr>
          <p:cNvPr id="5" name="Rectangle 4"/>
          <p:cNvSpPr/>
          <p:nvPr/>
        </p:nvSpPr>
        <p:spPr>
          <a:xfrm>
            <a:off x="6016764" y="119727"/>
            <a:ext cx="3306875" cy="646331"/>
          </a:xfrm>
          <a:prstGeom prst="rect">
            <a:avLst/>
          </a:prstGeom>
        </p:spPr>
        <p:txBody>
          <a:bodyPr wrap="square">
            <a:spAutoFit/>
          </a:bodyPr>
          <a:lstStyle/>
          <a:p>
            <a:pPr algn="ctr"/>
            <a:r>
              <a:rPr lang="en-US" b="1" dirty="0" smtClean="0"/>
              <a:t>NAME</a:t>
            </a:r>
          </a:p>
          <a:p>
            <a:pPr algn="ctr"/>
            <a:r>
              <a:rPr lang="en-US" b="1" dirty="0" smtClean="0"/>
              <a:t>Building &amp; Unit Number</a:t>
            </a:r>
            <a:endParaRPr lang="en-US" b="1" dirty="0"/>
          </a:p>
        </p:txBody>
      </p:sp>
    </p:spTree>
    <p:extLst>
      <p:ext uri="{BB962C8B-B14F-4D97-AF65-F5344CB8AC3E}">
        <p14:creationId xmlns:p14="http://schemas.microsoft.com/office/powerpoint/2010/main" val="116919586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0" y="119727"/>
            <a:ext cx="8814791" cy="1507067"/>
          </a:xfrm>
        </p:spPr>
        <p:txBody>
          <a:bodyPr/>
          <a:lstStyle/>
          <a:p>
            <a:r>
              <a:rPr lang="en-US" dirty="0" smtClean="0"/>
              <a:t>REVISIT:  HOMEOWNER PRESENTATIONS</a:t>
            </a:r>
            <a:endParaRPr lang="en-US"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020866562"/>
              </p:ext>
            </p:extLst>
          </p:nvPr>
        </p:nvGraphicFramePr>
        <p:xfrm>
          <a:off x="684213" y="1341438"/>
          <a:ext cx="4937125" cy="52207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Content Placeholder 3"/>
          <p:cNvSpPr>
            <a:spLocks noGrp="1"/>
          </p:cNvSpPr>
          <p:nvPr>
            <p:ph sz="half" idx="2"/>
          </p:nvPr>
        </p:nvSpPr>
        <p:spPr>
          <a:xfrm>
            <a:off x="5808134" y="1342017"/>
            <a:ext cx="4934479" cy="5220147"/>
          </a:xfrm>
        </p:spPr>
        <p:txBody>
          <a:bodyPr/>
          <a:lstStyle/>
          <a:p>
            <a:endParaRPr lang="en-US" dirty="0"/>
          </a:p>
        </p:txBody>
      </p:sp>
    </p:spTree>
    <p:extLst>
      <p:ext uri="{BB962C8B-B14F-4D97-AF65-F5344CB8AC3E}">
        <p14:creationId xmlns:p14="http://schemas.microsoft.com/office/powerpoint/2010/main" val="336024322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 Year in review</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4663646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119727"/>
            <a:ext cx="8534400" cy="1507067"/>
          </a:xfrm>
        </p:spPr>
        <p:txBody>
          <a:bodyPr/>
          <a:lstStyle/>
          <a:p>
            <a:r>
              <a:rPr lang="en-US" dirty="0" smtClean="0"/>
              <a:t>accomplishments</a:t>
            </a:r>
            <a:endParaRPr lang="en-US" dirty="0"/>
          </a:p>
        </p:txBody>
      </p:sp>
      <p:sp>
        <p:nvSpPr>
          <p:cNvPr id="10" name="Content Placeholder 9"/>
          <p:cNvSpPr>
            <a:spLocks noGrp="1"/>
          </p:cNvSpPr>
          <p:nvPr>
            <p:ph sz="half" idx="1"/>
          </p:nvPr>
        </p:nvSpPr>
        <p:spPr>
          <a:xfrm>
            <a:off x="684211" y="1344705"/>
            <a:ext cx="10783441" cy="5701553"/>
          </a:xfrm>
        </p:spPr>
        <p:txBody>
          <a:bodyPr>
            <a:normAutofit fontScale="77500" lnSpcReduction="20000"/>
          </a:bodyPr>
          <a:lstStyle/>
          <a:p>
            <a:endParaRPr lang="en-US" dirty="0" smtClean="0"/>
          </a:p>
          <a:p>
            <a:r>
              <a:rPr lang="en-US" dirty="0" smtClean="0"/>
              <a:t>Hired New Property Management Company</a:t>
            </a:r>
          </a:p>
          <a:p>
            <a:r>
              <a:rPr lang="en-US" dirty="0" smtClean="0"/>
              <a:t>Implementation of Community Website &amp; Newsletter</a:t>
            </a:r>
          </a:p>
          <a:p>
            <a:pPr lvl="1"/>
            <a:r>
              <a:rPr lang="en-US" dirty="0" smtClean="0"/>
              <a:t>Based on 2018 Fall Survey – Action Items Roll-Out</a:t>
            </a:r>
          </a:p>
          <a:p>
            <a:r>
              <a:rPr lang="en-US" dirty="0" smtClean="0"/>
              <a:t>Adopted New Pool/Hot Tub Rule to Allow For Less Enforcement &amp; More Fun</a:t>
            </a:r>
          </a:p>
          <a:p>
            <a:r>
              <a:rPr lang="en-US" dirty="0" smtClean="0"/>
              <a:t>More Transparency </a:t>
            </a:r>
          </a:p>
          <a:p>
            <a:r>
              <a:rPr lang="en-US" dirty="0" smtClean="0"/>
              <a:t>Overall Feelings Within The Community – Net Promotor Score</a:t>
            </a:r>
          </a:p>
          <a:p>
            <a:r>
              <a:rPr lang="en-US" dirty="0" smtClean="0"/>
              <a:t>Replacement of Road, Drive Ways/Cement Project, Grass/Trees</a:t>
            </a:r>
          </a:p>
          <a:p>
            <a:r>
              <a:rPr lang="en-US" dirty="0" smtClean="0"/>
              <a:t>“Recycle Bin” Program (Junk Mail), Dog Waste Signs, Clubhouse Message Board</a:t>
            </a:r>
          </a:p>
          <a:p>
            <a:r>
              <a:rPr lang="en-US" dirty="0" smtClean="0"/>
              <a:t>Audit – Expected Completion:  09/31/2018</a:t>
            </a:r>
          </a:p>
          <a:p>
            <a:r>
              <a:rPr lang="en-US" dirty="0" smtClean="0"/>
              <a:t>Reserve Contributions and Owner Maintenance Obligation</a:t>
            </a:r>
          </a:p>
          <a:p>
            <a:r>
              <a:rPr lang="en-US" dirty="0" smtClean="0"/>
              <a:t>Various Quarterly Community Events</a:t>
            </a:r>
          </a:p>
          <a:p>
            <a:pPr lvl="1"/>
            <a:r>
              <a:rPr lang="en-US" dirty="0" smtClean="0"/>
              <a:t>1Q 2018 – Interior Design Workshop</a:t>
            </a:r>
          </a:p>
          <a:p>
            <a:pPr lvl="1"/>
            <a:r>
              <a:rPr lang="en-US" dirty="0" smtClean="0"/>
              <a:t>2Q 2018 – Identify Theft Presentation</a:t>
            </a:r>
          </a:p>
          <a:p>
            <a:pPr lvl="1"/>
            <a:r>
              <a:rPr lang="en-US" dirty="0" smtClean="0"/>
              <a:t>3Q 2018 – First Annual Pool Party &amp; BBQ</a:t>
            </a:r>
          </a:p>
          <a:p>
            <a:pPr lvl="1"/>
            <a:r>
              <a:rPr lang="en-US" dirty="0" smtClean="0"/>
              <a:t>3Q 2018 – Community Garage Sale</a:t>
            </a:r>
          </a:p>
          <a:p>
            <a:pPr lvl="1"/>
            <a:r>
              <a:rPr lang="en-US" dirty="0" smtClean="0"/>
              <a:t>4Q 2018 --Holiday Social (Interest?)</a:t>
            </a:r>
          </a:p>
          <a:p>
            <a:r>
              <a:rPr lang="en-US" dirty="0" smtClean="0"/>
              <a:t>Clubhouse Repairs/Maintenance (A/C Unit, Doors, Painting of Club House Bathrooms)</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1924728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119727"/>
            <a:ext cx="8534400" cy="1507067"/>
          </a:xfrm>
        </p:spPr>
        <p:txBody>
          <a:bodyPr/>
          <a:lstStyle/>
          <a:p>
            <a:r>
              <a:rPr lang="en-US" dirty="0" smtClean="0"/>
              <a:t>Current projects</a:t>
            </a:r>
            <a:endParaRPr lang="en-US" dirty="0"/>
          </a:p>
        </p:txBody>
      </p:sp>
      <p:sp>
        <p:nvSpPr>
          <p:cNvPr id="10" name="Content Placeholder 9"/>
          <p:cNvSpPr>
            <a:spLocks noGrp="1"/>
          </p:cNvSpPr>
          <p:nvPr>
            <p:ph sz="half" idx="1"/>
          </p:nvPr>
        </p:nvSpPr>
        <p:spPr>
          <a:xfrm>
            <a:off x="684211" y="2237591"/>
            <a:ext cx="10783441" cy="4808667"/>
          </a:xfrm>
        </p:spPr>
        <p:txBody>
          <a:bodyPr>
            <a:normAutofit fontScale="92500" lnSpcReduction="10000"/>
          </a:bodyPr>
          <a:lstStyle/>
          <a:p>
            <a:r>
              <a:rPr lang="en-US" dirty="0" smtClean="0"/>
              <a:t>Updated Wasatch Reserve Analysis Study – Include Sewer</a:t>
            </a:r>
          </a:p>
          <a:p>
            <a:r>
              <a:rPr lang="en-US" dirty="0" smtClean="0"/>
              <a:t>Action Item Software Roll-Out</a:t>
            </a:r>
          </a:p>
          <a:p>
            <a:r>
              <a:rPr lang="en-US" dirty="0"/>
              <a:t>Analyzing 2018 Fall Community Survey</a:t>
            </a:r>
          </a:p>
          <a:p>
            <a:pPr lvl="1"/>
            <a:r>
              <a:rPr lang="en-US" dirty="0" smtClean="0"/>
              <a:t>Seek Volunteers To Form Sub Committees</a:t>
            </a:r>
          </a:p>
          <a:p>
            <a:r>
              <a:rPr lang="en-US" dirty="0" smtClean="0"/>
              <a:t>Entrance Lighting Project</a:t>
            </a:r>
          </a:p>
          <a:p>
            <a:r>
              <a:rPr lang="en-US" dirty="0" smtClean="0"/>
              <a:t>Community Face Lift Project</a:t>
            </a:r>
          </a:p>
          <a:p>
            <a:pPr lvl="1"/>
            <a:r>
              <a:rPr lang="en-US" dirty="0" smtClean="0"/>
              <a:t>Bark Replacement ($12,500)</a:t>
            </a:r>
          </a:p>
          <a:p>
            <a:r>
              <a:rPr lang="en-US" dirty="0" smtClean="0"/>
              <a:t>Increase Community Involvement &amp; Participation</a:t>
            </a:r>
          </a:p>
          <a:p>
            <a:r>
              <a:rPr lang="en-US" dirty="0" smtClean="0"/>
              <a:t>Increase Awareness</a:t>
            </a:r>
          </a:p>
          <a:p>
            <a:pPr lvl="1"/>
            <a:r>
              <a:rPr lang="en-US" dirty="0" smtClean="0"/>
              <a:t>Needs vs. Wants Project (Begin This Evening)</a:t>
            </a:r>
          </a:p>
          <a:p>
            <a:pPr lvl="1"/>
            <a:r>
              <a:rPr lang="en-US" b="1" dirty="0" smtClean="0">
                <a:solidFill>
                  <a:srgbClr val="0000FF"/>
                </a:solidFill>
              </a:rPr>
              <a:t>Launch Communications Project</a:t>
            </a:r>
          </a:p>
          <a:p>
            <a:r>
              <a:rPr lang="en-US" b="1" dirty="0" smtClean="0">
                <a:solidFill>
                  <a:srgbClr val="0000FF"/>
                </a:solidFill>
              </a:rPr>
              <a:t>Continue To Drive Positive Net Promotor Score</a:t>
            </a:r>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11377678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119727"/>
            <a:ext cx="8534400" cy="1507067"/>
          </a:xfrm>
        </p:spPr>
        <p:txBody>
          <a:bodyPr/>
          <a:lstStyle/>
          <a:p>
            <a:r>
              <a:rPr lang="en-US" dirty="0" smtClean="0"/>
              <a:t>Opportunities &amp; challenges</a:t>
            </a:r>
            <a:endParaRPr lang="en-US"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894494871"/>
              </p:ext>
            </p:extLst>
          </p:nvPr>
        </p:nvGraphicFramePr>
        <p:xfrm>
          <a:off x="914400" y="957431"/>
          <a:ext cx="10424160" cy="55509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ounded Rectangle 4"/>
          <p:cNvSpPr/>
          <p:nvPr/>
        </p:nvSpPr>
        <p:spPr>
          <a:xfrm>
            <a:off x="8943192" y="4023359"/>
            <a:ext cx="3248808" cy="1904105"/>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200" dirty="0" smtClean="0"/>
              <a:t>Landscaping – Current Vendor</a:t>
            </a:r>
          </a:p>
          <a:p>
            <a:pPr marL="742950" lvl="1" indent="-285750">
              <a:buFont typeface="Arial" panose="020B0604020202020204" pitchFamily="34" charset="0"/>
              <a:buChar char="•"/>
            </a:pPr>
            <a:r>
              <a:rPr lang="en-US" sz="1200" dirty="0" smtClean="0"/>
              <a:t>Services vs. Budget</a:t>
            </a:r>
          </a:p>
          <a:p>
            <a:pPr marL="742950" lvl="1" indent="-285750">
              <a:buFont typeface="Arial" panose="020B0604020202020204" pitchFamily="34" charset="0"/>
              <a:buChar char="•"/>
            </a:pPr>
            <a:r>
              <a:rPr lang="en-US" sz="1200" dirty="0" smtClean="0"/>
              <a:t>Past Vendor Relationships</a:t>
            </a:r>
          </a:p>
          <a:p>
            <a:pPr marL="285750" indent="-285750">
              <a:buFont typeface="Arial" panose="020B0604020202020204" pitchFamily="34" charset="0"/>
              <a:buChar char="•"/>
            </a:pPr>
            <a:r>
              <a:rPr lang="en-US" sz="1200" dirty="0" smtClean="0"/>
              <a:t>Trees/Bush Replacement Project</a:t>
            </a:r>
          </a:p>
          <a:p>
            <a:pPr marL="285750" indent="-285750">
              <a:buFont typeface="Arial" panose="020B0604020202020204" pitchFamily="34" charset="0"/>
              <a:buChar char="•"/>
            </a:pPr>
            <a:r>
              <a:rPr lang="en-US" sz="1200" dirty="0" smtClean="0"/>
              <a:t>Bark Replacement Project</a:t>
            </a:r>
          </a:p>
          <a:p>
            <a:pPr marL="285750" indent="-285750">
              <a:buFont typeface="Arial" panose="020B0604020202020204" pitchFamily="34" charset="0"/>
              <a:buChar char="•"/>
            </a:pPr>
            <a:r>
              <a:rPr lang="en-US" sz="1200" dirty="0" smtClean="0"/>
              <a:t>Sprinkler Project (Timing/Schedule)</a:t>
            </a:r>
          </a:p>
          <a:p>
            <a:pPr marL="285750" indent="-285750">
              <a:buFont typeface="Arial" panose="020B0604020202020204" pitchFamily="34" charset="0"/>
              <a:buChar char="•"/>
            </a:pPr>
            <a:r>
              <a:rPr lang="en-US" sz="1200" dirty="0" smtClean="0"/>
              <a:t>Extension of Pool Hot / Tub Season</a:t>
            </a:r>
          </a:p>
        </p:txBody>
      </p:sp>
      <p:sp>
        <p:nvSpPr>
          <p:cNvPr id="7" name="Rounded Rectangle 6"/>
          <p:cNvSpPr/>
          <p:nvPr/>
        </p:nvSpPr>
        <p:spPr>
          <a:xfrm>
            <a:off x="7411327" y="1325078"/>
            <a:ext cx="3248808" cy="81569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US" sz="1200" dirty="0" smtClean="0"/>
              <a:t>Currently $146.00</a:t>
            </a:r>
            <a:endParaRPr lang="en-US" sz="1200" dirty="0"/>
          </a:p>
          <a:p>
            <a:pPr marL="171450" indent="-171450">
              <a:buFont typeface="Arial" panose="020B0604020202020204" pitchFamily="34" charset="0"/>
              <a:buChar char="•"/>
            </a:pPr>
            <a:r>
              <a:rPr lang="en-US" sz="1200" dirty="0" smtClean="0"/>
              <a:t>Is There A Maximum HOA Cap?</a:t>
            </a:r>
          </a:p>
          <a:p>
            <a:pPr marL="171450" indent="-171450">
              <a:buFont typeface="Arial" panose="020B0604020202020204" pitchFamily="34" charset="0"/>
              <a:buChar char="•"/>
            </a:pPr>
            <a:r>
              <a:rPr lang="en-US" sz="1200" dirty="0" smtClean="0"/>
              <a:t>How Do We Maintain?</a:t>
            </a:r>
          </a:p>
          <a:p>
            <a:pPr marL="171450" indent="-171450">
              <a:buFont typeface="Arial" panose="020B0604020202020204" pitchFamily="34" charset="0"/>
              <a:buChar char="•"/>
            </a:pPr>
            <a:r>
              <a:rPr lang="en-US" sz="1200" dirty="0" smtClean="0"/>
              <a:t>Individual Wants vs. Needs?</a:t>
            </a:r>
          </a:p>
        </p:txBody>
      </p:sp>
      <p:sp>
        <p:nvSpPr>
          <p:cNvPr id="8" name="Rounded Rectangle 7"/>
          <p:cNvSpPr/>
          <p:nvPr/>
        </p:nvSpPr>
        <p:spPr>
          <a:xfrm>
            <a:off x="146328" y="2254023"/>
            <a:ext cx="4048462" cy="120904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200" dirty="0" smtClean="0"/>
              <a:t>What If?</a:t>
            </a:r>
          </a:p>
          <a:p>
            <a:pPr marL="285750" indent="-285750">
              <a:buFont typeface="Arial" panose="020B0604020202020204" pitchFamily="34" charset="0"/>
              <a:buChar char="•"/>
            </a:pPr>
            <a:r>
              <a:rPr lang="en-US" sz="1200" dirty="0" smtClean="0"/>
              <a:t>Plan For Un-Expected Capital Expenditures</a:t>
            </a:r>
          </a:p>
          <a:p>
            <a:pPr marL="285750" indent="-285750">
              <a:buFont typeface="Arial" panose="020B0604020202020204" pitchFamily="34" charset="0"/>
              <a:buChar char="•"/>
            </a:pPr>
            <a:r>
              <a:rPr lang="en-US" sz="1200" dirty="0" smtClean="0"/>
              <a:t>Increased “Buy-In or Transfer Fee”                    From $ 200.00 to $ 500.00 – Directly To Reserves </a:t>
            </a:r>
          </a:p>
        </p:txBody>
      </p:sp>
      <p:pic>
        <p:nvPicPr>
          <p:cNvPr id="6" name="Pictur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04023" y="3797650"/>
            <a:ext cx="3836147" cy="2686099"/>
          </a:xfrm>
          <a:prstGeom prst="rect">
            <a:avLst/>
          </a:prstGeom>
        </p:spPr>
      </p:pic>
      <p:pic>
        <p:nvPicPr>
          <p:cNvPr id="9" name="Picture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309610" y="2254023"/>
            <a:ext cx="3028950" cy="1514475"/>
          </a:xfrm>
          <a:prstGeom prst="rect">
            <a:avLst/>
          </a:prstGeom>
        </p:spPr>
      </p:pic>
    </p:spTree>
    <p:extLst>
      <p:ext uri="{BB962C8B-B14F-4D97-AF65-F5344CB8AC3E}">
        <p14:creationId xmlns:p14="http://schemas.microsoft.com/office/powerpoint/2010/main" val="40859352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8508110" y="153273"/>
            <a:ext cx="3683890" cy="1371600"/>
          </a:xfrm>
        </p:spPr>
        <p:txBody>
          <a:bodyPr/>
          <a:lstStyle/>
          <a:p>
            <a:r>
              <a:rPr lang="en-US" dirty="0" smtClean="0"/>
              <a:t>Stone Creek canyon</a:t>
            </a:r>
            <a:endParaRPr lang="en-US"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3314242642"/>
              </p:ext>
            </p:extLst>
          </p:nvPr>
        </p:nvGraphicFramePr>
        <p:xfrm>
          <a:off x="0" y="344726"/>
          <a:ext cx="8465762" cy="65132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xt Placeholder 10"/>
          <p:cNvSpPr>
            <a:spLocks noGrp="1"/>
          </p:cNvSpPr>
          <p:nvPr>
            <p:ph type="body" sz="half" idx="2"/>
          </p:nvPr>
        </p:nvSpPr>
        <p:spPr>
          <a:xfrm>
            <a:off x="8549081" y="1663618"/>
            <a:ext cx="3490916" cy="3593386"/>
          </a:xfrm>
        </p:spPr>
        <p:txBody>
          <a:bodyPr/>
          <a:lstStyle/>
          <a:p>
            <a:pPr marL="285750" indent="-285750">
              <a:buFontTx/>
              <a:buChar char="•"/>
            </a:pPr>
            <a:r>
              <a:rPr lang="en-US" dirty="0" smtClean="0"/>
              <a:t>Pool Amenities</a:t>
            </a:r>
          </a:p>
          <a:p>
            <a:pPr marL="285750" indent="-285750">
              <a:buFontTx/>
              <a:buChar char="•"/>
            </a:pPr>
            <a:r>
              <a:rPr lang="en-US" dirty="0" smtClean="0"/>
              <a:t>Gym Amenities</a:t>
            </a:r>
          </a:p>
          <a:p>
            <a:pPr marL="285750" indent="-285750">
              <a:buFontTx/>
              <a:buChar char="•"/>
            </a:pPr>
            <a:r>
              <a:rPr lang="en-US" dirty="0" smtClean="0"/>
              <a:t>Community Club House</a:t>
            </a:r>
          </a:p>
          <a:p>
            <a:pPr marL="285750" indent="-285750">
              <a:buFontTx/>
              <a:buChar char="•"/>
            </a:pPr>
            <a:r>
              <a:rPr lang="en-US" dirty="0" smtClean="0"/>
              <a:t>Garbage</a:t>
            </a:r>
          </a:p>
          <a:p>
            <a:pPr marL="285750" indent="-285750">
              <a:buFontTx/>
              <a:buChar char="•"/>
            </a:pPr>
            <a:r>
              <a:rPr lang="en-US" dirty="0" smtClean="0"/>
              <a:t>Landscaping</a:t>
            </a:r>
          </a:p>
          <a:p>
            <a:pPr marL="285750" indent="-285750">
              <a:buFontTx/>
              <a:buChar char="•"/>
            </a:pPr>
            <a:r>
              <a:rPr lang="en-US" dirty="0" smtClean="0"/>
              <a:t>Snow Removal</a:t>
            </a:r>
          </a:p>
          <a:p>
            <a:pPr marL="285750" indent="-285750">
              <a:buFontTx/>
              <a:buChar char="•"/>
            </a:pPr>
            <a:r>
              <a:rPr lang="en-US" dirty="0" smtClean="0"/>
              <a:t>Building Insurance (Outside)</a:t>
            </a:r>
          </a:p>
          <a:p>
            <a:pPr marL="285750" indent="-285750">
              <a:buFontTx/>
              <a:buChar char="•"/>
            </a:pPr>
            <a:r>
              <a:rPr lang="en-US" dirty="0" smtClean="0"/>
              <a:t>Property Management</a:t>
            </a:r>
          </a:p>
          <a:p>
            <a:pPr marL="285750" indent="-285750">
              <a:buFontTx/>
              <a:buChar char="•"/>
            </a:pPr>
            <a:r>
              <a:rPr lang="en-US" dirty="0" smtClean="0"/>
              <a:t>Private Roads/Sewer</a:t>
            </a:r>
          </a:p>
          <a:p>
            <a:pPr marL="285750" indent="-285750">
              <a:buFontTx/>
              <a:buChar char="•"/>
            </a:pPr>
            <a:endParaRPr lang="en-US" dirty="0"/>
          </a:p>
        </p:txBody>
      </p:sp>
      <p:sp>
        <p:nvSpPr>
          <p:cNvPr id="13" name="TextBox 12"/>
          <p:cNvSpPr txBox="1"/>
          <p:nvPr/>
        </p:nvSpPr>
        <p:spPr>
          <a:xfrm>
            <a:off x="0" y="5202384"/>
            <a:ext cx="3141035" cy="600164"/>
          </a:xfrm>
          <a:prstGeom prst="rect">
            <a:avLst/>
          </a:prstGeom>
          <a:noFill/>
        </p:spPr>
        <p:txBody>
          <a:bodyPr wrap="square" rtlCol="0">
            <a:spAutoFit/>
          </a:bodyPr>
          <a:lstStyle/>
          <a:p>
            <a:r>
              <a:rPr lang="en-US" sz="1100" dirty="0" smtClean="0"/>
              <a:t>No Building Maintenance</a:t>
            </a:r>
          </a:p>
          <a:p>
            <a:r>
              <a:rPr lang="en-US" sz="1100" dirty="0" smtClean="0"/>
              <a:t>No Insurance</a:t>
            </a:r>
          </a:p>
          <a:p>
            <a:r>
              <a:rPr lang="en-US" sz="1100" dirty="0" smtClean="0"/>
              <a:t>No Pool/No Clubhouse</a:t>
            </a:r>
            <a:endParaRPr lang="en-US" sz="1100" dirty="0"/>
          </a:p>
        </p:txBody>
      </p:sp>
      <p:sp>
        <p:nvSpPr>
          <p:cNvPr id="14" name="TextBox 13"/>
          <p:cNvSpPr txBox="1"/>
          <p:nvPr/>
        </p:nvSpPr>
        <p:spPr>
          <a:xfrm>
            <a:off x="6459608" y="5216040"/>
            <a:ext cx="1749804" cy="261610"/>
          </a:xfrm>
          <a:prstGeom prst="rect">
            <a:avLst/>
          </a:prstGeom>
          <a:noFill/>
        </p:spPr>
        <p:txBody>
          <a:bodyPr wrap="none" rtlCol="0">
            <a:spAutoFit/>
          </a:bodyPr>
          <a:lstStyle/>
          <a:p>
            <a:r>
              <a:rPr lang="en-US" sz="1100" dirty="0"/>
              <a:t>No Pool/No Clubhouse</a:t>
            </a:r>
          </a:p>
        </p:txBody>
      </p:sp>
      <p:sp>
        <p:nvSpPr>
          <p:cNvPr id="15" name="TextBox 14"/>
          <p:cNvSpPr txBox="1"/>
          <p:nvPr/>
        </p:nvSpPr>
        <p:spPr>
          <a:xfrm>
            <a:off x="6871486" y="3170056"/>
            <a:ext cx="1749804" cy="261610"/>
          </a:xfrm>
          <a:prstGeom prst="rect">
            <a:avLst/>
          </a:prstGeom>
          <a:noFill/>
        </p:spPr>
        <p:txBody>
          <a:bodyPr wrap="none" rtlCol="0">
            <a:spAutoFit/>
          </a:bodyPr>
          <a:lstStyle/>
          <a:p>
            <a:r>
              <a:rPr lang="en-US" sz="1100" dirty="0"/>
              <a:t>No Pool/No Clubhouse</a:t>
            </a:r>
          </a:p>
        </p:txBody>
      </p:sp>
      <p:sp>
        <p:nvSpPr>
          <p:cNvPr id="16" name="TextBox 15"/>
          <p:cNvSpPr txBox="1"/>
          <p:nvPr/>
        </p:nvSpPr>
        <p:spPr>
          <a:xfrm>
            <a:off x="3304915" y="6499567"/>
            <a:ext cx="1749804" cy="261610"/>
          </a:xfrm>
          <a:prstGeom prst="rect">
            <a:avLst/>
          </a:prstGeom>
          <a:noFill/>
        </p:spPr>
        <p:txBody>
          <a:bodyPr wrap="none" rtlCol="0">
            <a:spAutoFit/>
          </a:bodyPr>
          <a:lstStyle/>
          <a:p>
            <a:r>
              <a:rPr lang="en-US" sz="1100" dirty="0"/>
              <a:t>No Pool/No Clubhouse</a:t>
            </a:r>
          </a:p>
        </p:txBody>
      </p:sp>
      <p:sp>
        <p:nvSpPr>
          <p:cNvPr id="17" name="TextBox 16"/>
          <p:cNvSpPr txBox="1"/>
          <p:nvPr/>
        </p:nvSpPr>
        <p:spPr>
          <a:xfrm>
            <a:off x="0" y="2159620"/>
            <a:ext cx="1749804" cy="261610"/>
          </a:xfrm>
          <a:prstGeom prst="rect">
            <a:avLst/>
          </a:prstGeom>
          <a:noFill/>
        </p:spPr>
        <p:txBody>
          <a:bodyPr wrap="none" rtlCol="0">
            <a:spAutoFit/>
          </a:bodyPr>
          <a:lstStyle/>
          <a:p>
            <a:r>
              <a:rPr lang="en-US" sz="1100" dirty="0"/>
              <a:t>No Pool/No Clubhouse</a:t>
            </a:r>
          </a:p>
        </p:txBody>
      </p:sp>
      <p:sp>
        <p:nvSpPr>
          <p:cNvPr id="18" name="TextBox 17"/>
          <p:cNvSpPr txBox="1"/>
          <p:nvPr/>
        </p:nvSpPr>
        <p:spPr>
          <a:xfrm>
            <a:off x="1477097" y="794164"/>
            <a:ext cx="1749804" cy="261610"/>
          </a:xfrm>
          <a:prstGeom prst="rect">
            <a:avLst/>
          </a:prstGeom>
          <a:noFill/>
        </p:spPr>
        <p:txBody>
          <a:bodyPr wrap="none" rtlCol="0">
            <a:spAutoFit/>
          </a:bodyPr>
          <a:lstStyle/>
          <a:p>
            <a:r>
              <a:rPr lang="en-US" sz="1100" dirty="0"/>
              <a:t>No Pool/No Clubhouse</a:t>
            </a:r>
          </a:p>
        </p:txBody>
      </p:sp>
    </p:spTree>
    <p:extLst>
      <p:ext uri="{BB962C8B-B14F-4D97-AF65-F5344CB8AC3E}">
        <p14:creationId xmlns:p14="http://schemas.microsoft.com/office/powerpoint/2010/main" val="199271990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468</TotalTime>
  <Words>992</Words>
  <Application>Microsoft Macintosh PowerPoint</Application>
  <PresentationFormat>Custom</PresentationFormat>
  <Paragraphs>218</Paragraphs>
  <Slides>16</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Slice</vt:lpstr>
      <vt:lpstr>Microsoft Excel Sheet</vt:lpstr>
      <vt:lpstr>Stone Creek canyon  2018 annual members meeting</vt:lpstr>
      <vt:lpstr>Opening remarks</vt:lpstr>
      <vt:lpstr>Pulse check</vt:lpstr>
      <vt:lpstr>REVISIT:  HOMEOWNER PRESENTATIONS</vt:lpstr>
      <vt:lpstr>2018 Year in review</vt:lpstr>
      <vt:lpstr>accomplishments</vt:lpstr>
      <vt:lpstr>Current projects</vt:lpstr>
      <vt:lpstr>Opportunities &amp; challenges</vt:lpstr>
      <vt:lpstr>Stone Creek canyon</vt:lpstr>
      <vt:lpstr>Income Statement &amp; profit and loss statement </vt:lpstr>
      <vt:lpstr>Needs &amp; wants   vs.  capital expenditures Keeping monthly assessments dues at a minimum  vs. unexpected special assessment  </vt:lpstr>
      <vt:lpstr>Pride within the community</vt:lpstr>
      <vt:lpstr>What If calculator . . . </vt:lpstr>
      <vt:lpstr>2019 proposed rule changes</vt:lpstr>
      <vt:lpstr> </vt:lpstr>
      <vt:lpstr>Mark your calendars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Creek canyon  2018 annual members meeting</dc:title>
  <dc:creator>Windows User</dc:creator>
  <cp:lastModifiedBy>Rob Smith</cp:lastModifiedBy>
  <cp:revision>43</cp:revision>
  <cp:lastPrinted>2018-09-21T23:11:59Z</cp:lastPrinted>
  <dcterms:created xsi:type="dcterms:W3CDTF">2018-09-12T20:19:31Z</dcterms:created>
  <dcterms:modified xsi:type="dcterms:W3CDTF">2018-10-03T02:29:59Z</dcterms:modified>
</cp:coreProperties>
</file>