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xlsx" ContentType="application/vnd.openxmlformats-officedocument.spreadsheetml.sheet"/>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1" r:id="rId6"/>
    <p:sldId id="260" r:id="rId7"/>
    <p:sldId id="262" r:id="rId8"/>
    <p:sldId id="263" r:id="rId9"/>
    <p:sldId id="269" r:id="rId10"/>
    <p:sldId id="268" r:id="rId11"/>
    <p:sldId id="265" r:id="rId12"/>
    <p:sldId id="267" r:id="rId13"/>
    <p:sldId id="266" r:id="rId14"/>
    <p:sldId id="272" r:id="rId15"/>
    <p:sldId id="274" r:id="rId16"/>
    <p:sldId id="273" r:id="rId17"/>
  </p:sldIdLst>
  <p:sldSz cx="12192000" cy="6858000"/>
  <p:notesSz cx="6954838"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9" autoAdjust="0"/>
    <p:restoredTop sz="86471" autoAdjust="0"/>
  </p:normalViewPr>
  <p:slideViewPr>
    <p:cSldViewPr snapToGrid="0">
      <p:cViewPr varScale="1">
        <p:scale>
          <a:sx n="126" d="100"/>
          <a:sy n="126" d="100"/>
        </p:scale>
        <p:origin x="-96" y="-44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9" d="100"/>
          <a:sy n="69"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D2FD14E-4909-4BD5-B86B-85D813536E2B}" type="doc">
      <dgm:prSet loTypeId="urn:microsoft.com/office/officeart/2005/8/layout/gear1" loCatId="process" qsTypeId="urn:microsoft.com/office/officeart/2005/8/quickstyle/simple1" qsCatId="simple" csTypeId="urn:microsoft.com/office/officeart/2005/8/colors/accent1_2" csCatId="accent1" phldr="1"/>
      <dgm:spPr/>
    </dgm:pt>
    <dgm:pt modelId="{73B83B3B-BF7C-48C6-9006-2A883136EA7A}">
      <dgm:prSet phldrT="[Text]"/>
      <dgm:spPr/>
      <dgm:t>
        <a:bodyPr/>
        <a:lstStyle/>
        <a:p>
          <a:r>
            <a:rPr lang="en-US" dirty="0" smtClean="0"/>
            <a:t>Provide Proposed Solution</a:t>
          </a:r>
          <a:endParaRPr lang="en-US" dirty="0"/>
        </a:p>
      </dgm:t>
    </dgm:pt>
    <dgm:pt modelId="{6B9FB2D3-2BFB-402D-9659-FDE8772EB0A1}" type="parTrans" cxnId="{C9600C63-C05A-4FDE-A818-A8825AF31B4F}">
      <dgm:prSet/>
      <dgm:spPr/>
      <dgm:t>
        <a:bodyPr/>
        <a:lstStyle/>
        <a:p>
          <a:endParaRPr lang="en-US"/>
        </a:p>
      </dgm:t>
    </dgm:pt>
    <dgm:pt modelId="{B3B11BB4-F38E-4C1C-8B59-D3FEE4593C6B}" type="sibTrans" cxnId="{C9600C63-C05A-4FDE-A818-A8825AF31B4F}">
      <dgm:prSet/>
      <dgm:spPr/>
      <dgm:t>
        <a:bodyPr/>
        <a:lstStyle/>
        <a:p>
          <a:endParaRPr lang="en-US"/>
        </a:p>
      </dgm:t>
    </dgm:pt>
    <dgm:pt modelId="{9C62C0E7-C315-4482-96E2-4E1217C90511}">
      <dgm:prSet phldrT="[Text]"/>
      <dgm:spPr/>
      <dgm:t>
        <a:bodyPr/>
        <a:lstStyle/>
        <a:p>
          <a:r>
            <a:rPr lang="en-US" dirty="0" smtClean="0"/>
            <a:t>Address Concern</a:t>
          </a:r>
          <a:endParaRPr lang="en-US" dirty="0"/>
        </a:p>
      </dgm:t>
    </dgm:pt>
    <dgm:pt modelId="{F6F594C9-448D-4D62-9183-0DF7C9F02E9F}" type="parTrans" cxnId="{F405A346-5E99-4303-8C7C-6FBC97B679E0}">
      <dgm:prSet/>
      <dgm:spPr/>
      <dgm:t>
        <a:bodyPr/>
        <a:lstStyle/>
        <a:p>
          <a:endParaRPr lang="en-US"/>
        </a:p>
      </dgm:t>
    </dgm:pt>
    <dgm:pt modelId="{FF3FE1BA-31E9-4A3E-B201-B26168CD6AD6}" type="sibTrans" cxnId="{F405A346-5E99-4303-8C7C-6FBC97B679E0}">
      <dgm:prSet/>
      <dgm:spPr/>
      <dgm:t>
        <a:bodyPr/>
        <a:lstStyle/>
        <a:p>
          <a:endParaRPr lang="en-US"/>
        </a:p>
      </dgm:t>
    </dgm:pt>
    <dgm:pt modelId="{956DDE08-F890-4F24-BE92-B52C7D23342D}">
      <dgm:prSet phldrT="[Text]"/>
      <dgm:spPr/>
      <dgm:t>
        <a:bodyPr/>
        <a:lstStyle/>
        <a:p>
          <a:r>
            <a:rPr lang="en-US" dirty="0" smtClean="0"/>
            <a:t>Provide Positive Praise</a:t>
          </a:r>
          <a:endParaRPr lang="en-US" dirty="0"/>
        </a:p>
      </dgm:t>
    </dgm:pt>
    <dgm:pt modelId="{FF857E6F-83A8-4498-8E4B-9D579A4FA21C}" type="parTrans" cxnId="{F483F37F-688A-440A-A6CD-459FFE8DC53B}">
      <dgm:prSet/>
      <dgm:spPr/>
      <dgm:t>
        <a:bodyPr/>
        <a:lstStyle/>
        <a:p>
          <a:endParaRPr lang="en-US"/>
        </a:p>
      </dgm:t>
    </dgm:pt>
    <dgm:pt modelId="{151B1314-F823-4381-9EE1-D79494C9F717}" type="sibTrans" cxnId="{F483F37F-688A-440A-A6CD-459FFE8DC53B}">
      <dgm:prSet/>
      <dgm:spPr/>
      <dgm:t>
        <a:bodyPr/>
        <a:lstStyle/>
        <a:p>
          <a:endParaRPr lang="en-US"/>
        </a:p>
      </dgm:t>
    </dgm:pt>
    <dgm:pt modelId="{03B2A752-A499-4C56-8D68-A833CFF12EB2}" type="pres">
      <dgm:prSet presAssocID="{5D2FD14E-4909-4BD5-B86B-85D813536E2B}" presName="composite" presStyleCnt="0">
        <dgm:presLayoutVars>
          <dgm:chMax val="3"/>
          <dgm:animLvl val="lvl"/>
          <dgm:resizeHandles val="exact"/>
        </dgm:presLayoutVars>
      </dgm:prSet>
      <dgm:spPr/>
    </dgm:pt>
    <dgm:pt modelId="{8AA4B463-E9FB-4184-A024-1897224DBC7D}" type="pres">
      <dgm:prSet presAssocID="{73B83B3B-BF7C-48C6-9006-2A883136EA7A}" presName="gear1" presStyleLbl="node1" presStyleIdx="0" presStyleCnt="3" custLinFactNeighborX="308" custLinFactNeighborY="308">
        <dgm:presLayoutVars>
          <dgm:chMax val="1"/>
          <dgm:bulletEnabled val="1"/>
        </dgm:presLayoutVars>
      </dgm:prSet>
      <dgm:spPr/>
      <dgm:t>
        <a:bodyPr/>
        <a:lstStyle/>
        <a:p>
          <a:endParaRPr lang="en-US"/>
        </a:p>
      </dgm:t>
    </dgm:pt>
    <dgm:pt modelId="{EFE860E6-4842-47A0-BF2E-DE1E09F8D45F}" type="pres">
      <dgm:prSet presAssocID="{73B83B3B-BF7C-48C6-9006-2A883136EA7A}" presName="gear1srcNode" presStyleLbl="node1" presStyleIdx="0" presStyleCnt="3"/>
      <dgm:spPr/>
      <dgm:t>
        <a:bodyPr/>
        <a:lstStyle/>
        <a:p>
          <a:endParaRPr lang="en-US"/>
        </a:p>
      </dgm:t>
    </dgm:pt>
    <dgm:pt modelId="{B7607A83-F091-4356-A551-AC4DBDF513E6}" type="pres">
      <dgm:prSet presAssocID="{73B83B3B-BF7C-48C6-9006-2A883136EA7A}" presName="gear1dstNode" presStyleLbl="node1" presStyleIdx="0" presStyleCnt="3"/>
      <dgm:spPr/>
      <dgm:t>
        <a:bodyPr/>
        <a:lstStyle/>
        <a:p>
          <a:endParaRPr lang="en-US"/>
        </a:p>
      </dgm:t>
    </dgm:pt>
    <dgm:pt modelId="{CA9A8951-0E8D-496E-92D7-0D24DF53C4EF}" type="pres">
      <dgm:prSet presAssocID="{9C62C0E7-C315-4482-96E2-4E1217C90511}" presName="gear2" presStyleLbl="node1" presStyleIdx="1" presStyleCnt="3">
        <dgm:presLayoutVars>
          <dgm:chMax val="1"/>
          <dgm:bulletEnabled val="1"/>
        </dgm:presLayoutVars>
      </dgm:prSet>
      <dgm:spPr/>
      <dgm:t>
        <a:bodyPr/>
        <a:lstStyle/>
        <a:p>
          <a:endParaRPr lang="en-US"/>
        </a:p>
      </dgm:t>
    </dgm:pt>
    <dgm:pt modelId="{D5DF2853-B6BF-4A42-9020-697B83EFA205}" type="pres">
      <dgm:prSet presAssocID="{9C62C0E7-C315-4482-96E2-4E1217C90511}" presName="gear2srcNode" presStyleLbl="node1" presStyleIdx="1" presStyleCnt="3"/>
      <dgm:spPr/>
      <dgm:t>
        <a:bodyPr/>
        <a:lstStyle/>
        <a:p>
          <a:endParaRPr lang="en-US"/>
        </a:p>
      </dgm:t>
    </dgm:pt>
    <dgm:pt modelId="{61B3D4A8-E394-4989-B54A-3CC74C01CD01}" type="pres">
      <dgm:prSet presAssocID="{9C62C0E7-C315-4482-96E2-4E1217C90511}" presName="gear2dstNode" presStyleLbl="node1" presStyleIdx="1" presStyleCnt="3"/>
      <dgm:spPr/>
      <dgm:t>
        <a:bodyPr/>
        <a:lstStyle/>
        <a:p>
          <a:endParaRPr lang="en-US"/>
        </a:p>
      </dgm:t>
    </dgm:pt>
    <dgm:pt modelId="{44213C24-B34E-41A7-BC90-59A182161986}" type="pres">
      <dgm:prSet presAssocID="{956DDE08-F890-4F24-BE92-B52C7D23342D}" presName="gear3" presStyleLbl="node1" presStyleIdx="2" presStyleCnt="3"/>
      <dgm:spPr/>
      <dgm:t>
        <a:bodyPr/>
        <a:lstStyle/>
        <a:p>
          <a:endParaRPr lang="en-US"/>
        </a:p>
      </dgm:t>
    </dgm:pt>
    <dgm:pt modelId="{EE8144B1-8E8C-41CF-8EFF-A0A5A2BE6F5B}" type="pres">
      <dgm:prSet presAssocID="{956DDE08-F890-4F24-BE92-B52C7D23342D}" presName="gear3tx" presStyleLbl="node1" presStyleIdx="2" presStyleCnt="3">
        <dgm:presLayoutVars>
          <dgm:chMax val="1"/>
          <dgm:bulletEnabled val="1"/>
        </dgm:presLayoutVars>
      </dgm:prSet>
      <dgm:spPr/>
      <dgm:t>
        <a:bodyPr/>
        <a:lstStyle/>
        <a:p>
          <a:endParaRPr lang="en-US"/>
        </a:p>
      </dgm:t>
    </dgm:pt>
    <dgm:pt modelId="{1FD602E5-44BE-4478-9293-5FCBF7DBCD8E}" type="pres">
      <dgm:prSet presAssocID="{956DDE08-F890-4F24-BE92-B52C7D23342D}" presName="gear3srcNode" presStyleLbl="node1" presStyleIdx="2" presStyleCnt="3"/>
      <dgm:spPr/>
      <dgm:t>
        <a:bodyPr/>
        <a:lstStyle/>
        <a:p>
          <a:endParaRPr lang="en-US"/>
        </a:p>
      </dgm:t>
    </dgm:pt>
    <dgm:pt modelId="{E0288D06-4F1D-465C-9105-A52F82D8EDA2}" type="pres">
      <dgm:prSet presAssocID="{956DDE08-F890-4F24-BE92-B52C7D23342D}" presName="gear3dstNode" presStyleLbl="node1" presStyleIdx="2" presStyleCnt="3"/>
      <dgm:spPr/>
      <dgm:t>
        <a:bodyPr/>
        <a:lstStyle/>
        <a:p>
          <a:endParaRPr lang="en-US"/>
        </a:p>
      </dgm:t>
    </dgm:pt>
    <dgm:pt modelId="{A8D8F504-2178-49BC-8761-A227073A3200}" type="pres">
      <dgm:prSet presAssocID="{B3B11BB4-F38E-4C1C-8B59-D3FEE4593C6B}" presName="connector1" presStyleLbl="sibTrans2D1" presStyleIdx="0" presStyleCnt="3"/>
      <dgm:spPr/>
      <dgm:t>
        <a:bodyPr/>
        <a:lstStyle/>
        <a:p>
          <a:endParaRPr lang="en-US"/>
        </a:p>
      </dgm:t>
    </dgm:pt>
    <dgm:pt modelId="{EC04D3E2-FA9B-4367-A811-2459CDC495FD}" type="pres">
      <dgm:prSet presAssocID="{FF3FE1BA-31E9-4A3E-B201-B26168CD6AD6}" presName="connector2" presStyleLbl="sibTrans2D1" presStyleIdx="1" presStyleCnt="3"/>
      <dgm:spPr/>
      <dgm:t>
        <a:bodyPr/>
        <a:lstStyle/>
        <a:p>
          <a:endParaRPr lang="en-US"/>
        </a:p>
      </dgm:t>
    </dgm:pt>
    <dgm:pt modelId="{E7651888-D212-470F-B34C-34D5B47AA521}" type="pres">
      <dgm:prSet presAssocID="{151B1314-F823-4381-9EE1-D79494C9F717}" presName="connector3" presStyleLbl="sibTrans2D1" presStyleIdx="2" presStyleCnt="3"/>
      <dgm:spPr/>
      <dgm:t>
        <a:bodyPr/>
        <a:lstStyle/>
        <a:p>
          <a:endParaRPr lang="en-US"/>
        </a:p>
      </dgm:t>
    </dgm:pt>
  </dgm:ptLst>
  <dgm:cxnLst>
    <dgm:cxn modelId="{C0D7DB7E-AA53-47A1-AF6F-788D368B3CF4}" type="presOf" srcId="{73B83B3B-BF7C-48C6-9006-2A883136EA7A}" destId="{8AA4B463-E9FB-4184-A024-1897224DBC7D}" srcOrd="0" destOrd="0" presId="urn:microsoft.com/office/officeart/2005/8/layout/gear1"/>
    <dgm:cxn modelId="{B88AB3A2-3B1E-444F-AB00-5EAC0D31CEE6}" type="presOf" srcId="{956DDE08-F890-4F24-BE92-B52C7D23342D}" destId="{E0288D06-4F1D-465C-9105-A52F82D8EDA2}" srcOrd="3" destOrd="0" presId="urn:microsoft.com/office/officeart/2005/8/layout/gear1"/>
    <dgm:cxn modelId="{9DCAA07E-F547-4F70-9FA0-7E0AF7A6A0F8}" type="presOf" srcId="{9C62C0E7-C315-4482-96E2-4E1217C90511}" destId="{CA9A8951-0E8D-496E-92D7-0D24DF53C4EF}" srcOrd="0" destOrd="0" presId="urn:microsoft.com/office/officeart/2005/8/layout/gear1"/>
    <dgm:cxn modelId="{4696FD28-2FB6-42AE-AAB6-6CA1759CCAE0}" type="presOf" srcId="{956DDE08-F890-4F24-BE92-B52C7D23342D}" destId="{44213C24-B34E-41A7-BC90-59A182161986}" srcOrd="0" destOrd="0" presId="urn:microsoft.com/office/officeart/2005/8/layout/gear1"/>
    <dgm:cxn modelId="{C5346D56-D42C-4258-871B-1809825CA8AD}" type="presOf" srcId="{956DDE08-F890-4F24-BE92-B52C7D23342D}" destId="{1FD602E5-44BE-4478-9293-5FCBF7DBCD8E}" srcOrd="2" destOrd="0" presId="urn:microsoft.com/office/officeart/2005/8/layout/gear1"/>
    <dgm:cxn modelId="{F405A346-5E99-4303-8C7C-6FBC97B679E0}" srcId="{5D2FD14E-4909-4BD5-B86B-85D813536E2B}" destId="{9C62C0E7-C315-4482-96E2-4E1217C90511}" srcOrd="1" destOrd="0" parTransId="{F6F594C9-448D-4D62-9183-0DF7C9F02E9F}" sibTransId="{FF3FE1BA-31E9-4A3E-B201-B26168CD6AD6}"/>
    <dgm:cxn modelId="{00357E86-1CA9-4B2A-B1E8-778E06A2B7B1}" type="presOf" srcId="{9C62C0E7-C315-4482-96E2-4E1217C90511}" destId="{D5DF2853-B6BF-4A42-9020-697B83EFA205}" srcOrd="1" destOrd="0" presId="urn:microsoft.com/office/officeart/2005/8/layout/gear1"/>
    <dgm:cxn modelId="{C9600C63-C05A-4FDE-A818-A8825AF31B4F}" srcId="{5D2FD14E-4909-4BD5-B86B-85D813536E2B}" destId="{73B83B3B-BF7C-48C6-9006-2A883136EA7A}" srcOrd="0" destOrd="0" parTransId="{6B9FB2D3-2BFB-402D-9659-FDE8772EB0A1}" sibTransId="{B3B11BB4-F38E-4C1C-8B59-D3FEE4593C6B}"/>
    <dgm:cxn modelId="{8D5633FF-F695-4652-88C5-904D31BFC71A}" type="presOf" srcId="{B3B11BB4-F38E-4C1C-8B59-D3FEE4593C6B}" destId="{A8D8F504-2178-49BC-8761-A227073A3200}" srcOrd="0" destOrd="0" presId="urn:microsoft.com/office/officeart/2005/8/layout/gear1"/>
    <dgm:cxn modelId="{091322FC-A049-4F57-8821-5BA3D45474F9}" type="presOf" srcId="{FF3FE1BA-31E9-4A3E-B201-B26168CD6AD6}" destId="{EC04D3E2-FA9B-4367-A811-2459CDC495FD}" srcOrd="0" destOrd="0" presId="urn:microsoft.com/office/officeart/2005/8/layout/gear1"/>
    <dgm:cxn modelId="{F2E474C8-954D-4AA2-9E0F-DEE8C96DECF8}" type="presOf" srcId="{5D2FD14E-4909-4BD5-B86B-85D813536E2B}" destId="{03B2A752-A499-4C56-8D68-A833CFF12EB2}" srcOrd="0" destOrd="0" presId="urn:microsoft.com/office/officeart/2005/8/layout/gear1"/>
    <dgm:cxn modelId="{F483F37F-688A-440A-A6CD-459FFE8DC53B}" srcId="{5D2FD14E-4909-4BD5-B86B-85D813536E2B}" destId="{956DDE08-F890-4F24-BE92-B52C7D23342D}" srcOrd="2" destOrd="0" parTransId="{FF857E6F-83A8-4498-8E4B-9D579A4FA21C}" sibTransId="{151B1314-F823-4381-9EE1-D79494C9F717}"/>
    <dgm:cxn modelId="{7E7C8C2B-4D07-49E4-BAB6-B480E1C52CA0}" type="presOf" srcId="{9C62C0E7-C315-4482-96E2-4E1217C90511}" destId="{61B3D4A8-E394-4989-B54A-3CC74C01CD01}" srcOrd="2" destOrd="0" presId="urn:microsoft.com/office/officeart/2005/8/layout/gear1"/>
    <dgm:cxn modelId="{62E73B0D-8324-4E25-B78F-119FFB5507DF}" type="presOf" srcId="{73B83B3B-BF7C-48C6-9006-2A883136EA7A}" destId="{B7607A83-F091-4356-A551-AC4DBDF513E6}" srcOrd="2" destOrd="0" presId="urn:microsoft.com/office/officeart/2005/8/layout/gear1"/>
    <dgm:cxn modelId="{37B9C5DA-43EB-4BC5-A50F-1272FEDF4CF0}" type="presOf" srcId="{73B83B3B-BF7C-48C6-9006-2A883136EA7A}" destId="{EFE860E6-4842-47A0-BF2E-DE1E09F8D45F}" srcOrd="1" destOrd="0" presId="urn:microsoft.com/office/officeart/2005/8/layout/gear1"/>
    <dgm:cxn modelId="{CF062DD5-AB70-40C5-B4FF-3ECB464EE084}" type="presOf" srcId="{151B1314-F823-4381-9EE1-D79494C9F717}" destId="{E7651888-D212-470F-B34C-34D5B47AA521}" srcOrd="0" destOrd="0" presId="urn:microsoft.com/office/officeart/2005/8/layout/gear1"/>
    <dgm:cxn modelId="{6BC18483-773D-4400-BFD0-04E039460BA0}" type="presOf" srcId="{956DDE08-F890-4F24-BE92-B52C7D23342D}" destId="{EE8144B1-8E8C-41CF-8EFF-A0A5A2BE6F5B}" srcOrd="1" destOrd="0" presId="urn:microsoft.com/office/officeart/2005/8/layout/gear1"/>
    <dgm:cxn modelId="{09CA6D4C-6DE4-4E13-B368-2185897E0B98}" type="presParOf" srcId="{03B2A752-A499-4C56-8D68-A833CFF12EB2}" destId="{8AA4B463-E9FB-4184-A024-1897224DBC7D}" srcOrd="0" destOrd="0" presId="urn:microsoft.com/office/officeart/2005/8/layout/gear1"/>
    <dgm:cxn modelId="{DC2B5C54-7985-4D58-A3A8-AE3D9FB2CDF8}" type="presParOf" srcId="{03B2A752-A499-4C56-8D68-A833CFF12EB2}" destId="{EFE860E6-4842-47A0-BF2E-DE1E09F8D45F}" srcOrd="1" destOrd="0" presId="urn:microsoft.com/office/officeart/2005/8/layout/gear1"/>
    <dgm:cxn modelId="{1EBDA505-BFC8-4D46-87B2-44AD75E201EB}" type="presParOf" srcId="{03B2A752-A499-4C56-8D68-A833CFF12EB2}" destId="{B7607A83-F091-4356-A551-AC4DBDF513E6}" srcOrd="2" destOrd="0" presId="urn:microsoft.com/office/officeart/2005/8/layout/gear1"/>
    <dgm:cxn modelId="{6F893686-9CF4-4F6C-AA17-34C39BDEBCDF}" type="presParOf" srcId="{03B2A752-A499-4C56-8D68-A833CFF12EB2}" destId="{CA9A8951-0E8D-496E-92D7-0D24DF53C4EF}" srcOrd="3" destOrd="0" presId="urn:microsoft.com/office/officeart/2005/8/layout/gear1"/>
    <dgm:cxn modelId="{0604FFD0-4F16-4D74-AAD5-E656255D1181}" type="presParOf" srcId="{03B2A752-A499-4C56-8D68-A833CFF12EB2}" destId="{D5DF2853-B6BF-4A42-9020-697B83EFA205}" srcOrd="4" destOrd="0" presId="urn:microsoft.com/office/officeart/2005/8/layout/gear1"/>
    <dgm:cxn modelId="{DB728D24-0A08-4732-80A4-9FE5BE8CB852}" type="presParOf" srcId="{03B2A752-A499-4C56-8D68-A833CFF12EB2}" destId="{61B3D4A8-E394-4989-B54A-3CC74C01CD01}" srcOrd="5" destOrd="0" presId="urn:microsoft.com/office/officeart/2005/8/layout/gear1"/>
    <dgm:cxn modelId="{AD0D9298-7C1A-4F7D-82AD-2DFCBB6E31C6}" type="presParOf" srcId="{03B2A752-A499-4C56-8D68-A833CFF12EB2}" destId="{44213C24-B34E-41A7-BC90-59A182161986}" srcOrd="6" destOrd="0" presId="urn:microsoft.com/office/officeart/2005/8/layout/gear1"/>
    <dgm:cxn modelId="{B6391128-425B-4727-8CFA-BB7A48C4FF1D}" type="presParOf" srcId="{03B2A752-A499-4C56-8D68-A833CFF12EB2}" destId="{EE8144B1-8E8C-41CF-8EFF-A0A5A2BE6F5B}" srcOrd="7" destOrd="0" presId="urn:microsoft.com/office/officeart/2005/8/layout/gear1"/>
    <dgm:cxn modelId="{B00911C9-0069-42A1-A23A-077CC01BC72F}" type="presParOf" srcId="{03B2A752-A499-4C56-8D68-A833CFF12EB2}" destId="{1FD602E5-44BE-4478-9293-5FCBF7DBCD8E}" srcOrd="8" destOrd="0" presId="urn:microsoft.com/office/officeart/2005/8/layout/gear1"/>
    <dgm:cxn modelId="{4B3DCF04-CF25-4436-A99B-E6CF5CCFA82A}" type="presParOf" srcId="{03B2A752-A499-4C56-8D68-A833CFF12EB2}" destId="{E0288D06-4F1D-465C-9105-A52F82D8EDA2}" srcOrd="9" destOrd="0" presId="urn:microsoft.com/office/officeart/2005/8/layout/gear1"/>
    <dgm:cxn modelId="{EE6BD4BB-096A-42CE-BDC0-C20D76DA89AA}" type="presParOf" srcId="{03B2A752-A499-4C56-8D68-A833CFF12EB2}" destId="{A8D8F504-2178-49BC-8761-A227073A3200}" srcOrd="10" destOrd="0" presId="urn:microsoft.com/office/officeart/2005/8/layout/gear1"/>
    <dgm:cxn modelId="{9F4AE7E2-7ED8-4E68-9470-CDBB26C163FB}" type="presParOf" srcId="{03B2A752-A499-4C56-8D68-A833CFF12EB2}" destId="{EC04D3E2-FA9B-4367-A811-2459CDC495FD}" srcOrd="11" destOrd="0" presId="urn:microsoft.com/office/officeart/2005/8/layout/gear1"/>
    <dgm:cxn modelId="{A2A8D3B2-488F-438E-858D-0A9CAA349220}" type="presParOf" srcId="{03B2A752-A499-4C56-8D68-A833CFF12EB2}" destId="{E7651888-D212-470F-B34C-34D5B47AA521}"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E8B09F-8928-4575-86BD-122EB8FA01C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A36A0D91-D527-4AD3-8EFB-47B91EBEE1F2}">
      <dgm:prSet phldrT="[Text]"/>
      <dgm:spPr/>
      <dgm:t>
        <a:bodyPr/>
        <a:lstStyle/>
        <a:p>
          <a:r>
            <a:rPr lang="en-US" dirty="0" smtClean="0"/>
            <a:t>Community Flag Participation</a:t>
          </a:r>
          <a:endParaRPr lang="en-US" dirty="0"/>
        </a:p>
      </dgm:t>
    </dgm:pt>
    <dgm:pt modelId="{F431D9E2-2132-40B6-AE4F-0330E0CFEE59}" type="sibTrans" cxnId="{5B82389D-234E-487D-8050-ED28ED7825B1}">
      <dgm:prSet/>
      <dgm:spPr/>
      <dgm:t>
        <a:bodyPr/>
        <a:lstStyle/>
        <a:p>
          <a:endParaRPr lang="en-US"/>
        </a:p>
      </dgm:t>
    </dgm:pt>
    <dgm:pt modelId="{122726E3-F134-4C13-97FB-E4DC0C2AED64}" type="parTrans" cxnId="{5B82389D-234E-487D-8050-ED28ED7825B1}">
      <dgm:prSet/>
      <dgm:spPr/>
      <dgm:t>
        <a:bodyPr/>
        <a:lstStyle/>
        <a:p>
          <a:endParaRPr lang="en-US"/>
        </a:p>
      </dgm:t>
    </dgm:pt>
    <dgm:pt modelId="{4D9FB352-A5E6-40C3-90A2-A93E79C8870F}">
      <dgm:prSet phldrT="[Text]"/>
      <dgm:spPr/>
      <dgm:t>
        <a:bodyPr/>
        <a:lstStyle/>
        <a:p>
          <a:r>
            <a:rPr lang="en-US" dirty="0" smtClean="0"/>
            <a:t>Landscape (Grass &amp; Trimming)</a:t>
          </a:r>
          <a:endParaRPr lang="en-US" dirty="0"/>
        </a:p>
      </dgm:t>
    </dgm:pt>
    <dgm:pt modelId="{ABE72136-B60C-4807-9A95-64837DEE9C86}" type="sibTrans" cxnId="{08F24688-B506-417C-AA9A-9CD6238B75FD}">
      <dgm:prSet/>
      <dgm:spPr/>
      <dgm:t>
        <a:bodyPr/>
        <a:lstStyle/>
        <a:p>
          <a:endParaRPr lang="en-US"/>
        </a:p>
      </dgm:t>
    </dgm:pt>
    <dgm:pt modelId="{8926605E-A726-4623-B241-3E1474E47224}" type="parTrans" cxnId="{08F24688-B506-417C-AA9A-9CD6238B75FD}">
      <dgm:prSet/>
      <dgm:spPr/>
      <dgm:t>
        <a:bodyPr/>
        <a:lstStyle/>
        <a:p>
          <a:endParaRPr lang="en-US"/>
        </a:p>
      </dgm:t>
    </dgm:pt>
    <dgm:pt modelId="{A519DA26-27B6-49FB-B6D6-1C97DC49782D}">
      <dgm:prSet phldrT="[Text]"/>
      <dgm:spPr/>
      <dgm:t>
        <a:bodyPr/>
        <a:lstStyle/>
        <a:p>
          <a:r>
            <a:rPr lang="en-US" dirty="0" smtClean="0"/>
            <a:t>Laurie Donaldson – Flag Project</a:t>
          </a:r>
          <a:endParaRPr lang="en-US" dirty="0"/>
        </a:p>
      </dgm:t>
    </dgm:pt>
    <dgm:pt modelId="{25351D87-9E67-4646-B857-2F743C8CC0B6}" type="sibTrans" cxnId="{E9FD7D2D-5975-47C1-9FA2-18F28AF30026}">
      <dgm:prSet/>
      <dgm:spPr/>
      <dgm:t>
        <a:bodyPr/>
        <a:lstStyle/>
        <a:p>
          <a:endParaRPr lang="en-US"/>
        </a:p>
      </dgm:t>
    </dgm:pt>
    <dgm:pt modelId="{6CC74D04-C68B-49E0-944E-ED844742C701}" type="parTrans" cxnId="{E9FD7D2D-5975-47C1-9FA2-18F28AF30026}">
      <dgm:prSet/>
      <dgm:spPr/>
      <dgm:t>
        <a:bodyPr/>
        <a:lstStyle/>
        <a:p>
          <a:endParaRPr lang="en-US"/>
        </a:p>
      </dgm:t>
    </dgm:pt>
    <dgm:pt modelId="{CB5C9DCD-70B6-4B70-BCD9-920BCFC03AAB}">
      <dgm:prSet phldrT="[Text]"/>
      <dgm:spPr/>
      <dgm:t>
        <a:bodyPr/>
        <a:lstStyle/>
        <a:p>
          <a:r>
            <a:rPr lang="en-US" dirty="0" smtClean="0"/>
            <a:t>Gail Geiger – Specialized Bids</a:t>
          </a:r>
          <a:endParaRPr lang="en-US" dirty="0"/>
        </a:p>
      </dgm:t>
    </dgm:pt>
    <dgm:pt modelId="{2B774B9C-FD9B-4018-B27D-3765E4920DD5}" type="sibTrans" cxnId="{B571A8F9-9980-4DB0-A177-9AFDA2323D95}">
      <dgm:prSet/>
      <dgm:spPr/>
      <dgm:t>
        <a:bodyPr/>
        <a:lstStyle/>
        <a:p>
          <a:endParaRPr lang="en-US"/>
        </a:p>
      </dgm:t>
    </dgm:pt>
    <dgm:pt modelId="{AFF3F8C0-4321-4F6A-95F4-7E03C5CB4C69}" type="parTrans" cxnId="{B571A8F9-9980-4DB0-A177-9AFDA2323D95}">
      <dgm:prSet/>
      <dgm:spPr/>
      <dgm:t>
        <a:bodyPr/>
        <a:lstStyle/>
        <a:p>
          <a:endParaRPr lang="en-US"/>
        </a:p>
      </dgm:t>
    </dgm:pt>
    <dgm:pt modelId="{66B67B60-1BFC-4938-8787-987862657D57}">
      <dgm:prSet phldrT="[Text]"/>
      <dgm:spPr/>
      <dgm:t>
        <a:bodyPr/>
        <a:lstStyle/>
        <a:p>
          <a:r>
            <a:rPr lang="en-US" dirty="0" smtClean="0"/>
            <a:t>Trees &amp; Bushes</a:t>
          </a:r>
          <a:endParaRPr lang="en-US" dirty="0"/>
        </a:p>
      </dgm:t>
    </dgm:pt>
    <dgm:pt modelId="{E43142B2-0935-40AF-9924-60D59D8C27F3}" type="parTrans" cxnId="{99E17DF0-5AC8-493F-AF46-8C5A70B7B5CF}">
      <dgm:prSet/>
      <dgm:spPr/>
      <dgm:t>
        <a:bodyPr/>
        <a:lstStyle/>
        <a:p>
          <a:endParaRPr lang="en-US"/>
        </a:p>
      </dgm:t>
    </dgm:pt>
    <dgm:pt modelId="{4C7E1402-8395-4260-B4E3-42DA80C01052}" type="sibTrans" cxnId="{99E17DF0-5AC8-493F-AF46-8C5A70B7B5CF}">
      <dgm:prSet/>
      <dgm:spPr/>
      <dgm:t>
        <a:bodyPr/>
        <a:lstStyle/>
        <a:p>
          <a:endParaRPr lang="en-US"/>
        </a:p>
      </dgm:t>
    </dgm:pt>
    <dgm:pt modelId="{2CBFEEC0-26ED-4F06-8A4E-C4292DD689A3}">
      <dgm:prSet phldrT="[Text]"/>
      <dgm:spPr/>
      <dgm:t>
        <a:bodyPr/>
        <a:lstStyle/>
        <a:p>
          <a:r>
            <a:rPr lang="en-US" dirty="0" smtClean="0"/>
            <a:t>Sprinklers</a:t>
          </a:r>
          <a:endParaRPr lang="en-US" dirty="0"/>
        </a:p>
      </dgm:t>
    </dgm:pt>
    <dgm:pt modelId="{33E2C6F1-67BB-44A6-A950-FA6A98B26EA0}" type="parTrans" cxnId="{B2B02BD8-5CFB-4F53-BD69-CBE57C411CC3}">
      <dgm:prSet/>
      <dgm:spPr/>
      <dgm:t>
        <a:bodyPr/>
        <a:lstStyle/>
        <a:p>
          <a:endParaRPr lang="en-US"/>
        </a:p>
      </dgm:t>
    </dgm:pt>
    <dgm:pt modelId="{EE393CFF-B8DF-4661-A785-C63D58E56DAB}" type="sibTrans" cxnId="{B2B02BD8-5CFB-4F53-BD69-CBE57C411CC3}">
      <dgm:prSet/>
      <dgm:spPr/>
      <dgm:t>
        <a:bodyPr/>
        <a:lstStyle/>
        <a:p>
          <a:endParaRPr lang="en-US"/>
        </a:p>
      </dgm:t>
    </dgm:pt>
    <dgm:pt modelId="{FE3AB581-872E-4FEB-B07D-FCC6F9AE1759}">
      <dgm:prSet phldrT="[Text]"/>
      <dgm:spPr/>
      <dgm:t>
        <a:bodyPr/>
        <a:lstStyle/>
        <a:p>
          <a:r>
            <a:rPr lang="en-US" dirty="0" smtClean="0"/>
            <a:t>Collect Specialized Bids For Each</a:t>
          </a:r>
          <a:endParaRPr lang="en-US" dirty="0"/>
        </a:p>
      </dgm:t>
    </dgm:pt>
    <dgm:pt modelId="{0BF4F953-9786-4E79-93A9-F8F1C149B130}" type="parTrans" cxnId="{CC6DFB7B-A972-4C54-928A-70669232670C}">
      <dgm:prSet/>
      <dgm:spPr/>
      <dgm:t>
        <a:bodyPr/>
        <a:lstStyle/>
        <a:p>
          <a:endParaRPr lang="en-US"/>
        </a:p>
      </dgm:t>
    </dgm:pt>
    <dgm:pt modelId="{19D09589-60B4-4058-86F6-B4662746F7C8}" type="sibTrans" cxnId="{CC6DFB7B-A972-4C54-928A-70669232670C}">
      <dgm:prSet/>
      <dgm:spPr/>
      <dgm:t>
        <a:bodyPr/>
        <a:lstStyle/>
        <a:p>
          <a:endParaRPr lang="en-US"/>
        </a:p>
      </dgm:t>
    </dgm:pt>
    <dgm:pt modelId="{9E44386D-2FFB-41C4-BE30-EB7029627C1A}" type="pres">
      <dgm:prSet presAssocID="{C0E8B09F-8928-4575-86BD-122EB8FA01CC}" presName="linear" presStyleCnt="0">
        <dgm:presLayoutVars>
          <dgm:animLvl val="lvl"/>
          <dgm:resizeHandles val="exact"/>
        </dgm:presLayoutVars>
      </dgm:prSet>
      <dgm:spPr/>
      <dgm:t>
        <a:bodyPr/>
        <a:lstStyle/>
        <a:p>
          <a:endParaRPr lang="en-US"/>
        </a:p>
      </dgm:t>
    </dgm:pt>
    <dgm:pt modelId="{BB09797E-856D-427D-A6D5-0BD8FF67FA88}" type="pres">
      <dgm:prSet presAssocID="{CB5C9DCD-70B6-4B70-BCD9-920BCFC03AAB}" presName="parentText" presStyleLbl="node1" presStyleIdx="0" presStyleCnt="2" custScaleY="57700" custLinFactNeighborX="0" custLinFactNeighborY="-7382">
        <dgm:presLayoutVars>
          <dgm:chMax val="0"/>
          <dgm:bulletEnabled val="1"/>
        </dgm:presLayoutVars>
      </dgm:prSet>
      <dgm:spPr/>
      <dgm:t>
        <a:bodyPr/>
        <a:lstStyle/>
        <a:p>
          <a:endParaRPr lang="en-US"/>
        </a:p>
      </dgm:t>
    </dgm:pt>
    <dgm:pt modelId="{69C0A105-6AF6-4EE8-97AC-57936A192C88}" type="pres">
      <dgm:prSet presAssocID="{CB5C9DCD-70B6-4B70-BCD9-920BCFC03AAB}" presName="childText" presStyleLbl="revTx" presStyleIdx="0" presStyleCnt="2">
        <dgm:presLayoutVars>
          <dgm:bulletEnabled val="1"/>
        </dgm:presLayoutVars>
      </dgm:prSet>
      <dgm:spPr/>
      <dgm:t>
        <a:bodyPr/>
        <a:lstStyle/>
        <a:p>
          <a:endParaRPr lang="en-US"/>
        </a:p>
      </dgm:t>
    </dgm:pt>
    <dgm:pt modelId="{151ECBF4-E2C8-44F5-ABC6-C767F64832F5}" type="pres">
      <dgm:prSet presAssocID="{A519DA26-27B6-49FB-B6D6-1C97DC49782D}" presName="parentText" presStyleLbl="node1" presStyleIdx="1" presStyleCnt="2" custScaleY="55407">
        <dgm:presLayoutVars>
          <dgm:chMax val="0"/>
          <dgm:bulletEnabled val="1"/>
        </dgm:presLayoutVars>
      </dgm:prSet>
      <dgm:spPr/>
      <dgm:t>
        <a:bodyPr/>
        <a:lstStyle/>
        <a:p>
          <a:endParaRPr lang="en-US"/>
        </a:p>
      </dgm:t>
    </dgm:pt>
    <dgm:pt modelId="{3AF424EA-F711-4488-95E7-F42764042166}" type="pres">
      <dgm:prSet presAssocID="{A519DA26-27B6-49FB-B6D6-1C97DC49782D}" presName="childText" presStyleLbl="revTx" presStyleIdx="1" presStyleCnt="2">
        <dgm:presLayoutVars>
          <dgm:bulletEnabled val="1"/>
        </dgm:presLayoutVars>
      </dgm:prSet>
      <dgm:spPr/>
      <dgm:t>
        <a:bodyPr/>
        <a:lstStyle/>
        <a:p>
          <a:endParaRPr lang="en-US"/>
        </a:p>
      </dgm:t>
    </dgm:pt>
  </dgm:ptLst>
  <dgm:cxnLst>
    <dgm:cxn modelId="{9D9691BB-FD00-4E12-BA04-298A22C122F6}" type="presOf" srcId="{A519DA26-27B6-49FB-B6D6-1C97DC49782D}" destId="{151ECBF4-E2C8-44F5-ABC6-C767F64832F5}" srcOrd="0" destOrd="0" presId="urn:microsoft.com/office/officeart/2005/8/layout/vList2"/>
    <dgm:cxn modelId="{534CCDE0-C672-4F21-B322-62DF280D7741}" type="presOf" srcId="{2CBFEEC0-26ED-4F06-8A4E-C4292DD689A3}" destId="{69C0A105-6AF6-4EE8-97AC-57936A192C88}" srcOrd="0" destOrd="3" presId="urn:microsoft.com/office/officeart/2005/8/layout/vList2"/>
    <dgm:cxn modelId="{99E17DF0-5AC8-493F-AF46-8C5A70B7B5CF}" srcId="{FE3AB581-872E-4FEB-B07D-FCC6F9AE1759}" destId="{66B67B60-1BFC-4938-8787-987862657D57}" srcOrd="1" destOrd="0" parTransId="{E43142B2-0935-40AF-9924-60D59D8C27F3}" sibTransId="{4C7E1402-8395-4260-B4E3-42DA80C01052}"/>
    <dgm:cxn modelId="{A5FB02F4-4311-4534-9758-7334B8E222C4}" type="presOf" srcId="{4D9FB352-A5E6-40C3-90A2-A93E79C8870F}" destId="{69C0A105-6AF6-4EE8-97AC-57936A192C88}" srcOrd="0" destOrd="1" presId="urn:microsoft.com/office/officeart/2005/8/layout/vList2"/>
    <dgm:cxn modelId="{9076C07F-2452-44BD-8A25-7289C04F588E}" type="presOf" srcId="{CB5C9DCD-70B6-4B70-BCD9-920BCFC03AAB}" destId="{BB09797E-856D-427D-A6D5-0BD8FF67FA88}" srcOrd="0" destOrd="0" presId="urn:microsoft.com/office/officeart/2005/8/layout/vList2"/>
    <dgm:cxn modelId="{90180AB5-9F3E-4A47-82BF-0A2F9580900A}" type="presOf" srcId="{A36A0D91-D527-4AD3-8EFB-47B91EBEE1F2}" destId="{3AF424EA-F711-4488-95E7-F42764042166}" srcOrd="0" destOrd="0" presId="urn:microsoft.com/office/officeart/2005/8/layout/vList2"/>
    <dgm:cxn modelId="{004899A9-97FE-4A65-AE0A-FDFB8ED1F0D0}" type="presOf" srcId="{C0E8B09F-8928-4575-86BD-122EB8FA01CC}" destId="{9E44386D-2FFB-41C4-BE30-EB7029627C1A}" srcOrd="0" destOrd="0" presId="urn:microsoft.com/office/officeart/2005/8/layout/vList2"/>
    <dgm:cxn modelId="{B2B02BD8-5CFB-4F53-BD69-CBE57C411CC3}" srcId="{FE3AB581-872E-4FEB-B07D-FCC6F9AE1759}" destId="{2CBFEEC0-26ED-4F06-8A4E-C4292DD689A3}" srcOrd="2" destOrd="0" parTransId="{33E2C6F1-67BB-44A6-A950-FA6A98B26EA0}" sibTransId="{EE393CFF-B8DF-4661-A785-C63D58E56DAB}"/>
    <dgm:cxn modelId="{5B82389D-234E-487D-8050-ED28ED7825B1}" srcId="{A519DA26-27B6-49FB-B6D6-1C97DC49782D}" destId="{A36A0D91-D527-4AD3-8EFB-47B91EBEE1F2}" srcOrd="0" destOrd="0" parTransId="{122726E3-F134-4C13-97FB-E4DC0C2AED64}" sibTransId="{F431D9E2-2132-40B6-AE4F-0330E0CFEE59}"/>
    <dgm:cxn modelId="{CC6DFB7B-A972-4C54-928A-70669232670C}" srcId="{CB5C9DCD-70B6-4B70-BCD9-920BCFC03AAB}" destId="{FE3AB581-872E-4FEB-B07D-FCC6F9AE1759}" srcOrd="0" destOrd="0" parTransId="{0BF4F953-9786-4E79-93A9-F8F1C149B130}" sibTransId="{19D09589-60B4-4058-86F6-B4662746F7C8}"/>
    <dgm:cxn modelId="{402927E4-B8A6-4F3B-959C-1E894CE0D986}" type="presOf" srcId="{FE3AB581-872E-4FEB-B07D-FCC6F9AE1759}" destId="{69C0A105-6AF6-4EE8-97AC-57936A192C88}" srcOrd="0" destOrd="0" presId="urn:microsoft.com/office/officeart/2005/8/layout/vList2"/>
    <dgm:cxn modelId="{08F24688-B506-417C-AA9A-9CD6238B75FD}" srcId="{FE3AB581-872E-4FEB-B07D-FCC6F9AE1759}" destId="{4D9FB352-A5E6-40C3-90A2-A93E79C8870F}" srcOrd="0" destOrd="0" parTransId="{8926605E-A726-4623-B241-3E1474E47224}" sibTransId="{ABE72136-B60C-4807-9A95-64837DEE9C86}"/>
    <dgm:cxn modelId="{E9FD7D2D-5975-47C1-9FA2-18F28AF30026}" srcId="{C0E8B09F-8928-4575-86BD-122EB8FA01CC}" destId="{A519DA26-27B6-49FB-B6D6-1C97DC49782D}" srcOrd="1" destOrd="0" parTransId="{6CC74D04-C68B-49E0-944E-ED844742C701}" sibTransId="{25351D87-9E67-4646-B857-2F743C8CC0B6}"/>
    <dgm:cxn modelId="{54052EBC-646C-4179-A83A-6301A8425F72}" type="presOf" srcId="{66B67B60-1BFC-4938-8787-987862657D57}" destId="{69C0A105-6AF6-4EE8-97AC-57936A192C88}" srcOrd="0" destOrd="2" presId="urn:microsoft.com/office/officeart/2005/8/layout/vList2"/>
    <dgm:cxn modelId="{B571A8F9-9980-4DB0-A177-9AFDA2323D95}" srcId="{C0E8B09F-8928-4575-86BD-122EB8FA01CC}" destId="{CB5C9DCD-70B6-4B70-BCD9-920BCFC03AAB}" srcOrd="0" destOrd="0" parTransId="{AFF3F8C0-4321-4F6A-95F4-7E03C5CB4C69}" sibTransId="{2B774B9C-FD9B-4018-B27D-3765E4920DD5}"/>
    <dgm:cxn modelId="{0E2B65DB-B0EC-4322-BBCA-9CF098479392}" type="presParOf" srcId="{9E44386D-2FFB-41C4-BE30-EB7029627C1A}" destId="{BB09797E-856D-427D-A6D5-0BD8FF67FA88}" srcOrd="0" destOrd="0" presId="urn:microsoft.com/office/officeart/2005/8/layout/vList2"/>
    <dgm:cxn modelId="{30A0F79E-F415-442B-B4FC-B96EB8E908DF}" type="presParOf" srcId="{9E44386D-2FFB-41C4-BE30-EB7029627C1A}" destId="{69C0A105-6AF6-4EE8-97AC-57936A192C88}" srcOrd="1" destOrd="0" presId="urn:microsoft.com/office/officeart/2005/8/layout/vList2"/>
    <dgm:cxn modelId="{08D50FFD-04EE-43A1-BFD3-CC9C318B0374}" type="presParOf" srcId="{9E44386D-2FFB-41C4-BE30-EB7029627C1A}" destId="{151ECBF4-E2C8-44F5-ABC6-C767F64832F5}" srcOrd="2" destOrd="0" presId="urn:microsoft.com/office/officeart/2005/8/layout/vList2"/>
    <dgm:cxn modelId="{5E0EF37C-F791-4DF3-A717-907A9F3FFC67}" type="presParOf" srcId="{9E44386D-2FFB-41C4-BE30-EB7029627C1A}" destId="{3AF424EA-F711-4488-95E7-F4276404216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89A8F1C-361E-40D7-84BB-5D0AA4E66FF5}" type="doc">
      <dgm:prSet loTypeId="urn:microsoft.com/office/officeart/2005/8/layout/gear1" loCatId="process" qsTypeId="urn:microsoft.com/office/officeart/2005/8/quickstyle/simple1" qsCatId="simple" csTypeId="urn:microsoft.com/office/officeart/2005/8/colors/accent1_2" csCatId="accent1" phldr="1"/>
      <dgm:spPr/>
    </dgm:pt>
    <dgm:pt modelId="{BA78B346-7725-4C38-9A65-7B961D223ECE}">
      <dgm:prSet phldrT="[Text]"/>
      <dgm:spPr/>
      <dgm:t>
        <a:bodyPr/>
        <a:lstStyle/>
        <a:p>
          <a:r>
            <a:rPr lang="en-US" dirty="0" smtClean="0"/>
            <a:t>Community </a:t>
          </a:r>
        </a:p>
        <a:p>
          <a:r>
            <a:rPr lang="en-US" dirty="0" smtClean="0"/>
            <a:t>Face-Lift</a:t>
          </a:r>
        </a:p>
        <a:p>
          <a:r>
            <a:rPr lang="en-US" dirty="0" smtClean="0"/>
            <a:t>&amp;</a:t>
          </a:r>
        </a:p>
        <a:p>
          <a:r>
            <a:rPr lang="en-US" dirty="0" smtClean="0"/>
            <a:t>Other Projects</a:t>
          </a:r>
        </a:p>
        <a:p>
          <a:r>
            <a:rPr lang="en-US" dirty="0" smtClean="0"/>
            <a:t>--</a:t>
          </a:r>
        </a:p>
        <a:p>
          <a:r>
            <a:rPr lang="en-US" dirty="0" smtClean="0"/>
            <a:t>Home Owners Needs And Wants</a:t>
          </a:r>
        </a:p>
      </dgm:t>
    </dgm:pt>
    <dgm:pt modelId="{0D08CFFE-6D5E-4A9E-A2A1-D0C0AC00FF88}" type="parTrans" cxnId="{3230B23F-2830-49BF-AF1D-75D480E11930}">
      <dgm:prSet/>
      <dgm:spPr/>
      <dgm:t>
        <a:bodyPr/>
        <a:lstStyle/>
        <a:p>
          <a:endParaRPr lang="en-US"/>
        </a:p>
      </dgm:t>
    </dgm:pt>
    <dgm:pt modelId="{507DF052-677B-4349-A8E5-B0F81F474DF7}" type="sibTrans" cxnId="{3230B23F-2830-49BF-AF1D-75D480E11930}">
      <dgm:prSet/>
      <dgm:spPr/>
      <dgm:t>
        <a:bodyPr/>
        <a:lstStyle/>
        <a:p>
          <a:endParaRPr lang="en-US"/>
        </a:p>
      </dgm:t>
    </dgm:pt>
    <dgm:pt modelId="{6F34B7DA-5C89-4663-897B-278E59690683}">
      <dgm:prSet phldrT="[Text]"/>
      <dgm:spPr/>
      <dgm:t>
        <a:bodyPr/>
        <a:lstStyle/>
        <a:p>
          <a:r>
            <a:rPr lang="en-US" dirty="0" smtClean="0"/>
            <a:t>Reserve Funding</a:t>
          </a:r>
          <a:endParaRPr lang="en-US" dirty="0"/>
        </a:p>
      </dgm:t>
    </dgm:pt>
    <dgm:pt modelId="{ADAD1074-3466-4E45-B98E-9EA591E28243}" type="parTrans" cxnId="{2DF03C4D-6AA4-4515-A264-DAD614C6C7C4}">
      <dgm:prSet/>
      <dgm:spPr/>
      <dgm:t>
        <a:bodyPr/>
        <a:lstStyle/>
        <a:p>
          <a:endParaRPr lang="en-US"/>
        </a:p>
      </dgm:t>
    </dgm:pt>
    <dgm:pt modelId="{0E615F72-B4A2-4535-A2E8-6816F879227D}" type="sibTrans" cxnId="{2DF03C4D-6AA4-4515-A264-DAD614C6C7C4}">
      <dgm:prSet/>
      <dgm:spPr/>
      <dgm:t>
        <a:bodyPr/>
        <a:lstStyle/>
        <a:p>
          <a:endParaRPr lang="en-US"/>
        </a:p>
      </dgm:t>
    </dgm:pt>
    <dgm:pt modelId="{95FD5A2A-6F4A-4FA7-9C30-92F2996F2698}">
      <dgm:prSet phldrT="[Text]"/>
      <dgm:spPr/>
      <dgm:t>
        <a:bodyPr/>
        <a:lstStyle/>
        <a:p>
          <a:r>
            <a:rPr lang="en-US" dirty="0" smtClean="0"/>
            <a:t>HOA Dues Affordability</a:t>
          </a:r>
          <a:endParaRPr lang="en-US" dirty="0"/>
        </a:p>
      </dgm:t>
    </dgm:pt>
    <dgm:pt modelId="{964645AC-FD26-4082-A333-9C2E0A87D02E}" type="parTrans" cxnId="{BC59D04C-3F44-406C-995D-B0699968D589}">
      <dgm:prSet/>
      <dgm:spPr/>
      <dgm:t>
        <a:bodyPr/>
        <a:lstStyle/>
        <a:p>
          <a:endParaRPr lang="en-US"/>
        </a:p>
      </dgm:t>
    </dgm:pt>
    <dgm:pt modelId="{DEE9FB88-9FE1-4BF2-A8D6-DD147B9FAD56}" type="sibTrans" cxnId="{BC59D04C-3F44-406C-995D-B0699968D589}">
      <dgm:prSet/>
      <dgm:spPr/>
      <dgm:t>
        <a:bodyPr/>
        <a:lstStyle/>
        <a:p>
          <a:endParaRPr lang="en-US"/>
        </a:p>
      </dgm:t>
    </dgm:pt>
    <dgm:pt modelId="{442D3B7C-ABA1-45B2-AD29-9FAF6CA3B01F}" type="pres">
      <dgm:prSet presAssocID="{B89A8F1C-361E-40D7-84BB-5D0AA4E66FF5}" presName="composite" presStyleCnt="0">
        <dgm:presLayoutVars>
          <dgm:chMax val="3"/>
          <dgm:animLvl val="lvl"/>
          <dgm:resizeHandles val="exact"/>
        </dgm:presLayoutVars>
      </dgm:prSet>
      <dgm:spPr/>
    </dgm:pt>
    <dgm:pt modelId="{64FAE51C-6DE2-4B4D-B1E1-BCC0C93E70B8}" type="pres">
      <dgm:prSet presAssocID="{BA78B346-7725-4C38-9A65-7B961D223ECE}" presName="gear1" presStyleLbl="node1" presStyleIdx="0" presStyleCnt="3">
        <dgm:presLayoutVars>
          <dgm:chMax val="1"/>
          <dgm:bulletEnabled val="1"/>
        </dgm:presLayoutVars>
      </dgm:prSet>
      <dgm:spPr/>
      <dgm:t>
        <a:bodyPr/>
        <a:lstStyle/>
        <a:p>
          <a:endParaRPr lang="en-US"/>
        </a:p>
      </dgm:t>
    </dgm:pt>
    <dgm:pt modelId="{7511A143-84C0-4EFD-811A-C1F0D9104414}" type="pres">
      <dgm:prSet presAssocID="{BA78B346-7725-4C38-9A65-7B961D223ECE}" presName="gear1srcNode" presStyleLbl="node1" presStyleIdx="0" presStyleCnt="3"/>
      <dgm:spPr/>
      <dgm:t>
        <a:bodyPr/>
        <a:lstStyle/>
        <a:p>
          <a:endParaRPr lang="en-US"/>
        </a:p>
      </dgm:t>
    </dgm:pt>
    <dgm:pt modelId="{EF5693D1-E620-4017-800A-1D89146D6B83}" type="pres">
      <dgm:prSet presAssocID="{BA78B346-7725-4C38-9A65-7B961D223ECE}" presName="gear1dstNode" presStyleLbl="node1" presStyleIdx="0" presStyleCnt="3"/>
      <dgm:spPr/>
      <dgm:t>
        <a:bodyPr/>
        <a:lstStyle/>
        <a:p>
          <a:endParaRPr lang="en-US"/>
        </a:p>
      </dgm:t>
    </dgm:pt>
    <dgm:pt modelId="{B508EBBE-044C-411F-94A0-6A285E3FE2CA}" type="pres">
      <dgm:prSet presAssocID="{6F34B7DA-5C89-4663-897B-278E59690683}" presName="gear2" presStyleLbl="node1" presStyleIdx="1" presStyleCnt="3">
        <dgm:presLayoutVars>
          <dgm:chMax val="1"/>
          <dgm:bulletEnabled val="1"/>
        </dgm:presLayoutVars>
      </dgm:prSet>
      <dgm:spPr/>
      <dgm:t>
        <a:bodyPr/>
        <a:lstStyle/>
        <a:p>
          <a:endParaRPr lang="en-US"/>
        </a:p>
      </dgm:t>
    </dgm:pt>
    <dgm:pt modelId="{D3A47A7B-D599-4310-87F0-A9A83D7CA385}" type="pres">
      <dgm:prSet presAssocID="{6F34B7DA-5C89-4663-897B-278E59690683}" presName="gear2srcNode" presStyleLbl="node1" presStyleIdx="1" presStyleCnt="3"/>
      <dgm:spPr/>
      <dgm:t>
        <a:bodyPr/>
        <a:lstStyle/>
        <a:p>
          <a:endParaRPr lang="en-US"/>
        </a:p>
      </dgm:t>
    </dgm:pt>
    <dgm:pt modelId="{581D62B5-AE04-4D00-9852-5EC1FE20E803}" type="pres">
      <dgm:prSet presAssocID="{6F34B7DA-5C89-4663-897B-278E59690683}" presName="gear2dstNode" presStyleLbl="node1" presStyleIdx="1" presStyleCnt="3"/>
      <dgm:spPr/>
      <dgm:t>
        <a:bodyPr/>
        <a:lstStyle/>
        <a:p>
          <a:endParaRPr lang="en-US"/>
        </a:p>
      </dgm:t>
    </dgm:pt>
    <dgm:pt modelId="{5F28D534-48D5-4501-928E-A0445AA84EDE}" type="pres">
      <dgm:prSet presAssocID="{95FD5A2A-6F4A-4FA7-9C30-92F2996F2698}" presName="gear3" presStyleLbl="node1" presStyleIdx="2" presStyleCnt="3"/>
      <dgm:spPr/>
      <dgm:t>
        <a:bodyPr/>
        <a:lstStyle/>
        <a:p>
          <a:endParaRPr lang="en-US"/>
        </a:p>
      </dgm:t>
    </dgm:pt>
    <dgm:pt modelId="{0151A4F1-AE7B-456F-AE98-A3B0C3EA2D0A}" type="pres">
      <dgm:prSet presAssocID="{95FD5A2A-6F4A-4FA7-9C30-92F2996F2698}" presName="gear3tx" presStyleLbl="node1" presStyleIdx="2" presStyleCnt="3">
        <dgm:presLayoutVars>
          <dgm:chMax val="1"/>
          <dgm:bulletEnabled val="1"/>
        </dgm:presLayoutVars>
      </dgm:prSet>
      <dgm:spPr/>
      <dgm:t>
        <a:bodyPr/>
        <a:lstStyle/>
        <a:p>
          <a:endParaRPr lang="en-US"/>
        </a:p>
      </dgm:t>
    </dgm:pt>
    <dgm:pt modelId="{16949AA7-0310-4BA7-BA5C-52F9712DC6AA}" type="pres">
      <dgm:prSet presAssocID="{95FD5A2A-6F4A-4FA7-9C30-92F2996F2698}" presName="gear3srcNode" presStyleLbl="node1" presStyleIdx="2" presStyleCnt="3"/>
      <dgm:spPr/>
      <dgm:t>
        <a:bodyPr/>
        <a:lstStyle/>
        <a:p>
          <a:endParaRPr lang="en-US"/>
        </a:p>
      </dgm:t>
    </dgm:pt>
    <dgm:pt modelId="{DF77FB37-A992-4210-A83F-4F796EFBE947}" type="pres">
      <dgm:prSet presAssocID="{95FD5A2A-6F4A-4FA7-9C30-92F2996F2698}" presName="gear3dstNode" presStyleLbl="node1" presStyleIdx="2" presStyleCnt="3"/>
      <dgm:spPr/>
      <dgm:t>
        <a:bodyPr/>
        <a:lstStyle/>
        <a:p>
          <a:endParaRPr lang="en-US"/>
        </a:p>
      </dgm:t>
    </dgm:pt>
    <dgm:pt modelId="{F023FDB7-00AA-4C40-90CF-AA89E93FABA5}" type="pres">
      <dgm:prSet presAssocID="{507DF052-677B-4349-A8E5-B0F81F474DF7}" presName="connector1" presStyleLbl="sibTrans2D1" presStyleIdx="0" presStyleCnt="3"/>
      <dgm:spPr/>
      <dgm:t>
        <a:bodyPr/>
        <a:lstStyle/>
        <a:p>
          <a:endParaRPr lang="en-US"/>
        </a:p>
      </dgm:t>
    </dgm:pt>
    <dgm:pt modelId="{9D313078-A9EC-4AF1-9C16-30497411B56B}" type="pres">
      <dgm:prSet presAssocID="{0E615F72-B4A2-4535-A2E8-6816F879227D}" presName="connector2" presStyleLbl="sibTrans2D1" presStyleIdx="1" presStyleCnt="3"/>
      <dgm:spPr/>
      <dgm:t>
        <a:bodyPr/>
        <a:lstStyle/>
        <a:p>
          <a:endParaRPr lang="en-US"/>
        </a:p>
      </dgm:t>
    </dgm:pt>
    <dgm:pt modelId="{A337EB4D-0E88-46F6-BA34-6F81EE00CAEF}" type="pres">
      <dgm:prSet presAssocID="{DEE9FB88-9FE1-4BF2-A8D6-DD147B9FAD56}" presName="connector3" presStyleLbl="sibTrans2D1" presStyleIdx="2" presStyleCnt="3"/>
      <dgm:spPr/>
      <dgm:t>
        <a:bodyPr/>
        <a:lstStyle/>
        <a:p>
          <a:endParaRPr lang="en-US"/>
        </a:p>
      </dgm:t>
    </dgm:pt>
  </dgm:ptLst>
  <dgm:cxnLst>
    <dgm:cxn modelId="{D879BD4A-1CFC-46A4-9E6E-565F6252D713}" type="presOf" srcId="{BA78B346-7725-4C38-9A65-7B961D223ECE}" destId="{EF5693D1-E620-4017-800A-1D89146D6B83}" srcOrd="2" destOrd="0" presId="urn:microsoft.com/office/officeart/2005/8/layout/gear1"/>
    <dgm:cxn modelId="{A0CF989B-7B64-4F8F-9E76-B128DA7549E0}" type="presOf" srcId="{95FD5A2A-6F4A-4FA7-9C30-92F2996F2698}" destId="{16949AA7-0310-4BA7-BA5C-52F9712DC6AA}" srcOrd="2" destOrd="0" presId="urn:microsoft.com/office/officeart/2005/8/layout/gear1"/>
    <dgm:cxn modelId="{D92D86EC-AE01-479E-8684-29AFCB925576}" type="presOf" srcId="{95FD5A2A-6F4A-4FA7-9C30-92F2996F2698}" destId="{DF77FB37-A992-4210-A83F-4F796EFBE947}" srcOrd="3" destOrd="0" presId="urn:microsoft.com/office/officeart/2005/8/layout/gear1"/>
    <dgm:cxn modelId="{DE6B1FA7-4DA2-425F-AF7F-1F170F38256F}" type="presOf" srcId="{0E615F72-B4A2-4535-A2E8-6816F879227D}" destId="{9D313078-A9EC-4AF1-9C16-30497411B56B}" srcOrd="0" destOrd="0" presId="urn:microsoft.com/office/officeart/2005/8/layout/gear1"/>
    <dgm:cxn modelId="{81A2CAED-50A9-436B-A2CA-00F0025292F3}" type="presOf" srcId="{BA78B346-7725-4C38-9A65-7B961D223ECE}" destId="{64FAE51C-6DE2-4B4D-B1E1-BCC0C93E70B8}" srcOrd="0" destOrd="0" presId="urn:microsoft.com/office/officeart/2005/8/layout/gear1"/>
    <dgm:cxn modelId="{114E8134-78C5-4B4B-B06E-FAF371DAE8E7}" type="presOf" srcId="{BA78B346-7725-4C38-9A65-7B961D223ECE}" destId="{7511A143-84C0-4EFD-811A-C1F0D9104414}" srcOrd="1" destOrd="0" presId="urn:microsoft.com/office/officeart/2005/8/layout/gear1"/>
    <dgm:cxn modelId="{3230B23F-2830-49BF-AF1D-75D480E11930}" srcId="{B89A8F1C-361E-40D7-84BB-5D0AA4E66FF5}" destId="{BA78B346-7725-4C38-9A65-7B961D223ECE}" srcOrd="0" destOrd="0" parTransId="{0D08CFFE-6D5E-4A9E-A2A1-D0C0AC00FF88}" sibTransId="{507DF052-677B-4349-A8E5-B0F81F474DF7}"/>
    <dgm:cxn modelId="{BC59D04C-3F44-406C-995D-B0699968D589}" srcId="{B89A8F1C-361E-40D7-84BB-5D0AA4E66FF5}" destId="{95FD5A2A-6F4A-4FA7-9C30-92F2996F2698}" srcOrd="2" destOrd="0" parTransId="{964645AC-FD26-4082-A333-9C2E0A87D02E}" sibTransId="{DEE9FB88-9FE1-4BF2-A8D6-DD147B9FAD56}"/>
    <dgm:cxn modelId="{82815442-3D12-4571-BAD8-361DFDDBAB47}" type="presOf" srcId="{507DF052-677B-4349-A8E5-B0F81F474DF7}" destId="{F023FDB7-00AA-4C40-90CF-AA89E93FABA5}" srcOrd="0" destOrd="0" presId="urn:microsoft.com/office/officeart/2005/8/layout/gear1"/>
    <dgm:cxn modelId="{0E2E738A-1829-45B3-96BE-00E41D1637A8}" type="presOf" srcId="{6F34B7DA-5C89-4663-897B-278E59690683}" destId="{581D62B5-AE04-4D00-9852-5EC1FE20E803}" srcOrd="2" destOrd="0" presId="urn:microsoft.com/office/officeart/2005/8/layout/gear1"/>
    <dgm:cxn modelId="{6EE008C3-3783-4DCD-9325-862038BB01D0}" type="presOf" srcId="{95FD5A2A-6F4A-4FA7-9C30-92F2996F2698}" destId="{0151A4F1-AE7B-456F-AE98-A3B0C3EA2D0A}" srcOrd="1" destOrd="0" presId="urn:microsoft.com/office/officeart/2005/8/layout/gear1"/>
    <dgm:cxn modelId="{3BDCDCE7-5533-462E-BB69-1A21B935A036}" type="presOf" srcId="{DEE9FB88-9FE1-4BF2-A8D6-DD147B9FAD56}" destId="{A337EB4D-0E88-46F6-BA34-6F81EE00CAEF}" srcOrd="0" destOrd="0" presId="urn:microsoft.com/office/officeart/2005/8/layout/gear1"/>
    <dgm:cxn modelId="{36D1C214-D2F0-403F-B919-7A9FDD098640}" type="presOf" srcId="{B89A8F1C-361E-40D7-84BB-5D0AA4E66FF5}" destId="{442D3B7C-ABA1-45B2-AD29-9FAF6CA3B01F}" srcOrd="0" destOrd="0" presId="urn:microsoft.com/office/officeart/2005/8/layout/gear1"/>
    <dgm:cxn modelId="{0AC512B8-6BB0-426D-96D8-D108E7159B73}" type="presOf" srcId="{6F34B7DA-5C89-4663-897B-278E59690683}" destId="{B508EBBE-044C-411F-94A0-6A285E3FE2CA}" srcOrd="0" destOrd="0" presId="urn:microsoft.com/office/officeart/2005/8/layout/gear1"/>
    <dgm:cxn modelId="{2DF03C4D-6AA4-4515-A264-DAD614C6C7C4}" srcId="{B89A8F1C-361E-40D7-84BB-5D0AA4E66FF5}" destId="{6F34B7DA-5C89-4663-897B-278E59690683}" srcOrd="1" destOrd="0" parTransId="{ADAD1074-3466-4E45-B98E-9EA591E28243}" sibTransId="{0E615F72-B4A2-4535-A2E8-6816F879227D}"/>
    <dgm:cxn modelId="{1F67EC31-052A-42F5-BD31-47C0F98DA63F}" type="presOf" srcId="{6F34B7DA-5C89-4663-897B-278E59690683}" destId="{D3A47A7B-D599-4310-87F0-A9A83D7CA385}" srcOrd="1" destOrd="0" presId="urn:microsoft.com/office/officeart/2005/8/layout/gear1"/>
    <dgm:cxn modelId="{8CC0190E-B3AD-4813-9F0C-C666E2F29273}" type="presOf" srcId="{95FD5A2A-6F4A-4FA7-9C30-92F2996F2698}" destId="{5F28D534-48D5-4501-928E-A0445AA84EDE}" srcOrd="0" destOrd="0" presId="urn:microsoft.com/office/officeart/2005/8/layout/gear1"/>
    <dgm:cxn modelId="{547443C8-9F3E-4D28-A027-7653BF41EF43}" type="presParOf" srcId="{442D3B7C-ABA1-45B2-AD29-9FAF6CA3B01F}" destId="{64FAE51C-6DE2-4B4D-B1E1-BCC0C93E70B8}" srcOrd="0" destOrd="0" presId="urn:microsoft.com/office/officeart/2005/8/layout/gear1"/>
    <dgm:cxn modelId="{AC6739BC-4E42-402A-8D7D-BEC1AC917BBF}" type="presParOf" srcId="{442D3B7C-ABA1-45B2-AD29-9FAF6CA3B01F}" destId="{7511A143-84C0-4EFD-811A-C1F0D9104414}" srcOrd="1" destOrd="0" presId="urn:microsoft.com/office/officeart/2005/8/layout/gear1"/>
    <dgm:cxn modelId="{83EF8E9A-6DF2-44D5-9BEF-9B64D6184B3E}" type="presParOf" srcId="{442D3B7C-ABA1-45B2-AD29-9FAF6CA3B01F}" destId="{EF5693D1-E620-4017-800A-1D89146D6B83}" srcOrd="2" destOrd="0" presId="urn:microsoft.com/office/officeart/2005/8/layout/gear1"/>
    <dgm:cxn modelId="{3966E9CC-40CF-4E4F-A8B0-C16D18B8524F}" type="presParOf" srcId="{442D3B7C-ABA1-45B2-AD29-9FAF6CA3B01F}" destId="{B508EBBE-044C-411F-94A0-6A285E3FE2CA}" srcOrd="3" destOrd="0" presId="urn:microsoft.com/office/officeart/2005/8/layout/gear1"/>
    <dgm:cxn modelId="{FF1ADC66-F378-4396-9DEF-F9552EED81F4}" type="presParOf" srcId="{442D3B7C-ABA1-45B2-AD29-9FAF6CA3B01F}" destId="{D3A47A7B-D599-4310-87F0-A9A83D7CA385}" srcOrd="4" destOrd="0" presId="urn:microsoft.com/office/officeart/2005/8/layout/gear1"/>
    <dgm:cxn modelId="{3985B8D6-55FA-45E2-856B-8E9D32C7C3EE}" type="presParOf" srcId="{442D3B7C-ABA1-45B2-AD29-9FAF6CA3B01F}" destId="{581D62B5-AE04-4D00-9852-5EC1FE20E803}" srcOrd="5" destOrd="0" presId="urn:microsoft.com/office/officeart/2005/8/layout/gear1"/>
    <dgm:cxn modelId="{BA8F1CB7-FC3B-488A-B590-116360A7E269}" type="presParOf" srcId="{442D3B7C-ABA1-45B2-AD29-9FAF6CA3B01F}" destId="{5F28D534-48D5-4501-928E-A0445AA84EDE}" srcOrd="6" destOrd="0" presId="urn:microsoft.com/office/officeart/2005/8/layout/gear1"/>
    <dgm:cxn modelId="{654DA561-5B82-409F-85D0-F2C10110F827}" type="presParOf" srcId="{442D3B7C-ABA1-45B2-AD29-9FAF6CA3B01F}" destId="{0151A4F1-AE7B-456F-AE98-A3B0C3EA2D0A}" srcOrd="7" destOrd="0" presId="urn:microsoft.com/office/officeart/2005/8/layout/gear1"/>
    <dgm:cxn modelId="{279B9DD9-8C77-4B50-A64B-E7F1F36EE3F4}" type="presParOf" srcId="{442D3B7C-ABA1-45B2-AD29-9FAF6CA3B01F}" destId="{16949AA7-0310-4BA7-BA5C-52F9712DC6AA}" srcOrd="8" destOrd="0" presId="urn:microsoft.com/office/officeart/2005/8/layout/gear1"/>
    <dgm:cxn modelId="{73541F09-12EE-4C1A-9091-192B2078FB66}" type="presParOf" srcId="{442D3B7C-ABA1-45B2-AD29-9FAF6CA3B01F}" destId="{DF77FB37-A992-4210-A83F-4F796EFBE947}" srcOrd="9" destOrd="0" presId="urn:microsoft.com/office/officeart/2005/8/layout/gear1"/>
    <dgm:cxn modelId="{43D39227-7802-4A27-87AE-3F680A31B809}" type="presParOf" srcId="{442D3B7C-ABA1-45B2-AD29-9FAF6CA3B01F}" destId="{F023FDB7-00AA-4C40-90CF-AA89E93FABA5}" srcOrd="10" destOrd="0" presId="urn:microsoft.com/office/officeart/2005/8/layout/gear1"/>
    <dgm:cxn modelId="{4C4CFF59-A38E-4BDE-88C0-FFBBA17036E2}" type="presParOf" srcId="{442D3B7C-ABA1-45B2-AD29-9FAF6CA3B01F}" destId="{9D313078-A9EC-4AF1-9C16-30497411B56B}" srcOrd="11" destOrd="0" presId="urn:microsoft.com/office/officeart/2005/8/layout/gear1"/>
    <dgm:cxn modelId="{A9DDE571-631D-4C6A-B3A4-59F5EAEA1F34}" type="presParOf" srcId="{442D3B7C-ABA1-45B2-AD29-9FAF6CA3B01F}" destId="{A337EB4D-0E88-46F6-BA34-6F81EE00CAEF}"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7DDA2B-799A-804E-9EAD-95483F0EFE0E}" type="doc">
      <dgm:prSet loTypeId="urn:microsoft.com/office/officeart/2005/8/layout/chart3" loCatId="" qsTypeId="urn:microsoft.com/office/officeart/2005/8/quickstyle/3D3" qsCatId="3D" csTypeId="urn:microsoft.com/office/officeart/2005/8/colors/accent1_2" csCatId="accent1" phldr="1"/>
      <dgm:spPr/>
    </dgm:pt>
    <dgm:pt modelId="{2F7730F0-AF12-D64E-91FE-6E14D8AE9AC6}">
      <dgm:prSet phldrT="[Text]"/>
      <dgm:spPr/>
      <dgm:t>
        <a:bodyPr/>
        <a:lstStyle/>
        <a:p>
          <a:r>
            <a:rPr lang="en-US" dirty="0" smtClean="0"/>
            <a:t>Stone Creek Canyon</a:t>
          </a:r>
          <a:endParaRPr lang="en-US" dirty="0"/>
        </a:p>
      </dgm:t>
    </dgm:pt>
    <dgm:pt modelId="{51BBD26A-F4CA-E94A-80D9-B729D1EBE4AF}" type="parTrans" cxnId="{CB22D24E-6170-B94F-81EC-6357D0E3F7ED}">
      <dgm:prSet/>
      <dgm:spPr/>
      <dgm:t>
        <a:bodyPr/>
        <a:lstStyle/>
        <a:p>
          <a:endParaRPr lang="en-US"/>
        </a:p>
      </dgm:t>
    </dgm:pt>
    <dgm:pt modelId="{1B623081-3F89-154E-BA70-1FE86D0019AC}" type="sibTrans" cxnId="{CB22D24E-6170-B94F-81EC-6357D0E3F7ED}">
      <dgm:prSet/>
      <dgm:spPr/>
      <dgm:t>
        <a:bodyPr/>
        <a:lstStyle/>
        <a:p>
          <a:endParaRPr lang="en-US"/>
        </a:p>
      </dgm:t>
    </dgm:pt>
    <dgm:pt modelId="{88AB8741-69D8-3D4C-AD27-024F1B7FE3EB}">
      <dgm:prSet phldrT="[Text]"/>
      <dgm:spPr/>
      <dgm:t>
        <a:bodyPr/>
        <a:lstStyle/>
        <a:p>
          <a:r>
            <a:rPr lang="en-US" dirty="0" smtClean="0"/>
            <a:t>Ranch View Townhomes</a:t>
          </a:r>
          <a:endParaRPr lang="en-US" dirty="0"/>
        </a:p>
      </dgm:t>
    </dgm:pt>
    <dgm:pt modelId="{9D85C55B-28A7-C848-AD1F-7C27217E0674}" type="parTrans" cxnId="{C86B4793-721F-E14F-8229-45513ADC15E6}">
      <dgm:prSet/>
      <dgm:spPr/>
      <dgm:t>
        <a:bodyPr/>
        <a:lstStyle/>
        <a:p>
          <a:endParaRPr lang="en-US"/>
        </a:p>
      </dgm:t>
    </dgm:pt>
    <dgm:pt modelId="{AA2CDF47-E9D4-7042-BE1D-5B9688600A9E}" type="sibTrans" cxnId="{C86B4793-721F-E14F-8229-45513ADC15E6}">
      <dgm:prSet/>
      <dgm:spPr/>
      <dgm:t>
        <a:bodyPr/>
        <a:lstStyle/>
        <a:p>
          <a:endParaRPr lang="en-US"/>
        </a:p>
      </dgm:t>
    </dgm:pt>
    <dgm:pt modelId="{7ACBBDD7-9003-C740-9C21-D214E9626289}">
      <dgm:prSet phldrT="[Text]"/>
      <dgm:spPr/>
      <dgm:t>
        <a:bodyPr/>
        <a:lstStyle/>
        <a:p>
          <a:r>
            <a:rPr lang="en-US" dirty="0" smtClean="0"/>
            <a:t>Black Hawk Townhomes</a:t>
          </a:r>
          <a:endParaRPr lang="en-US" dirty="0"/>
        </a:p>
      </dgm:t>
    </dgm:pt>
    <dgm:pt modelId="{60A72D71-4D22-3144-B5C0-F973D5DFAD8C}" type="parTrans" cxnId="{CA73DDC1-34CD-744F-BD66-22F5F019067D}">
      <dgm:prSet/>
      <dgm:spPr/>
      <dgm:t>
        <a:bodyPr/>
        <a:lstStyle/>
        <a:p>
          <a:endParaRPr lang="en-US"/>
        </a:p>
      </dgm:t>
    </dgm:pt>
    <dgm:pt modelId="{A5E9DBBD-6260-8941-98F6-B88E9577CA0F}" type="sibTrans" cxnId="{CA73DDC1-34CD-744F-BD66-22F5F019067D}">
      <dgm:prSet/>
      <dgm:spPr/>
      <dgm:t>
        <a:bodyPr/>
        <a:lstStyle/>
        <a:p>
          <a:endParaRPr lang="en-US"/>
        </a:p>
      </dgm:t>
    </dgm:pt>
    <dgm:pt modelId="{DEA52A2B-E7E5-8842-84AB-D73C54C6FED6}">
      <dgm:prSet phldrT="[Text]"/>
      <dgm:spPr/>
      <dgm:t>
        <a:bodyPr/>
        <a:lstStyle/>
        <a:p>
          <a:r>
            <a:rPr lang="en-US" dirty="0" smtClean="0"/>
            <a:t>Stone Creek Ranch</a:t>
          </a:r>
          <a:endParaRPr lang="en-US" dirty="0"/>
        </a:p>
      </dgm:t>
    </dgm:pt>
    <dgm:pt modelId="{0DEB54E4-263D-A649-B8EB-25F9087BB6FC}" type="parTrans" cxnId="{C8B60090-EBE7-9948-AB8A-2D32087656F4}">
      <dgm:prSet/>
      <dgm:spPr/>
      <dgm:t>
        <a:bodyPr/>
        <a:lstStyle/>
        <a:p>
          <a:endParaRPr lang="en-US"/>
        </a:p>
      </dgm:t>
    </dgm:pt>
    <dgm:pt modelId="{5A9014FF-0020-9A45-968D-A8E8BD82199D}" type="sibTrans" cxnId="{C8B60090-EBE7-9948-AB8A-2D32087656F4}">
      <dgm:prSet/>
      <dgm:spPr/>
      <dgm:t>
        <a:bodyPr/>
        <a:lstStyle/>
        <a:p>
          <a:endParaRPr lang="en-US"/>
        </a:p>
      </dgm:t>
    </dgm:pt>
    <dgm:pt modelId="{3625F64E-5798-D148-9015-5E7E985389D2}">
      <dgm:prSet phldrT="[Text]"/>
      <dgm:spPr/>
      <dgm:t>
        <a:bodyPr/>
        <a:lstStyle/>
        <a:p>
          <a:r>
            <a:rPr lang="en-US" dirty="0" smtClean="0"/>
            <a:t>The Meadows @ West Haven</a:t>
          </a:r>
          <a:endParaRPr lang="en-US" dirty="0"/>
        </a:p>
      </dgm:t>
    </dgm:pt>
    <dgm:pt modelId="{82CF9738-9DAF-2A4B-AFF2-2E9C6143FFE5}" type="parTrans" cxnId="{4CD7E7F1-DCB0-F840-9EA3-7C76961F5297}">
      <dgm:prSet/>
      <dgm:spPr/>
      <dgm:t>
        <a:bodyPr/>
        <a:lstStyle/>
        <a:p>
          <a:endParaRPr lang="en-US"/>
        </a:p>
      </dgm:t>
    </dgm:pt>
    <dgm:pt modelId="{F0BB2010-9D5B-5D4C-98C1-EF570ED010AB}" type="sibTrans" cxnId="{4CD7E7F1-DCB0-F840-9EA3-7C76961F5297}">
      <dgm:prSet/>
      <dgm:spPr/>
      <dgm:t>
        <a:bodyPr/>
        <a:lstStyle/>
        <a:p>
          <a:endParaRPr lang="en-US"/>
        </a:p>
      </dgm:t>
    </dgm:pt>
    <dgm:pt modelId="{93EC2F45-8751-C647-B375-DDE0DA7F28A6}">
      <dgm:prSet phldrT="[Text]"/>
      <dgm:spPr/>
      <dgm:t>
        <a:bodyPr/>
        <a:lstStyle/>
        <a:p>
          <a:r>
            <a:rPr lang="en-US" dirty="0" smtClean="0"/>
            <a:t>Rose Wood Manor Condos</a:t>
          </a:r>
          <a:endParaRPr lang="en-US" dirty="0"/>
        </a:p>
      </dgm:t>
    </dgm:pt>
    <dgm:pt modelId="{F7408718-88FF-1248-AF03-5B8BF42FA8AE}" type="parTrans" cxnId="{68A7586E-7FC6-774C-9CE1-A530640C5637}">
      <dgm:prSet/>
      <dgm:spPr/>
      <dgm:t>
        <a:bodyPr/>
        <a:lstStyle/>
        <a:p>
          <a:endParaRPr lang="en-US"/>
        </a:p>
      </dgm:t>
    </dgm:pt>
    <dgm:pt modelId="{DC4939ED-A16C-FC41-860E-77901A8851C0}" type="sibTrans" cxnId="{68A7586E-7FC6-774C-9CE1-A530640C5637}">
      <dgm:prSet/>
      <dgm:spPr/>
      <dgm:t>
        <a:bodyPr/>
        <a:lstStyle/>
        <a:p>
          <a:endParaRPr lang="en-US"/>
        </a:p>
      </dgm:t>
    </dgm:pt>
    <dgm:pt modelId="{0EC81877-E792-F840-A785-D4A34BBA3ED1}">
      <dgm:prSet phldrT="[Text]"/>
      <dgm:spPr/>
      <dgm:t>
        <a:bodyPr/>
        <a:lstStyle/>
        <a:p>
          <a:r>
            <a:rPr lang="en-US" dirty="0" smtClean="0"/>
            <a:t>Royal Woods Condo </a:t>
          </a:r>
          <a:r>
            <a:rPr lang="en-US" dirty="0" err="1" smtClean="0"/>
            <a:t>Assoc</a:t>
          </a:r>
          <a:endParaRPr lang="en-US" dirty="0"/>
        </a:p>
      </dgm:t>
    </dgm:pt>
    <dgm:pt modelId="{454EBDD6-6BAF-034F-8F18-592608F05301}" type="parTrans" cxnId="{B7303007-F641-2847-AF83-10130EFD0B46}">
      <dgm:prSet/>
      <dgm:spPr/>
      <dgm:t>
        <a:bodyPr/>
        <a:lstStyle/>
        <a:p>
          <a:endParaRPr lang="en-US"/>
        </a:p>
      </dgm:t>
    </dgm:pt>
    <dgm:pt modelId="{12DFEFBC-DEEE-B04A-A756-03B3B7D46B10}" type="sibTrans" cxnId="{B7303007-F641-2847-AF83-10130EFD0B46}">
      <dgm:prSet/>
      <dgm:spPr/>
      <dgm:t>
        <a:bodyPr/>
        <a:lstStyle/>
        <a:p>
          <a:endParaRPr lang="en-US"/>
        </a:p>
      </dgm:t>
    </dgm:pt>
    <dgm:pt modelId="{6D7BE866-FAE5-B34A-87CA-5EBD3DA7E8B2}">
      <dgm:prSet phldrT="[Text]"/>
      <dgm:spPr/>
      <dgm:t>
        <a:bodyPr/>
        <a:lstStyle/>
        <a:p>
          <a:r>
            <a:rPr lang="en-US" dirty="0" smtClean="0"/>
            <a:t>$146.00</a:t>
          </a:r>
          <a:endParaRPr lang="en-US" dirty="0"/>
        </a:p>
      </dgm:t>
    </dgm:pt>
    <dgm:pt modelId="{122F9BD7-1139-2E4D-9732-2A664FA9554C}" type="parTrans" cxnId="{FBECCF73-9395-F048-B6EC-EEC862DEFAC8}">
      <dgm:prSet/>
      <dgm:spPr/>
      <dgm:t>
        <a:bodyPr/>
        <a:lstStyle/>
        <a:p>
          <a:endParaRPr lang="en-US"/>
        </a:p>
      </dgm:t>
    </dgm:pt>
    <dgm:pt modelId="{EC17F9B8-A0AD-8843-B551-1B27577C470D}" type="sibTrans" cxnId="{FBECCF73-9395-F048-B6EC-EEC862DEFAC8}">
      <dgm:prSet/>
      <dgm:spPr/>
      <dgm:t>
        <a:bodyPr/>
        <a:lstStyle/>
        <a:p>
          <a:endParaRPr lang="en-US"/>
        </a:p>
      </dgm:t>
    </dgm:pt>
    <dgm:pt modelId="{0DD3EF29-22BB-1B4B-B65D-EA3BDE725C23}">
      <dgm:prSet/>
      <dgm:spPr/>
      <dgm:t>
        <a:bodyPr/>
        <a:lstStyle/>
        <a:p>
          <a:r>
            <a:rPr lang="en-US" dirty="0" smtClean="0"/>
            <a:t>$155.00</a:t>
          </a:r>
          <a:endParaRPr lang="en-US" dirty="0"/>
        </a:p>
      </dgm:t>
    </dgm:pt>
    <dgm:pt modelId="{139E385C-1AF8-DD4D-AD65-6AB793682491}" type="parTrans" cxnId="{9A6F6867-7226-6A49-A0A5-E3E6C5FC1974}">
      <dgm:prSet/>
      <dgm:spPr/>
      <dgm:t>
        <a:bodyPr/>
        <a:lstStyle/>
        <a:p>
          <a:endParaRPr lang="en-US"/>
        </a:p>
      </dgm:t>
    </dgm:pt>
    <dgm:pt modelId="{E2850420-C0C3-9440-928A-F4C2071EE726}" type="sibTrans" cxnId="{9A6F6867-7226-6A49-A0A5-E3E6C5FC1974}">
      <dgm:prSet/>
      <dgm:spPr/>
      <dgm:t>
        <a:bodyPr/>
        <a:lstStyle/>
        <a:p>
          <a:endParaRPr lang="en-US"/>
        </a:p>
      </dgm:t>
    </dgm:pt>
    <dgm:pt modelId="{52F10562-B06E-F144-81CA-C66EA48319A3}">
      <dgm:prSet phldrT="[Text]"/>
      <dgm:spPr/>
      <dgm:t>
        <a:bodyPr/>
        <a:lstStyle/>
        <a:p>
          <a:r>
            <a:rPr lang="en-US" dirty="0" smtClean="0"/>
            <a:t>$198.00</a:t>
          </a:r>
          <a:endParaRPr lang="en-US" dirty="0"/>
        </a:p>
      </dgm:t>
    </dgm:pt>
    <dgm:pt modelId="{D66DC6F5-B187-8E4C-ABA5-50584D05A9D7}" type="parTrans" cxnId="{B6CA28B7-0AFE-DC41-9FE7-B59735DDEE17}">
      <dgm:prSet/>
      <dgm:spPr/>
      <dgm:t>
        <a:bodyPr/>
        <a:lstStyle/>
        <a:p>
          <a:endParaRPr lang="en-US"/>
        </a:p>
      </dgm:t>
    </dgm:pt>
    <dgm:pt modelId="{F2F57247-F8D8-E34B-B394-34E7AE1290B3}" type="sibTrans" cxnId="{B6CA28B7-0AFE-DC41-9FE7-B59735DDEE17}">
      <dgm:prSet/>
      <dgm:spPr/>
      <dgm:t>
        <a:bodyPr/>
        <a:lstStyle/>
        <a:p>
          <a:endParaRPr lang="en-US"/>
        </a:p>
      </dgm:t>
    </dgm:pt>
    <dgm:pt modelId="{F28F4B18-D12F-AB48-BFC7-E5B0E440689E}">
      <dgm:prSet phldrT="[Text]"/>
      <dgm:spPr/>
      <dgm:t>
        <a:bodyPr/>
        <a:lstStyle/>
        <a:p>
          <a:r>
            <a:rPr lang="en-US" dirty="0" smtClean="0"/>
            <a:t>$165.00</a:t>
          </a:r>
          <a:endParaRPr lang="en-US" dirty="0"/>
        </a:p>
      </dgm:t>
    </dgm:pt>
    <dgm:pt modelId="{3D5ED16E-E08A-E048-8946-1BCA525BF931}" type="parTrans" cxnId="{54F0856F-9C03-2B4C-91A2-56030076D3C4}">
      <dgm:prSet/>
      <dgm:spPr/>
      <dgm:t>
        <a:bodyPr/>
        <a:lstStyle/>
        <a:p>
          <a:endParaRPr lang="en-US"/>
        </a:p>
      </dgm:t>
    </dgm:pt>
    <dgm:pt modelId="{16C6CB60-B767-414A-A740-D86E6CFAB57B}" type="sibTrans" cxnId="{54F0856F-9C03-2B4C-91A2-56030076D3C4}">
      <dgm:prSet/>
      <dgm:spPr/>
      <dgm:t>
        <a:bodyPr/>
        <a:lstStyle/>
        <a:p>
          <a:endParaRPr lang="en-US"/>
        </a:p>
      </dgm:t>
    </dgm:pt>
    <dgm:pt modelId="{4ACCB1DD-8138-BA48-9602-94EB6859A6A2}">
      <dgm:prSet phldrT="[Text]"/>
      <dgm:spPr/>
      <dgm:t>
        <a:bodyPr/>
        <a:lstStyle/>
        <a:p>
          <a:r>
            <a:rPr lang="en-US" dirty="0" smtClean="0"/>
            <a:t>$100.00</a:t>
          </a:r>
          <a:endParaRPr lang="en-US" dirty="0"/>
        </a:p>
      </dgm:t>
    </dgm:pt>
    <dgm:pt modelId="{BCFADBEC-F8BE-1C48-A0B6-7D6E4802E048}" type="parTrans" cxnId="{4802F6B8-BA19-F24F-87C7-9E7682554CF4}">
      <dgm:prSet/>
      <dgm:spPr/>
      <dgm:t>
        <a:bodyPr/>
        <a:lstStyle/>
        <a:p>
          <a:endParaRPr lang="en-US"/>
        </a:p>
      </dgm:t>
    </dgm:pt>
    <dgm:pt modelId="{21121BBB-71A0-FE49-BA04-00498700CCC0}" type="sibTrans" cxnId="{4802F6B8-BA19-F24F-87C7-9E7682554CF4}">
      <dgm:prSet/>
      <dgm:spPr/>
      <dgm:t>
        <a:bodyPr/>
        <a:lstStyle/>
        <a:p>
          <a:endParaRPr lang="en-US"/>
        </a:p>
      </dgm:t>
    </dgm:pt>
    <dgm:pt modelId="{7D6D3E61-E14D-D440-8FCE-6871164074C4}">
      <dgm:prSet phldrT="[Text]"/>
      <dgm:spPr/>
      <dgm:t>
        <a:bodyPr/>
        <a:lstStyle/>
        <a:p>
          <a:r>
            <a:rPr lang="en-US" dirty="0" smtClean="0"/>
            <a:t>$175.00</a:t>
          </a:r>
          <a:endParaRPr lang="en-US" dirty="0"/>
        </a:p>
      </dgm:t>
    </dgm:pt>
    <dgm:pt modelId="{A55884A0-025D-2649-9220-AE8C611A4E17}" type="parTrans" cxnId="{1A6BDA89-A424-B647-B411-8BF5C2D230E7}">
      <dgm:prSet/>
      <dgm:spPr/>
      <dgm:t>
        <a:bodyPr/>
        <a:lstStyle/>
        <a:p>
          <a:endParaRPr lang="en-US"/>
        </a:p>
      </dgm:t>
    </dgm:pt>
    <dgm:pt modelId="{682BD4BD-1AF2-3341-9C7C-2F06AFFFF515}" type="sibTrans" cxnId="{1A6BDA89-A424-B647-B411-8BF5C2D230E7}">
      <dgm:prSet/>
      <dgm:spPr/>
      <dgm:t>
        <a:bodyPr/>
        <a:lstStyle/>
        <a:p>
          <a:endParaRPr lang="en-US"/>
        </a:p>
      </dgm:t>
    </dgm:pt>
    <dgm:pt modelId="{99974A55-AF8D-C247-B1DE-D97C576DBD57}">
      <dgm:prSet phldrT="[Text]"/>
      <dgm:spPr/>
      <dgm:t>
        <a:bodyPr/>
        <a:lstStyle/>
        <a:p>
          <a:r>
            <a:rPr lang="en-US" dirty="0" smtClean="0"/>
            <a:t>$25.00</a:t>
          </a:r>
          <a:endParaRPr lang="en-US" dirty="0"/>
        </a:p>
      </dgm:t>
    </dgm:pt>
    <dgm:pt modelId="{FEEDCB20-3AC2-BC41-AF38-19154A4B5EE8}" type="parTrans" cxnId="{5AAA1F75-55FF-E04E-BD2D-2DA82B45BF19}">
      <dgm:prSet/>
      <dgm:spPr/>
      <dgm:t>
        <a:bodyPr/>
        <a:lstStyle/>
        <a:p>
          <a:endParaRPr lang="en-US"/>
        </a:p>
      </dgm:t>
    </dgm:pt>
    <dgm:pt modelId="{EA031755-B92D-9142-9810-BC7B8559E003}" type="sibTrans" cxnId="{5AAA1F75-55FF-E04E-BD2D-2DA82B45BF19}">
      <dgm:prSet/>
      <dgm:spPr/>
      <dgm:t>
        <a:bodyPr/>
        <a:lstStyle/>
        <a:p>
          <a:endParaRPr lang="en-US"/>
        </a:p>
      </dgm:t>
    </dgm:pt>
    <dgm:pt modelId="{E21901B5-89B7-734A-8640-E3F3829FE219}" type="pres">
      <dgm:prSet presAssocID="{FF7DDA2B-799A-804E-9EAD-95483F0EFE0E}" presName="compositeShape" presStyleCnt="0">
        <dgm:presLayoutVars>
          <dgm:chMax val="7"/>
          <dgm:dir/>
          <dgm:resizeHandles val="exact"/>
        </dgm:presLayoutVars>
      </dgm:prSet>
      <dgm:spPr/>
    </dgm:pt>
    <dgm:pt modelId="{FC5E9430-18CB-9E45-A763-C56D497F4134}" type="pres">
      <dgm:prSet presAssocID="{FF7DDA2B-799A-804E-9EAD-95483F0EFE0E}" presName="wedge1" presStyleLbl="node1" presStyleIdx="0" presStyleCnt="7"/>
      <dgm:spPr/>
      <dgm:t>
        <a:bodyPr/>
        <a:lstStyle/>
        <a:p>
          <a:endParaRPr lang="en-US"/>
        </a:p>
      </dgm:t>
    </dgm:pt>
    <dgm:pt modelId="{CD3FC498-9DAA-6244-899F-010710C58BCE}" type="pres">
      <dgm:prSet presAssocID="{FF7DDA2B-799A-804E-9EAD-95483F0EFE0E}" presName="wedge1Tx" presStyleLbl="node1" presStyleIdx="0" presStyleCnt="7">
        <dgm:presLayoutVars>
          <dgm:chMax val="0"/>
          <dgm:chPref val="0"/>
          <dgm:bulletEnabled val="1"/>
        </dgm:presLayoutVars>
      </dgm:prSet>
      <dgm:spPr/>
      <dgm:t>
        <a:bodyPr/>
        <a:lstStyle/>
        <a:p>
          <a:endParaRPr lang="en-US"/>
        </a:p>
      </dgm:t>
    </dgm:pt>
    <dgm:pt modelId="{5786FAAF-DF96-DA43-8B87-F7E6AD4ED4A2}" type="pres">
      <dgm:prSet presAssocID="{FF7DDA2B-799A-804E-9EAD-95483F0EFE0E}" presName="wedge2" presStyleLbl="node1" presStyleIdx="1" presStyleCnt="7"/>
      <dgm:spPr/>
      <dgm:t>
        <a:bodyPr/>
        <a:lstStyle/>
        <a:p>
          <a:endParaRPr lang="en-US"/>
        </a:p>
      </dgm:t>
    </dgm:pt>
    <dgm:pt modelId="{E9959F2C-F06D-FF4C-B429-CAEE85AB74DF}" type="pres">
      <dgm:prSet presAssocID="{FF7DDA2B-799A-804E-9EAD-95483F0EFE0E}" presName="wedge2Tx" presStyleLbl="node1" presStyleIdx="1" presStyleCnt="7">
        <dgm:presLayoutVars>
          <dgm:chMax val="0"/>
          <dgm:chPref val="0"/>
          <dgm:bulletEnabled val="1"/>
        </dgm:presLayoutVars>
      </dgm:prSet>
      <dgm:spPr/>
      <dgm:t>
        <a:bodyPr/>
        <a:lstStyle/>
        <a:p>
          <a:endParaRPr lang="en-US"/>
        </a:p>
      </dgm:t>
    </dgm:pt>
    <dgm:pt modelId="{DE00D9EE-3914-B540-A3A1-A14557631361}" type="pres">
      <dgm:prSet presAssocID="{FF7DDA2B-799A-804E-9EAD-95483F0EFE0E}" presName="wedge3" presStyleLbl="node1" presStyleIdx="2" presStyleCnt="7"/>
      <dgm:spPr/>
      <dgm:t>
        <a:bodyPr/>
        <a:lstStyle/>
        <a:p>
          <a:endParaRPr lang="en-US"/>
        </a:p>
      </dgm:t>
    </dgm:pt>
    <dgm:pt modelId="{CE143133-7F25-624C-902C-1818042E6DA4}" type="pres">
      <dgm:prSet presAssocID="{FF7DDA2B-799A-804E-9EAD-95483F0EFE0E}" presName="wedge3Tx" presStyleLbl="node1" presStyleIdx="2" presStyleCnt="7">
        <dgm:presLayoutVars>
          <dgm:chMax val="0"/>
          <dgm:chPref val="0"/>
          <dgm:bulletEnabled val="1"/>
        </dgm:presLayoutVars>
      </dgm:prSet>
      <dgm:spPr/>
      <dgm:t>
        <a:bodyPr/>
        <a:lstStyle/>
        <a:p>
          <a:endParaRPr lang="en-US"/>
        </a:p>
      </dgm:t>
    </dgm:pt>
    <dgm:pt modelId="{7DBC5B7E-61EA-724C-8C20-D9EAE49BB0EB}" type="pres">
      <dgm:prSet presAssocID="{FF7DDA2B-799A-804E-9EAD-95483F0EFE0E}" presName="wedge4" presStyleLbl="node1" presStyleIdx="3" presStyleCnt="7"/>
      <dgm:spPr/>
      <dgm:t>
        <a:bodyPr/>
        <a:lstStyle/>
        <a:p>
          <a:endParaRPr lang="en-US"/>
        </a:p>
      </dgm:t>
    </dgm:pt>
    <dgm:pt modelId="{D1166CA9-FD82-DC48-85C5-677BFA8FD7A2}" type="pres">
      <dgm:prSet presAssocID="{FF7DDA2B-799A-804E-9EAD-95483F0EFE0E}" presName="wedge4Tx" presStyleLbl="node1" presStyleIdx="3" presStyleCnt="7">
        <dgm:presLayoutVars>
          <dgm:chMax val="0"/>
          <dgm:chPref val="0"/>
          <dgm:bulletEnabled val="1"/>
        </dgm:presLayoutVars>
      </dgm:prSet>
      <dgm:spPr/>
      <dgm:t>
        <a:bodyPr/>
        <a:lstStyle/>
        <a:p>
          <a:endParaRPr lang="en-US"/>
        </a:p>
      </dgm:t>
    </dgm:pt>
    <dgm:pt modelId="{B042C3C7-1BE9-8B4D-8837-A0A5471C62F5}" type="pres">
      <dgm:prSet presAssocID="{FF7DDA2B-799A-804E-9EAD-95483F0EFE0E}" presName="wedge5" presStyleLbl="node1" presStyleIdx="4" presStyleCnt="7"/>
      <dgm:spPr/>
      <dgm:t>
        <a:bodyPr/>
        <a:lstStyle/>
        <a:p>
          <a:endParaRPr lang="en-US"/>
        </a:p>
      </dgm:t>
    </dgm:pt>
    <dgm:pt modelId="{0D6E625B-4C60-C843-B86B-5714CB013A55}" type="pres">
      <dgm:prSet presAssocID="{FF7DDA2B-799A-804E-9EAD-95483F0EFE0E}" presName="wedge5Tx" presStyleLbl="node1" presStyleIdx="4" presStyleCnt="7">
        <dgm:presLayoutVars>
          <dgm:chMax val="0"/>
          <dgm:chPref val="0"/>
          <dgm:bulletEnabled val="1"/>
        </dgm:presLayoutVars>
      </dgm:prSet>
      <dgm:spPr/>
      <dgm:t>
        <a:bodyPr/>
        <a:lstStyle/>
        <a:p>
          <a:endParaRPr lang="en-US"/>
        </a:p>
      </dgm:t>
    </dgm:pt>
    <dgm:pt modelId="{54E66D72-AC21-344A-AE28-99F035FE06A7}" type="pres">
      <dgm:prSet presAssocID="{FF7DDA2B-799A-804E-9EAD-95483F0EFE0E}" presName="wedge6" presStyleLbl="node1" presStyleIdx="5" presStyleCnt="7"/>
      <dgm:spPr/>
      <dgm:t>
        <a:bodyPr/>
        <a:lstStyle/>
        <a:p>
          <a:endParaRPr lang="en-US"/>
        </a:p>
      </dgm:t>
    </dgm:pt>
    <dgm:pt modelId="{E4E0A1FF-47C0-EA4E-83F7-647832C50B0B}" type="pres">
      <dgm:prSet presAssocID="{FF7DDA2B-799A-804E-9EAD-95483F0EFE0E}" presName="wedge6Tx" presStyleLbl="node1" presStyleIdx="5" presStyleCnt="7">
        <dgm:presLayoutVars>
          <dgm:chMax val="0"/>
          <dgm:chPref val="0"/>
          <dgm:bulletEnabled val="1"/>
        </dgm:presLayoutVars>
      </dgm:prSet>
      <dgm:spPr/>
      <dgm:t>
        <a:bodyPr/>
        <a:lstStyle/>
        <a:p>
          <a:endParaRPr lang="en-US"/>
        </a:p>
      </dgm:t>
    </dgm:pt>
    <dgm:pt modelId="{A8D2081B-773D-6748-B5D4-88BA1C54E1F7}" type="pres">
      <dgm:prSet presAssocID="{FF7DDA2B-799A-804E-9EAD-95483F0EFE0E}" presName="wedge7" presStyleLbl="node1" presStyleIdx="6" presStyleCnt="7"/>
      <dgm:spPr/>
      <dgm:t>
        <a:bodyPr/>
        <a:lstStyle/>
        <a:p>
          <a:endParaRPr lang="en-US"/>
        </a:p>
      </dgm:t>
    </dgm:pt>
    <dgm:pt modelId="{4AE8123F-5880-0245-8B3D-6A4172FF441E}" type="pres">
      <dgm:prSet presAssocID="{FF7DDA2B-799A-804E-9EAD-95483F0EFE0E}" presName="wedge7Tx" presStyleLbl="node1" presStyleIdx="6" presStyleCnt="7">
        <dgm:presLayoutVars>
          <dgm:chMax val="0"/>
          <dgm:chPref val="0"/>
          <dgm:bulletEnabled val="1"/>
        </dgm:presLayoutVars>
      </dgm:prSet>
      <dgm:spPr/>
      <dgm:t>
        <a:bodyPr/>
        <a:lstStyle/>
        <a:p>
          <a:endParaRPr lang="en-US"/>
        </a:p>
      </dgm:t>
    </dgm:pt>
  </dgm:ptLst>
  <dgm:cxnLst>
    <dgm:cxn modelId="{FBECCF73-9395-F048-B6EC-EEC862DEFAC8}" srcId="{2F7730F0-AF12-D64E-91FE-6E14D8AE9AC6}" destId="{6D7BE866-FAE5-B34A-87CA-5EBD3DA7E8B2}" srcOrd="0" destOrd="0" parTransId="{122F9BD7-1139-2E4D-9732-2A664FA9554C}" sibTransId="{EC17F9B8-A0AD-8843-B551-1B27577C470D}"/>
    <dgm:cxn modelId="{97F9EF63-8746-414F-B091-F128A273AB52}" type="presOf" srcId="{52F10562-B06E-F144-81CA-C66EA48319A3}" destId="{DE00D9EE-3914-B540-A3A1-A14557631361}" srcOrd="0" destOrd="1" presId="urn:microsoft.com/office/officeart/2005/8/layout/chart3"/>
    <dgm:cxn modelId="{B6CA28B7-0AFE-DC41-9FE7-B59735DDEE17}" srcId="{88AB8741-69D8-3D4C-AD27-024F1B7FE3EB}" destId="{52F10562-B06E-F144-81CA-C66EA48319A3}" srcOrd="0" destOrd="0" parTransId="{D66DC6F5-B187-8E4C-ABA5-50584D05A9D7}" sibTransId="{F2F57247-F8D8-E34B-B394-34E7AE1290B3}"/>
    <dgm:cxn modelId="{9AF4945D-B9F2-5B49-AE83-2AC31B76486B}" type="presOf" srcId="{3625F64E-5798-D148-9015-5E7E985389D2}" destId="{B042C3C7-1BE9-8B4D-8837-A0A5471C62F5}" srcOrd="0" destOrd="0" presId="urn:microsoft.com/office/officeart/2005/8/layout/chart3"/>
    <dgm:cxn modelId="{C39DF9A5-0453-0D46-8247-EEC8D11EFA4F}" type="presOf" srcId="{6D7BE866-FAE5-B34A-87CA-5EBD3DA7E8B2}" destId="{FC5E9430-18CB-9E45-A763-C56D497F4134}" srcOrd="0" destOrd="1" presId="urn:microsoft.com/office/officeart/2005/8/layout/chart3"/>
    <dgm:cxn modelId="{EC38A2C6-8D6B-5A48-B18C-E994F0500BF4}" type="presOf" srcId="{0EC81877-E792-F840-A785-D4A34BBA3ED1}" destId="{5786FAAF-DF96-DA43-8B87-F7E6AD4ED4A2}" srcOrd="0" destOrd="0" presId="urn:microsoft.com/office/officeart/2005/8/layout/chart3"/>
    <dgm:cxn modelId="{64EF2422-F17A-2046-BCB4-3768B8AB41A9}" type="presOf" srcId="{52F10562-B06E-F144-81CA-C66EA48319A3}" destId="{CE143133-7F25-624C-902C-1818042E6DA4}" srcOrd="1" destOrd="1" presId="urn:microsoft.com/office/officeart/2005/8/layout/chart3"/>
    <dgm:cxn modelId="{C8B60090-EBE7-9948-AB8A-2D32087656F4}" srcId="{FF7DDA2B-799A-804E-9EAD-95483F0EFE0E}" destId="{DEA52A2B-E7E5-8842-84AB-D73C54C6FED6}" srcOrd="6" destOrd="0" parTransId="{0DEB54E4-263D-A649-B8EB-25F9087BB6FC}" sibTransId="{5A9014FF-0020-9A45-968D-A8E8BD82199D}"/>
    <dgm:cxn modelId="{5AAA1F75-55FF-E04E-BD2D-2DA82B45BF19}" srcId="{DEA52A2B-E7E5-8842-84AB-D73C54C6FED6}" destId="{99974A55-AF8D-C247-B1DE-D97C576DBD57}" srcOrd="0" destOrd="0" parTransId="{FEEDCB20-3AC2-BC41-AF38-19154A4B5EE8}" sibTransId="{EA031755-B92D-9142-9810-BC7B8559E003}"/>
    <dgm:cxn modelId="{E9A2AF47-51C6-624D-A046-81FDB13BC7C0}" type="presOf" srcId="{0EC81877-E792-F840-A785-D4A34BBA3ED1}" destId="{E9959F2C-F06D-FF4C-B429-CAEE85AB74DF}" srcOrd="1" destOrd="0" presId="urn:microsoft.com/office/officeart/2005/8/layout/chart3"/>
    <dgm:cxn modelId="{67459615-21E0-D741-BE16-D52E641722C8}" type="presOf" srcId="{DEA52A2B-E7E5-8842-84AB-D73C54C6FED6}" destId="{A8D2081B-773D-6748-B5D4-88BA1C54E1F7}" srcOrd="0" destOrd="0" presId="urn:microsoft.com/office/officeart/2005/8/layout/chart3"/>
    <dgm:cxn modelId="{A3186C7A-B1B2-8E45-B21B-7CA6583709E8}" type="presOf" srcId="{3625F64E-5798-D148-9015-5E7E985389D2}" destId="{0D6E625B-4C60-C843-B86B-5714CB013A55}" srcOrd="1" destOrd="0" presId="urn:microsoft.com/office/officeart/2005/8/layout/chart3"/>
    <dgm:cxn modelId="{816AE2FE-7044-D14F-8F5A-AFD4BDADD4F1}" type="presOf" srcId="{99974A55-AF8D-C247-B1DE-D97C576DBD57}" destId="{4AE8123F-5880-0245-8B3D-6A4172FF441E}" srcOrd="1" destOrd="1" presId="urn:microsoft.com/office/officeart/2005/8/layout/chart3"/>
    <dgm:cxn modelId="{579F94CF-D66F-3D46-8ADE-8319CA242348}" type="presOf" srcId="{0DD3EF29-22BB-1B4B-B65D-EA3BDE725C23}" destId="{5786FAAF-DF96-DA43-8B87-F7E6AD4ED4A2}" srcOrd="0" destOrd="1" presId="urn:microsoft.com/office/officeart/2005/8/layout/chart3"/>
    <dgm:cxn modelId="{015352A8-0FA9-5C45-8D80-E65A8CA4EA1D}" type="presOf" srcId="{2F7730F0-AF12-D64E-91FE-6E14D8AE9AC6}" destId="{CD3FC498-9DAA-6244-899F-010710C58BCE}" srcOrd="1" destOrd="0" presId="urn:microsoft.com/office/officeart/2005/8/layout/chart3"/>
    <dgm:cxn modelId="{F1FC7E6F-7BAD-484F-8D16-D3ECE8849F9F}" type="presOf" srcId="{DEA52A2B-E7E5-8842-84AB-D73C54C6FED6}" destId="{4AE8123F-5880-0245-8B3D-6A4172FF441E}" srcOrd="1" destOrd="0" presId="urn:microsoft.com/office/officeart/2005/8/layout/chart3"/>
    <dgm:cxn modelId="{663C74EA-791F-9F40-82F8-C352A76B2520}" type="presOf" srcId="{7ACBBDD7-9003-C740-9C21-D214E9626289}" destId="{D1166CA9-FD82-DC48-85C5-677BFA8FD7A2}" srcOrd="1" destOrd="0" presId="urn:microsoft.com/office/officeart/2005/8/layout/chart3"/>
    <dgm:cxn modelId="{CA73DDC1-34CD-744F-BD66-22F5F019067D}" srcId="{FF7DDA2B-799A-804E-9EAD-95483F0EFE0E}" destId="{7ACBBDD7-9003-C740-9C21-D214E9626289}" srcOrd="3" destOrd="0" parTransId="{60A72D71-4D22-3144-B5C0-F973D5DFAD8C}" sibTransId="{A5E9DBBD-6260-8941-98F6-B88E9577CA0F}"/>
    <dgm:cxn modelId="{C0D6861C-F64A-3A4D-BFA5-C1448A197B5F}" type="presOf" srcId="{7D6D3E61-E14D-D440-8FCE-6871164074C4}" destId="{E4E0A1FF-47C0-EA4E-83F7-647832C50B0B}" srcOrd="1" destOrd="1" presId="urn:microsoft.com/office/officeart/2005/8/layout/chart3"/>
    <dgm:cxn modelId="{4CD7E7F1-DCB0-F840-9EA3-7C76961F5297}" srcId="{FF7DDA2B-799A-804E-9EAD-95483F0EFE0E}" destId="{3625F64E-5798-D148-9015-5E7E985389D2}" srcOrd="4" destOrd="0" parTransId="{82CF9738-9DAF-2A4B-AFF2-2E9C6143FFE5}" sibTransId="{F0BB2010-9D5B-5D4C-98C1-EF570ED010AB}"/>
    <dgm:cxn modelId="{5E5D3910-C77D-6D47-80DD-6528F3429261}" type="presOf" srcId="{4ACCB1DD-8138-BA48-9602-94EB6859A6A2}" destId="{0D6E625B-4C60-C843-B86B-5714CB013A55}" srcOrd="1" destOrd="1" presId="urn:microsoft.com/office/officeart/2005/8/layout/chart3"/>
    <dgm:cxn modelId="{604FADD1-57FE-CD4E-981D-E8ACFAF37933}" type="presOf" srcId="{F28F4B18-D12F-AB48-BFC7-E5B0E440689E}" destId="{7DBC5B7E-61EA-724C-8C20-D9EAE49BB0EB}" srcOrd="0" destOrd="1" presId="urn:microsoft.com/office/officeart/2005/8/layout/chart3"/>
    <dgm:cxn modelId="{4802F6B8-BA19-F24F-87C7-9E7682554CF4}" srcId="{3625F64E-5798-D148-9015-5E7E985389D2}" destId="{4ACCB1DD-8138-BA48-9602-94EB6859A6A2}" srcOrd="0" destOrd="0" parTransId="{BCFADBEC-F8BE-1C48-A0B6-7D6E4802E048}" sibTransId="{21121BBB-71A0-FE49-BA04-00498700CCC0}"/>
    <dgm:cxn modelId="{6D45D453-AB82-6D4E-A782-AFDF7380682F}" type="presOf" srcId="{88AB8741-69D8-3D4C-AD27-024F1B7FE3EB}" destId="{DE00D9EE-3914-B540-A3A1-A14557631361}" srcOrd="0" destOrd="0" presId="urn:microsoft.com/office/officeart/2005/8/layout/chart3"/>
    <dgm:cxn modelId="{E481780A-A369-0344-8673-FD9AC285FABE}" type="presOf" srcId="{88AB8741-69D8-3D4C-AD27-024F1B7FE3EB}" destId="{CE143133-7F25-624C-902C-1818042E6DA4}" srcOrd="1" destOrd="0" presId="urn:microsoft.com/office/officeart/2005/8/layout/chart3"/>
    <dgm:cxn modelId="{CB22D24E-6170-B94F-81EC-6357D0E3F7ED}" srcId="{FF7DDA2B-799A-804E-9EAD-95483F0EFE0E}" destId="{2F7730F0-AF12-D64E-91FE-6E14D8AE9AC6}" srcOrd="0" destOrd="0" parTransId="{51BBD26A-F4CA-E94A-80D9-B729D1EBE4AF}" sibTransId="{1B623081-3F89-154E-BA70-1FE86D0019AC}"/>
    <dgm:cxn modelId="{EDD5D928-17B7-6D45-8BE8-6CC4929DD312}" type="presOf" srcId="{4ACCB1DD-8138-BA48-9602-94EB6859A6A2}" destId="{B042C3C7-1BE9-8B4D-8837-A0A5471C62F5}" srcOrd="0" destOrd="1" presId="urn:microsoft.com/office/officeart/2005/8/layout/chart3"/>
    <dgm:cxn modelId="{FF9D2177-6F2C-914B-B536-DE3EA03C88DC}" type="presOf" srcId="{7ACBBDD7-9003-C740-9C21-D214E9626289}" destId="{7DBC5B7E-61EA-724C-8C20-D9EAE49BB0EB}" srcOrd="0" destOrd="0" presId="urn:microsoft.com/office/officeart/2005/8/layout/chart3"/>
    <dgm:cxn modelId="{13712CBF-152A-1444-B5AB-502480143538}" type="presOf" srcId="{0DD3EF29-22BB-1B4B-B65D-EA3BDE725C23}" destId="{E9959F2C-F06D-FF4C-B429-CAEE85AB74DF}" srcOrd="1" destOrd="1" presId="urn:microsoft.com/office/officeart/2005/8/layout/chart3"/>
    <dgm:cxn modelId="{B7303007-F641-2847-AF83-10130EFD0B46}" srcId="{FF7DDA2B-799A-804E-9EAD-95483F0EFE0E}" destId="{0EC81877-E792-F840-A785-D4A34BBA3ED1}" srcOrd="1" destOrd="0" parTransId="{454EBDD6-6BAF-034F-8F18-592608F05301}" sibTransId="{12DFEFBC-DEEE-B04A-A756-03B3B7D46B10}"/>
    <dgm:cxn modelId="{1A6BDA89-A424-B647-B411-8BF5C2D230E7}" srcId="{93EC2F45-8751-C647-B375-DDE0DA7F28A6}" destId="{7D6D3E61-E14D-D440-8FCE-6871164074C4}" srcOrd="0" destOrd="0" parTransId="{A55884A0-025D-2649-9220-AE8C611A4E17}" sibTransId="{682BD4BD-1AF2-3341-9C7C-2F06AFFFF515}"/>
    <dgm:cxn modelId="{C29905C8-8EE5-4B49-BC06-82C483C5428C}" type="presOf" srcId="{93EC2F45-8751-C647-B375-DDE0DA7F28A6}" destId="{E4E0A1FF-47C0-EA4E-83F7-647832C50B0B}" srcOrd="1" destOrd="0" presId="urn:microsoft.com/office/officeart/2005/8/layout/chart3"/>
    <dgm:cxn modelId="{5CD3EAD5-18F5-674A-8599-D98E62CD7075}" type="presOf" srcId="{99974A55-AF8D-C247-B1DE-D97C576DBD57}" destId="{A8D2081B-773D-6748-B5D4-88BA1C54E1F7}" srcOrd="0" destOrd="1" presId="urn:microsoft.com/office/officeart/2005/8/layout/chart3"/>
    <dgm:cxn modelId="{838E5AEA-E591-3F4A-A2A4-B209BB5E0C1C}" type="presOf" srcId="{6D7BE866-FAE5-B34A-87CA-5EBD3DA7E8B2}" destId="{CD3FC498-9DAA-6244-899F-010710C58BCE}" srcOrd="1" destOrd="1" presId="urn:microsoft.com/office/officeart/2005/8/layout/chart3"/>
    <dgm:cxn modelId="{4A4806BF-9C19-AF46-982F-A8D2C75761AE}" type="presOf" srcId="{2F7730F0-AF12-D64E-91FE-6E14D8AE9AC6}" destId="{FC5E9430-18CB-9E45-A763-C56D497F4134}" srcOrd="0" destOrd="0" presId="urn:microsoft.com/office/officeart/2005/8/layout/chart3"/>
    <dgm:cxn modelId="{48E6BBD8-AEB0-6544-B4C0-57B37F284268}" type="presOf" srcId="{FF7DDA2B-799A-804E-9EAD-95483F0EFE0E}" destId="{E21901B5-89B7-734A-8640-E3F3829FE219}" srcOrd="0" destOrd="0" presId="urn:microsoft.com/office/officeart/2005/8/layout/chart3"/>
    <dgm:cxn modelId="{B3F6F803-610B-EE43-8CBF-0AD57E490F13}" type="presOf" srcId="{F28F4B18-D12F-AB48-BFC7-E5B0E440689E}" destId="{D1166CA9-FD82-DC48-85C5-677BFA8FD7A2}" srcOrd="1" destOrd="1" presId="urn:microsoft.com/office/officeart/2005/8/layout/chart3"/>
    <dgm:cxn modelId="{68A7586E-7FC6-774C-9CE1-A530640C5637}" srcId="{FF7DDA2B-799A-804E-9EAD-95483F0EFE0E}" destId="{93EC2F45-8751-C647-B375-DDE0DA7F28A6}" srcOrd="5" destOrd="0" parTransId="{F7408718-88FF-1248-AF03-5B8BF42FA8AE}" sibTransId="{DC4939ED-A16C-FC41-860E-77901A8851C0}"/>
    <dgm:cxn modelId="{54F0856F-9C03-2B4C-91A2-56030076D3C4}" srcId="{7ACBBDD7-9003-C740-9C21-D214E9626289}" destId="{F28F4B18-D12F-AB48-BFC7-E5B0E440689E}" srcOrd="0" destOrd="0" parTransId="{3D5ED16E-E08A-E048-8946-1BCA525BF931}" sibTransId="{16C6CB60-B767-414A-A740-D86E6CFAB57B}"/>
    <dgm:cxn modelId="{1E805F20-2EC6-184E-9C63-E1BE13B1CCD6}" type="presOf" srcId="{7D6D3E61-E14D-D440-8FCE-6871164074C4}" destId="{54E66D72-AC21-344A-AE28-99F035FE06A7}" srcOrd="0" destOrd="1" presId="urn:microsoft.com/office/officeart/2005/8/layout/chart3"/>
    <dgm:cxn modelId="{9A6F6867-7226-6A49-A0A5-E3E6C5FC1974}" srcId="{0EC81877-E792-F840-A785-D4A34BBA3ED1}" destId="{0DD3EF29-22BB-1B4B-B65D-EA3BDE725C23}" srcOrd="0" destOrd="0" parTransId="{139E385C-1AF8-DD4D-AD65-6AB793682491}" sibTransId="{E2850420-C0C3-9440-928A-F4C2071EE726}"/>
    <dgm:cxn modelId="{790C3F66-9A88-B640-A8A8-E2571E8F9781}" type="presOf" srcId="{93EC2F45-8751-C647-B375-DDE0DA7F28A6}" destId="{54E66D72-AC21-344A-AE28-99F035FE06A7}" srcOrd="0" destOrd="0" presId="urn:microsoft.com/office/officeart/2005/8/layout/chart3"/>
    <dgm:cxn modelId="{C86B4793-721F-E14F-8229-45513ADC15E6}" srcId="{FF7DDA2B-799A-804E-9EAD-95483F0EFE0E}" destId="{88AB8741-69D8-3D4C-AD27-024F1B7FE3EB}" srcOrd="2" destOrd="0" parTransId="{9D85C55B-28A7-C848-AD1F-7C27217E0674}" sibTransId="{AA2CDF47-E9D4-7042-BE1D-5B9688600A9E}"/>
    <dgm:cxn modelId="{D376F11B-4CC7-1048-84F0-8C2D27E0DF38}" type="presParOf" srcId="{E21901B5-89B7-734A-8640-E3F3829FE219}" destId="{FC5E9430-18CB-9E45-A763-C56D497F4134}" srcOrd="0" destOrd="0" presId="urn:microsoft.com/office/officeart/2005/8/layout/chart3"/>
    <dgm:cxn modelId="{4734FC9E-41EB-B149-AEBD-8EFC6928A64A}" type="presParOf" srcId="{E21901B5-89B7-734A-8640-E3F3829FE219}" destId="{CD3FC498-9DAA-6244-899F-010710C58BCE}" srcOrd="1" destOrd="0" presId="urn:microsoft.com/office/officeart/2005/8/layout/chart3"/>
    <dgm:cxn modelId="{5FA825A1-A23A-A541-A935-864F5EEA9A18}" type="presParOf" srcId="{E21901B5-89B7-734A-8640-E3F3829FE219}" destId="{5786FAAF-DF96-DA43-8B87-F7E6AD4ED4A2}" srcOrd="2" destOrd="0" presId="urn:microsoft.com/office/officeart/2005/8/layout/chart3"/>
    <dgm:cxn modelId="{CFB2DFB8-DAE6-1346-B703-9D9832ABA398}" type="presParOf" srcId="{E21901B5-89B7-734A-8640-E3F3829FE219}" destId="{E9959F2C-F06D-FF4C-B429-CAEE85AB74DF}" srcOrd="3" destOrd="0" presId="urn:microsoft.com/office/officeart/2005/8/layout/chart3"/>
    <dgm:cxn modelId="{23F73739-8E5D-6D43-9006-AB4DACCFE5AC}" type="presParOf" srcId="{E21901B5-89B7-734A-8640-E3F3829FE219}" destId="{DE00D9EE-3914-B540-A3A1-A14557631361}" srcOrd="4" destOrd="0" presId="urn:microsoft.com/office/officeart/2005/8/layout/chart3"/>
    <dgm:cxn modelId="{4CC6CD44-CA44-4F4B-9265-65F05FE7A597}" type="presParOf" srcId="{E21901B5-89B7-734A-8640-E3F3829FE219}" destId="{CE143133-7F25-624C-902C-1818042E6DA4}" srcOrd="5" destOrd="0" presId="urn:microsoft.com/office/officeart/2005/8/layout/chart3"/>
    <dgm:cxn modelId="{566FF4E7-15FB-C848-BC0D-C4731D280679}" type="presParOf" srcId="{E21901B5-89B7-734A-8640-E3F3829FE219}" destId="{7DBC5B7E-61EA-724C-8C20-D9EAE49BB0EB}" srcOrd="6" destOrd="0" presId="urn:microsoft.com/office/officeart/2005/8/layout/chart3"/>
    <dgm:cxn modelId="{7642ED99-202A-7B4D-A3C9-5B9B65BCEFEE}" type="presParOf" srcId="{E21901B5-89B7-734A-8640-E3F3829FE219}" destId="{D1166CA9-FD82-DC48-85C5-677BFA8FD7A2}" srcOrd="7" destOrd="0" presId="urn:microsoft.com/office/officeart/2005/8/layout/chart3"/>
    <dgm:cxn modelId="{B52E7AEC-7CC6-7C40-9EA3-C8EFE817862F}" type="presParOf" srcId="{E21901B5-89B7-734A-8640-E3F3829FE219}" destId="{B042C3C7-1BE9-8B4D-8837-A0A5471C62F5}" srcOrd="8" destOrd="0" presId="urn:microsoft.com/office/officeart/2005/8/layout/chart3"/>
    <dgm:cxn modelId="{AE3A1EB0-77A5-6446-A715-84970B8487FE}" type="presParOf" srcId="{E21901B5-89B7-734A-8640-E3F3829FE219}" destId="{0D6E625B-4C60-C843-B86B-5714CB013A55}" srcOrd="9" destOrd="0" presId="urn:microsoft.com/office/officeart/2005/8/layout/chart3"/>
    <dgm:cxn modelId="{E83A9FB5-015D-7D47-9353-02834762276F}" type="presParOf" srcId="{E21901B5-89B7-734A-8640-E3F3829FE219}" destId="{54E66D72-AC21-344A-AE28-99F035FE06A7}" srcOrd="10" destOrd="0" presId="urn:microsoft.com/office/officeart/2005/8/layout/chart3"/>
    <dgm:cxn modelId="{84D88607-B988-8E49-B136-6FAE36F43BB0}" type="presParOf" srcId="{E21901B5-89B7-734A-8640-E3F3829FE219}" destId="{E4E0A1FF-47C0-EA4E-83F7-647832C50B0B}" srcOrd="11" destOrd="0" presId="urn:microsoft.com/office/officeart/2005/8/layout/chart3"/>
    <dgm:cxn modelId="{5AE1645D-E8BB-D748-93FA-C2B1ABC4E4F1}" type="presParOf" srcId="{E21901B5-89B7-734A-8640-E3F3829FE219}" destId="{A8D2081B-773D-6748-B5D4-88BA1C54E1F7}" srcOrd="12" destOrd="0" presId="urn:microsoft.com/office/officeart/2005/8/layout/chart3"/>
    <dgm:cxn modelId="{79987D30-D00D-BB47-8433-86CD83158434}" type="presParOf" srcId="{E21901B5-89B7-734A-8640-E3F3829FE219}" destId="{4AE8123F-5880-0245-8B3D-6A4172FF441E}"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8581C68-B003-43B8-8EDD-0616169874EF}"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DF7E562A-F23E-4020-BD6C-0BD59AAB8997}">
      <dgm:prSet phldrT="[Text]"/>
      <dgm:spPr/>
      <dgm:t>
        <a:bodyPr/>
        <a:lstStyle/>
        <a:p>
          <a:r>
            <a:rPr lang="en-US" dirty="0" smtClean="0"/>
            <a:t>Participation &amp; Engagement</a:t>
          </a:r>
          <a:endParaRPr lang="en-US" dirty="0"/>
        </a:p>
      </dgm:t>
    </dgm:pt>
    <dgm:pt modelId="{3937F0EA-9986-42B5-AF79-3155B8CF1F2A}" type="parTrans" cxnId="{4658511B-B587-48DF-8EAA-1F5AE04E18F1}">
      <dgm:prSet/>
      <dgm:spPr/>
      <dgm:t>
        <a:bodyPr/>
        <a:lstStyle/>
        <a:p>
          <a:endParaRPr lang="en-US"/>
        </a:p>
      </dgm:t>
    </dgm:pt>
    <dgm:pt modelId="{00758859-ED97-40F8-A614-BEC92AF086CF}" type="sibTrans" cxnId="{4658511B-B587-48DF-8EAA-1F5AE04E18F1}">
      <dgm:prSet/>
      <dgm:spPr/>
      <dgm:t>
        <a:bodyPr/>
        <a:lstStyle/>
        <a:p>
          <a:endParaRPr lang="en-US"/>
        </a:p>
      </dgm:t>
    </dgm:pt>
    <dgm:pt modelId="{EECB86D1-DB99-4AFC-88B9-86EA2E81227C}">
      <dgm:prSet phldrT="[Text]"/>
      <dgm:spPr/>
      <dgm:t>
        <a:bodyPr/>
        <a:lstStyle/>
        <a:p>
          <a:r>
            <a:rPr lang="en-US" dirty="0" smtClean="0"/>
            <a:t>Knowing Your Neighbor</a:t>
          </a:r>
          <a:endParaRPr lang="en-US" dirty="0"/>
        </a:p>
      </dgm:t>
    </dgm:pt>
    <dgm:pt modelId="{1055CC86-46E1-458B-8DB0-A27892661D81}" type="parTrans" cxnId="{016E842F-C705-40B9-8EA7-DF89756573EB}">
      <dgm:prSet/>
      <dgm:spPr/>
      <dgm:t>
        <a:bodyPr/>
        <a:lstStyle/>
        <a:p>
          <a:endParaRPr lang="en-US"/>
        </a:p>
      </dgm:t>
    </dgm:pt>
    <dgm:pt modelId="{70CF2191-C6FF-48D0-8192-196FEFA6F277}" type="sibTrans" cxnId="{016E842F-C705-40B9-8EA7-DF89756573EB}">
      <dgm:prSet/>
      <dgm:spPr/>
      <dgm:t>
        <a:bodyPr/>
        <a:lstStyle/>
        <a:p>
          <a:endParaRPr lang="en-US"/>
        </a:p>
      </dgm:t>
    </dgm:pt>
    <dgm:pt modelId="{F3A2F081-4A07-4DE0-B098-ADAA8559CC2B}">
      <dgm:prSet phldrT="[Text]"/>
      <dgm:spPr/>
      <dgm:t>
        <a:bodyPr/>
        <a:lstStyle/>
        <a:p>
          <a:r>
            <a:rPr lang="en-US" dirty="0" smtClean="0"/>
            <a:t>Mutual Respect </a:t>
          </a:r>
        </a:p>
        <a:p>
          <a:r>
            <a:rPr lang="en-US" dirty="0" smtClean="0"/>
            <a:t>&amp; </a:t>
          </a:r>
        </a:p>
        <a:p>
          <a:r>
            <a:rPr lang="en-US" dirty="0" smtClean="0"/>
            <a:t>Trust</a:t>
          </a:r>
        </a:p>
      </dgm:t>
    </dgm:pt>
    <dgm:pt modelId="{9C7F02E2-4814-4826-A3F5-C9F323CC5578}" type="parTrans" cxnId="{933277F3-537E-4942-BA20-5103A1C169E4}">
      <dgm:prSet/>
      <dgm:spPr/>
      <dgm:t>
        <a:bodyPr/>
        <a:lstStyle/>
        <a:p>
          <a:endParaRPr lang="en-US"/>
        </a:p>
      </dgm:t>
    </dgm:pt>
    <dgm:pt modelId="{BE36EFFE-ECC6-4BDF-A5A0-201441B89D02}" type="sibTrans" cxnId="{933277F3-537E-4942-BA20-5103A1C169E4}">
      <dgm:prSet/>
      <dgm:spPr/>
      <dgm:t>
        <a:bodyPr/>
        <a:lstStyle/>
        <a:p>
          <a:endParaRPr lang="en-US"/>
        </a:p>
      </dgm:t>
    </dgm:pt>
    <dgm:pt modelId="{1C1ECB42-539D-470A-993D-C381FE3BBE8C}">
      <dgm:prSet phldrT="[Text]"/>
      <dgm:spPr/>
      <dgm:t>
        <a:bodyPr/>
        <a:lstStyle/>
        <a:p>
          <a:r>
            <a:rPr lang="en-US" dirty="0" smtClean="0"/>
            <a:t>Not Passing Blame or Judgement</a:t>
          </a:r>
        </a:p>
      </dgm:t>
    </dgm:pt>
    <dgm:pt modelId="{D0DD795F-FC0C-452D-A529-180455979843}" type="parTrans" cxnId="{88F08781-C8A8-4703-9FF0-4241E0A59FBD}">
      <dgm:prSet/>
      <dgm:spPr/>
      <dgm:t>
        <a:bodyPr/>
        <a:lstStyle/>
        <a:p>
          <a:endParaRPr lang="en-US"/>
        </a:p>
      </dgm:t>
    </dgm:pt>
    <dgm:pt modelId="{8788D9B1-76FE-4BD5-97AB-CA4A38D06153}" type="sibTrans" cxnId="{88F08781-C8A8-4703-9FF0-4241E0A59FBD}">
      <dgm:prSet/>
      <dgm:spPr/>
      <dgm:t>
        <a:bodyPr/>
        <a:lstStyle/>
        <a:p>
          <a:endParaRPr lang="en-US"/>
        </a:p>
      </dgm:t>
    </dgm:pt>
    <dgm:pt modelId="{D971E5D7-4F08-48E0-829D-49CD5733F975}">
      <dgm:prSet phldrT="[Text]"/>
      <dgm:spPr/>
      <dgm:t>
        <a:bodyPr/>
        <a:lstStyle/>
        <a:p>
          <a:r>
            <a:rPr lang="en-US" dirty="0" smtClean="0"/>
            <a:t>Being Part Of The Solution</a:t>
          </a:r>
        </a:p>
        <a:p>
          <a:r>
            <a:rPr lang="en-US" dirty="0" smtClean="0"/>
            <a:t>Not Problem</a:t>
          </a:r>
        </a:p>
      </dgm:t>
    </dgm:pt>
    <dgm:pt modelId="{BE97763E-29A1-4361-8A10-990AE8AD7F4E}" type="parTrans" cxnId="{2B1748A3-A2B5-4699-A7C1-E99908864190}">
      <dgm:prSet/>
      <dgm:spPr/>
      <dgm:t>
        <a:bodyPr/>
        <a:lstStyle/>
        <a:p>
          <a:endParaRPr lang="en-US"/>
        </a:p>
      </dgm:t>
    </dgm:pt>
    <dgm:pt modelId="{026C7CDC-4A3E-426C-A825-1169C708FD44}" type="sibTrans" cxnId="{2B1748A3-A2B5-4699-A7C1-E99908864190}">
      <dgm:prSet/>
      <dgm:spPr/>
      <dgm:t>
        <a:bodyPr/>
        <a:lstStyle/>
        <a:p>
          <a:endParaRPr lang="en-US"/>
        </a:p>
      </dgm:t>
    </dgm:pt>
    <dgm:pt modelId="{C709487E-4CB7-4B15-B748-B511AA5E7371}" type="pres">
      <dgm:prSet presAssocID="{08581C68-B003-43B8-8EDD-0616169874EF}" presName="cycle" presStyleCnt="0">
        <dgm:presLayoutVars>
          <dgm:dir/>
          <dgm:resizeHandles val="exact"/>
        </dgm:presLayoutVars>
      </dgm:prSet>
      <dgm:spPr/>
      <dgm:t>
        <a:bodyPr/>
        <a:lstStyle/>
        <a:p>
          <a:endParaRPr lang="en-US"/>
        </a:p>
      </dgm:t>
    </dgm:pt>
    <dgm:pt modelId="{BEB78796-87E7-4847-A736-D0A6D2556D6E}" type="pres">
      <dgm:prSet presAssocID="{DF7E562A-F23E-4020-BD6C-0BD59AAB8997}" presName="node" presStyleLbl="node1" presStyleIdx="0" presStyleCnt="5">
        <dgm:presLayoutVars>
          <dgm:bulletEnabled val="1"/>
        </dgm:presLayoutVars>
      </dgm:prSet>
      <dgm:spPr/>
      <dgm:t>
        <a:bodyPr/>
        <a:lstStyle/>
        <a:p>
          <a:endParaRPr lang="en-US"/>
        </a:p>
      </dgm:t>
    </dgm:pt>
    <dgm:pt modelId="{6F9AFDAA-DE5B-4843-8A9D-23FF2DB2FCBC}" type="pres">
      <dgm:prSet presAssocID="{00758859-ED97-40F8-A614-BEC92AF086CF}" presName="sibTrans" presStyleLbl="sibTrans2D1" presStyleIdx="0" presStyleCnt="5"/>
      <dgm:spPr/>
      <dgm:t>
        <a:bodyPr/>
        <a:lstStyle/>
        <a:p>
          <a:endParaRPr lang="en-US"/>
        </a:p>
      </dgm:t>
    </dgm:pt>
    <dgm:pt modelId="{D94F5434-2985-4AE1-A8AD-8A31D3E3CC03}" type="pres">
      <dgm:prSet presAssocID="{00758859-ED97-40F8-A614-BEC92AF086CF}" presName="connectorText" presStyleLbl="sibTrans2D1" presStyleIdx="0" presStyleCnt="5"/>
      <dgm:spPr/>
      <dgm:t>
        <a:bodyPr/>
        <a:lstStyle/>
        <a:p>
          <a:endParaRPr lang="en-US"/>
        </a:p>
      </dgm:t>
    </dgm:pt>
    <dgm:pt modelId="{3E47C747-4A14-4F92-80E0-F1989F83FEE9}" type="pres">
      <dgm:prSet presAssocID="{EECB86D1-DB99-4AFC-88B9-86EA2E81227C}" presName="node" presStyleLbl="node1" presStyleIdx="1" presStyleCnt="5">
        <dgm:presLayoutVars>
          <dgm:bulletEnabled val="1"/>
        </dgm:presLayoutVars>
      </dgm:prSet>
      <dgm:spPr/>
      <dgm:t>
        <a:bodyPr/>
        <a:lstStyle/>
        <a:p>
          <a:endParaRPr lang="en-US"/>
        </a:p>
      </dgm:t>
    </dgm:pt>
    <dgm:pt modelId="{068CB9F1-E7EA-44DB-AE43-52679CDBBD9F}" type="pres">
      <dgm:prSet presAssocID="{70CF2191-C6FF-48D0-8192-196FEFA6F277}" presName="sibTrans" presStyleLbl="sibTrans2D1" presStyleIdx="1" presStyleCnt="5"/>
      <dgm:spPr/>
      <dgm:t>
        <a:bodyPr/>
        <a:lstStyle/>
        <a:p>
          <a:endParaRPr lang="en-US"/>
        </a:p>
      </dgm:t>
    </dgm:pt>
    <dgm:pt modelId="{58FFAED2-9583-4352-8CE2-DB42D14A77AB}" type="pres">
      <dgm:prSet presAssocID="{70CF2191-C6FF-48D0-8192-196FEFA6F277}" presName="connectorText" presStyleLbl="sibTrans2D1" presStyleIdx="1" presStyleCnt="5"/>
      <dgm:spPr/>
      <dgm:t>
        <a:bodyPr/>
        <a:lstStyle/>
        <a:p>
          <a:endParaRPr lang="en-US"/>
        </a:p>
      </dgm:t>
    </dgm:pt>
    <dgm:pt modelId="{DF198F4E-7FA4-4A11-A772-4E2BE64DC1F7}" type="pres">
      <dgm:prSet presAssocID="{F3A2F081-4A07-4DE0-B098-ADAA8559CC2B}" presName="node" presStyleLbl="node1" presStyleIdx="2" presStyleCnt="5" custRadScaleRad="100039" custRadScaleInc="45">
        <dgm:presLayoutVars>
          <dgm:bulletEnabled val="1"/>
        </dgm:presLayoutVars>
      </dgm:prSet>
      <dgm:spPr/>
      <dgm:t>
        <a:bodyPr/>
        <a:lstStyle/>
        <a:p>
          <a:endParaRPr lang="en-US"/>
        </a:p>
      </dgm:t>
    </dgm:pt>
    <dgm:pt modelId="{2A16293F-89CA-46D8-8BAB-D3904E6241DE}" type="pres">
      <dgm:prSet presAssocID="{BE36EFFE-ECC6-4BDF-A5A0-201441B89D02}" presName="sibTrans" presStyleLbl="sibTrans2D1" presStyleIdx="2" presStyleCnt="5"/>
      <dgm:spPr/>
      <dgm:t>
        <a:bodyPr/>
        <a:lstStyle/>
        <a:p>
          <a:endParaRPr lang="en-US"/>
        </a:p>
      </dgm:t>
    </dgm:pt>
    <dgm:pt modelId="{89F57B6F-A34F-403A-B7C0-966876FC9EBD}" type="pres">
      <dgm:prSet presAssocID="{BE36EFFE-ECC6-4BDF-A5A0-201441B89D02}" presName="connectorText" presStyleLbl="sibTrans2D1" presStyleIdx="2" presStyleCnt="5"/>
      <dgm:spPr/>
      <dgm:t>
        <a:bodyPr/>
        <a:lstStyle/>
        <a:p>
          <a:endParaRPr lang="en-US"/>
        </a:p>
      </dgm:t>
    </dgm:pt>
    <dgm:pt modelId="{4CE589A9-D236-4530-B909-5E9EBED43027}" type="pres">
      <dgm:prSet presAssocID="{1C1ECB42-539D-470A-993D-C381FE3BBE8C}" presName="node" presStyleLbl="node1" presStyleIdx="3" presStyleCnt="5">
        <dgm:presLayoutVars>
          <dgm:bulletEnabled val="1"/>
        </dgm:presLayoutVars>
      </dgm:prSet>
      <dgm:spPr/>
      <dgm:t>
        <a:bodyPr/>
        <a:lstStyle/>
        <a:p>
          <a:endParaRPr lang="en-US"/>
        </a:p>
      </dgm:t>
    </dgm:pt>
    <dgm:pt modelId="{6AD9AD7B-2AB1-4645-B903-BCC542AED3A6}" type="pres">
      <dgm:prSet presAssocID="{8788D9B1-76FE-4BD5-97AB-CA4A38D06153}" presName="sibTrans" presStyleLbl="sibTrans2D1" presStyleIdx="3" presStyleCnt="5"/>
      <dgm:spPr/>
      <dgm:t>
        <a:bodyPr/>
        <a:lstStyle/>
        <a:p>
          <a:endParaRPr lang="en-US"/>
        </a:p>
      </dgm:t>
    </dgm:pt>
    <dgm:pt modelId="{3053835A-BA12-4ADE-B77A-9BF3FD913B6E}" type="pres">
      <dgm:prSet presAssocID="{8788D9B1-76FE-4BD5-97AB-CA4A38D06153}" presName="connectorText" presStyleLbl="sibTrans2D1" presStyleIdx="3" presStyleCnt="5"/>
      <dgm:spPr/>
      <dgm:t>
        <a:bodyPr/>
        <a:lstStyle/>
        <a:p>
          <a:endParaRPr lang="en-US"/>
        </a:p>
      </dgm:t>
    </dgm:pt>
    <dgm:pt modelId="{6BAFEFA0-00FD-431C-BE4C-E7F50592BE21}" type="pres">
      <dgm:prSet presAssocID="{D971E5D7-4F08-48E0-829D-49CD5733F975}" presName="node" presStyleLbl="node1" presStyleIdx="4" presStyleCnt="5">
        <dgm:presLayoutVars>
          <dgm:bulletEnabled val="1"/>
        </dgm:presLayoutVars>
      </dgm:prSet>
      <dgm:spPr/>
      <dgm:t>
        <a:bodyPr/>
        <a:lstStyle/>
        <a:p>
          <a:endParaRPr lang="en-US"/>
        </a:p>
      </dgm:t>
    </dgm:pt>
    <dgm:pt modelId="{7A9426B9-E34B-40DA-9272-A68D55397FE0}" type="pres">
      <dgm:prSet presAssocID="{026C7CDC-4A3E-426C-A825-1169C708FD44}" presName="sibTrans" presStyleLbl="sibTrans2D1" presStyleIdx="4" presStyleCnt="5"/>
      <dgm:spPr/>
      <dgm:t>
        <a:bodyPr/>
        <a:lstStyle/>
        <a:p>
          <a:endParaRPr lang="en-US"/>
        </a:p>
      </dgm:t>
    </dgm:pt>
    <dgm:pt modelId="{E487885C-0CE5-4510-9BDA-B9C2F12DE256}" type="pres">
      <dgm:prSet presAssocID="{026C7CDC-4A3E-426C-A825-1169C708FD44}" presName="connectorText" presStyleLbl="sibTrans2D1" presStyleIdx="4" presStyleCnt="5"/>
      <dgm:spPr/>
      <dgm:t>
        <a:bodyPr/>
        <a:lstStyle/>
        <a:p>
          <a:endParaRPr lang="en-US"/>
        </a:p>
      </dgm:t>
    </dgm:pt>
  </dgm:ptLst>
  <dgm:cxnLst>
    <dgm:cxn modelId="{016E842F-C705-40B9-8EA7-DF89756573EB}" srcId="{08581C68-B003-43B8-8EDD-0616169874EF}" destId="{EECB86D1-DB99-4AFC-88B9-86EA2E81227C}" srcOrd="1" destOrd="0" parTransId="{1055CC86-46E1-458B-8DB0-A27892661D81}" sibTransId="{70CF2191-C6FF-48D0-8192-196FEFA6F277}"/>
    <dgm:cxn modelId="{4658511B-B587-48DF-8EAA-1F5AE04E18F1}" srcId="{08581C68-B003-43B8-8EDD-0616169874EF}" destId="{DF7E562A-F23E-4020-BD6C-0BD59AAB8997}" srcOrd="0" destOrd="0" parTransId="{3937F0EA-9986-42B5-AF79-3155B8CF1F2A}" sibTransId="{00758859-ED97-40F8-A614-BEC92AF086CF}"/>
    <dgm:cxn modelId="{BE15B046-7C09-45F7-86BF-61BA432456B5}" type="presOf" srcId="{08581C68-B003-43B8-8EDD-0616169874EF}" destId="{C709487E-4CB7-4B15-B748-B511AA5E7371}" srcOrd="0" destOrd="0" presId="urn:microsoft.com/office/officeart/2005/8/layout/cycle2"/>
    <dgm:cxn modelId="{6A88AFE3-1A99-4B5F-BABC-11EA4014559B}" type="presOf" srcId="{D971E5D7-4F08-48E0-829D-49CD5733F975}" destId="{6BAFEFA0-00FD-431C-BE4C-E7F50592BE21}" srcOrd="0" destOrd="0" presId="urn:microsoft.com/office/officeart/2005/8/layout/cycle2"/>
    <dgm:cxn modelId="{9DE60403-E6D7-4E89-A562-9A836EBE2D07}" type="presOf" srcId="{BE36EFFE-ECC6-4BDF-A5A0-201441B89D02}" destId="{2A16293F-89CA-46D8-8BAB-D3904E6241DE}" srcOrd="0" destOrd="0" presId="urn:microsoft.com/office/officeart/2005/8/layout/cycle2"/>
    <dgm:cxn modelId="{3BB52E97-AF79-4282-A8FA-C501EAA2CAE9}" type="presOf" srcId="{026C7CDC-4A3E-426C-A825-1169C708FD44}" destId="{E487885C-0CE5-4510-9BDA-B9C2F12DE256}" srcOrd="1" destOrd="0" presId="urn:microsoft.com/office/officeart/2005/8/layout/cycle2"/>
    <dgm:cxn modelId="{8D2B3E6C-78A7-4B4E-979E-F551816B53C7}" type="presOf" srcId="{00758859-ED97-40F8-A614-BEC92AF086CF}" destId="{D94F5434-2985-4AE1-A8AD-8A31D3E3CC03}" srcOrd="1" destOrd="0" presId="urn:microsoft.com/office/officeart/2005/8/layout/cycle2"/>
    <dgm:cxn modelId="{933277F3-537E-4942-BA20-5103A1C169E4}" srcId="{08581C68-B003-43B8-8EDD-0616169874EF}" destId="{F3A2F081-4A07-4DE0-B098-ADAA8559CC2B}" srcOrd="2" destOrd="0" parTransId="{9C7F02E2-4814-4826-A3F5-C9F323CC5578}" sibTransId="{BE36EFFE-ECC6-4BDF-A5A0-201441B89D02}"/>
    <dgm:cxn modelId="{4D54C2AB-FF36-481C-9053-1D5335EDD62D}" type="presOf" srcId="{00758859-ED97-40F8-A614-BEC92AF086CF}" destId="{6F9AFDAA-DE5B-4843-8A9D-23FF2DB2FCBC}" srcOrd="0" destOrd="0" presId="urn:microsoft.com/office/officeart/2005/8/layout/cycle2"/>
    <dgm:cxn modelId="{4CBB5A11-3302-4597-96D9-6B02CCE0755B}" type="presOf" srcId="{1C1ECB42-539D-470A-993D-C381FE3BBE8C}" destId="{4CE589A9-D236-4530-B909-5E9EBED43027}" srcOrd="0" destOrd="0" presId="urn:microsoft.com/office/officeart/2005/8/layout/cycle2"/>
    <dgm:cxn modelId="{2B1748A3-A2B5-4699-A7C1-E99908864190}" srcId="{08581C68-B003-43B8-8EDD-0616169874EF}" destId="{D971E5D7-4F08-48E0-829D-49CD5733F975}" srcOrd="4" destOrd="0" parTransId="{BE97763E-29A1-4361-8A10-990AE8AD7F4E}" sibTransId="{026C7CDC-4A3E-426C-A825-1169C708FD44}"/>
    <dgm:cxn modelId="{C1A740D6-57AB-4AFB-B1DC-D31D5134838B}" type="presOf" srcId="{70CF2191-C6FF-48D0-8192-196FEFA6F277}" destId="{58FFAED2-9583-4352-8CE2-DB42D14A77AB}" srcOrd="1" destOrd="0" presId="urn:microsoft.com/office/officeart/2005/8/layout/cycle2"/>
    <dgm:cxn modelId="{7FCF4259-8072-4A34-A411-4941792ECF29}" type="presOf" srcId="{70CF2191-C6FF-48D0-8192-196FEFA6F277}" destId="{068CB9F1-E7EA-44DB-AE43-52679CDBBD9F}" srcOrd="0" destOrd="0" presId="urn:microsoft.com/office/officeart/2005/8/layout/cycle2"/>
    <dgm:cxn modelId="{0C622BCE-39D2-417F-8DEA-F283129F9115}" type="presOf" srcId="{EECB86D1-DB99-4AFC-88B9-86EA2E81227C}" destId="{3E47C747-4A14-4F92-80E0-F1989F83FEE9}" srcOrd="0" destOrd="0" presId="urn:microsoft.com/office/officeart/2005/8/layout/cycle2"/>
    <dgm:cxn modelId="{52046DF2-495C-418E-B562-28AE439BCF67}" type="presOf" srcId="{026C7CDC-4A3E-426C-A825-1169C708FD44}" destId="{7A9426B9-E34B-40DA-9272-A68D55397FE0}" srcOrd="0" destOrd="0" presId="urn:microsoft.com/office/officeart/2005/8/layout/cycle2"/>
    <dgm:cxn modelId="{1046C464-C202-448D-AA45-B72349AAB2E0}" type="presOf" srcId="{F3A2F081-4A07-4DE0-B098-ADAA8559CC2B}" destId="{DF198F4E-7FA4-4A11-A772-4E2BE64DC1F7}" srcOrd="0" destOrd="0" presId="urn:microsoft.com/office/officeart/2005/8/layout/cycle2"/>
    <dgm:cxn modelId="{88F08781-C8A8-4703-9FF0-4241E0A59FBD}" srcId="{08581C68-B003-43B8-8EDD-0616169874EF}" destId="{1C1ECB42-539D-470A-993D-C381FE3BBE8C}" srcOrd="3" destOrd="0" parTransId="{D0DD795F-FC0C-452D-A529-180455979843}" sibTransId="{8788D9B1-76FE-4BD5-97AB-CA4A38D06153}"/>
    <dgm:cxn modelId="{A62EE352-2163-42F7-935E-9FC79017E507}" type="presOf" srcId="{8788D9B1-76FE-4BD5-97AB-CA4A38D06153}" destId="{6AD9AD7B-2AB1-4645-B903-BCC542AED3A6}" srcOrd="0" destOrd="0" presId="urn:microsoft.com/office/officeart/2005/8/layout/cycle2"/>
    <dgm:cxn modelId="{65847BD8-F33E-498E-AA4C-0051A66701A6}" type="presOf" srcId="{BE36EFFE-ECC6-4BDF-A5A0-201441B89D02}" destId="{89F57B6F-A34F-403A-B7C0-966876FC9EBD}" srcOrd="1" destOrd="0" presId="urn:microsoft.com/office/officeart/2005/8/layout/cycle2"/>
    <dgm:cxn modelId="{0F7280D9-621A-4FE4-ACC1-9E968BAEE465}" type="presOf" srcId="{8788D9B1-76FE-4BD5-97AB-CA4A38D06153}" destId="{3053835A-BA12-4ADE-B77A-9BF3FD913B6E}" srcOrd="1" destOrd="0" presId="urn:microsoft.com/office/officeart/2005/8/layout/cycle2"/>
    <dgm:cxn modelId="{1725939B-311D-4D58-85F1-44B45DDCA258}" type="presOf" srcId="{DF7E562A-F23E-4020-BD6C-0BD59AAB8997}" destId="{BEB78796-87E7-4847-A736-D0A6D2556D6E}" srcOrd="0" destOrd="0" presId="urn:microsoft.com/office/officeart/2005/8/layout/cycle2"/>
    <dgm:cxn modelId="{DC166C33-88EA-42B3-9E4F-CBB12E70D890}" type="presParOf" srcId="{C709487E-4CB7-4B15-B748-B511AA5E7371}" destId="{BEB78796-87E7-4847-A736-D0A6D2556D6E}" srcOrd="0" destOrd="0" presId="urn:microsoft.com/office/officeart/2005/8/layout/cycle2"/>
    <dgm:cxn modelId="{224B37BD-FB90-4790-8B0F-F841F6850B5A}" type="presParOf" srcId="{C709487E-4CB7-4B15-B748-B511AA5E7371}" destId="{6F9AFDAA-DE5B-4843-8A9D-23FF2DB2FCBC}" srcOrd="1" destOrd="0" presId="urn:microsoft.com/office/officeart/2005/8/layout/cycle2"/>
    <dgm:cxn modelId="{8560A126-6DEB-4E01-B2E9-C6C8FCC92629}" type="presParOf" srcId="{6F9AFDAA-DE5B-4843-8A9D-23FF2DB2FCBC}" destId="{D94F5434-2985-4AE1-A8AD-8A31D3E3CC03}" srcOrd="0" destOrd="0" presId="urn:microsoft.com/office/officeart/2005/8/layout/cycle2"/>
    <dgm:cxn modelId="{86A45D5E-071D-406D-A74B-B4DE705CE41B}" type="presParOf" srcId="{C709487E-4CB7-4B15-B748-B511AA5E7371}" destId="{3E47C747-4A14-4F92-80E0-F1989F83FEE9}" srcOrd="2" destOrd="0" presId="urn:microsoft.com/office/officeart/2005/8/layout/cycle2"/>
    <dgm:cxn modelId="{6CEADD30-EB17-46A6-912F-BF8FF465DF99}" type="presParOf" srcId="{C709487E-4CB7-4B15-B748-B511AA5E7371}" destId="{068CB9F1-E7EA-44DB-AE43-52679CDBBD9F}" srcOrd="3" destOrd="0" presId="urn:microsoft.com/office/officeart/2005/8/layout/cycle2"/>
    <dgm:cxn modelId="{E8041DE1-A2A9-4F84-BEDC-8A0B69400311}" type="presParOf" srcId="{068CB9F1-E7EA-44DB-AE43-52679CDBBD9F}" destId="{58FFAED2-9583-4352-8CE2-DB42D14A77AB}" srcOrd="0" destOrd="0" presId="urn:microsoft.com/office/officeart/2005/8/layout/cycle2"/>
    <dgm:cxn modelId="{881B7790-ECF5-4B3A-A91C-8E7F1C7F7163}" type="presParOf" srcId="{C709487E-4CB7-4B15-B748-B511AA5E7371}" destId="{DF198F4E-7FA4-4A11-A772-4E2BE64DC1F7}" srcOrd="4" destOrd="0" presId="urn:microsoft.com/office/officeart/2005/8/layout/cycle2"/>
    <dgm:cxn modelId="{DDDCC73D-ACB3-4E9A-B092-7C0EFD065FB3}" type="presParOf" srcId="{C709487E-4CB7-4B15-B748-B511AA5E7371}" destId="{2A16293F-89CA-46D8-8BAB-D3904E6241DE}" srcOrd="5" destOrd="0" presId="urn:microsoft.com/office/officeart/2005/8/layout/cycle2"/>
    <dgm:cxn modelId="{2E71E658-1ACE-4757-8C65-0B2653D08F9C}" type="presParOf" srcId="{2A16293F-89CA-46D8-8BAB-D3904E6241DE}" destId="{89F57B6F-A34F-403A-B7C0-966876FC9EBD}" srcOrd="0" destOrd="0" presId="urn:microsoft.com/office/officeart/2005/8/layout/cycle2"/>
    <dgm:cxn modelId="{7BD9AA36-D088-428D-99A0-33D0113B319C}" type="presParOf" srcId="{C709487E-4CB7-4B15-B748-B511AA5E7371}" destId="{4CE589A9-D236-4530-B909-5E9EBED43027}" srcOrd="6" destOrd="0" presId="urn:microsoft.com/office/officeart/2005/8/layout/cycle2"/>
    <dgm:cxn modelId="{DE2C90AB-5040-4901-8A6C-8CA6C4543ACA}" type="presParOf" srcId="{C709487E-4CB7-4B15-B748-B511AA5E7371}" destId="{6AD9AD7B-2AB1-4645-B903-BCC542AED3A6}" srcOrd="7" destOrd="0" presId="urn:microsoft.com/office/officeart/2005/8/layout/cycle2"/>
    <dgm:cxn modelId="{9A5C68C0-DAE3-44EA-9766-C9CA4A6BB981}" type="presParOf" srcId="{6AD9AD7B-2AB1-4645-B903-BCC542AED3A6}" destId="{3053835A-BA12-4ADE-B77A-9BF3FD913B6E}" srcOrd="0" destOrd="0" presId="urn:microsoft.com/office/officeart/2005/8/layout/cycle2"/>
    <dgm:cxn modelId="{8C5930E8-3925-4859-9FE0-D39B9CE88111}" type="presParOf" srcId="{C709487E-4CB7-4B15-B748-B511AA5E7371}" destId="{6BAFEFA0-00FD-431C-BE4C-E7F50592BE21}" srcOrd="8" destOrd="0" presId="urn:microsoft.com/office/officeart/2005/8/layout/cycle2"/>
    <dgm:cxn modelId="{D4681B3F-FF4B-4090-8CCF-5AC5BC949343}" type="presParOf" srcId="{C709487E-4CB7-4B15-B748-B511AA5E7371}" destId="{7A9426B9-E34B-40DA-9272-A68D55397FE0}" srcOrd="9" destOrd="0" presId="urn:microsoft.com/office/officeart/2005/8/layout/cycle2"/>
    <dgm:cxn modelId="{D6199345-F1B6-4613-9F9F-DFC3241209CC}" type="presParOf" srcId="{7A9426B9-E34B-40DA-9272-A68D55397FE0}" destId="{E487885C-0CE5-4510-9BDA-B9C2F12DE256}"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8029371-0308-4E3E-821E-AFEBFD2E40CD}"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en-US"/>
        </a:p>
      </dgm:t>
    </dgm:pt>
    <dgm:pt modelId="{AF00B1B2-9A06-4A45-A7F6-7677CDE7F11D}">
      <dgm:prSet phldrT="[Text]"/>
      <dgm:spPr/>
      <dgm:t>
        <a:bodyPr/>
        <a:lstStyle/>
        <a:p>
          <a:r>
            <a:rPr lang="en-US" dirty="0" smtClean="0"/>
            <a:t>Parking Pass:  Add: </a:t>
          </a:r>
          <a:r>
            <a:rPr lang="en-US" b="1" dirty="0" smtClean="0"/>
            <a:t>The use of a parking pass does not allow for vehicles to be used as a storage area.  Cars with a parking pass may not be parked in guest parking for longer than 7 days, without being moved.</a:t>
          </a:r>
          <a:endParaRPr lang="en-US" dirty="0"/>
        </a:p>
      </dgm:t>
    </dgm:pt>
    <dgm:pt modelId="{7548FDA5-D426-44AB-917A-C7E8E7763E87}" type="parTrans" cxnId="{C8DE9EA7-C556-4627-8958-A3B7AB86B517}">
      <dgm:prSet/>
      <dgm:spPr/>
      <dgm:t>
        <a:bodyPr/>
        <a:lstStyle/>
        <a:p>
          <a:endParaRPr lang="en-US"/>
        </a:p>
      </dgm:t>
    </dgm:pt>
    <dgm:pt modelId="{EF7A76B5-9C3E-4838-9AD5-6B0F69A2F283}" type="sibTrans" cxnId="{C8DE9EA7-C556-4627-8958-A3B7AB86B517}">
      <dgm:prSet/>
      <dgm:spPr/>
      <dgm:t>
        <a:bodyPr/>
        <a:lstStyle/>
        <a:p>
          <a:endParaRPr lang="en-US"/>
        </a:p>
      </dgm:t>
    </dgm:pt>
    <dgm:pt modelId="{506C438A-891F-4C79-A69B-932D48441D88}">
      <dgm:prSet/>
      <dgm:spPr>
        <a:solidFill>
          <a:schemeClr val="bg2">
            <a:lumMod val="40000"/>
            <a:lumOff val="60000"/>
            <a:alpha val="40000"/>
          </a:schemeClr>
        </a:solidFill>
      </dgm:spPr>
      <dgm:t>
        <a:bodyPr/>
        <a:lstStyle/>
        <a:p>
          <a:r>
            <a:rPr lang="en-US" dirty="0" smtClean="0"/>
            <a:t>Pool: Modify &amp; Add: No running, jumping, or diving into the pools, </a:t>
          </a:r>
          <a:r>
            <a:rPr lang="en-US" b="1" dirty="0" smtClean="0"/>
            <a:t>or walking on the pool cover</a:t>
          </a:r>
          <a:r>
            <a:rPr lang="en-US" b="0" dirty="0" smtClean="0"/>
            <a:t> at any time. </a:t>
          </a:r>
        </a:p>
        <a:p>
          <a:r>
            <a:rPr lang="en-US" b="0" dirty="0" smtClean="0"/>
            <a:t>Pool:  Add: </a:t>
          </a:r>
          <a:r>
            <a:rPr lang="en-US" b="1" dirty="0" smtClean="0"/>
            <a:t>Significant pool rule infractions can bypass standard warning practices as the board see fits depending on the infraction and could result in an immediate fine and loss of pool privileges.</a:t>
          </a:r>
          <a:endParaRPr lang="en-US" b="0" dirty="0" smtClean="0"/>
        </a:p>
      </dgm:t>
    </dgm:pt>
    <dgm:pt modelId="{56B3D82D-F8C7-48E6-8491-F152040838FF}" type="sibTrans" cxnId="{84663BF8-5861-425B-8E40-B4889F21509C}">
      <dgm:prSet/>
      <dgm:spPr/>
      <dgm:t>
        <a:bodyPr/>
        <a:lstStyle/>
        <a:p>
          <a:endParaRPr lang="en-US"/>
        </a:p>
      </dgm:t>
    </dgm:pt>
    <dgm:pt modelId="{2438699E-4CEC-49F3-B031-CF721C1C6F99}" type="parTrans" cxnId="{84663BF8-5861-425B-8E40-B4889F21509C}">
      <dgm:prSet/>
      <dgm:spPr/>
      <dgm:t>
        <a:bodyPr/>
        <a:lstStyle/>
        <a:p>
          <a:endParaRPr lang="en-US"/>
        </a:p>
      </dgm:t>
    </dgm:pt>
    <dgm:pt modelId="{712243D2-0621-4644-B23D-D96317877899}">
      <dgm:prSet/>
      <dgm:spPr/>
      <dgm:t>
        <a:bodyPr/>
        <a:lstStyle/>
        <a:p>
          <a:r>
            <a:rPr lang="en-US" b="0" dirty="0" smtClean="0"/>
            <a:t>Collection of Fines:  Add:  </a:t>
          </a:r>
          <a:r>
            <a:rPr lang="en-US" b="1" dirty="0" smtClean="0"/>
            <a:t>If your account goes past due 45 days your amenity key will be deactivated until your account is brought current. An administrative fee will be charged to reactive your key fob.  Please refer to the simplified fee schedule.</a:t>
          </a:r>
          <a:endParaRPr lang="en-US" b="1" dirty="0"/>
        </a:p>
      </dgm:t>
    </dgm:pt>
    <dgm:pt modelId="{C2DD2B0B-9543-4818-BE8D-D44E866CAB67}" type="sibTrans" cxnId="{80F39DAB-EED2-4202-B1A7-EDDB1EE4524F}">
      <dgm:prSet/>
      <dgm:spPr/>
      <dgm:t>
        <a:bodyPr/>
        <a:lstStyle/>
        <a:p>
          <a:endParaRPr lang="en-US"/>
        </a:p>
      </dgm:t>
    </dgm:pt>
    <dgm:pt modelId="{76E2F4A2-F9B0-4DDC-B166-00C163F5D2C8}" type="parTrans" cxnId="{80F39DAB-EED2-4202-B1A7-EDDB1EE4524F}">
      <dgm:prSet/>
      <dgm:spPr/>
      <dgm:t>
        <a:bodyPr/>
        <a:lstStyle/>
        <a:p>
          <a:endParaRPr lang="en-US"/>
        </a:p>
      </dgm:t>
    </dgm:pt>
    <dgm:pt modelId="{1FE315FB-C167-4EF7-9504-6881421C3DF9}" type="pres">
      <dgm:prSet presAssocID="{28029371-0308-4E3E-821E-AFEBFD2E40CD}" presName="Name0" presStyleCnt="0">
        <dgm:presLayoutVars>
          <dgm:dir/>
          <dgm:resizeHandles val="exact"/>
        </dgm:presLayoutVars>
      </dgm:prSet>
      <dgm:spPr/>
      <dgm:t>
        <a:bodyPr/>
        <a:lstStyle/>
        <a:p>
          <a:endParaRPr lang="en-US"/>
        </a:p>
      </dgm:t>
    </dgm:pt>
    <dgm:pt modelId="{497CF037-C740-4BB8-A1F8-AB9CC1416040}" type="pres">
      <dgm:prSet presAssocID="{AF00B1B2-9A06-4A45-A7F6-7677CDE7F11D}" presName="composite" presStyleCnt="0"/>
      <dgm:spPr/>
    </dgm:pt>
    <dgm:pt modelId="{FC308E42-4372-4330-ADE6-F8B4131694BD}" type="pres">
      <dgm:prSet presAssocID="{AF00B1B2-9A06-4A45-A7F6-7677CDE7F11D}" presName="rect1" presStyleLbl="trAlignAcc1" presStyleIdx="0" presStyleCnt="3">
        <dgm:presLayoutVars>
          <dgm:bulletEnabled val="1"/>
        </dgm:presLayoutVars>
      </dgm:prSet>
      <dgm:spPr/>
      <dgm:t>
        <a:bodyPr/>
        <a:lstStyle/>
        <a:p>
          <a:endParaRPr lang="en-US"/>
        </a:p>
      </dgm:t>
    </dgm:pt>
    <dgm:pt modelId="{95486CA9-0325-4764-99B1-028D58893E6F}" type="pres">
      <dgm:prSet presAssocID="{AF00B1B2-9A06-4A45-A7F6-7677CDE7F11D}" presName="rect2" presStyleLbl="fgImgPlace1" presStyleIdx="0" presStyleCnt="3"/>
      <dgm:spPr>
        <a:solidFill>
          <a:schemeClr val="bg2">
            <a:lumMod val="40000"/>
            <a:lumOff val="60000"/>
          </a:schemeClr>
        </a:solidFill>
      </dgm:spPr>
    </dgm:pt>
    <dgm:pt modelId="{F42AF53D-018C-4AD6-BFBA-29768B763B1A}" type="pres">
      <dgm:prSet presAssocID="{EF7A76B5-9C3E-4838-9AD5-6B0F69A2F283}" presName="sibTrans" presStyleCnt="0"/>
      <dgm:spPr/>
    </dgm:pt>
    <dgm:pt modelId="{8D0DC28D-9F53-4362-857A-A0005E28E59B}" type="pres">
      <dgm:prSet presAssocID="{506C438A-891F-4C79-A69B-932D48441D88}" presName="composite" presStyleCnt="0"/>
      <dgm:spPr/>
    </dgm:pt>
    <dgm:pt modelId="{49A2C5B7-06F0-4117-A3B4-0357D126A005}" type="pres">
      <dgm:prSet presAssocID="{506C438A-891F-4C79-A69B-932D48441D88}" presName="rect1" presStyleLbl="trAlignAcc1" presStyleIdx="1" presStyleCnt="3">
        <dgm:presLayoutVars>
          <dgm:bulletEnabled val="1"/>
        </dgm:presLayoutVars>
      </dgm:prSet>
      <dgm:spPr/>
      <dgm:t>
        <a:bodyPr/>
        <a:lstStyle/>
        <a:p>
          <a:endParaRPr lang="en-US"/>
        </a:p>
      </dgm:t>
    </dgm:pt>
    <dgm:pt modelId="{81D7C1DC-3FC9-4E8E-BFAD-6B7DE7453D89}" type="pres">
      <dgm:prSet presAssocID="{506C438A-891F-4C79-A69B-932D48441D88}" presName="rect2" presStyleLbl="fgImgPlace1" presStyleIdx="1" presStyleCnt="3"/>
      <dgm:spPr>
        <a:solidFill>
          <a:schemeClr val="tx2">
            <a:lumMod val="60000"/>
            <a:lumOff val="40000"/>
          </a:schemeClr>
        </a:solidFill>
      </dgm:spPr>
    </dgm:pt>
    <dgm:pt modelId="{5515BA24-F0B7-4076-8B56-E949F0B80CEB}" type="pres">
      <dgm:prSet presAssocID="{56B3D82D-F8C7-48E6-8491-F152040838FF}" presName="sibTrans" presStyleCnt="0"/>
      <dgm:spPr/>
    </dgm:pt>
    <dgm:pt modelId="{2AC5CEE2-27A2-4CA2-9F7F-1752E376DE9D}" type="pres">
      <dgm:prSet presAssocID="{712243D2-0621-4644-B23D-D96317877899}" presName="composite" presStyleCnt="0"/>
      <dgm:spPr/>
    </dgm:pt>
    <dgm:pt modelId="{47AF2E9D-085C-4484-A89C-32D2121A547C}" type="pres">
      <dgm:prSet presAssocID="{712243D2-0621-4644-B23D-D96317877899}" presName="rect1" presStyleLbl="trAlignAcc1" presStyleIdx="2" presStyleCnt="3">
        <dgm:presLayoutVars>
          <dgm:bulletEnabled val="1"/>
        </dgm:presLayoutVars>
      </dgm:prSet>
      <dgm:spPr/>
      <dgm:t>
        <a:bodyPr/>
        <a:lstStyle/>
        <a:p>
          <a:endParaRPr lang="en-US"/>
        </a:p>
      </dgm:t>
    </dgm:pt>
    <dgm:pt modelId="{9E293E18-E7CB-427C-AF6F-CCE6167135E0}" type="pres">
      <dgm:prSet presAssocID="{712243D2-0621-4644-B23D-D96317877899}" presName="rect2" presStyleLbl="fgImgPlace1" presStyleIdx="2" presStyleCnt="3"/>
      <dgm:spPr>
        <a:solidFill>
          <a:schemeClr val="bg2">
            <a:lumMod val="40000"/>
            <a:lumOff val="60000"/>
          </a:schemeClr>
        </a:solidFill>
      </dgm:spPr>
    </dgm:pt>
  </dgm:ptLst>
  <dgm:cxnLst>
    <dgm:cxn modelId="{30CB1557-05A1-4C72-B6C4-9651EC0597E1}" type="presOf" srcId="{28029371-0308-4E3E-821E-AFEBFD2E40CD}" destId="{1FE315FB-C167-4EF7-9504-6881421C3DF9}" srcOrd="0" destOrd="0" presId="urn:microsoft.com/office/officeart/2008/layout/PictureStrips"/>
    <dgm:cxn modelId="{CDADAC32-D966-49B6-ABB3-C3F31DCBDCCE}" type="presOf" srcId="{AF00B1B2-9A06-4A45-A7F6-7677CDE7F11D}" destId="{FC308E42-4372-4330-ADE6-F8B4131694BD}" srcOrd="0" destOrd="0" presId="urn:microsoft.com/office/officeart/2008/layout/PictureStrips"/>
    <dgm:cxn modelId="{DB782845-335B-4250-BE91-6385A633E20B}" type="presOf" srcId="{712243D2-0621-4644-B23D-D96317877899}" destId="{47AF2E9D-085C-4484-A89C-32D2121A547C}" srcOrd="0" destOrd="0" presId="urn:microsoft.com/office/officeart/2008/layout/PictureStrips"/>
    <dgm:cxn modelId="{80F39DAB-EED2-4202-B1A7-EDDB1EE4524F}" srcId="{28029371-0308-4E3E-821E-AFEBFD2E40CD}" destId="{712243D2-0621-4644-B23D-D96317877899}" srcOrd="2" destOrd="0" parTransId="{76E2F4A2-F9B0-4DDC-B166-00C163F5D2C8}" sibTransId="{C2DD2B0B-9543-4818-BE8D-D44E866CAB67}"/>
    <dgm:cxn modelId="{B7A8980C-8D9F-450E-816A-9FB738CF95A9}" type="presOf" srcId="{506C438A-891F-4C79-A69B-932D48441D88}" destId="{49A2C5B7-06F0-4117-A3B4-0357D126A005}" srcOrd="0" destOrd="0" presId="urn:microsoft.com/office/officeart/2008/layout/PictureStrips"/>
    <dgm:cxn modelId="{84663BF8-5861-425B-8E40-B4889F21509C}" srcId="{28029371-0308-4E3E-821E-AFEBFD2E40CD}" destId="{506C438A-891F-4C79-A69B-932D48441D88}" srcOrd="1" destOrd="0" parTransId="{2438699E-4CEC-49F3-B031-CF721C1C6F99}" sibTransId="{56B3D82D-F8C7-48E6-8491-F152040838FF}"/>
    <dgm:cxn modelId="{C8DE9EA7-C556-4627-8958-A3B7AB86B517}" srcId="{28029371-0308-4E3E-821E-AFEBFD2E40CD}" destId="{AF00B1B2-9A06-4A45-A7F6-7677CDE7F11D}" srcOrd="0" destOrd="0" parTransId="{7548FDA5-D426-44AB-917A-C7E8E7763E87}" sibTransId="{EF7A76B5-9C3E-4838-9AD5-6B0F69A2F283}"/>
    <dgm:cxn modelId="{0AE93727-50E8-4D9D-9499-C8BFC6702C7F}" type="presParOf" srcId="{1FE315FB-C167-4EF7-9504-6881421C3DF9}" destId="{497CF037-C740-4BB8-A1F8-AB9CC1416040}" srcOrd="0" destOrd="0" presId="urn:microsoft.com/office/officeart/2008/layout/PictureStrips"/>
    <dgm:cxn modelId="{C1513F0B-F397-48BB-BD15-FD29B9DE42DE}" type="presParOf" srcId="{497CF037-C740-4BB8-A1F8-AB9CC1416040}" destId="{FC308E42-4372-4330-ADE6-F8B4131694BD}" srcOrd="0" destOrd="0" presId="urn:microsoft.com/office/officeart/2008/layout/PictureStrips"/>
    <dgm:cxn modelId="{85BD2F5A-B182-4A16-B11A-DF76482AE0A2}" type="presParOf" srcId="{497CF037-C740-4BB8-A1F8-AB9CC1416040}" destId="{95486CA9-0325-4764-99B1-028D58893E6F}" srcOrd="1" destOrd="0" presId="urn:microsoft.com/office/officeart/2008/layout/PictureStrips"/>
    <dgm:cxn modelId="{8EBFB0E5-56D3-435D-BB4F-161235646A43}" type="presParOf" srcId="{1FE315FB-C167-4EF7-9504-6881421C3DF9}" destId="{F42AF53D-018C-4AD6-BFBA-29768B763B1A}" srcOrd="1" destOrd="0" presId="urn:microsoft.com/office/officeart/2008/layout/PictureStrips"/>
    <dgm:cxn modelId="{87E5ABD8-F427-4262-8493-019A8B11F711}" type="presParOf" srcId="{1FE315FB-C167-4EF7-9504-6881421C3DF9}" destId="{8D0DC28D-9F53-4362-857A-A0005E28E59B}" srcOrd="2" destOrd="0" presId="urn:microsoft.com/office/officeart/2008/layout/PictureStrips"/>
    <dgm:cxn modelId="{3B397FA0-1EC1-4E85-9CDD-CAD36F61F6C7}" type="presParOf" srcId="{8D0DC28D-9F53-4362-857A-A0005E28E59B}" destId="{49A2C5B7-06F0-4117-A3B4-0357D126A005}" srcOrd="0" destOrd="0" presId="urn:microsoft.com/office/officeart/2008/layout/PictureStrips"/>
    <dgm:cxn modelId="{CE789203-229B-4F0A-8F62-D02271DF7A5F}" type="presParOf" srcId="{8D0DC28D-9F53-4362-857A-A0005E28E59B}" destId="{81D7C1DC-3FC9-4E8E-BFAD-6B7DE7453D89}" srcOrd="1" destOrd="0" presId="urn:microsoft.com/office/officeart/2008/layout/PictureStrips"/>
    <dgm:cxn modelId="{44182CA8-4B25-4E0C-BCDC-69A5E1899C13}" type="presParOf" srcId="{1FE315FB-C167-4EF7-9504-6881421C3DF9}" destId="{5515BA24-F0B7-4076-8B56-E949F0B80CEB}" srcOrd="3" destOrd="0" presId="urn:microsoft.com/office/officeart/2008/layout/PictureStrips"/>
    <dgm:cxn modelId="{9474B705-3823-4B1C-AD8E-BEC82A053A69}" type="presParOf" srcId="{1FE315FB-C167-4EF7-9504-6881421C3DF9}" destId="{2AC5CEE2-27A2-4CA2-9F7F-1752E376DE9D}" srcOrd="4" destOrd="0" presId="urn:microsoft.com/office/officeart/2008/layout/PictureStrips"/>
    <dgm:cxn modelId="{07DED795-9736-4D4D-A6F4-7D5DA09C7590}" type="presParOf" srcId="{2AC5CEE2-27A2-4CA2-9F7F-1752E376DE9D}" destId="{47AF2E9D-085C-4484-A89C-32D2121A547C}" srcOrd="0" destOrd="0" presId="urn:microsoft.com/office/officeart/2008/layout/PictureStrips"/>
    <dgm:cxn modelId="{BAC2A64D-D757-4ECA-B88E-692CA44A07E2}" type="presParOf" srcId="{2AC5CEE2-27A2-4CA2-9F7F-1752E376DE9D}" destId="{9E293E18-E7CB-427C-AF6F-CCE6167135E0}" srcOrd="1" destOrd="0" presId="urn:microsoft.com/office/officeart/2008/layout/PictureStrip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17C9CB2-725A-45A6-AB6C-0E1FA7EEBA57}" type="doc">
      <dgm:prSet loTypeId="urn:microsoft.com/office/officeart/2005/8/layout/process1" loCatId="process" qsTypeId="urn:microsoft.com/office/officeart/2005/8/quickstyle/simple1" qsCatId="simple" csTypeId="urn:microsoft.com/office/officeart/2005/8/colors/accent1_2" csCatId="accent1" phldr="1"/>
      <dgm:spPr/>
    </dgm:pt>
    <dgm:pt modelId="{3ADCC76D-9BEF-4D16-ADF1-A6A81A500056}">
      <dgm:prSet phldrT="[Text]"/>
      <dgm:spPr/>
      <dgm:t>
        <a:bodyPr/>
        <a:lstStyle/>
        <a:p>
          <a:r>
            <a:rPr lang="en-US" dirty="0" smtClean="0"/>
            <a:t>2019 Annual Home Owner Meeting</a:t>
          </a:r>
        </a:p>
        <a:p>
          <a:endParaRPr lang="en-US" dirty="0" smtClean="0"/>
        </a:p>
        <a:p>
          <a:r>
            <a:rPr lang="en-US" dirty="0" smtClean="0"/>
            <a:t>January</a:t>
          </a:r>
          <a:endParaRPr lang="en-US" dirty="0"/>
        </a:p>
      </dgm:t>
    </dgm:pt>
    <dgm:pt modelId="{15D54421-62EA-4206-9562-9CA4A68BA98F}" type="parTrans" cxnId="{00428E80-E086-4D79-82D0-FCEB04C04291}">
      <dgm:prSet/>
      <dgm:spPr/>
      <dgm:t>
        <a:bodyPr/>
        <a:lstStyle/>
        <a:p>
          <a:endParaRPr lang="en-US"/>
        </a:p>
      </dgm:t>
    </dgm:pt>
    <dgm:pt modelId="{E6D2F646-F5EB-4341-9892-6C1C1FE57445}" type="sibTrans" cxnId="{00428E80-E086-4D79-82D0-FCEB04C04291}">
      <dgm:prSet/>
      <dgm:spPr/>
      <dgm:t>
        <a:bodyPr/>
        <a:lstStyle/>
        <a:p>
          <a:endParaRPr lang="en-US"/>
        </a:p>
      </dgm:t>
    </dgm:pt>
    <dgm:pt modelId="{F065D65D-55CF-4439-A115-5BCC044C8084}">
      <dgm:prSet phldrT="[Text]"/>
      <dgm:spPr/>
      <dgm:t>
        <a:bodyPr/>
        <a:lstStyle/>
        <a:p>
          <a:r>
            <a:rPr lang="en-US" dirty="0" smtClean="0"/>
            <a:t>Q2 2019 Board Meeting</a:t>
          </a:r>
        </a:p>
        <a:p>
          <a:endParaRPr lang="en-US" dirty="0" smtClean="0"/>
        </a:p>
        <a:p>
          <a:r>
            <a:rPr lang="en-US" dirty="0" smtClean="0"/>
            <a:t>April</a:t>
          </a:r>
          <a:endParaRPr lang="en-US" dirty="0"/>
        </a:p>
      </dgm:t>
    </dgm:pt>
    <dgm:pt modelId="{30F1A449-83AF-41D8-A134-EE430798E53A}" type="parTrans" cxnId="{1C847623-4B17-4E32-B8F3-9BB43AEEEA22}">
      <dgm:prSet/>
      <dgm:spPr/>
      <dgm:t>
        <a:bodyPr/>
        <a:lstStyle/>
        <a:p>
          <a:endParaRPr lang="en-US"/>
        </a:p>
      </dgm:t>
    </dgm:pt>
    <dgm:pt modelId="{7E87966B-0E2E-41B0-99D0-B29BEE7BFEE2}" type="sibTrans" cxnId="{1C847623-4B17-4E32-B8F3-9BB43AEEEA22}">
      <dgm:prSet/>
      <dgm:spPr/>
      <dgm:t>
        <a:bodyPr/>
        <a:lstStyle/>
        <a:p>
          <a:endParaRPr lang="en-US"/>
        </a:p>
      </dgm:t>
    </dgm:pt>
    <dgm:pt modelId="{817BCA3F-5E92-4832-A733-5958A53A98D5}">
      <dgm:prSet phldrT="[Text]"/>
      <dgm:spPr/>
      <dgm:t>
        <a:bodyPr/>
        <a:lstStyle/>
        <a:p>
          <a:r>
            <a:rPr lang="en-US" dirty="0" smtClean="0"/>
            <a:t>Q3 2019 Board Meeting</a:t>
          </a:r>
        </a:p>
        <a:p>
          <a:endParaRPr lang="en-US" dirty="0" smtClean="0"/>
        </a:p>
        <a:p>
          <a:r>
            <a:rPr lang="en-US" dirty="0" smtClean="0"/>
            <a:t>July</a:t>
          </a:r>
          <a:endParaRPr lang="en-US" dirty="0"/>
        </a:p>
      </dgm:t>
    </dgm:pt>
    <dgm:pt modelId="{E06B126F-529F-4C9D-9C87-2D7B9045BB73}" type="parTrans" cxnId="{75DC6FE7-D3B8-43C8-BB08-9907345DB435}">
      <dgm:prSet/>
      <dgm:spPr/>
      <dgm:t>
        <a:bodyPr/>
        <a:lstStyle/>
        <a:p>
          <a:endParaRPr lang="en-US"/>
        </a:p>
      </dgm:t>
    </dgm:pt>
    <dgm:pt modelId="{65DD08B6-0CF1-4AEF-8AB4-D410EDBC4A5E}" type="sibTrans" cxnId="{75DC6FE7-D3B8-43C8-BB08-9907345DB435}">
      <dgm:prSet/>
      <dgm:spPr/>
      <dgm:t>
        <a:bodyPr/>
        <a:lstStyle/>
        <a:p>
          <a:endParaRPr lang="en-US"/>
        </a:p>
      </dgm:t>
    </dgm:pt>
    <dgm:pt modelId="{4AAE5F1F-D9AD-4D3F-A459-677420A0522B}">
      <dgm:prSet phldrT="[Text]"/>
      <dgm:spPr/>
      <dgm:t>
        <a:bodyPr/>
        <a:lstStyle/>
        <a:p>
          <a:r>
            <a:rPr lang="en-US" dirty="0" smtClean="0"/>
            <a:t>Q4 2019 Board Meeting</a:t>
          </a:r>
        </a:p>
        <a:p>
          <a:endParaRPr lang="en-US" dirty="0" smtClean="0"/>
        </a:p>
        <a:p>
          <a:r>
            <a:rPr lang="en-US" dirty="0" smtClean="0"/>
            <a:t>October</a:t>
          </a:r>
          <a:endParaRPr lang="en-US" dirty="0"/>
        </a:p>
      </dgm:t>
    </dgm:pt>
    <dgm:pt modelId="{FC779769-0F5E-4475-B867-9E1A007405AC}" type="parTrans" cxnId="{70AE78A5-903C-4A6C-B420-24A9F82B432F}">
      <dgm:prSet/>
      <dgm:spPr/>
      <dgm:t>
        <a:bodyPr/>
        <a:lstStyle/>
        <a:p>
          <a:endParaRPr lang="en-US"/>
        </a:p>
      </dgm:t>
    </dgm:pt>
    <dgm:pt modelId="{D9B20AF8-DA67-40F0-8435-A8C183383A1B}" type="sibTrans" cxnId="{70AE78A5-903C-4A6C-B420-24A9F82B432F}">
      <dgm:prSet/>
      <dgm:spPr/>
      <dgm:t>
        <a:bodyPr/>
        <a:lstStyle/>
        <a:p>
          <a:endParaRPr lang="en-US"/>
        </a:p>
      </dgm:t>
    </dgm:pt>
    <dgm:pt modelId="{5B0AA7F6-5489-4535-B161-B473C3A8A9EE}" type="pres">
      <dgm:prSet presAssocID="{217C9CB2-725A-45A6-AB6C-0E1FA7EEBA57}" presName="Name0" presStyleCnt="0">
        <dgm:presLayoutVars>
          <dgm:dir/>
          <dgm:resizeHandles val="exact"/>
        </dgm:presLayoutVars>
      </dgm:prSet>
      <dgm:spPr/>
    </dgm:pt>
    <dgm:pt modelId="{099818CD-2DBC-43A1-87C9-8A68868DAFF1}" type="pres">
      <dgm:prSet presAssocID="{3ADCC76D-9BEF-4D16-ADF1-A6A81A500056}" presName="node" presStyleLbl="node1" presStyleIdx="0" presStyleCnt="4" custScaleX="120626">
        <dgm:presLayoutVars>
          <dgm:bulletEnabled val="1"/>
        </dgm:presLayoutVars>
      </dgm:prSet>
      <dgm:spPr/>
      <dgm:t>
        <a:bodyPr/>
        <a:lstStyle/>
        <a:p>
          <a:endParaRPr lang="en-US"/>
        </a:p>
      </dgm:t>
    </dgm:pt>
    <dgm:pt modelId="{B167FB88-B039-46B2-91B8-FC1777C0D38F}" type="pres">
      <dgm:prSet presAssocID="{E6D2F646-F5EB-4341-9892-6C1C1FE57445}" presName="sibTrans" presStyleLbl="sibTrans2D1" presStyleIdx="0" presStyleCnt="3"/>
      <dgm:spPr/>
      <dgm:t>
        <a:bodyPr/>
        <a:lstStyle/>
        <a:p>
          <a:endParaRPr lang="en-US"/>
        </a:p>
      </dgm:t>
    </dgm:pt>
    <dgm:pt modelId="{FB44C1BF-1F0E-430B-AD19-0C0E30F09F66}" type="pres">
      <dgm:prSet presAssocID="{E6D2F646-F5EB-4341-9892-6C1C1FE57445}" presName="connectorText" presStyleLbl="sibTrans2D1" presStyleIdx="0" presStyleCnt="3"/>
      <dgm:spPr/>
      <dgm:t>
        <a:bodyPr/>
        <a:lstStyle/>
        <a:p>
          <a:endParaRPr lang="en-US"/>
        </a:p>
      </dgm:t>
    </dgm:pt>
    <dgm:pt modelId="{36B57C2F-9793-43FD-B6BA-2CE4A8EEB7B5}" type="pres">
      <dgm:prSet presAssocID="{F065D65D-55CF-4439-A115-5BCC044C8084}" presName="node" presStyleLbl="node1" presStyleIdx="1" presStyleCnt="4">
        <dgm:presLayoutVars>
          <dgm:bulletEnabled val="1"/>
        </dgm:presLayoutVars>
      </dgm:prSet>
      <dgm:spPr/>
      <dgm:t>
        <a:bodyPr/>
        <a:lstStyle/>
        <a:p>
          <a:endParaRPr lang="en-US"/>
        </a:p>
      </dgm:t>
    </dgm:pt>
    <dgm:pt modelId="{F6F7D3EA-94EE-405E-99B9-74BC76FE7657}" type="pres">
      <dgm:prSet presAssocID="{7E87966B-0E2E-41B0-99D0-B29BEE7BFEE2}" presName="sibTrans" presStyleLbl="sibTrans2D1" presStyleIdx="1" presStyleCnt="3"/>
      <dgm:spPr/>
      <dgm:t>
        <a:bodyPr/>
        <a:lstStyle/>
        <a:p>
          <a:endParaRPr lang="en-US"/>
        </a:p>
      </dgm:t>
    </dgm:pt>
    <dgm:pt modelId="{4DB0A819-6D67-4757-AF14-535A7A89D5BE}" type="pres">
      <dgm:prSet presAssocID="{7E87966B-0E2E-41B0-99D0-B29BEE7BFEE2}" presName="connectorText" presStyleLbl="sibTrans2D1" presStyleIdx="1" presStyleCnt="3"/>
      <dgm:spPr/>
      <dgm:t>
        <a:bodyPr/>
        <a:lstStyle/>
        <a:p>
          <a:endParaRPr lang="en-US"/>
        </a:p>
      </dgm:t>
    </dgm:pt>
    <dgm:pt modelId="{C76ECF47-C387-44FD-841C-F7D874B077F6}" type="pres">
      <dgm:prSet presAssocID="{817BCA3F-5E92-4832-A733-5958A53A98D5}" presName="node" presStyleLbl="node1" presStyleIdx="2" presStyleCnt="4">
        <dgm:presLayoutVars>
          <dgm:bulletEnabled val="1"/>
        </dgm:presLayoutVars>
      </dgm:prSet>
      <dgm:spPr/>
      <dgm:t>
        <a:bodyPr/>
        <a:lstStyle/>
        <a:p>
          <a:endParaRPr lang="en-US"/>
        </a:p>
      </dgm:t>
    </dgm:pt>
    <dgm:pt modelId="{2642644D-603A-4740-9007-8E5285A2FC00}" type="pres">
      <dgm:prSet presAssocID="{65DD08B6-0CF1-4AEF-8AB4-D410EDBC4A5E}" presName="sibTrans" presStyleLbl="sibTrans2D1" presStyleIdx="2" presStyleCnt="3"/>
      <dgm:spPr/>
      <dgm:t>
        <a:bodyPr/>
        <a:lstStyle/>
        <a:p>
          <a:endParaRPr lang="en-US"/>
        </a:p>
      </dgm:t>
    </dgm:pt>
    <dgm:pt modelId="{84833CBD-B84D-4225-8BD4-D8A0FFBEAC5C}" type="pres">
      <dgm:prSet presAssocID="{65DD08B6-0CF1-4AEF-8AB4-D410EDBC4A5E}" presName="connectorText" presStyleLbl="sibTrans2D1" presStyleIdx="2" presStyleCnt="3"/>
      <dgm:spPr/>
      <dgm:t>
        <a:bodyPr/>
        <a:lstStyle/>
        <a:p>
          <a:endParaRPr lang="en-US"/>
        </a:p>
      </dgm:t>
    </dgm:pt>
    <dgm:pt modelId="{D843F379-8B04-4772-8D6A-5D0390C64143}" type="pres">
      <dgm:prSet presAssocID="{4AAE5F1F-D9AD-4D3F-A459-677420A0522B}" presName="node" presStyleLbl="node1" presStyleIdx="3" presStyleCnt="4">
        <dgm:presLayoutVars>
          <dgm:bulletEnabled val="1"/>
        </dgm:presLayoutVars>
      </dgm:prSet>
      <dgm:spPr/>
      <dgm:t>
        <a:bodyPr/>
        <a:lstStyle/>
        <a:p>
          <a:endParaRPr lang="en-US"/>
        </a:p>
      </dgm:t>
    </dgm:pt>
  </dgm:ptLst>
  <dgm:cxnLst>
    <dgm:cxn modelId="{0A446D71-09B7-4F2C-83F6-AE328FA2839E}" type="presOf" srcId="{65DD08B6-0CF1-4AEF-8AB4-D410EDBC4A5E}" destId="{2642644D-603A-4740-9007-8E5285A2FC00}" srcOrd="0" destOrd="0" presId="urn:microsoft.com/office/officeart/2005/8/layout/process1"/>
    <dgm:cxn modelId="{4B82DDB3-40BB-4ABA-BC7C-72DF73E35FC3}" type="presOf" srcId="{3ADCC76D-9BEF-4D16-ADF1-A6A81A500056}" destId="{099818CD-2DBC-43A1-87C9-8A68868DAFF1}" srcOrd="0" destOrd="0" presId="urn:microsoft.com/office/officeart/2005/8/layout/process1"/>
    <dgm:cxn modelId="{7F5AD911-0644-4951-A5FF-A55B8E2787CC}" type="presOf" srcId="{7E87966B-0E2E-41B0-99D0-B29BEE7BFEE2}" destId="{4DB0A819-6D67-4757-AF14-535A7A89D5BE}" srcOrd="1" destOrd="0" presId="urn:microsoft.com/office/officeart/2005/8/layout/process1"/>
    <dgm:cxn modelId="{E67426FF-8BB9-467D-9044-229CEC60E6A3}" type="presOf" srcId="{7E87966B-0E2E-41B0-99D0-B29BEE7BFEE2}" destId="{F6F7D3EA-94EE-405E-99B9-74BC76FE7657}" srcOrd="0" destOrd="0" presId="urn:microsoft.com/office/officeart/2005/8/layout/process1"/>
    <dgm:cxn modelId="{C974172B-F0E2-4DF3-B2A0-AC2CB64324E8}" type="presOf" srcId="{E6D2F646-F5EB-4341-9892-6C1C1FE57445}" destId="{FB44C1BF-1F0E-430B-AD19-0C0E30F09F66}" srcOrd="1" destOrd="0" presId="urn:microsoft.com/office/officeart/2005/8/layout/process1"/>
    <dgm:cxn modelId="{1C847623-4B17-4E32-B8F3-9BB43AEEEA22}" srcId="{217C9CB2-725A-45A6-AB6C-0E1FA7EEBA57}" destId="{F065D65D-55CF-4439-A115-5BCC044C8084}" srcOrd="1" destOrd="0" parTransId="{30F1A449-83AF-41D8-A134-EE430798E53A}" sibTransId="{7E87966B-0E2E-41B0-99D0-B29BEE7BFEE2}"/>
    <dgm:cxn modelId="{00428E80-E086-4D79-82D0-FCEB04C04291}" srcId="{217C9CB2-725A-45A6-AB6C-0E1FA7EEBA57}" destId="{3ADCC76D-9BEF-4D16-ADF1-A6A81A500056}" srcOrd="0" destOrd="0" parTransId="{15D54421-62EA-4206-9562-9CA4A68BA98F}" sibTransId="{E6D2F646-F5EB-4341-9892-6C1C1FE57445}"/>
    <dgm:cxn modelId="{0885B584-1F3F-4522-B614-32FA6BAF6474}" type="presOf" srcId="{817BCA3F-5E92-4832-A733-5958A53A98D5}" destId="{C76ECF47-C387-44FD-841C-F7D874B077F6}" srcOrd="0" destOrd="0" presId="urn:microsoft.com/office/officeart/2005/8/layout/process1"/>
    <dgm:cxn modelId="{70AE78A5-903C-4A6C-B420-24A9F82B432F}" srcId="{217C9CB2-725A-45A6-AB6C-0E1FA7EEBA57}" destId="{4AAE5F1F-D9AD-4D3F-A459-677420A0522B}" srcOrd="3" destOrd="0" parTransId="{FC779769-0F5E-4475-B867-9E1A007405AC}" sibTransId="{D9B20AF8-DA67-40F0-8435-A8C183383A1B}"/>
    <dgm:cxn modelId="{B74D5411-F6A8-45F8-A3C2-3B080C86BF6A}" type="presOf" srcId="{F065D65D-55CF-4439-A115-5BCC044C8084}" destId="{36B57C2F-9793-43FD-B6BA-2CE4A8EEB7B5}" srcOrd="0" destOrd="0" presId="urn:microsoft.com/office/officeart/2005/8/layout/process1"/>
    <dgm:cxn modelId="{CC2EC540-FB2F-4FB1-993B-EA55B427CA18}" type="presOf" srcId="{4AAE5F1F-D9AD-4D3F-A459-677420A0522B}" destId="{D843F379-8B04-4772-8D6A-5D0390C64143}" srcOrd="0" destOrd="0" presId="urn:microsoft.com/office/officeart/2005/8/layout/process1"/>
    <dgm:cxn modelId="{62CA66FB-B89F-41C9-AA63-0CD6262C1D2C}" type="presOf" srcId="{217C9CB2-725A-45A6-AB6C-0E1FA7EEBA57}" destId="{5B0AA7F6-5489-4535-B161-B473C3A8A9EE}" srcOrd="0" destOrd="0" presId="urn:microsoft.com/office/officeart/2005/8/layout/process1"/>
    <dgm:cxn modelId="{3751EDC3-BBBC-4E18-B2EA-CA66D4B9D88E}" type="presOf" srcId="{65DD08B6-0CF1-4AEF-8AB4-D410EDBC4A5E}" destId="{84833CBD-B84D-4225-8BD4-D8A0FFBEAC5C}" srcOrd="1" destOrd="0" presId="urn:microsoft.com/office/officeart/2005/8/layout/process1"/>
    <dgm:cxn modelId="{722861D1-157A-4911-9218-064B50242CE7}" type="presOf" srcId="{E6D2F646-F5EB-4341-9892-6C1C1FE57445}" destId="{B167FB88-B039-46B2-91B8-FC1777C0D38F}" srcOrd="0" destOrd="0" presId="urn:microsoft.com/office/officeart/2005/8/layout/process1"/>
    <dgm:cxn modelId="{75DC6FE7-D3B8-43C8-BB08-9907345DB435}" srcId="{217C9CB2-725A-45A6-AB6C-0E1FA7EEBA57}" destId="{817BCA3F-5E92-4832-A733-5958A53A98D5}" srcOrd="2" destOrd="0" parTransId="{E06B126F-529F-4C9D-9C87-2D7B9045BB73}" sibTransId="{65DD08B6-0CF1-4AEF-8AB4-D410EDBC4A5E}"/>
    <dgm:cxn modelId="{32A3CE5A-62EF-44F8-8C77-85CF70B42901}" type="presParOf" srcId="{5B0AA7F6-5489-4535-B161-B473C3A8A9EE}" destId="{099818CD-2DBC-43A1-87C9-8A68868DAFF1}" srcOrd="0" destOrd="0" presId="urn:microsoft.com/office/officeart/2005/8/layout/process1"/>
    <dgm:cxn modelId="{CF7DC847-3EAC-4580-A221-92DFA62D7A18}" type="presParOf" srcId="{5B0AA7F6-5489-4535-B161-B473C3A8A9EE}" destId="{B167FB88-B039-46B2-91B8-FC1777C0D38F}" srcOrd="1" destOrd="0" presId="urn:microsoft.com/office/officeart/2005/8/layout/process1"/>
    <dgm:cxn modelId="{1F3158CD-DE6D-4E5F-9368-55FDD3ADE8B1}" type="presParOf" srcId="{B167FB88-B039-46B2-91B8-FC1777C0D38F}" destId="{FB44C1BF-1F0E-430B-AD19-0C0E30F09F66}" srcOrd="0" destOrd="0" presId="urn:microsoft.com/office/officeart/2005/8/layout/process1"/>
    <dgm:cxn modelId="{2ACE556C-BB50-460E-8FB3-4D8395E12821}" type="presParOf" srcId="{5B0AA7F6-5489-4535-B161-B473C3A8A9EE}" destId="{36B57C2F-9793-43FD-B6BA-2CE4A8EEB7B5}" srcOrd="2" destOrd="0" presId="urn:microsoft.com/office/officeart/2005/8/layout/process1"/>
    <dgm:cxn modelId="{1146F2C9-F121-44D9-B6DD-7B5E47F7B14E}" type="presParOf" srcId="{5B0AA7F6-5489-4535-B161-B473C3A8A9EE}" destId="{F6F7D3EA-94EE-405E-99B9-74BC76FE7657}" srcOrd="3" destOrd="0" presId="urn:microsoft.com/office/officeart/2005/8/layout/process1"/>
    <dgm:cxn modelId="{DA86A883-4E3B-47DE-B218-9A6714FACFEE}" type="presParOf" srcId="{F6F7D3EA-94EE-405E-99B9-74BC76FE7657}" destId="{4DB0A819-6D67-4757-AF14-535A7A89D5BE}" srcOrd="0" destOrd="0" presId="urn:microsoft.com/office/officeart/2005/8/layout/process1"/>
    <dgm:cxn modelId="{3F4B6C54-15D1-45E4-92F1-C721FCDD8036}" type="presParOf" srcId="{5B0AA7F6-5489-4535-B161-B473C3A8A9EE}" destId="{C76ECF47-C387-44FD-841C-F7D874B077F6}" srcOrd="4" destOrd="0" presId="urn:microsoft.com/office/officeart/2005/8/layout/process1"/>
    <dgm:cxn modelId="{D79CF342-C4ED-4162-87F7-EBE0A19E8522}" type="presParOf" srcId="{5B0AA7F6-5489-4535-B161-B473C3A8A9EE}" destId="{2642644D-603A-4740-9007-8E5285A2FC00}" srcOrd="5" destOrd="0" presId="urn:microsoft.com/office/officeart/2005/8/layout/process1"/>
    <dgm:cxn modelId="{2BA3DF87-03D2-4360-8B18-38EC9173EB54}" type="presParOf" srcId="{2642644D-603A-4740-9007-8E5285A2FC00}" destId="{84833CBD-B84D-4225-8BD4-D8A0FFBEAC5C}" srcOrd="0" destOrd="0" presId="urn:microsoft.com/office/officeart/2005/8/layout/process1"/>
    <dgm:cxn modelId="{535CE99E-3B60-42AB-832F-FC236F851755}" type="presParOf" srcId="{5B0AA7F6-5489-4535-B161-B473C3A8A9EE}" destId="{D843F379-8B04-4772-8D6A-5D0390C64143}"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2BBEED5-285D-48F1-947E-E5CE3D09D7A1}"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AAA8F06-2E7B-417F-B2B5-B8FEB1CF54B5}">
      <dgm:prSet phldrT="[Text]" custT="1"/>
      <dgm:spPr/>
      <dgm:t>
        <a:bodyPr/>
        <a:lstStyle/>
        <a:p>
          <a:r>
            <a:rPr lang="en-US" sz="1200" dirty="0" smtClean="0"/>
            <a:t>Adopt &amp; Approve Operating Budget</a:t>
          </a:r>
          <a:endParaRPr lang="en-US" sz="1200" dirty="0"/>
        </a:p>
      </dgm:t>
    </dgm:pt>
    <dgm:pt modelId="{6BA57A07-6B17-42F9-B860-7275C775BEB2}" type="parTrans" cxnId="{B0755181-BA76-42B1-B194-47B5D838F366}">
      <dgm:prSet/>
      <dgm:spPr/>
      <dgm:t>
        <a:bodyPr/>
        <a:lstStyle/>
        <a:p>
          <a:endParaRPr lang="en-US"/>
        </a:p>
      </dgm:t>
    </dgm:pt>
    <dgm:pt modelId="{9AF8F483-ABE3-4457-AF9C-036413D8374B}" type="sibTrans" cxnId="{B0755181-BA76-42B1-B194-47B5D838F366}">
      <dgm:prSet/>
      <dgm:spPr/>
      <dgm:t>
        <a:bodyPr/>
        <a:lstStyle/>
        <a:p>
          <a:endParaRPr lang="en-US"/>
        </a:p>
      </dgm:t>
    </dgm:pt>
    <dgm:pt modelId="{82E698E9-4C6D-45CE-9174-53747975B3F6}">
      <dgm:prSet phldrT="[Text]" custT="1"/>
      <dgm:spPr/>
      <dgm:t>
        <a:bodyPr/>
        <a:lstStyle/>
        <a:p>
          <a:r>
            <a:rPr lang="en-US" sz="1200" dirty="0" smtClean="0"/>
            <a:t>Elect 2 New Board Members</a:t>
          </a:r>
          <a:endParaRPr lang="en-US" sz="1200" dirty="0"/>
        </a:p>
      </dgm:t>
    </dgm:pt>
    <dgm:pt modelId="{A06FED2D-7D7D-4AA2-AFFE-AA9FF32FB52E}" type="parTrans" cxnId="{88E95972-63AB-413B-BB8E-9F7D3806DAF5}">
      <dgm:prSet/>
      <dgm:spPr/>
      <dgm:t>
        <a:bodyPr/>
        <a:lstStyle/>
        <a:p>
          <a:endParaRPr lang="en-US"/>
        </a:p>
      </dgm:t>
    </dgm:pt>
    <dgm:pt modelId="{621D036B-2F72-442F-947C-B4180711753D}" type="sibTrans" cxnId="{88E95972-63AB-413B-BB8E-9F7D3806DAF5}">
      <dgm:prSet/>
      <dgm:spPr/>
      <dgm:t>
        <a:bodyPr/>
        <a:lstStyle/>
        <a:p>
          <a:endParaRPr lang="en-US"/>
        </a:p>
      </dgm:t>
    </dgm:pt>
    <dgm:pt modelId="{6AABF534-7DD0-4286-8748-2E75DFA4393D}">
      <dgm:prSet phldrT="[Text]" custT="1"/>
      <dgm:spPr/>
      <dgm:t>
        <a:bodyPr/>
        <a:lstStyle/>
        <a:p>
          <a:r>
            <a:rPr lang="en-US" sz="1200" dirty="0" smtClean="0"/>
            <a:t>2018 Projects</a:t>
          </a:r>
          <a:endParaRPr lang="en-US" sz="1200" dirty="0"/>
        </a:p>
      </dgm:t>
    </dgm:pt>
    <dgm:pt modelId="{DEE2DABC-3F31-4792-B49E-7D0479E8F407}" type="parTrans" cxnId="{DD831C9D-1827-4749-9C6E-CE685CB54D58}">
      <dgm:prSet/>
      <dgm:spPr/>
      <dgm:t>
        <a:bodyPr/>
        <a:lstStyle/>
        <a:p>
          <a:endParaRPr lang="en-US"/>
        </a:p>
      </dgm:t>
    </dgm:pt>
    <dgm:pt modelId="{75818E2C-0CE8-424B-9141-7C16931DD5BB}" type="sibTrans" cxnId="{DD831C9D-1827-4749-9C6E-CE685CB54D58}">
      <dgm:prSet/>
      <dgm:spPr/>
      <dgm:t>
        <a:bodyPr/>
        <a:lstStyle/>
        <a:p>
          <a:endParaRPr lang="en-US"/>
        </a:p>
      </dgm:t>
    </dgm:pt>
    <dgm:pt modelId="{DDA1EC94-FFD2-4E0A-85AE-3403889CCC58}" type="pres">
      <dgm:prSet presAssocID="{A2BBEED5-285D-48F1-947E-E5CE3D09D7A1}" presName="rootnode" presStyleCnt="0">
        <dgm:presLayoutVars>
          <dgm:chMax/>
          <dgm:chPref/>
          <dgm:dir/>
          <dgm:animLvl val="lvl"/>
        </dgm:presLayoutVars>
      </dgm:prSet>
      <dgm:spPr/>
      <dgm:t>
        <a:bodyPr/>
        <a:lstStyle/>
        <a:p>
          <a:endParaRPr lang="en-US"/>
        </a:p>
      </dgm:t>
    </dgm:pt>
    <dgm:pt modelId="{EA9A7625-3762-4C33-B44D-94A706C8E259}" type="pres">
      <dgm:prSet presAssocID="{DAAA8F06-2E7B-417F-B2B5-B8FEB1CF54B5}" presName="composite" presStyleCnt="0"/>
      <dgm:spPr/>
    </dgm:pt>
    <dgm:pt modelId="{F3EDC398-3B80-44AC-97E4-E3FC4CC6E69F}" type="pres">
      <dgm:prSet presAssocID="{DAAA8F06-2E7B-417F-B2B5-B8FEB1CF54B5}" presName="bentUpArrow1" presStyleLbl="alignImgPlace1" presStyleIdx="0" presStyleCnt="2"/>
      <dgm:spPr/>
    </dgm:pt>
    <dgm:pt modelId="{8927B480-8E52-47E5-AC60-F0072DEF2D40}" type="pres">
      <dgm:prSet presAssocID="{DAAA8F06-2E7B-417F-B2B5-B8FEB1CF54B5}" presName="ParentText" presStyleLbl="node1" presStyleIdx="0" presStyleCnt="3" custScaleX="231969">
        <dgm:presLayoutVars>
          <dgm:chMax val="1"/>
          <dgm:chPref val="1"/>
          <dgm:bulletEnabled val="1"/>
        </dgm:presLayoutVars>
      </dgm:prSet>
      <dgm:spPr/>
      <dgm:t>
        <a:bodyPr/>
        <a:lstStyle/>
        <a:p>
          <a:endParaRPr lang="en-US"/>
        </a:p>
      </dgm:t>
    </dgm:pt>
    <dgm:pt modelId="{EE128D72-FDBB-4110-8E07-5C12CCE6071A}" type="pres">
      <dgm:prSet presAssocID="{DAAA8F06-2E7B-417F-B2B5-B8FEB1CF54B5}" presName="ChildText" presStyleLbl="revTx" presStyleIdx="0" presStyleCnt="2" custLinFactNeighborX="96620" custLinFactNeighborY="1775">
        <dgm:presLayoutVars>
          <dgm:chMax val="0"/>
          <dgm:chPref val="0"/>
          <dgm:bulletEnabled val="1"/>
        </dgm:presLayoutVars>
      </dgm:prSet>
      <dgm:spPr/>
      <dgm:t>
        <a:bodyPr/>
        <a:lstStyle/>
        <a:p>
          <a:endParaRPr lang="en-US"/>
        </a:p>
      </dgm:t>
    </dgm:pt>
    <dgm:pt modelId="{93736C79-0D42-43D1-98AA-A4BE2659EC05}" type="pres">
      <dgm:prSet presAssocID="{9AF8F483-ABE3-4457-AF9C-036413D8374B}" presName="sibTrans" presStyleCnt="0"/>
      <dgm:spPr/>
    </dgm:pt>
    <dgm:pt modelId="{C4B881AF-0BD9-47AE-B6F8-746A5A448211}" type="pres">
      <dgm:prSet presAssocID="{82E698E9-4C6D-45CE-9174-53747975B3F6}" presName="composite" presStyleCnt="0"/>
      <dgm:spPr/>
    </dgm:pt>
    <dgm:pt modelId="{BF952850-AF22-44D0-BF7E-1B8AA4741168}" type="pres">
      <dgm:prSet presAssocID="{82E698E9-4C6D-45CE-9174-53747975B3F6}" presName="bentUpArrow1" presStyleLbl="alignImgPlace1" presStyleIdx="1" presStyleCnt="2"/>
      <dgm:spPr/>
    </dgm:pt>
    <dgm:pt modelId="{2F033A2F-1EA6-45A3-AC41-9B562A8C3B48}" type="pres">
      <dgm:prSet presAssocID="{82E698E9-4C6D-45CE-9174-53747975B3F6}" presName="ParentText" presStyleLbl="node1" presStyleIdx="1" presStyleCnt="3" custScaleX="207252">
        <dgm:presLayoutVars>
          <dgm:chMax val="1"/>
          <dgm:chPref val="1"/>
          <dgm:bulletEnabled val="1"/>
        </dgm:presLayoutVars>
      </dgm:prSet>
      <dgm:spPr/>
      <dgm:t>
        <a:bodyPr/>
        <a:lstStyle/>
        <a:p>
          <a:endParaRPr lang="en-US"/>
        </a:p>
      </dgm:t>
    </dgm:pt>
    <dgm:pt modelId="{D6937870-253D-4879-B4A3-87172BE8F572}" type="pres">
      <dgm:prSet presAssocID="{82E698E9-4C6D-45CE-9174-53747975B3F6}" presName="ChildText" presStyleLbl="revTx" presStyleIdx="1" presStyleCnt="2" custLinFactNeighborX="73155" custLinFactNeighborY="-174">
        <dgm:presLayoutVars>
          <dgm:chMax val="0"/>
          <dgm:chPref val="0"/>
          <dgm:bulletEnabled val="1"/>
        </dgm:presLayoutVars>
      </dgm:prSet>
      <dgm:spPr/>
      <dgm:t>
        <a:bodyPr/>
        <a:lstStyle/>
        <a:p>
          <a:endParaRPr lang="en-US"/>
        </a:p>
      </dgm:t>
    </dgm:pt>
    <dgm:pt modelId="{60A45D14-520E-4C28-BCED-3724C9DC7D56}" type="pres">
      <dgm:prSet presAssocID="{621D036B-2F72-442F-947C-B4180711753D}" presName="sibTrans" presStyleCnt="0"/>
      <dgm:spPr/>
    </dgm:pt>
    <dgm:pt modelId="{84586117-2957-448C-B0AB-63EF03D6CEB4}" type="pres">
      <dgm:prSet presAssocID="{6AABF534-7DD0-4286-8748-2E75DFA4393D}" presName="composite" presStyleCnt="0"/>
      <dgm:spPr/>
    </dgm:pt>
    <dgm:pt modelId="{8353D395-01CE-4B36-B5FB-02F774B8CC04}" type="pres">
      <dgm:prSet presAssocID="{6AABF534-7DD0-4286-8748-2E75DFA4393D}" presName="ParentText" presStyleLbl="node1" presStyleIdx="2" presStyleCnt="3" custScaleX="199055" custLinFactNeighborX="2551" custLinFactNeighborY="-5467">
        <dgm:presLayoutVars>
          <dgm:chMax val="1"/>
          <dgm:chPref val="1"/>
          <dgm:bulletEnabled val="1"/>
        </dgm:presLayoutVars>
      </dgm:prSet>
      <dgm:spPr/>
      <dgm:t>
        <a:bodyPr/>
        <a:lstStyle/>
        <a:p>
          <a:endParaRPr lang="en-US"/>
        </a:p>
      </dgm:t>
    </dgm:pt>
  </dgm:ptLst>
  <dgm:cxnLst>
    <dgm:cxn modelId="{D1C27E7B-064B-42F2-A295-1BBD8BF8AFA3}" type="presOf" srcId="{DAAA8F06-2E7B-417F-B2B5-B8FEB1CF54B5}" destId="{8927B480-8E52-47E5-AC60-F0072DEF2D40}" srcOrd="0" destOrd="0" presId="urn:microsoft.com/office/officeart/2005/8/layout/StepDownProcess"/>
    <dgm:cxn modelId="{B0755181-BA76-42B1-B194-47B5D838F366}" srcId="{A2BBEED5-285D-48F1-947E-E5CE3D09D7A1}" destId="{DAAA8F06-2E7B-417F-B2B5-B8FEB1CF54B5}" srcOrd="0" destOrd="0" parTransId="{6BA57A07-6B17-42F9-B860-7275C775BEB2}" sibTransId="{9AF8F483-ABE3-4457-AF9C-036413D8374B}"/>
    <dgm:cxn modelId="{DD831C9D-1827-4749-9C6E-CE685CB54D58}" srcId="{A2BBEED5-285D-48F1-947E-E5CE3D09D7A1}" destId="{6AABF534-7DD0-4286-8748-2E75DFA4393D}" srcOrd="2" destOrd="0" parTransId="{DEE2DABC-3F31-4792-B49E-7D0479E8F407}" sibTransId="{75818E2C-0CE8-424B-9141-7C16931DD5BB}"/>
    <dgm:cxn modelId="{BBF8C796-E76A-496E-AD13-797CD20284C4}" type="presOf" srcId="{6AABF534-7DD0-4286-8748-2E75DFA4393D}" destId="{8353D395-01CE-4B36-B5FB-02F774B8CC04}" srcOrd="0" destOrd="0" presId="urn:microsoft.com/office/officeart/2005/8/layout/StepDownProcess"/>
    <dgm:cxn modelId="{981C757A-9568-475C-A889-7998A481C6EF}" type="presOf" srcId="{82E698E9-4C6D-45CE-9174-53747975B3F6}" destId="{2F033A2F-1EA6-45A3-AC41-9B562A8C3B48}" srcOrd="0" destOrd="0" presId="urn:microsoft.com/office/officeart/2005/8/layout/StepDownProcess"/>
    <dgm:cxn modelId="{88E95972-63AB-413B-BB8E-9F7D3806DAF5}" srcId="{A2BBEED5-285D-48F1-947E-E5CE3D09D7A1}" destId="{82E698E9-4C6D-45CE-9174-53747975B3F6}" srcOrd="1" destOrd="0" parTransId="{A06FED2D-7D7D-4AA2-AFFE-AA9FF32FB52E}" sibTransId="{621D036B-2F72-442F-947C-B4180711753D}"/>
    <dgm:cxn modelId="{ACDD0E01-AC84-4DB7-8BDA-151455186E5C}" type="presOf" srcId="{A2BBEED5-285D-48F1-947E-E5CE3D09D7A1}" destId="{DDA1EC94-FFD2-4E0A-85AE-3403889CCC58}" srcOrd="0" destOrd="0" presId="urn:microsoft.com/office/officeart/2005/8/layout/StepDownProcess"/>
    <dgm:cxn modelId="{1EA08A55-D249-4DA6-A2A3-269CB62EDBCC}" type="presParOf" srcId="{DDA1EC94-FFD2-4E0A-85AE-3403889CCC58}" destId="{EA9A7625-3762-4C33-B44D-94A706C8E259}" srcOrd="0" destOrd="0" presId="urn:microsoft.com/office/officeart/2005/8/layout/StepDownProcess"/>
    <dgm:cxn modelId="{8A55D9FB-07FD-4343-8BEF-6775CB5AB61D}" type="presParOf" srcId="{EA9A7625-3762-4C33-B44D-94A706C8E259}" destId="{F3EDC398-3B80-44AC-97E4-E3FC4CC6E69F}" srcOrd="0" destOrd="0" presId="urn:microsoft.com/office/officeart/2005/8/layout/StepDownProcess"/>
    <dgm:cxn modelId="{2B8B317E-9506-40A8-B6FA-3EBA77D953DB}" type="presParOf" srcId="{EA9A7625-3762-4C33-B44D-94A706C8E259}" destId="{8927B480-8E52-47E5-AC60-F0072DEF2D40}" srcOrd="1" destOrd="0" presId="urn:microsoft.com/office/officeart/2005/8/layout/StepDownProcess"/>
    <dgm:cxn modelId="{82479A90-3C4C-4EA6-B7E3-F4D9D440D0A4}" type="presParOf" srcId="{EA9A7625-3762-4C33-B44D-94A706C8E259}" destId="{EE128D72-FDBB-4110-8E07-5C12CCE6071A}" srcOrd="2" destOrd="0" presId="urn:microsoft.com/office/officeart/2005/8/layout/StepDownProcess"/>
    <dgm:cxn modelId="{DD9B547F-9B9A-4F5E-BC16-2B01337F11A0}" type="presParOf" srcId="{DDA1EC94-FFD2-4E0A-85AE-3403889CCC58}" destId="{93736C79-0D42-43D1-98AA-A4BE2659EC05}" srcOrd="1" destOrd="0" presId="urn:microsoft.com/office/officeart/2005/8/layout/StepDownProcess"/>
    <dgm:cxn modelId="{DD84E269-3741-47E8-8EC2-9C96E2141B23}" type="presParOf" srcId="{DDA1EC94-FFD2-4E0A-85AE-3403889CCC58}" destId="{C4B881AF-0BD9-47AE-B6F8-746A5A448211}" srcOrd="2" destOrd="0" presId="urn:microsoft.com/office/officeart/2005/8/layout/StepDownProcess"/>
    <dgm:cxn modelId="{1DA28F87-C373-450B-A656-7596E8E1136F}" type="presParOf" srcId="{C4B881AF-0BD9-47AE-B6F8-746A5A448211}" destId="{BF952850-AF22-44D0-BF7E-1B8AA4741168}" srcOrd="0" destOrd="0" presId="urn:microsoft.com/office/officeart/2005/8/layout/StepDownProcess"/>
    <dgm:cxn modelId="{93E7290D-2092-4A98-A770-DD1145E03DE5}" type="presParOf" srcId="{C4B881AF-0BD9-47AE-B6F8-746A5A448211}" destId="{2F033A2F-1EA6-45A3-AC41-9B562A8C3B48}" srcOrd="1" destOrd="0" presId="urn:microsoft.com/office/officeart/2005/8/layout/StepDownProcess"/>
    <dgm:cxn modelId="{8F08479D-C311-432E-B807-58B8649E6E01}" type="presParOf" srcId="{C4B881AF-0BD9-47AE-B6F8-746A5A448211}" destId="{D6937870-253D-4879-B4A3-87172BE8F572}" srcOrd="2" destOrd="0" presId="urn:microsoft.com/office/officeart/2005/8/layout/StepDownProcess"/>
    <dgm:cxn modelId="{8F5F1BF7-56C9-4F6E-9C8E-357722FCBF3B}" type="presParOf" srcId="{DDA1EC94-FFD2-4E0A-85AE-3403889CCC58}" destId="{60A45D14-520E-4C28-BCED-3724C9DC7D56}" srcOrd="3" destOrd="0" presId="urn:microsoft.com/office/officeart/2005/8/layout/StepDownProcess"/>
    <dgm:cxn modelId="{9A184A8E-60C1-49A9-BB2C-0385608D18AE}" type="presParOf" srcId="{DDA1EC94-FFD2-4E0A-85AE-3403889CCC58}" destId="{84586117-2957-448C-B0AB-63EF03D6CEB4}" srcOrd="4" destOrd="0" presId="urn:microsoft.com/office/officeart/2005/8/layout/StepDownProcess"/>
    <dgm:cxn modelId="{6244D38B-006B-46EE-ACCE-44E3B0C32C8F}" type="presParOf" srcId="{84586117-2957-448C-B0AB-63EF03D6CEB4}" destId="{8353D395-01CE-4B36-B5FB-02F774B8CC04}" srcOrd="0"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A4B463-E9FB-4184-A024-1897224DBC7D}">
      <dsp:nvSpPr>
        <dsp:cNvPr id="0" name=""/>
        <dsp:cNvSpPr/>
      </dsp:nvSpPr>
      <dsp:spPr>
        <a:xfrm>
          <a:off x="5684890" y="2860996"/>
          <a:ext cx="3496772" cy="3496772"/>
        </a:xfrm>
        <a:prstGeom prst="gear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Provide Proposed Solution</a:t>
          </a:r>
          <a:endParaRPr lang="en-US" sz="2200" kern="1200" dirty="0"/>
        </a:p>
      </dsp:txBody>
      <dsp:txXfrm>
        <a:off x="6387897" y="3680098"/>
        <a:ext cx="2090758" cy="1797413"/>
      </dsp:txXfrm>
    </dsp:sp>
    <dsp:sp modelId="{CA9A8951-0E8D-496E-92D7-0D24DF53C4EF}">
      <dsp:nvSpPr>
        <dsp:cNvPr id="0" name=""/>
        <dsp:cNvSpPr/>
      </dsp:nvSpPr>
      <dsp:spPr>
        <a:xfrm>
          <a:off x="3639634" y="2034486"/>
          <a:ext cx="2543107" cy="2543107"/>
        </a:xfrm>
        <a:prstGeom prst="gear6">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Address Concern</a:t>
          </a:r>
          <a:endParaRPr lang="en-US" sz="2200" kern="1200" dirty="0"/>
        </a:p>
      </dsp:txBody>
      <dsp:txXfrm>
        <a:off x="4279869" y="2678590"/>
        <a:ext cx="1262637" cy="1254899"/>
      </dsp:txXfrm>
    </dsp:sp>
    <dsp:sp modelId="{44213C24-B34E-41A7-BC90-59A182161986}">
      <dsp:nvSpPr>
        <dsp:cNvPr id="0" name=""/>
        <dsp:cNvSpPr/>
      </dsp:nvSpPr>
      <dsp:spPr>
        <a:xfrm rot="20700000">
          <a:off x="5064034" y="280001"/>
          <a:ext cx="2491726" cy="2491726"/>
        </a:xfrm>
        <a:prstGeom prst="gear6">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t>Provide Positive Praise</a:t>
          </a:r>
          <a:endParaRPr lang="en-US" sz="2200" kern="1200" dirty="0"/>
        </a:p>
      </dsp:txBody>
      <dsp:txXfrm rot="-20700000">
        <a:off x="5610542" y="826509"/>
        <a:ext cx="1398709" cy="1398709"/>
      </dsp:txXfrm>
    </dsp:sp>
    <dsp:sp modelId="{A8D8F504-2178-49BC-8761-A227073A3200}">
      <dsp:nvSpPr>
        <dsp:cNvPr id="0" name=""/>
        <dsp:cNvSpPr/>
      </dsp:nvSpPr>
      <dsp:spPr>
        <a:xfrm>
          <a:off x="5429656" y="2319337"/>
          <a:ext cx="4475869" cy="4475869"/>
        </a:xfrm>
        <a:prstGeom prst="circularArrow">
          <a:avLst>
            <a:gd name="adj1" fmla="val 4687"/>
            <a:gd name="adj2" fmla="val 299029"/>
            <a:gd name="adj3" fmla="val 2551493"/>
            <a:gd name="adj4" fmla="val 15787170"/>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C04D3E2-FA9B-4367-A811-2459CDC495FD}">
      <dsp:nvSpPr>
        <dsp:cNvPr id="0" name=""/>
        <dsp:cNvSpPr/>
      </dsp:nvSpPr>
      <dsp:spPr>
        <a:xfrm>
          <a:off x="3189254" y="1462507"/>
          <a:ext cx="3251998" cy="325199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7651888-D212-470F-B34C-34D5B47AA521}">
      <dsp:nvSpPr>
        <dsp:cNvPr id="0" name=""/>
        <dsp:cNvSpPr/>
      </dsp:nvSpPr>
      <dsp:spPr>
        <a:xfrm>
          <a:off x="4487672" y="-275065"/>
          <a:ext cx="3506309" cy="3506309"/>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9797E-856D-427D-A6D5-0BD8FF67FA88}">
      <dsp:nvSpPr>
        <dsp:cNvPr id="0" name=""/>
        <dsp:cNvSpPr/>
      </dsp:nvSpPr>
      <dsp:spPr>
        <a:xfrm>
          <a:off x="0" y="0"/>
          <a:ext cx="4937125" cy="82631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Gail Geiger – Specialized Bids</a:t>
          </a:r>
          <a:endParaRPr lang="en-US" sz="2400" kern="1200" dirty="0"/>
        </a:p>
      </dsp:txBody>
      <dsp:txXfrm>
        <a:off x="40337" y="40337"/>
        <a:ext cx="4856451" cy="745636"/>
      </dsp:txXfrm>
    </dsp:sp>
    <dsp:sp modelId="{69C0A105-6AF6-4EE8-97AC-57936A192C88}">
      <dsp:nvSpPr>
        <dsp:cNvPr id="0" name=""/>
        <dsp:cNvSpPr/>
      </dsp:nvSpPr>
      <dsp:spPr>
        <a:xfrm>
          <a:off x="0" y="847617"/>
          <a:ext cx="4937125" cy="2682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7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Collect Specialized Bids For Each</a:t>
          </a:r>
          <a:endParaRPr lang="en-US" sz="1900" kern="1200" dirty="0"/>
        </a:p>
        <a:p>
          <a:pPr marL="342900" lvl="2" indent="-171450" algn="l" defTabSz="844550">
            <a:lnSpc>
              <a:spcPct val="90000"/>
            </a:lnSpc>
            <a:spcBef>
              <a:spcPct val="0"/>
            </a:spcBef>
            <a:spcAft>
              <a:spcPct val="20000"/>
            </a:spcAft>
            <a:buChar char="••"/>
          </a:pPr>
          <a:r>
            <a:rPr lang="en-US" sz="1900" kern="1200" dirty="0" smtClean="0"/>
            <a:t>Landscape (Grass &amp; Trimming)</a:t>
          </a:r>
          <a:endParaRPr lang="en-US" sz="1900" kern="1200" dirty="0"/>
        </a:p>
        <a:p>
          <a:pPr marL="342900" lvl="2" indent="-171450" algn="l" defTabSz="844550">
            <a:lnSpc>
              <a:spcPct val="90000"/>
            </a:lnSpc>
            <a:spcBef>
              <a:spcPct val="0"/>
            </a:spcBef>
            <a:spcAft>
              <a:spcPct val="20000"/>
            </a:spcAft>
            <a:buChar char="••"/>
          </a:pPr>
          <a:r>
            <a:rPr lang="en-US" sz="1900" kern="1200" dirty="0" smtClean="0"/>
            <a:t>Trees &amp; Bushes</a:t>
          </a:r>
          <a:endParaRPr lang="en-US" sz="1900" kern="1200" dirty="0"/>
        </a:p>
        <a:p>
          <a:pPr marL="342900" lvl="2" indent="-171450" algn="l" defTabSz="844550">
            <a:lnSpc>
              <a:spcPct val="90000"/>
            </a:lnSpc>
            <a:spcBef>
              <a:spcPct val="0"/>
            </a:spcBef>
            <a:spcAft>
              <a:spcPct val="20000"/>
            </a:spcAft>
            <a:buChar char="••"/>
          </a:pPr>
          <a:r>
            <a:rPr lang="en-US" sz="1900" kern="1200" dirty="0" smtClean="0"/>
            <a:t>Sprinklers</a:t>
          </a:r>
          <a:endParaRPr lang="en-US" sz="1900" kern="1200" dirty="0"/>
        </a:p>
      </dsp:txBody>
      <dsp:txXfrm>
        <a:off x="0" y="847617"/>
        <a:ext cx="4937125" cy="2682720"/>
      </dsp:txXfrm>
    </dsp:sp>
    <dsp:sp modelId="{151ECBF4-E2C8-44F5-ABC6-C767F64832F5}">
      <dsp:nvSpPr>
        <dsp:cNvPr id="0" name=""/>
        <dsp:cNvSpPr/>
      </dsp:nvSpPr>
      <dsp:spPr>
        <a:xfrm>
          <a:off x="0" y="3530337"/>
          <a:ext cx="4937125" cy="793472"/>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Laurie Donaldson – Flag Project</a:t>
          </a:r>
          <a:endParaRPr lang="en-US" sz="2400" kern="1200" dirty="0"/>
        </a:p>
      </dsp:txBody>
      <dsp:txXfrm>
        <a:off x="38734" y="3569071"/>
        <a:ext cx="4859657" cy="716004"/>
      </dsp:txXfrm>
    </dsp:sp>
    <dsp:sp modelId="{3AF424EA-F711-4488-95E7-F42764042166}">
      <dsp:nvSpPr>
        <dsp:cNvPr id="0" name=""/>
        <dsp:cNvSpPr/>
      </dsp:nvSpPr>
      <dsp:spPr>
        <a:xfrm>
          <a:off x="0" y="4323809"/>
          <a:ext cx="4937125" cy="8756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754" tIns="30480" rIns="170688" bIns="30480" numCol="1" spcCol="1270" anchor="t" anchorCtr="0">
          <a:noAutofit/>
        </a:bodyPr>
        <a:lstStyle/>
        <a:p>
          <a:pPr marL="171450" lvl="1" indent="-171450" algn="l" defTabSz="844550">
            <a:lnSpc>
              <a:spcPct val="90000"/>
            </a:lnSpc>
            <a:spcBef>
              <a:spcPct val="0"/>
            </a:spcBef>
            <a:spcAft>
              <a:spcPct val="20000"/>
            </a:spcAft>
            <a:buChar char="••"/>
          </a:pPr>
          <a:r>
            <a:rPr lang="en-US" sz="1900" kern="1200" dirty="0" smtClean="0"/>
            <a:t>Community Flag Participation</a:t>
          </a:r>
          <a:endParaRPr lang="en-US" sz="1900" kern="1200" dirty="0"/>
        </a:p>
      </dsp:txBody>
      <dsp:txXfrm>
        <a:off x="0" y="4323809"/>
        <a:ext cx="4937125" cy="8756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AE51C-6DE2-4B4D-B1E1-BCC0C93E70B8}">
      <dsp:nvSpPr>
        <dsp:cNvPr id="0" name=""/>
        <dsp:cNvSpPr/>
      </dsp:nvSpPr>
      <dsp:spPr>
        <a:xfrm>
          <a:off x="4934532" y="2497925"/>
          <a:ext cx="3053019" cy="3053019"/>
        </a:xfrm>
        <a:prstGeom prst="gear9">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Community </a:t>
          </a:r>
        </a:p>
        <a:p>
          <a:pPr lvl="0" algn="ctr" defTabSz="533400">
            <a:lnSpc>
              <a:spcPct val="90000"/>
            </a:lnSpc>
            <a:spcBef>
              <a:spcPct val="0"/>
            </a:spcBef>
            <a:spcAft>
              <a:spcPct val="35000"/>
            </a:spcAft>
          </a:pPr>
          <a:r>
            <a:rPr lang="en-US" sz="1200" kern="1200" dirty="0" smtClean="0"/>
            <a:t>Face-Lift</a:t>
          </a:r>
        </a:p>
        <a:p>
          <a:pPr lvl="0" algn="ctr" defTabSz="533400">
            <a:lnSpc>
              <a:spcPct val="90000"/>
            </a:lnSpc>
            <a:spcBef>
              <a:spcPct val="0"/>
            </a:spcBef>
            <a:spcAft>
              <a:spcPct val="35000"/>
            </a:spcAft>
          </a:pPr>
          <a:r>
            <a:rPr lang="en-US" sz="1200" kern="1200" dirty="0" smtClean="0"/>
            <a:t>&amp;</a:t>
          </a:r>
        </a:p>
        <a:p>
          <a:pPr lvl="0" algn="ctr" defTabSz="533400">
            <a:lnSpc>
              <a:spcPct val="90000"/>
            </a:lnSpc>
            <a:spcBef>
              <a:spcPct val="0"/>
            </a:spcBef>
            <a:spcAft>
              <a:spcPct val="35000"/>
            </a:spcAft>
          </a:pPr>
          <a:r>
            <a:rPr lang="en-US" sz="1200" kern="1200" dirty="0" smtClean="0"/>
            <a:t>Other Projects</a:t>
          </a:r>
        </a:p>
        <a:p>
          <a:pPr lvl="0" algn="ctr" defTabSz="533400">
            <a:lnSpc>
              <a:spcPct val="90000"/>
            </a:lnSpc>
            <a:spcBef>
              <a:spcPct val="0"/>
            </a:spcBef>
            <a:spcAft>
              <a:spcPct val="35000"/>
            </a:spcAft>
          </a:pPr>
          <a:r>
            <a:rPr lang="en-US" sz="1200" kern="1200" dirty="0" smtClean="0"/>
            <a:t>--</a:t>
          </a:r>
        </a:p>
        <a:p>
          <a:pPr lvl="0" algn="ctr" defTabSz="533400">
            <a:lnSpc>
              <a:spcPct val="90000"/>
            </a:lnSpc>
            <a:spcBef>
              <a:spcPct val="0"/>
            </a:spcBef>
            <a:spcAft>
              <a:spcPct val="35000"/>
            </a:spcAft>
          </a:pPr>
          <a:r>
            <a:rPr lang="en-US" sz="1200" kern="1200" dirty="0" smtClean="0"/>
            <a:t>Home Owners Needs And Wants</a:t>
          </a:r>
        </a:p>
      </dsp:txBody>
      <dsp:txXfrm>
        <a:off x="5548325" y="3213080"/>
        <a:ext cx="1825433" cy="1569315"/>
      </dsp:txXfrm>
    </dsp:sp>
    <dsp:sp modelId="{B508EBBE-044C-411F-94A0-6A285E3FE2CA}">
      <dsp:nvSpPr>
        <dsp:cNvPr id="0" name=""/>
        <dsp:cNvSpPr/>
      </dsp:nvSpPr>
      <dsp:spPr>
        <a:xfrm>
          <a:off x="3158230" y="1776302"/>
          <a:ext cx="2220378" cy="2220378"/>
        </a:xfrm>
        <a:prstGeom prst="gear6">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Reserve Funding</a:t>
          </a:r>
          <a:endParaRPr lang="en-US" sz="1200" kern="1200" dirty="0"/>
        </a:p>
      </dsp:txBody>
      <dsp:txXfrm>
        <a:off x="3717217" y="2338667"/>
        <a:ext cx="1102404" cy="1095648"/>
      </dsp:txXfrm>
    </dsp:sp>
    <dsp:sp modelId="{5F28D534-48D5-4501-928E-A0445AA84EDE}">
      <dsp:nvSpPr>
        <dsp:cNvPr id="0" name=""/>
        <dsp:cNvSpPr/>
      </dsp:nvSpPr>
      <dsp:spPr>
        <a:xfrm rot="20700000">
          <a:off x="4401868" y="244468"/>
          <a:ext cx="2175517" cy="2175517"/>
        </a:xfrm>
        <a:prstGeom prst="gear6">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HOA Dues Affordability</a:t>
          </a:r>
          <a:endParaRPr lang="en-US" sz="1200" kern="1200" dirty="0"/>
        </a:p>
      </dsp:txBody>
      <dsp:txXfrm rot="-20700000">
        <a:off x="4879023" y="721622"/>
        <a:ext cx="1221207" cy="1221207"/>
      </dsp:txXfrm>
    </dsp:sp>
    <dsp:sp modelId="{F023FDB7-00AA-4C40-90CF-AA89E93FABA5}">
      <dsp:nvSpPr>
        <dsp:cNvPr id="0" name=""/>
        <dsp:cNvSpPr/>
      </dsp:nvSpPr>
      <dsp:spPr>
        <a:xfrm>
          <a:off x="4714951" y="2028547"/>
          <a:ext cx="3907865" cy="3907865"/>
        </a:xfrm>
        <a:prstGeom prst="circularArrow">
          <a:avLst>
            <a:gd name="adj1" fmla="val 4688"/>
            <a:gd name="adj2" fmla="val 299029"/>
            <a:gd name="adj3" fmla="val 2541238"/>
            <a:gd name="adj4" fmla="val 15808285"/>
            <a:gd name="adj5" fmla="val 5469"/>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313078-A9EC-4AF1-9C16-30497411B56B}">
      <dsp:nvSpPr>
        <dsp:cNvPr id="0" name=""/>
        <dsp:cNvSpPr/>
      </dsp:nvSpPr>
      <dsp:spPr>
        <a:xfrm>
          <a:off x="2765005" y="1279194"/>
          <a:ext cx="2839308" cy="2839308"/>
        </a:xfrm>
        <a:prstGeom prst="leftCircularArrow">
          <a:avLst>
            <a:gd name="adj1" fmla="val 6452"/>
            <a:gd name="adj2" fmla="val 429999"/>
            <a:gd name="adj3" fmla="val 10489124"/>
            <a:gd name="adj4" fmla="val 14837806"/>
            <a:gd name="adj5" fmla="val 752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337EB4D-0E88-46F6-BA34-6F81EE00CAEF}">
      <dsp:nvSpPr>
        <dsp:cNvPr id="0" name=""/>
        <dsp:cNvSpPr/>
      </dsp:nvSpPr>
      <dsp:spPr>
        <a:xfrm>
          <a:off x="3898649" y="-237873"/>
          <a:ext cx="3061346" cy="3061346"/>
        </a:xfrm>
        <a:prstGeom prst="circularArrow">
          <a:avLst>
            <a:gd name="adj1" fmla="val 5984"/>
            <a:gd name="adj2" fmla="val 394124"/>
            <a:gd name="adj3" fmla="val 13313824"/>
            <a:gd name="adj4" fmla="val 10508221"/>
            <a:gd name="adj5" fmla="val 698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5E9430-18CB-9E45-A763-C56D497F4134}">
      <dsp:nvSpPr>
        <dsp:cNvPr id="0" name=""/>
        <dsp:cNvSpPr/>
      </dsp:nvSpPr>
      <dsp:spPr>
        <a:xfrm>
          <a:off x="1567974" y="374513"/>
          <a:ext cx="5471150" cy="5471150"/>
        </a:xfrm>
        <a:prstGeom prst="pie">
          <a:avLst>
            <a:gd name="adj1" fmla="val 16200000"/>
            <a:gd name="adj2" fmla="val 19285716"/>
          </a:avLst>
        </a:prstGeom>
        <a:solidFill>
          <a:schemeClr val="accent1">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kern="1200" dirty="0" smtClean="0"/>
            <a:t>Stone Creek Canyon</a:t>
          </a:r>
          <a:endParaRPr lang="en-US" sz="1600" kern="1200" dirty="0"/>
        </a:p>
        <a:p>
          <a:pPr marL="114300" lvl="1" indent="-114300" algn="l" defTabSz="533400">
            <a:lnSpc>
              <a:spcPct val="90000"/>
            </a:lnSpc>
            <a:spcBef>
              <a:spcPct val="0"/>
            </a:spcBef>
            <a:spcAft>
              <a:spcPct val="15000"/>
            </a:spcAft>
            <a:buChar char="••"/>
          </a:pPr>
          <a:r>
            <a:rPr lang="en-US" sz="1200" kern="1200" dirty="0" smtClean="0"/>
            <a:t>$146.00</a:t>
          </a:r>
          <a:endParaRPr lang="en-US" sz="1200" kern="1200" dirty="0"/>
        </a:p>
      </dsp:txBody>
      <dsp:txXfrm>
        <a:off x="4357610" y="895575"/>
        <a:ext cx="1498053" cy="944424"/>
      </dsp:txXfrm>
    </dsp:sp>
    <dsp:sp modelId="{5786FAAF-DF96-DA43-8B87-F7E6AD4ED4A2}">
      <dsp:nvSpPr>
        <dsp:cNvPr id="0" name=""/>
        <dsp:cNvSpPr/>
      </dsp:nvSpPr>
      <dsp:spPr>
        <a:xfrm>
          <a:off x="1426636" y="667610"/>
          <a:ext cx="5471150" cy="5471150"/>
        </a:xfrm>
        <a:prstGeom prst="pie">
          <a:avLst>
            <a:gd name="adj1" fmla="val 19285716"/>
            <a:gd name="adj2" fmla="val 771428"/>
          </a:avLst>
        </a:prstGeom>
        <a:solidFill>
          <a:schemeClr val="accent1">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kern="1200" dirty="0" smtClean="0"/>
            <a:t>Royal Woods Condo </a:t>
          </a:r>
          <a:r>
            <a:rPr lang="en-US" sz="1600" kern="1200" dirty="0" err="1" smtClean="0"/>
            <a:t>Assoc</a:t>
          </a:r>
          <a:endParaRPr lang="en-US" sz="1600" kern="1200" dirty="0"/>
        </a:p>
        <a:p>
          <a:pPr marL="114300" lvl="1" indent="-114300" algn="l" defTabSz="533400">
            <a:lnSpc>
              <a:spcPct val="90000"/>
            </a:lnSpc>
            <a:spcBef>
              <a:spcPct val="0"/>
            </a:spcBef>
            <a:spcAft>
              <a:spcPct val="15000"/>
            </a:spcAft>
            <a:buChar char="••"/>
          </a:pPr>
          <a:r>
            <a:rPr lang="en-US" sz="1200" kern="1200" dirty="0" smtClean="0"/>
            <a:t>$155.00</a:t>
          </a:r>
          <a:endParaRPr lang="en-US" sz="1200" kern="1200" dirty="0"/>
        </a:p>
      </dsp:txBody>
      <dsp:txXfrm>
        <a:off x="5171769" y="2621592"/>
        <a:ext cx="1589238" cy="1009557"/>
      </dsp:txXfrm>
    </dsp:sp>
    <dsp:sp modelId="{DE00D9EE-3914-B540-A3A1-A14557631361}">
      <dsp:nvSpPr>
        <dsp:cNvPr id="0" name=""/>
        <dsp:cNvSpPr/>
      </dsp:nvSpPr>
      <dsp:spPr>
        <a:xfrm>
          <a:off x="1426636" y="667610"/>
          <a:ext cx="5471150" cy="5471150"/>
        </a:xfrm>
        <a:prstGeom prst="pie">
          <a:avLst>
            <a:gd name="adj1" fmla="val 771428"/>
            <a:gd name="adj2" fmla="val 3857143"/>
          </a:avLst>
        </a:prstGeom>
        <a:solidFill>
          <a:schemeClr val="accent1">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kern="1200" dirty="0" smtClean="0"/>
            <a:t>Ranch View Townhomes</a:t>
          </a:r>
          <a:endParaRPr lang="en-US" sz="1600" kern="1200" dirty="0"/>
        </a:p>
        <a:p>
          <a:pPr marL="114300" lvl="1" indent="-114300" algn="l" defTabSz="533400">
            <a:lnSpc>
              <a:spcPct val="90000"/>
            </a:lnSpc>
            <a:spcBef>
              <a:spcPct val="0"/>
            </a:spcBef>
            <a:spcAft>
              <a:spcPct val="15000"/>
            </a:spcAft>
            <a:buChar char="••"/>
          </a:pPr>
          <a:r>
            <a:rPr lang="en-US" sz="1200" kern="1200" dirty="0" smtClean="0"/>
            <a:t>$198.00</a:t>
          </a:r>
          <a:endParaRPr lang="en-US" sz="1200" kern="1200" dirty="0"/>
        </a:p>
      </dsp:txBody>
      <dsp:txXfrm>
        <a:off x="4943804" y="3924247"/>
        <a:ext cx="1432920" cy="1042123"/>
      </dsp:txXfrm>
    </dsp:sp>
    <dsp:sp modelId="{7DBC5B7E-61EA-724C-8C20-D9EAE49BB0EB}">
      <dsp:nvSpPr>
        <dsp:cNvPr id="0" name=""/>
        <dsp:cNvSpPr/>
      </dsp:nvSpPr>
      <dsp:spPr>
        <a:xfrm>
          <a:off x="1426636" y="667610"/>
          <a:ext cx="5471150" cy="5471150"/>
        </a:xfrm>
        <a:prstGeom prst="pie">
          <a:avLst>
            <a:gd name="adj1" fmla="val 3857226"/>
            <a:gd name="adj2" fmla="val 6942858"/>
          </a:avLst>
        </a:prstGeom>
        <a:solidFill>
          <a:schemeClr val="accent1">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kern="1200" dirty="0" smtClean="0"/>
            <a:t>Black Hawk Townhomes</a:t>
          </a:r>
          <a:endParaRPr lang="en-US" sz="1600" kern="1200" dirty="0"/>
        </a:p>
        <a:p>
          <a:pPr marL="114300" lvl="1" indent="-114300" algn="l" defTabSz="533400">
            <a:lnSpc>
              <a:spcPct val="90000"/>
            </a:lnSpc>
            <a:spcBef>
              <a:spcPct val="0"/>
            </a:spcBef>
            <a:spcAft>
              <a:spcPct val="15000"/>
            </a:spcAft>
            <a:buChar char="••"/>
          </a:pPr>
          <a:r>
            <a:rPr lang="en-US" sz="1200" kern="1200" dirty="0" smtClean="0"/>
            <a:t>$165.00</a:t>
          </a:r>
          <a:endParaRPr lang="en-US" sz="1200" kern="1200" dirty="0"/>
        </a:p>
      </dsp:txBody>
      <dsp:txXfrm>
        <a:off x="3429468" y="4966371"/>
        <a:ext cx="1465486" cy="1042123"/>
      </dsp:txXfrm>
    </dsp:sp>
    <dsp:sp modelId="{B042C3C7-1BE9-8B4D-8837-A0A5471C62F5}">
      <dsp:nvSpPr>
        <dsp:cNvPr id="0" name=""/>
        <dsp:cNvSpPr/>
      </dsp:nvSpPr>
      <dsp:spPr>
        <a:xfrm>
          <a:off x="1426636" y="667610"/>
          <a:ext cx="5471150" cy="5471150"/>
        </a:xfrm>
        <a:prstGeom prst="pie">
          <a:avLst>
            <a:gd name="adj1" fmla="val 6942858"/>
            <a:gd name="adj2" fmla="val 10028574"/>
          </a:avLst>
        </a:prstGeom>
        <a:solidFill>
          <a:schemeClr val="accent1">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kern="1200" dirty="0" smtClean="0"/>
            <a:t>The Meadows @ West Haven</a:t>
          </a:r>
          <a:endParaRPr lang="en-US" sz="1600" kern="1200" dirty="0"/>
        </a:p>
        <a:p>
          <a:pPr marL="114300" lvl="1" indent="-114300" algn="l" defTabSz="533400">
            <a:lnSpc>
              <a:spcPct val="90000"/>
            </a:lnSpc>
            <a:spcBef>
              <a:spcPct val="0"/>
            </a:spcBef>
            <a:spcAft>
              <a:spcPct val="15000"/>
            </a:spcAft>
            <a:buChar char="••"/>
          </a:pPr>
          <a:r>
            <a:rPr lang="en-US" sz="1200" kern="1200" dirty="0" smtClean="0"/>
            <a:t>$100.00</a:t>
          </a:r>
          <a:endParaRPr lang="en-US" sz="1200" kern="1200" dirty="0"/>
        </a:p>
      </dsp:txBody>
      <dsp:txXfrm>
        <a:off x="1947698" y="3924247"/>
        <a:ext cx="1432920" cy="1042123"/>
      </dsp:txXfrm>
    </dsp:sp>
    <dsp:sp modelId="{54E66D72-AC21-344A-AE28-99F035FE06A7}">
      <dsp:nvSpPr>
        <dsp:cNvPr id="0" name=""/>
        <dsp:cNvSpPr/>
      </dsp:nvSpPr>
      <dsp:spPr>
        <a:xfrm>
          <a:off x="1426636" y="667610"/>
          <a:ext cx="5471150" cy="5471150"/>
        </a:xfrm>
        <a:prstGeom prst="pie">
          <a:avLst>
            <a:gd name="adj1" fmla="val 10028574"/>
            <a:gd name="adj2" fmla="val 13114284"/>
          </a:avLst>
        </a:prstGeom>
        <a:solidFill>
          <a:schemeClr val="accent1">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kern="1200" dirty="0" smtClean="0"/>
            <a:t>Rose Wood Manor Condos</a:t>
          </a:r>
          <a:endParaRPr lang="en-US" sz="1600" kern="1200" dirty="0"/>
        </a:p>
        <a:p>
          <a:pPr marL="114300" lvl="1" indent="-114300" algn="l" defTabSz="533400">
            <a:lnSpc>
              <a:spcPct val="90000"/>
            </a:lnSpc>
            <a:spcBef>
              <a:spcPct val="0"/>
            </a:spcBef>
            <a:spcAft>
              <a:spcPct val="15000"/>
            </a:spcAft>
            <a:buChar char="••"/>
          </a:pPr>
          <a:r>
            <a:rPr lang="en-US" sz="1200" kern="1200" dirty="0" smtClean="0"/>
            <a:t>$175.00</a:t>
          </a:r>
          <a:endParaRPr lang="en-US" sz="1200" kern="1200" dirty="0"/>
        </a:p>
      </dsp:txBody>
      <dsp:txXfrm>
        <a:off x="1563415" y="2621592"/>
        <a:ext cx="1589238" cy="1009557"/>
      </dsp:txXfrm>
    </dsp:sp>
    <dsp:sp modelId="{A8D2081B-773D-6748-B5D4-88BA1C54E1F7}">
      <dsp:nvSpPr>
        <dsp:cNvPr id="0" name=""/>
        <dsp:cNvSpPr/>
      </dsp:nvSpPr>
      <dsp:spPr>
        <a:xfrm>
          <a:off x="1426636" y="667610"/>
          <a:ext cx="5471150" cy="5471150"/>
        </a:xfrm>
        <a:prstGeom prst="pie">
          <a:avLst>
            <a:gd name="adj1" fmla="val 13114284"/>
            <a:gd name="adj2" fmla="val 16200000"/>
          </a:avLst>
        </a:prstGeom>
        <a:solidFill>
          <a:schemeClr val="accent1">
            <a:hueOff val="0"/>
            <a:satOff val="0"/>
            <a:lumOff val="0"/>
            <a:alphaOff val="0"/>
          </a:schemeClr>
        </a:solidFill>
        <a:ln>
          <a:noFill/>
        </a:ln>
        <a:effectLst>
          <a:innerShdw blurRad="25400" dist="12700" dir="13500000">
            <a:srgbClr val="000000">
              <a:alpha val="45000"/>
            </a:srgbClr>
          </a:inn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kern="1200" dirty="0" smtClean="0"/>
            <a:t>Stone Creek Ranch</a:t>
          </a:r>
          <a:endParaRPr lang="en-US" sz="1600" kern="1200" dirty="0"/>
        </a:p>
        <a:p>
          <a:pPr marL="114300" lvl="1" indent="-114300" algn="l" defTabSz="533400">
            <a:lnSpc>
              <a:spcPct val="90000"/>
            </a:lnSpc>
            <a:spcBef>
              <a:spcPct val="0"/>
            </a:spcBef>
            <a:spcAft>
              <a:spcPct val="15000"/>
            </a:spcAft>
            <a:buChar char="••"/>
          </a:pPr>
          <a:r>
            <a:rPr lang="en-US" sz="1200" kern="1200" dirty="0" smtClean="0"/>
            <a:t>$25.00</a:t>
          </a:r>
          <a:endParaRPr lang="en-US" sz="1200" kern="1200" dirty="0"/>
        </a:p>
      </dsp:txBody>
      <dsp:txXfrm>
        <a:off x="2612052" y="1188672"/>
        <a:ext cx="1498053" cy="94442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B78796-87E7-4847-A736-D0A6D2556D6E}">
      <dsp:nvSpPr>
        <dsp:cNvPr id="0" name=""/>
        <dsp:cNvSpPr/>
      </dsp:nvSpPr>
      <dsp:spPr>
        <a:xfrm>
          <a:off x="3974927" y="1205"/>
          <a:ext cx="1968696" cy="196869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Participation &amp; Engagement</a:t>
          </a:r>
          <a:endParaRPr lang="en-US" sz="1600" kern="1200" dirty="0"/>
        </a:p>
      </dsp:txBody>
      <dsp:txXfrm>
        <a:off x="4263236" y="289514"/>
        <a:ext cx="1392078" cy="1392078"/>
      </dsp:txXfrm>
    </dsp:sp>
    <dsp:sp modelId="{6F9AFDAA-DE5B-4843-8A9D-23FF2DB2FCBC}">
      <dsp:nvSpPr>
        <dsp:cNvPr id="0" name=""/>
        <dsp:cNvSpPr/>
      </dsp:nvSpPr>
      <dsp:spPr>
        <a:xfrm rot="2160000">
          <a:off x="5881320" y="1513231"/>
          <a:ext cx="522998" cy="664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5896303" y="1600007"/>
        <a:ext cx="366099" cy="398661"/>
      </dsp:txXfrm>
    </dsp:sp>
    <dsp:sp modelId="{3E47C747-4A14-4F92-80E0-F1989F83FEE9}">
      <dsp:nvSpPr>
        <dsp:cNvPr id="0" name=""/>
        <dsp:cNvSpPr/>
      </dsp:nvSpPr>
      <dsp:spPr>
        <a:xfrm>
          <a:off x="6365965" y="1738397"/>
          <a:ext cx="1968696" cy="196869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Knowing Your Neighbor</a:t>
          </a:r>
          <a:endParaRPr lang="en-US" sz="1600" kern="1200" dirty="0"/>
        </a:p>
      </dsp:txBody>
      <dsp:txXfrm>
        <a:off x="6654274" y="2026706"/>
        <a:ext cx="1392078" cy="1392078"/>
      </dsp:txXfrm>
    </dsp:sp>
    <dsp:sp modelId="{068CB9F1-E7EA-44DB-AE43-52679CDBBD9F}">
      <dsp:nvSpPr>
        <dsp:cNvPr id="0" name=""/>
        <dsp:cNvSpPr/>
      </dsp:nvSpPr>
      <dsp:spPr>
        <a:xfrm rot="6479566">
          <a:off x="6636441" y="3782453"/>
          <a:ext cx="523606" cy="664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6739243" y="3840640"/>
        <a:ext cx="366524" cy="398661"/>
      </dsp:txXfrm>
    </dsp:sp>
    <dsp:sp modelId="{DF198F4E-7FA4-4A11-A772-4E2BE64DC1F7}">
      <dsp:nvSpPr>
        <dsp:cNvPr id="0" name=""/>
        <dsp:cNvSpPr/>
      </dsp:nvSpPr>
      <dsp:spPr>
        <a:xfrm>
          <a:off x="5452671" y="4550437"/>
          <a:ext cx="1968696" cy="196869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Mutual Respect </a:t>
          </a:r>
        </a:p>
        <a:p>
          <a:pPr lvl="0" algn="ctr" defTabSz="711200">
            <a:lnSpc>
              <a:spcPct val="90000"/>
            </a:lnSpc>
            <a:spcBef>
              <a:spcPct val="0"/>
            </a:spcBef>
            <a:spcAft>
              <a:spcPct val="35000"/>
            </a:spcAft>
          </a:pPr>
          <a:r>
            <a:rPr lang="en-US" sz="1600" kern="1200" dirty="0" smtClean="0"/>
            <a:t>&amp; </a:t>
          </a:r>
        </a:p>
        <a:p>
          <a:pPr lvl="0" algn="ctr" defTabSz="711200">
            <a:lnSpc>
              <a:spcPct val="90000"/>
            </a:lnSpc>
            <a:spcBef>
              <a:spcPct val="0"/>
            </a:spcBef>
            <a:spcAft>
              <a:spcPct val="35000"/>
            </a:spcAft>
          </a:pPr>
          <a:r>
            <a:rPr lang="en-US" sz="1600" kern="1200" dirty="0" smtClean="0"/>
            <a:t>Trust</a:t>
          </a:r>
        </a:p>
      </dsp:txBody>
      <dsp:txXfrm>
        <a:off x="5740980" y="4838746"/>
        <a:ext cx="1392078" cy="1392078"/>
      </dsp:txXfrm>
    </dsp:sp>
    <dsp:sp modelId="{2A16293F-89CA-46D8-8BAB-D3904E6241DE}">
      <dsp:nvSpPr>
        <dsp:cNvPr id="0" name=""/>
        <dsp:cNvSpPr/>
      </dsp:nvSpPr>
      <dsp:spPr>
        <a:xfrm rot="10801403">
          <a:off x="4712578" y="5201971"/>
          <a:ext cx="522999" cy="664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4869478" y="5334890"/>
        <a:ext cx="366099" cy="398661"/>
      </dsp:txXfrm>
    </dsp:sp>
    <dsp:sp modelId="{4CE589A9-D236-4530-B909-5E9EBED43027}">
      <dsp:nvSpPr>
        <dsp:cNvPr id="0" name=""/>
        <dsp:cNvSpPr/>
      </dsp:nvSpPr>
      <dsp:spPr>
        <a:xfrm>
          <a:off x="2497184" y="4549231"/>
          <a:ext cx="1968696" cy="196869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Not Passing Blame or Judgement</a:t>
          </a:r>
        </a:p>
      </dsp:txBody>
      <dsp:txXfrm>
        <a:off x="2785493" y="4837540"/>
        <a:ext cx="1392078" cy="1392078"/>
      </dsp:txXfrm>
    </dsp:sp>
    <dsp:sp modelId="{6AD9AD7B-2AB1-4645-B903-BCC542AED3A6}">
      <dsp:nvSpPr>
        <dsp:cNvPr id="0" name=""/>
        <dsp:cNvSpPr/>
      </dsp:nvSpPr>
      <dsp:spPr>
        <a:xfrm rot="15120000">
          <a:off x="2767959" y="3810022"/>
          <a:ext cx="522998" cy="664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2870651" y="4017519"/>
        <a:ext cx="366099" cy="398661"/>
      </dsp:txXfrm>
    </dsp:sp>
    <dsp:sp modelId="{6BAFEFA0-00FD-431C-BE4C-E7F50592BE21}">
      <dsp:nvSpPr>
        <dsp:cNvPr id="0" name=""/>
        <dsp:cNvSpPr/>
      </dsp:nvSpPr>
      <dsp:spPr>
        <a:xfrm>
          <a:off x="1583888" y="1738397"/>
          <a:ext cx="1968696" cy="1968696"/>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Being Part Of The Solution</a:t>
          </a:r>
        </a:p>
        <a:p>
          <a:pPr lvl="0" algn="ctr" defTabSz="711200">
            <a:lnSpc>
              <a:spcPct val="90000"/>
            </a:lnSpc>
            <a:spcBef>
              <a:spcPct val="0"/>
            </a:spcBef>
            <a:spcAft>
              <a:spcPct val="35000"/>
            </a:spcAft>
          </a:pPr>
          <a:r>
            <a:rPr lang="en-US" sz="1600" kern="1200" dirty="0" smtClean="0"/>
            <a:t>Not Problem</a:t>
          </a:r>
        </a:p>
      </dsp:txBody>
      <dsp:txXfrm>
        <a:off x="1872197" y="2026706"/>
        <a:ext cx="1392078" cy="1392078"/>
      </dsp:txXfrm>
    </dsp:sp>
    <dsp:sp modelId="{7A9426B9-E34B-40DA-9272-A68D55397FE0}">
      <dsp:nvSpPr>
        <dsp:cNvPr id="0" name=""/>
        <dsp:cNvSpPr/>
      </dsp:nvSpPr>
      <dsp:spPr>
        <a:xfrm rot="19440000">
          <a:off x="3490282" y="1530632"/>
          <a:ext cx="522998" cy="66443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a:off x="3505265" y="1709630"/>
        <a:ext cx="366099" cy="3986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308E42-4372-4330-ADE6-F8B4131694BD}">
      <dsp:nvSpPr>
        <dsp:cNvPr id="0" name=""/>
        <dsp:cNvSpPr/>
      </dsp:nvSpPr>
      <dsp:spPr>
        <a:xfrm>
          <a:off x="2784230" y="330783"/>
          <a:ext cx="4843388" cy="1513558"/>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25184" tIns="45720" rIns="45720" bIns="45720" numCol="1" spcCol="1270" anchor="ctr" anchorCtr="0">
          <a:noAutofit/>
        </a:bodyPr>
        <a:lstStyle/>
        <a:p>
          <a:pPr lvl="0" algn="l" defTabSz="533400">
            <a:lnSpc>
              <a:spcPct val="90000"/>
            </a:lnSpc>
            <a:spcBef>
              <a:spcPct val="0"/>
            </a:spcBef>
            <a:spcAft>
              <a:spcPct val="35000"/>
            </a:spcAft>
          </a:pPr>
          <a:r>
            <a:rPr lang="en-US" sz="1200" kern="1200" dirty="0" smtClean="0"/>
            <a:t>Parking Pass:  Add: </a:t>
          </a:r>
          <a:r>
            <a:rPr lang="en-US" sz="1200" b="1" kern="1200" dirty="0" smtClean="0"/>
            <a:t>The use of a parking pass does not allow for vehicles to be used as a storage area.  Cars with a parking pass may not be parked in guest parking for longer than 7 days, without being moved.</a:t>
          </a:r>
          <a:endParaRPr lang="en-US" sz="1200" kern="1200" dirty="0"/>
        </a:p>
      </dsp:txBody>
      <dsp:txXfrm>
        <a:off x="2784230" y="330783"/>
        <a:ext cx="4843388" cy="1513558"/>
      </dsp:txXfrm>
    </dsp:sp>
    <dsp:sp modelId="{95486CA9-0325-4764-99B1-028D58893E6F}">
      <dsp:nvSpPr>
        <dsp:cNvPr id="0" name=""/>
        <dsp:cNvSpPr/>
      </dsp:nvSpPr>
      <dsp:spPr>
        <a:xfrm>
          <a:off x="2582422" y="112158"/>
          <a:ext cx="1059491" cy="1589236"/>
        </a:xfrm>
        <a:prstGeom prst="rect">
          <a:avLst/>
        </a:prstGeom>
        <a:solidFill>
          <a:schemeClr val="bg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9A2C5B7-06F0-4117-A3B4-0357D126A005}">
      <dsp:nvSpPr>
        <dsp:cNvPr id="0" name=""/>
        <dsp:cNvSpPr/>
      </dsp:nvSpPr>
      <dsp:spPr>
        <a:xfrm>
          <a:off x="2784230" y="2236186"/>
          <a:ext cx="4843388" cy="1513558"/>
        </a:xfrm>
        <a:prstGeom prst="rect">
          <a:avLst/>
        </a:prstGeom>
        <a:solidFill>
          <a:schemeClr val="bg2">
            <a:lumMod val="40000"/>
            <a:lumOff val="60000"/>
            <a:alpha val="4000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25184" tIns="45720" rIns="45720" bIns="45720" numCol="1" spcCol="1270" anchor="ctr" anchorCtr="0">
          <a:noAutofit/>
        </a:bodyPr>
        <a:lstStyle/>
        <a:p>
          <a:pPr lvl="0" algn="l" defTabSz="533400">
            <a:lnSpc>
              <a:spcPct val="90000"/>
            </a:lnSpc>
            <a:spcBef>
              <a:spcPct val="0"/>
            </a:spcBef>
            <a:spcAft>
              <a:spcPct val="35000"/>
            </a:spcAft>
          </a:pPr>
          <a:r>
            <a:rPr lang="en-US" sz="1200" kern="1200" dirty="0" smtClean="0"/>
            <a:t>Pool: Modify &amp; Add: No running, jumping, or diving into the pools, </a:t>
          </a:r>
          <a:r>
            <a:rPr lang="en-US" sz="1200" b="1" kern="1200" dirty="0" smtClean="0"/>
            <a:t>or walking on the pool cover</a:t>
          </a:r>
          <a:r>
            <a:rPr lang="en-US" sz="1200" b="0" kern="1200" dirty="0" smtClean="0"/>
            <a:t> at any time. </a:t>
          </a:r>
        </a:p>
        <a:p>
          <a:pPr lvl="0" algn="l" defTabSz="533400">
            <a:lnSpc>
              <a:spcPct val="90000"/>
            </a:lnSpc>
            <a:spcBef>
              <a:spcPct val="0"/>
            </a:spcBef>
            <a:spcAft>
              <a:spcPct val="35000"/>
            </a:spcAft>
          </a:pPr>
          <a:r>
            <a:rPr lang="en-US" sz="1200" b="0" kern="1200" dirty="0" smtClean="0"/>
            <a:t>Pool:  Add: </a:t>
          </a:r>
          <a:r>
            <a:rPr lang="en-US" sz="1200" b="1" kern="1200" dirty="0" smtClean="0"/>
            <a:t>Significant pool rule infractions can bypass standard warning practices as the board see fits depending on the infraction and could result in an immediate fine and loss of pool privileges.</a:t>
          </a:r>
          <a:endParaRPr lang="en-US" sz="1200" b="0" kern="1200" dirty="0" smtClean="0"/>
        </a:p>
      </dsp:txBody>
      <dsp:txXfrm>
        <a:off x="2784230" y="2236186"/>
        <a:ext cx="4843388" cy="1513558"/>
      </dsp:txXfrm>
    </dsp:sp>
    <dsp:sp modelId="{81D7C1DC-3FC9-4E8E-BFAD-6B7DE7453D89}">
      <dsp:nvSpPr>
        <dsp:cNvPr id="0" name=""/>
        <dsp:cNvSpPr/>
      </dsp:nvSpPr>
      <dsp:spPr>
        <a:xfrm>
          <a:off x="2582422" y="2017560"/>
          <a:ext cx="1059491" cy="1589236"/>
        </a:xfrm>
        <a:prstGeom prst="rect">
          <a:avLst/>
        </a:prstGeom>
        <a:solidFill>
          <a:schemeClr val="tx2">
            <a:lumMod val="60000"/>
            <a:lumOff val="4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AF2E9D-085C-4484-A89C-32D2121A547C}">
      <dsp:nvSpPr>
        <dsp:cNvPr id="0" name=""/>
        <dsp:cNvSpPr/>
      </dsp:nvSpPr>
      <dsp:spPr>
        <a:xfrm>
          <a:off x="2784230" y="4141588"/>
          <a:ext cx="4843388" cy="1513558"/>
        </a:xfrm>
        <a:prstGeom prst="rect">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25184" tIns="45720" rIns="45720" bIns="45720" numCol="1" spcCol="1270" anchor="ctr" anchorCtr="0">
          <a:noAutofit/>
        </a:bodyPr>
        <a:lstStyle/>
        <a:p>
          <a:pPr lvl="0" algn="l" defTabSz="533400">
            <a:lnSpc>
              <a:spcPct val="90000"/>
            </a:lnSpc>
            <a:spcBef>
              <a:spcPct val="0"/>
            </a:spcBef>
            <a:spcAft>
              <a:spcPct val="35000"/>
            </a:spcAft>
          </a:pPr>
          <a:r>
            <a:rPr lang="en-US" sz="1200" b="0" kern="1200" dirty="0" smtClean="0"/>
            <a:t>Collection of Fines:  Add:  </a:t>
          </a:r>
          <a:r>
            <a:rPr lang="en-US" sz="1200" b="1" kern="1200" dirty="0" smtClean="0"/>
            <a:t>If your account goes past due 45 days your amenity key will be deactivated until your account is brought current. An administrative fee will be charged to reactive your key fob.  Please refer to the simplified fee schedule.</a:t>
          </a:r>
          <a:endParaRPr lang="en-US" sz="1200" b="1" kern="1200" dirty="0"/>
        </a:p>
      </dsp:txBody>
      <dsp:txXfrm>
        <a:off x="2784230" y="4141588"/>
        <a:ext cx="4843388" cy="1513558"/>
      </dsp:txXfrm>
    </dsp:sp>
    <dsp:sp modelId="{9E293E18-E7CB-427C-AF6F-CCE6167135E0}">
      <dsp:nvSpPr>
        <dsp:cNvPr id="0" name=""/>
        <dsp:cNvSpPr/>
      </dsp:nvSpPr>
      <dsp:spPr>
        <a:xfrm>
          <a:off x="2582422" y="3922963"/>
          <a:ext cx="1059491" cy="1589236"/>
        </a:xfrm>
        <a:prstGeom prst="rect">
          <a:avLst/>
        </a:prstGeom>
        <a:solidFill>
          <a:schemeClr val="bg2">
            <a:lumMod val="40000"/>
            <a:lumOff val="6000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818CD-2DBC-43A1-87C9-8A68868DAFF1}">
      <dsp:nvSpPr>
        <dsp:cNvPr id="0" name=""/>
        <dsp:cNvSpPr/>
      </dsp:nvSpPr>
      <dsp:spPr>
        <a:xfrm>
          <a:off x="4487" y="1218434"/>
          <a:ext cx="2368024" cy="11778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2019 Annual Home Owner Meeting</a:t>
          </a:r>
        </a:p>
        <a:p>
          <a:pPr lvl="0" algn="ctr" defTabSz="666750">
            <a:lnSpc>
              <a:spcPct val="90000"/>
            </a:lnSpc>
            <a:spcBef>
              <a:spcPct val="0"/>
            </a:spcBef>
            <a:spcAft>
              <a:spcPct val="35000"/>
            </a:spcAft>
          </a:pPr>
          <a:endParaRPr lang="en-US" sz="1500" kern="1200" dirty="0" smtClean="0"/>
        </a:p>
        <a:p>
          <a:pPr lvl="0" algn="ctr" defTabSz="666750">
            <a:lnSpc>
              <a:spcPct val="90000"/>
            </a:lnSpc>
            <a:spcBef>
              <a:spcPct val="0"/>
            </a:spcBef>
            <a:spcAft>
              <a:spcPct val="35000"/>
            </a:spcAft>
          </a:pPr>
          <a:r>
            <a:rPr lang="en-US" sz="1500" kern="1200" dirty="0" smtClean="0"/>
            <a:t>January</a:t>
          </a:r>
          <a:endParaRPr lang="en-US" sz="1500" kern="1200" dirty="0"/>
        </a:p>
      </dsp:txBody>
      <dsp:txXfrm>
        <a:off x="38986" y="1252933"/>
        <a:ext cx="2299026" cy="1108869"/>
      </dsp:txXfrm>
    </dsp:sp>
    <dsp:sp modelId="{B167FB88-B039-46B2-91B8-FC1777C0D38F}">
      <dsp:nvSpPr>
        <dsp:cNvPr id="0" name=""/>
        <dsp:cNvSpPr/>
      </dsp:nvSpPr>
      <dsp:spPr>
        <a:xfrm>
          <a:off x="2568823" y="1563942"/>
          <a:ext cx="416179" cy="4868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568823" y="1661312"/>
        <a:ext cx="291325" cy="292111"/>
      </dsp:txXfrm>
    </dsp:sp>
    <dsp:sp modelId="{36B57C2F-9793-43FD-B6BA-2CE4A8EEB7B5}">
      <dsp:nvSpPr>
        <dsp:cNvPr id="0" name=""/>
        <dsp:cNvSpPr/>
      </dsp:nvSpPr>
      <dsp:spPr>
        <a:xfrm>
          <a:off x="3157757" y="1218434"/>
          <a:ext cx="1963112" cy="11778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Q2 2019 Board Meeting</a:t>
          </a:r>
        </a:p>
        <a:p>
          <a:pPr lvl="0" algn="ctr" defTabSz="666750">
            <a:lnSpc>
              <a:spcPct val="90000"/>
            </a:lnSpc>
            <a:spcBef>
              <a:spcPct val="0"/>
            </a:spcBef>
            <a:spcAft>
              <a:spcPct val="35000"/>
            </a:spcAft>
          </a:pPr>
          <a:endParaRPr lang="en-US" sz="1500" kern="1200" dirty="0" smtClean="0"/>
        </a:p>
        <a:p>
          <a:pPr lvl="0" algn="ctr" defTabSz="666750">
            <a:lnSpc>
              <a:spcPct val="90000"/>
            </a:lnSpc>
            <a:spcBef>
              <a:spcPct val="0"/>
            </a:spcBef>
            <a:spcAft>
              <a:spcPct val="35000"/>
            </a:spcAft>
          </a:pPr>
          <a:r>
            <a:rPr lang="en-US" sz="1500" kern="1200" dirty="0" smtClean="0"/>
            <a:t>April</a:t>
          </a:r>
          <a:endParaRPr lang="en-US" sz="1500" kern="1200" dirty="0"/>
        </a:p>
      </dsp:txBody>
      <dsp:txXfrm>
        <a:off x="3192256" y="1252933"/>
        <a:ext cx="1894114" cy="1108869"/>
      </dsp:txXfrm>
    </dsp:sp>
    <dsp:sp modelId="{F6F7D3EA-94EE-405E-99B9-74BC76FE7657}">
      <dsp:nvSpPr>
        <dsp:cNvPr id="0" name=""/>
        <dsp:cNvSpPr/>
      </dsp:nvSpPr>
      <dsp:spPr>
        <a:xfrm>
          <a:off x="5317181" y="1563942"/>
          <a:ext cx="416179" cy="4868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317181" y="1661312"/>
        <a:ext cx="291325" cy="292111"/>
      </dsp:txXfrm>
    </dsp:sp>
    <dsp:sp modelId="{C76ECF47-C387-44FD-841C-F7D874B077F6}">
      <dsp:nvSpPr>
        <dsp:cNvPr id="0" name=""/>
        <dsp:cNvSpPr/>
      </dsp:nvSpPr>
      <dsp:spPr>
        <a:xfrm>
          <a:off x="5906115" y="1218434"/>
          <a:ext cx="1963112" cy="11778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Q3 2019 Board Meeting</a:t>
          </a:r>
        </a:p>
        <a:p>
          <a:pPr lvl="0" algn="ctr" defTabSz="666750">
            <a:lnSpc>
              <a:spcPct val="90000"/>
            </a:lnSpc>
            <a:spcBef>
              <a:spcPct val="0"/>
            </a:spcBef>
            <a:spcAft>
              <a:spcPct val="35000"/>
            </a:spcAft>
          </a:pPr>
          <a:endParaRPr lang="en-US" sz="1500" kern="1200" dirty="0" smtClean="0"/>
        </a:p>
        <a:p>
          <a:pPr lvl="0" algn="ctr" defTabSz="666750">
            <a:lnSpc>
              <a:spcPct val="90000"/>
            </a:lnSpc>
            <a:spcBef>
              <a:spcPct val="0"/>
            </a:spcBef>
            <a:spcAft>
              <a:spcPct val="35000"/>
            </a:spcAft>
          </a:pPr>
          <a:r>
            <a:rPr lang="en-US" sz="1500" kern="1200" dirty="0" smtClean="0"/>
            <a:t>July</a:t>
          </a:r>
          <a:endParaRPr lang="en-US" sz="1500" kern="1200" dirty="0"/>
        </a:p>
      </dsp:txBody>
      <dsp:txXfrm>
        <a:off x="5940614" y="1252933"/>
        <a:ext cx="1894114" cy="1108869"/>
      </dsp:txXfrm>
    </dsp:sp>
    <dsp:sp modelId="{2642644D-603A-4740-9007-8E5285A2FC00}">
      <dsp:nvSpPr>
        <dsp:cNvPr id="0" name=""/>
        <dsp:cNvSpPr/>
      </dsp:nvSpPr>
      <dsp:spPr>
        <a:xfrm>
          <a:off x="8065539" y="1563942"/>
          <a:ext cx="416179" cy="48685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8065539" y="1661312"/>
        <a:ext cx="291325" cy="292111"/>
      </dsp:txXfrm>
    </dsp:sp>
    <dsp:sp modelId="{D843F379-8B04-4772-8D6A-5D0390C64143}">
      <dsp:nvSpPr>
        <dsp:cNvPr id="0" name=""/>
        <dsp:cNvSpPr/>
      </dsp:nvSpPr>
      <dsp:spPr>
        <a:xfrm>
          <a:off x="8654473" y="1218434"/>
          <a:ext cx="1963112" cy="11778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Q4 2019 Board Meeting</a:t>
          </a:r>
        </a:p>
        <a:p>
          <a:pPr lvl="0" algn="ctr" defTabSz="666750">
            <a:lnSpc>
              <a:spcPct val="90000"/>
            </a:lnSpc>
            <a:spcBef>
              <a:spcPct val="0"/>
            </a:spcBef>
            <a:spcAft>
              <a:spcPct val="35000"/>
            </a:spcAft>
          </a:pPr>
          <a:endParaRPr lang="en-US" sz="1500" kern="1200" dirty="0" smtClean="0"/>
        </a:p>
        <a:p>
          <a:pPr lvl="0" algn="ctr" defTabSz="666750">
            <a:lnSpc>
              <a:spcPct val="90000"/>
            </a:lnSpc>
            <a:spcBef>
              <a:spcPct val="0"/>
            </a:spcBef>
            <a:spcAft>
              <a:spcPct val="35000"/>
            </a:spcAft>
          </a:pPr>
          <a:r>
            <a:rPr lang="en-US" sz="1500" kern="1200" dirty="0" smtClean="0"/>
            <a:t>October</a:t>
          </a:r>
          <a:endParaRPr lang="en-US" sz="1500" kern="1200" dirty="0"/>
        </a:p>
      </dsp:txBody>
      <dsp:txXfrm>
        <a:off x="8688972" y="1252933"/>
        <a:ext cx="1894114" cy="110886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DC398-3B80-44AC-97E4-E3FC4CC6E69F}">
      <dsp:nvSpPr>
        <dsp:cNvPr id="0" name=""/>
        <dsp:cNvSpPr/>
      </dsp:nvSpPr>
      <dsp:spPr>
        <a:xfrm rot="5400000">
          <a:off x="874960" y="720572"/>
          <a:ext cx="635554" cy="723556"/>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27B480-8E52-47E5-AC60-F0072DEF2D40}">
      <dsp:nvSpPr>
        <dsp:cNvPr id="0" name=""/>
        <dsp:cNvSpPr/>
      </dsp:nvSpPr>
      <dsp:spPr>
        <a:xfrm>
          <a:off x="609" y="16046"/>
          <a:ext cx="2481836" cy="748895"/>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Adopt &amp; Approve Operating Budget</a:t>
          </a:r>
          <a:endParaRPr lang="en-US" sz="1200" kern="1200" dirty="0"/>
        </a:p>
      </dsp:txBody>
      <dsp:txXfrm>
        <a:off x="37174" y="52611"/>
        <a:ext cx="2408706" cy="675765"/>
      </dsp:txXfrm>
    </dsp:sp>
    <dsp:sp modelId="{EE128D72-FDBB-4110-8E07-5C12CCE6071A}">
      <dsp:nvSpPr>
        <dsp:cNvPr id="0" name=""/>
        <dsp:cNvSpPr/>
      </dsp:nvSpPr>
      <dsp:spPr>
        <a:xfrm>
          <a:off x="2528319" y="98215"/>
          <a:ext cx="778143" cy="605290"/>
        </a:xfrm>
        <a:prstGeom prst="rect">
          <a:avLst/>
        </a:prstGeom>
        <a:noFill/>
        <a:ln>
          <a:noFill/>
        </a:ln>
        <a:effectLst/>
      </dsp:spPr>
      <dsp:style>
        <a:lnRef idx="0">
          <a:scrgbClr r="0" g="0" b="0"/>
        </a:lnRef>
        <a:fillRef idx="0">
          <a:scrgbClr r="0" g="0" b="0"/>
        </a:fillRef>
        <a:effectRef idx="0">
          <a:scrgbClr r="0" g="0" b="0"/>
        </a:effectRef>
        <a:fontRef idx="minor"/>
      </dsp:style>
    </dsp:sp>
    <dsp:sp modelId="{BF952850-AF22-44D0-BF7E-1B8AA4741168}">
      <dsp:nvSpPr>
        <dsp:cNvPr id="0" name=""/>
        <dsp:cNvSpPr/>
      </dsp:nvSpPr>
      <dsp:spPr>
        <a:xfrm rot="5400000">
          <a:off x="1968662" y="1561828"/>
          <a:ext cx="635554" cy="723556"/>
        </a:xfrm>
        <a:prstGeom prst="bentUpArrow">
          <a:avLst>
            <a:gd name="adj1" fmla="val 32840"/>
            <a:gd name="adj2" fmla="val 25000"/>
            <a:gd name="adj3" fmla="val 35780"/>
          </a:avLst>
        </a:prstGeom>
        <a:solidFill>
          <a:schemeClr val="accent1">
            <a:tint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033A2F-1EA6-45A3-AC41-9B562A8C3B48}">
      <dsp:nvSpPr>
        <dsp:cNvPr id="0" name=""/>
        <dsp:cNvSpPr/>
      </dsp:nvSpPr>
      <dsp:spPr>
        <a:xfrm>
          <a:off x="1226534" y="857303"/>
          <a:ext cx="2217388" cy="748895"/>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Elect 2 New Board Members</a:t>
          </a:r>
          <a:endParaRPr lang="en-US" sz="1200" kern="1200" dirty="0"/>
        </a:p>
      </dsp:txBody>
      <dsp:txXfrm>
        <a:off x="1263099" y="893868"/>
        <a:ext cx="2144258" cy="675765"/>
      </dsp:txXfrm>
    </dsp:sp>
    <dsp:sp modelId="{D6937870-253D-4879-B4A3-87172BE8F572}">
      <dsp:nvSpPr>
        <dsp:cNvPr id="0" name=""/>
        <dsp:cNvSpPr/>
      </dsp:nvSpPr>
      <dsp:spPr>
        <a:xfrm>
          <a:off x="3439429" y="927674"/>
          <a:ext cx="778143" cy="605290"/>
        </a:xfrm>
        <a:prstGeom prst="rect">
          <a:avLst/>
        </a:prstGeom>
        <a:noFill/>
        <a:ln>
          <a:noFill/>
        </a:ln>
        <a:effectLst/>
      </dsp:spPr>
      <dsp:style>
        <a:lnRef idx="0">
          <a:scrgbClr r="0" g="0" b="0"/>
        </a:lnRef>
        <a:fillRef idx="0">
          <a:scrgbClr r="0" g="0" b="0"/>
        </a:fillRef>
        <a:effectRef idx="0">
          <a:scrgbClr r="0" g="0" b="0"/>
        </a:effectRef>
        <a:fontRef idx="minor"/>
      </dsp:style>
    </dsp:sp>
    <dsp:sp modelId="{8353D395-01CE-4B36-B5FB-02F774B8CC04}">
      <dsp:nvSpPr>
        <dsp:cNvPr id="0" name=""/>
        <dsp:cNvSpPr/>
      </dsp:nvSpPr>
      <dsp:spPr>
        <a:xfrm>
          <a:off x="2453069" y="1657617"/>
          <a:ext cx="2129689" cy="748895"/>
        </a:xfrm>
        <a:prstGeom prst="roundRect">
          <a:avLst>
            <a:gd name="adj" fmla="val 1667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2018 Projects</a:t>
          </a:r>
          <a:endParaRPr lang="en-US" sz="1200" kern="1200" dirty="0"/>
        </a:p>
      </dsp:txBody>
      <dsp:txXfrm>
        <a:off x="2489634" y="1694182"/>
        <a:ext cx="2056559" cy="675765"/>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075"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6" y="0"/>
            <a:ext cx="3013075" cy="463550"/>
          </a:xfrm>
          <a:prstGeom prst="rect">
            <a:avLst/>
          </a:prstGeom>
        </p:spPr>
        <p:txBody>
          <a:bodyPr vert="horz" lIns="91440" tIns="45720" rIns="91440" bIns="45720" rtlCol="0"/>
          <a:lstStyle>
            <a:lvl1pPr algn="r">
              <a:defRPr sz="1200"/>
            </a:lvl1pPr>
          </a:lstStyle>
          <a:p>
            <a:fld id="{53FD8DF0-C74E-47FE-A300-88EAE64ED524}" type="datetimeFigureOut">
              <a:rPr lang="en-US" smtClean="0"/>
              <a:t>10/2/18</a:t>
            </a:fld>
            <a:endParaRPr lang="en-US"/>
          </a:p>
        </p:txBody>
      </p:sp>
      <p:sp>
        <p:nvSpPr>
          <p:cNvPr id="4" name="Footer Placeholder 3"/>
          <p:cNvSpPr>
            <a:spLocks noGrp="1"/>
          </p:cNvSpPr>
          <p:nvPr>
            <p:ph type="ftr" sz="quarter" idx="2"/>
          </p:nvPr>
        </p:nvSpPr>
        <p:spPr>
          <a:xfrm>
            <a:off x="1" y="8772526"/>
            <a:ext cx="3013075"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6" y="8772526"/>
            <a:ext cx="3013075" cy="463550"/>
          </a:xfrm>
          <a:prstGeom prst="rect">
            <a:avLst/>
          </a:prstGeom>
        </p:spPr>
        <p:txBody>
          <a:bodyPr vert="horz" lIns="91440" tIns="45720" rIns="91440" bIns="45720" rtlCol="0" anchor="b"/>
          <a:lstStyle>
            <a:lvl1pPr algn="r">
              <a:defRPr sz="1200"/>
            </a:lvl1pPr>
          </a:lstStyle>
          <a:p>
            <a:fld id="{1FCDE99D-EE3C-4AA4-A01A-D7B7C9B7144F}" type="slidenum">
              <a:rPr lang="en-US" smtClean="0"/>
              <a:t>‹#›</a:t>
            </a:fld>
            <a:endParaRPr lang="en-US"/>
          </a:p>
        </p:txBody>
      </p:sp>
    </p:spTree>
    <p:extLst>
      <p:ext uri="{BB962C8B-B14F-4D97-AF65-F5344CB8AC3E}">
        <p14:creationId xmlns:p14="http://schemas.microsoft.com/office/powerpoint/2010/main" val="2486315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3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9466" y="0"/>
            <a:ext cx="3013763" cy="463311"/>
          </a:xfrm>
          <a:prstGeom prst="rect">
            <a:avLst/>
          </a:prstGeom>
        </p:spPr>
        <p:txBody>
          <a:bodyPr vert="horz" lIns="91440" tIns="45720" rIns="91440" bIns="45720" rtlCol="0"/>
          <a:lstStyle>
            <a:lvl1pPr algn="r">
              <a:defRPr sz="1200"/>
            </a:lvl1pPr>
          </a:lstStyle>
          <a:p>
            <a:fld id="{2A6FFDB9-2185-4CCB-B7DB-AB9D4405D351}" type="datetimeFigureOut">
              <a:rPr lang="en-US" smtClean="0"/>
              <a:t>10/2/18</a:t>
            </a:fld>
            <a:endParaRPr lang="en-US"/>
          </a:p>
        </p:txBody>
      </p:sp>
      <p:sp>
        <p:nvSpPr>
          <p:cNvPr id="4" name="Slide Image Placeholder 3"/>
          <p:cNvSpPr>
            <a:spLocks noGrp="1" noRot="1" noChangeAspect="1"/>
          </p:cNvSpPr>
          <p:nvPr>
            <p:ph type="sldImg" idx="2"/>
          </p:nvPr>
        </p:nvSpPr>
        <p:spPr>
          <a:xfrm>
            <a:off x="708025" y="1155700"/>
            <a:ext cx="5538788" cy="31162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484" y="4444296"/>
            <a:ext cx="5563870" cy="36366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764"/>
            <a:ext cx="3013763" cy="4633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2764"/>
            <a:ext cx="3013763" cy="463311"/>
          </a:xfrm>
          <a:prstGeom prst="rect">
            <a:avLst/>
          </a:prstGeom>
        </p:spPr>
        <p:txBody>
          <a:bodyPr vert="horz" lIns="91440" tIns="45720" rIns="91440" bIns="45720" rtlCol="0" anchor="b"/>
          <a:lstStyle>
            <a:lvl1pPr algn="r">
              <a:defRPr sz="1200"/>
            </a:lvl1pPr>
          </a:lstStyle>
          <a:p>
            <a:fld id="{D628FE6B-7BBD-4F7D-B58F-B165A4028B2C}" type="slidenum">
              <a:rPr lang="en-US" smtClean="0"/>
              <a:t>‹#›</a:t>
            </a:fld>
            <a:endParaRPr lang="en-US"/>
          </a:p>
        </p:txBody>
      </p:sp>
    </p:spTree>
    <p:extLst>
      <p:ext uri="{BB962C8B-B14F-4D97-AF65-F5344CB8AC3E}">
        <p14:creationId xmlns:p14="http://schemas.microsoft.com/office/powerpoint/2010/main" val="164065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1</a:t>
            </a:fld>
            <a:endParaRPr lang="en-US"/>
          </a:p>
        </p:txBody>
      </p:sp>
    </p:spTree>
    <p:extLst>
      <p:ext uri="{BB962C8B-B14F-4D97-AF65-F5344CB8AC3E}">
        <p14:creationId xmlns:p14="http://schemas.microsoft.com/office/powerpoint/2010/main" val="15933410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Rob</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10</a:t>
            </a:fld>
            <a:endParaRPr lang="en-US"/>
          </a:p>
        </p:txBody>
      </p:sp>
    </p:spTree>
    <p:extLst>
      <p:ext uri="{BB962C8B-B14F-4D97-AF65-F5344CB8AC3E}">
        <p14:creationId xmlns:p14="http://schemas.microsoft.com/office/powerpoint/2010/main" val="3897298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ALL</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11</a:t>
            </a:fld>
            <a:endParaRPr lang="en-US"/>
          </a:p>
        </p:txBody>
      </p:sp>
    </p:spTree>
    <p:extLst>
      <p:ext uri="{BB962C8B-B14F-4D97-AF65-F5344CB8AC3E}">
        <p14:creationId xmlns:p14="http://schemas.microsoft.com/office/powerpoint/2010/main" val="41463594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Rob</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12</a:t>
            </a:fld>
            <a:endParaRPr lang="en-US"/>
          </a:p>
        </p:txBody>
      </p:sp>
    </p:spTree>
    <p:extLst>
      <p:ext uri="{BB962C8B-B14F-4D97-AF65-F5344CB8AC3E}">
        <p14:creationId xmlns:p14="http://schemas.microsoft.com/office/powerpoint/2010/main" val="3178779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All</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13</a:t>
            </a:fld>
            <a:endParaRPr lang="en-US"/>
          </a:p>
        </p:txBody>
      </p:sp>
    </p:spTree>
    <p:extLst>
      <p:ext uri="{BB962C8B-B14F-4D97-AF65-F5344CB8AC3E}">
        <p14:creationId xmlns:p14="http://schemas.microsoft.com/office/powerpoint/2010/main" val="2081746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Debbie/Gerald</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14</a:t>
            </a:fld>
            <a:endParaRPr lang="en-US"/>
          </a:p>
        </p:txBody>
      </p:sp>
    </p:spTree>
    <p:extLst>
      <p:ext uri="{BB962C8B-B14F-4D97-AF65-F5344CB8AC3E}">
        <p14:creationId xmlns:p14="http://schemas.microsoft.com/office/powerpoint/2010/main" val="16811377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Rob</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16</a:t>
            </a:fld>
            <a:endParaRPr lang="en-US"/>
          </a:p>
        </p:txBody>
      </p:sp>
    </p:spTree>
    <p:extLst>
      <p:ext uri="{BB962C8B-B14F-4D97-AF65-F5344CB8AC3E}">
        <p14:creationId xmlns:p14="http://schemas.microsoft.com/office/powerpoint/2010/main" val="1414262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Presented By:  Rob</a:t>
            </a:r>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2</a:t>
            </a:fld>
            <a:endParaRPr lang="en-US"/>
          </a:p>
        </p:txBody>
      </p:sp>
    </p:spTree>
    <p:extLst>
      <p:ext uri="{BB962C8B-B14F-4D97-AF65-F5344CB8AC3E}">
        <p14:creationId xmlns:p14="http://schemas.microsoft.com/office/powerpoint/2010/main" val="161362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Rob</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3</a:t>
            </a:fld>
            <a:endParaRPr lang="en-US"/>
          </a:p>
        </p:txBody>
      </p:sp>
    </p:spTree>
    <p:extLst>
      <p:ext uri="{BB962C8B-B14F-4D97-AF65-F5344CB8AC3E}">
        <p14:creationId xmlns:p14="http://schemas.microsoft.com/office/powerpoint/2010/main" val="3585596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Rob</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4</a:t>
            </a:fld>
            <a:endParaRPr lang="en-US"/>
          </a:p>
        </p:txBody>
      </p:sp>
    </p:spTree>
    <p:extLst>
      <p:ext uri="{BB962C8B-B14F-4D97-AF65-F5344CB8AC3E}">
        <p14:creationId xmlns:p14="http://schemas.microsoft.com/office/powerpoint/2010/main" val="1084325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Gerald</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5</a:t>
            </a:fld>
            <a:endParaRPr lang="en-US"/>
          </a:p>
        </p:txBody>
      </p:sp>
    </p:spTree>
    <p:extLst>
      <p:ext uri="{BB962C8B-B14F-4D97-AF65-F5344CB8AC3E}">
        <p14:creationId xmlns:p14="http://schemas.microsoft.com/office/powerpoint/2010/main" val="40036958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Gerald</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6</a:t>
            </a:fld>
            <a:endParaRPr lang="en-US"/>
          </a:p>
        </p:txBody>
      </p:sp>
    </p:spTree>
    <p:extLst>
      <p:ext uri="{BB962C8B-B14F-4D97-AF65-F5344CB8AC3E}">
        <p14:creationId xmlns:p14="http://schemas.microsoft.com/office/powerpoint/2010/main" val="2973489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Debbie</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7</a:t>
            </a:fld>
            <a:endParaRPr lang="en-US"/>
          </a:p>
        </p:txBody>
      </p:sp>
    </p:spTree>
    <p:extLst>
      <p:ext uri="{BB962C8B-B14F-4D97-AF65-F5344CB8AC3E}">
        <p14:creationId xmlns:p14="http://schemas.microsoft.com/office/powerpoint/2010/main" val="2593935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Rob</a:t>
            </a:r>
          </a:p>
          <a:p>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8</a:t>
            </a:fld>
            <a:endParaRPr lang="en-US"/>
          </a:p>
        </p:txBody>
      </p:sp>
    </p:spTree>
    <p:extLst>
      <p:ext uri="{BB962C8B-B14F-4D97-AF65-F5344CB8AC3E}">
        <p14:creationId xmlns:p14="http://schemas.microsoft.com/office/powerpoint/2010/main" val="2843249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Presented By:  Richard</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D628FE6B-7BBD-4F7D-B58F-B165A4028B2C}" type="slidenum">
              <a:rPr lang="en-US" smtClean="0"/>
              <a:t>9</a:t>
            </a:fld>
            <a:endParaRPr lang="en-US"/>
          </a:p>
        </p:txBody>
      </p:sp>
    </p:spTree>
    <p:extLst>
      <p:ext uri="{BB962C8B-B14F-4D97-AF65-F5344CB8AC3E}">
        <p14:creationId xmlns:p14="http://schemas.microsoft.com/office/powerpoint/2010/main" val="1593917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10/2/18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hyperlink" Target="http://www.stonecreekcanyonhoa.org/" TargetMode="External"/><Relationship Id="rId4" Type="http://schemas.openxmlformats.org/officeDocument/2006/relationships/image" Target="../media/image4.jpg"/><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8" Type="http://schemas.openxmlformats.org/officeDocument/2006/relationships/hyperlink" Target="https://offers.hubspot.com/the-ultimate-guide-to-using-surveys-in-your-marketing" TargetMode="External"/><Relationship Id="rId9" Type="http://schemas.openxmlformats.org/officeDocument/2006/relationships/hyperlink" Target="https://www.hubspot.com/customer-satisfaction" TargetMode="External"/><Relationship Id="rId10" Type="http://schemas.openxmlformats.org/officeDocument/2006/relationships/image" Target="../media/image6.jpg"/><Relationship Id="rId1" Type="http://schemas.openxmlformats.org/officeDocument/2006/relationships/slideLayout" Target="../slideLayouts/slideLayout8.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4" Type="http://schemas.openxmlformats.org/officeDocument/2006/relationships/package" Target="../embeddings/Microsoft_Excel_Sheet1.xlsx"/><Relationship Id="rId5" Type="http://schemas.openxmlformats.org/officeDocument/2006/relationships/image" Target="../media/image7.emf"/><Relationship Id="rId6" Type="http://schemas.openxmlformats.org/officeDocument/2006/relationships/image" Target="../media/image8.jpg"/><Relationship Id="rId1" Type="http://schemas.openxmlformats.org/officeDocument/2006/relationships/vmlDrawing" Target="../drawings/vmlDrawing1.vml"/><Relationship Id="rId2"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4" Type="http://schemas.openxmlformats.org/officeDocument/2006/relationships/diagramData" Target="../diagrams/data6.xml"/><Relationship Id="rId5" Type="http://schemas.openxmlformats.org/officeDocument/2006/relationships/diagramLayout" Target="../diagrams/layout6.xml"/><Relationship Id="rId6" Type="http://schemas.openxmlformats.org/officeDocument/2006/relationships/diagramQuickStyle" Target="../diagrams/quickStyle6.xml"/><Relationship Id="rId7" Type="http://schemas.openxmlformats.org/officeDocument/2006/relationships/diagramColors" Target="../diagrams/colors6.xml"/><Relationship Id="rId8" Type="http://schemas.microsoft.com/office/2007/relationships/diagramDrawing" Target="../diagrams/drawing6.xml"/><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0.png"/></Relationships>
</file>

<file path=ppt/slides/_rels/slide16.xml.rels><?xml version="1.0" encoding="UTF-8" standalone="yes"?>
<Relationships xmlns="http://schemas.openxmlformats.org/package/2006/relationships"><Relationship Id="rId11" Type="http://schemas.openxmlformats.org/officeDocument/2006/relationships/diagramColors" Target="../diagrams/colors8.xml"/><Relationship Id="rId12" Type="http://schemas.microsoft.com/office/2007/relationships/diagramDrawing" Target="../diagrams/drawing8.xml"/><Relationship Id="rId13" Type="http://schemas.openxmlformats.org/officeDocument/2006/relationships/image" Target="../media/image11.jpg"/><Relationship Id="rId1" Type="http://schemas.openxmlformats.org/officeDocument/2006/relationships/slideLayout" Target="../slideLayouts/slideLayout4.xml"/><Relationship Id="rId2" Type="http://schemas.openxmlformats.org/officeDocument/2006/relationships/notesSlide" Target="../notesSlides/notesSlide15.xml"/><Relationship Id="rId3" Type="http://schemas.openxmlformats.org/officeDocument/2006/relationships/diagramData" Target="../diagrams/data7.xml"/><Relationship Id="rId4" Type="http://schemas.openxmlformats.org/officeDocument/2006/relationships/diagramLayout" Target="../diagrams/layout7.xml"/><Relationship Id="rId5" Type="http://schemas.openxmlformats.org/officeDocument/2006/relationships/diagramQuickStyle" Target="../diagrams/quickStyle7.xml"/><Relationship Id="rId6" Type="http://schemas.openxmlformats.org/officeDocument/2006/relationships/diagramColors" Target="../diagrams/colors7.xml"/><Relationship Id="rId7" Type="http://schemas.microsoft.com/office/2007/relationships/diagramDrawing" Target="../diagrams/drawing7.xml"/><Relationship Id="rId8" Type="http://schemas.openxmlformats.org/officeDocument/2006/relationships/diagramData" Target="../diagrams/data8.xml"/><Relationship Id="rId9" Type="http://schemas.openxmlformats.org/officeDocument/2006/relationships/diagramLayout" Target="../diagrams/layout8.xml"/><Relationship Id="rId10"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image" Target="../media/image2.jpeg"/><Relationship Id="rId9" Type="http://schemas.openxmlformats.org/officeDocument/2006/relationships/image" Target="../media/image3.jpg"/><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8.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Stone Creek canyon </a:t>
            </a:r>
            <a:br>
              <a:rPr lang="en-US" dirty="0" smtClean="0"/>
            </a:br>
            <a:r>
              <a:rPr lang="en-US" sz="3600" dirty="0" smtClean="0"/>
              <a:t>2018 annual members meeting</a:t>
            </a:r>
            <a:endParaRPr lang="en-US" sz="3600" dirty="0"/>
          </a:p>
        </p:txBody>
      </p:sp>
      <p:sp>
        <p:nvSpPr>
          <p:cNvPr id="3" name="Subtitle 2"/>
          <p:cNvSpPr>
            <a:spLocks noGrp="1"/>
          </p:cNvSpPr>
          <p:nvPr>
            <p:ph type="subTitle" idx="1"/>
          </p:nvPr>
        </p:nvSpPr>
        <p:spPr/>
        <p:txBody>
          <a:bodyPr/>
          <a:lstStyle/>
          <a:p>
            <a:r>
              <a:rPr lang="en-US" dirty="0" smtClean="0"/>
              <a:t>October 2, 2018</a:t>
            </a:r>
          </a:p>
          <a:p>
            <a:r>
              <a:rPr lang="en-US" dirty="0" smtClean="0"/>
              <a:t>6:30 PM</a:t>
            </a:r>
          </a:p>
          <a:p>
            <a:r>
              <a:rPr lang="en-US" dirty="0" smtClean="0"/>
              <a:t>Stone Creek Canyon Club House</a:t>
            </a:r>
            <a:endParaRPr lang="en-US" dirty="0"/>
          </a:p>
        </p:txBody>
      </p:sp>
    </p:spTree>
    <p:extLst>
      <p:ext uri="{BB962C8B-B14F-4D97-AF65-F5344CB8AC3E}">
        <p14:creationId xmlns:p14="http://schemas.microsoft.com/office/powerpoint/2010/main" val="96760698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970"/>
            <a:ext cx="12191999" cy="1507067"/>
          </a:xfrm>
        </p:spPr>
        <p:txBody>
          <a:bodyPr/>
          <a:lstStyle/>
          <a:p>
            <a:pPr algn="ctr"/>
            <a:r>
              <a:rPr lang="en-US" dirty="0" smtClean="0"/>
              <a:t>Income Statement &amp; profit and loss statement</a:t>
            </a:r>
            <a:br>
              <a:rPr lang="en-US" dirty="0" smtClean="0"/>
            </a:br>
            <a:endParaRPr lang="en-US" dirty="0"/>
          </a:p>
        </p:txBody>
      </p:sp>
      <p:sp>
        <p:nvSpPr>
          <p:cNvPr id="3" name="Content Placeholder 2"/>
          <p:cNvSpPr>
            <a:spLocks noGrp="1"/>
          </p:cNvSpPr>
          <p:nvPr>
            <p:ph sz="half" idx="1"/>
          </p:nvPr>
        </p:nvSpPr>
        <p:spPr>
          <a:xfrm>
            <a:off x="565878" y="2148840"/>
            <a:ext cx="5220773" cy="3615267"/>
          </a:xfrm>
        </p:spPr>
        <p:txBody>
          <a:bodyPr/>
          <a:lstStyle/>
          <a:p>
            <a:r>
              <a:rPr lang="en-US" dirty="0" smtClean="0">
                <a:hlinkClick r:id="rId3"/>
              </a:rPr>
              <a:t>www.stonecreekcanyonhoa.org</a:t>
            </a:r>
            <a:endParaRPr lang="en-US" dirty="0" smtClean="0"/>
          </a:p>
          <a:p>
            <a:r>
              <a:rPr lang="en-US" dirty="0" smtClean="0"/>
              <a:t>Website Navigation</a:t>
            </a:r>
            <a:endParaRPr lang="en-US"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7278" y="2442949"/>
            <a:ext cx="4804296" cy="3603222"/>
          </a:xfrm>
          <a:prstGeom prst="rect">
            <a:avLst/>
          </a:prstGeom>
        </p:spPr>
      </p:pic>
    </p:spTree>
    <p:extLst>
      <p:ext uri="{BB962C8B-B14F-4D97-AF65-F5344CB8AC3E}">
        <p14:creationId xmlns:p14="http://schemas.microsoft.com/office/powerpoint/2010/main" val="73982618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727"/>
            <a:ext cx="12080838" cy="1507067"/>
          </a:xfrm>
        </p:spPr>
        <p:txBody>
          <a:bodyPr>
            <a:normAutofit/>
          </a:bodyPr>
          <a:lstStyle/>
          <a:p>
            <a:pPr algn="ctr"/>
            <a:r>
              <a:rPr lang="en-US" dirty="0" smtClean="0"/>
              <a:t>Needs &amp; wants   vs.  capital expenditures</a:t>
            </a:r>
            <a:br>
              <a:rPr lang="en-US" dirty="0" smtClean="0"/>
            </a:br>
            <a:r>
              <a:rPr lang="en-US" sz="1800" dirty="0" smtClean="0"/>
              <a:t>Keeping monthly assessments dues at a minimum  vs. unexpected special assessment  </a:t>
            </a:r>
            <a:endParaRPr lang="en-US" sz="1800" dirty="0"/>
          </a:p>
        </p:txBody>
      </p:sp>
      <p:sp>
        <p:nvSpPr>
          <p:cNvPr id="10" name="Content Placeholder 9"/>
          <p:cNvSpPr>
            <a:spLocks noGrp="1"/>
          </p:cNvSpPr>
          <p:nvPr>
            <p:ph sz="half" idx="1"/>
          </p:nvPr>
        </p:nvSpPr>
        <p:spPr>
          <a:xfrm>
            <a:off x="684211" y="1290918"/>
            <a:ext cx="10783441" cy="4808667"/>
          </a:xfrm>
        </p:spPr>
        <p:txBody>
          <a:bodyPr>
            <a:normAutofit lnSpcReduction="10000"/>
          </a:bodyPr>
          <a:lstStyle/>
          <a:p>
            <a:pPr marL="0" indent="0">
              <a:buNone/>
            </a:pPr>
            <a:endParaRPr lang="en-US" dirty="0" smtClean="0"/>
          </a:p>
          <a:p>
            <a:r>
              <a:rPr lang="en-US" dirty="0" smtClean="0"/>
              <a:t>Landscaping &amp; Snow Removal --- $$$   HOW MUCH DO WE SPEND  $$$</a:t>
            </a:r>
          </a:p>
          <a:p>
            <a:pPr lvl="1"/>
            <a:r>
              <a:rPr lang="en-US" dirty="0" smtClean="0"/>
              <a:t>What Do We Envision As A Community?</a:t>
            </a:r>
          </a:p>
          <a:p>
            <a:pPr lvl="1"/>
            <a:r>
              <a:rPr lang="en-US" dirty="0" smtClean="0"/>
              <a:t>How Much Are We Willing To Spend To Achieve That?</a:t>
            </a:r>
          </a:p>
          <a:p>
            <a:pPr lvl="1"/>
            <a:r>
              <a:rPr lang="en-US" dirty="0" smtClean="0"/>
              <a:t>What Sacrifices If Any Are We Willing To Make As A Community?</a:t>
            </a:r>
          </a:p>
          <a:p>
            <a:pPr lvl="1"/>
            <a:r>
              <a:rPr lang="en-US" dirty="0" smtClean="0"/>
              <a:t>Past Landscapers / Feedback From Surveys</a:t>
            </a:r>
          </a:p>
          <a:p>
            <a:r>
              <a:rPr lang="en-US" dirty="0" smtClean="0"/>
              <a:t>Extended Pool &amp; Hot Tub </a:t>
            </a:r>
            <a:r>
              <a:rPr lang="en-US" sz="900" dirty="0" smtClean="0"/>
              <a:t>($8000 10/31/2018)</a:t>
            </a:r>
          </a:p>
          <a:p>
            <a:r>
              <a:rPr lang="en-US" dirty="0" smtClean="0"/>
              <a:t>Community Landscaping Face Lift </a:t>
            </a:r>
            <a:r>
              <a:rPr lang="en-US" sz="900" dirty="0" smtClean="0"/>
              <a:t>($12,500 Bark)</a:t>
            </a:r>
          </a:p>
          <a:p>
            <a:r>
              <a:rPr lang="en-US" dirty="0" smtClean="0"/>
              <a:t>Replacement of Stucco</a:t>
            </a:r>
          </a:p>
          <a:p>
            <a:r>
              <a:rPr lang="en-US" dirty="0" smtClean="0"/>
              <a:t>Sprinklers (Timing/Schedule) – Re – Configuration </a:t>
            </a:r>
            <a:r>
              <a:rPr lang="en-US" sz="900" dirty="0" smtClean="0"/>
              <a:t>($10,000)</a:t>
            </a:r>
          </a:p>
          <a:p>
            <a:r>
              <a:rPr lang="en-US" dirty="0" smtClean="0"/>
              <a:t>Capital Expenditures</a:t>
            </a:r>
          </a:p>
          <a:p>
            <a:pPr lvl="1"/>
            <a:r>
              <a:rPr lang="en-US" dirty="0" smtClean="0"/>
              <a:t>Pool Pump, Club House A/C</a:t>
            </a:r>
          </a:p>
          <a:p>
            <a:endParaRPr lang="en-US"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79225" y="3300861"/>
            <a:ext cx="4301614" cy="3222058"/>
          </a:xfrm>
          <a:prstGeom prst="rect">
            <a:avLst/>
          </a:prstGeom>
        </p:spPr>
      </p:pic>
    </p:spTree>
    <p:extLst>
      <p:ext uri="{BB962C8B-B14F-4D97-AF65-F5344CB8AC3E}">
        <p14:creationId xmlns:p14="http://schemas.microsoft.com/office/powerpoint/2010/main" val="217226866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3624" y="2498463"/>
            <a:ext cx="3657600" cy="1371600"/>
          </a:xfrm>
        </p:spPr>
        <p:txBody>
          <a:bodyPr/>
          <a:lstStyle/>
          <a:p>
            <a:pPr algn="ctr"/>
            <a:r>
              <a:rPr lang="en-US" dirty="0" smtClean="0"/>
              <a:t>Pride within the community</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09580731"/>
              </p:ext>
            </p:extLst>
          </p:nvPr>
        </p:nvGraphicFramePr>
        <p:xfrm>
          <a:off x="225911" y="105584"/>
          <a:ext cx="9918551" cy="65191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p:cNvSpPr>
            <a:spLocks noGrp="1"/>
          </p:cNvSpPr>
          <p:nvPr>
            <p:ph type="body" sz="half" idx="2"/>
          </p:nvPr>
        </p:nvSpPr>
        <p:spPr>
          <a:xfrm>
            <a:off x="8659906" y="215153"/>
            <a:ext cx="3330594" cy="6409566"/>
          </a:xfrm>
        </p:spPr>
        <p:txBody>
          <a:bodyPr>
            <a:normAutofit fontScale="92500" lnSpcReduction="10000"/>
          </a:bodyPr>
          <a:lstStyle/>
          <a:p>
            <a:r>
              <a:rPr lang="en-US" sz="1200" b="1" dirty="0" smtClean="0"/>
              <a:t>Net Promotor Score:  </a:t>
            </a:r>
          </a:p>
          <a:p>
            <a:r>
              <a:rPr lang="en-US" sz="1200" dirty="0" smtClean="0"/>
              <a:t>The Net Promoter Score, or NPS, is a simple </a:t>
            </a:r>
            <a:r>
              <a:rPr lang="en-US" sz="1200" dirty="0" smtClean="0">
                <a:hlinkClick r:id="rId8" tooltip="survey method"/>
              </a:rPr>
              <a:t>survey method</a:t>
            </a:r>
            <a:r>
              <a:rPr lang="en-US" sz="1200" dirty="0" smtClean="0"/>
              <a:t> to help you determine how loyal your customers are. NPS is a </a:t>
            </a:r>
            <a:r>
              <a:rPr lang="en-US" sz="1200" dirty="0" smtClean="0">
                <a:hlinkClick r:id="rId9"/>
              </a:rPr>
              <a:t>customer satisfaction</a:t>
            </a:r>
            <a:r>
              <a:rPr lang="en-US" sz="1200" dirty="0" smtClean="0"/>
              <a:t> metric that measures, on a scale of 0-10, the degree to which people would recommend your company to others.</a:t>
            </a:r>
          </a:p>
          <a:p>
            <a:pPr fontAlgn="base"/>
            <a:endParaRPr lang="en-US" sz="1200" dirty="0" smtClean="0"/>
          </a:p>
          <a:p>
            <a:pPr fontAlgn="base"/>
            <a:r>
              <a:rPr lang="en-US" sz="1200" dirty="0" smtClean="0"/>
              <a:t>Customers </a:t>
            </a:r>
            <a:r>
              <a:rPr lang="en-US" sz="1200" dirty="0"/>
              <a:t>who answer with a </a:t>
            </a:r>
            <a:r>
              <a:rPr lang="en-US" sz="1200" b="1" dirty="0"/>
              <a:t>9 or 10 </a:t>
            </a:r>
            <a:r>
              <a:rPr lang="en-US" sz="1200" dirty="0"/>
              <a:t>would most likely recommend to a friend, so they are </a:t>
            </a:r>
            <a:r>
              <a:rPr lang="en-US" sz="1200" b="1" dirty="0"/>
              <a:t>promoters.</a:t>
            </a:r>
            <a:endParaRPr lang="en-US" sz="1200" dirty="0"/>
          </a:p>
          <a:p>
            <a:pPr fontAlgn="base"/>
            <a:r>
              <a:rPr lang="en-US" sz="1200" dirty="0"/>
              <a:t>Customers who answer with a </a:t>
            </a:r>
            <a:r>
              <a:rPr lang="en-US" sz="1200" b="1" dirty="0"/>
              <a:t>7 or 8 </a:t>
            </a:r>
            <a:r>
              <a:rPr lang="en-US" sz="1200" dirty="0"/>
              <a:t>are neutral, so they are </a:t>
            </a:r>
            <a:r>
              <a:rPr lang="en-US" sz="1200" b="1" dirty="0"/>
              <a:t>passives.</a:t>
            </a:r>
            <a:endParaRPr lang="en-US" sz="1200" dirty="0"/>
          </a:p>
          <a:p>
            <a:pPr fontAlgn="base"/>
            <a:r>
              <a:rPr lang="en-US" sz="1200" dirty="0"/>
              <a:t>Customers who answered </a:t>
            </a:r>
            <a:r>
              <a:rPr lang="en-US" sz="1200" b="1" dirty="0"/>
              <a:t>between 0 and 6 </a:t>
            </a:r>
            <a:r>
              <a:rPr lang="en-US" sz="1200" dirty="0"/>
              <a:t>most likely wouldn't recommend to a friend, so they are </a:t>
            </a:r>
            <a:r>
              <a:rPr lang="en-US" sz="1200" b="1" dirty="0"/>
              <a:t>detractors</a:t>
            </a:r>
            <a:r>
              <a:rPr lang="en-US" sz="1200" dirty="0" smtClean="0"/>
              <a:t>.</a:t>
            </a:r>
          </a:p>
          <a:p>
            <a:pPr fontAlgn="base"/>
            <a:endParaRPr lang="en-US" sz="1200" dirty="0" smtClean="0"/>
          </a:p>
          <a:p>
            <a:pPr algn="ctr" fontAlgn="base"/>
            <a:r>
              <a:rPr lang="en-US" sz="1200" b="1" dirty="0" smtClean="0"/>
              <a:t>0-6   	27%  	(16 Respondents)</a:t>
            </a:r>
          </a:p>
          <a:p>
            <a:pPr algn="ctr" fontAlgn="base"/>
            <a:r>
              <a:rPr lang="en-US" sz="1200" b="1" dirty="0" smtClean="0"/>
              <a:t>7-8  	47%  	(28 Respondents)</a:t>
            </a:r>
          </a:p>
          <a:p>
            <a:pPr algn="ctr" fontAlgn="base"/>
            <a:r>
              <a:rPr lang="en-US" sz="1200" b="1" dirty="0" smtClean="0"/>
              <a:t>9-10  	27%  	(16 Respondents)</a:t>
            </a:r>
          </a:p>
          <a:p>
            <a:pPr algn="ctr" fontAlgn="base"/>
            <a:r>
              <a:rPr lang="en-US" sz="4800" u="sng" dirty="0" smtClean="0"/>
              <a:t>2018</a:t>
            </a:r>
          </a:p>
          <a:p>
            <a:pPr algn="ctr" fontAlgn="base"/>
            <a:r>
              <a:rPr lang="en-US" sz="6600" b="1" dirty="0" smtClean="0"/>
              <a:t>0 NPS</a:t>
            </a:r>
          </a:p>
          <a:p>
            <a:pPr fontAlgn="base"/>
            <a:endParaRPr lang="en-US" sz="1200" dirty="0"/>
          </a:p>
          <a:p>
            <a:endParaRPr lang="en-US" dirty="0" smtClean="0"/>
          </a:p>
          <a:p>
            <a:endParaRPr lang="en-US" dirty="0"/>
          </a:p>
        </p:txBody>
      </p:sp>
      <p:sp>
        <p:nvSpPr>
          <p:cNvPr id="10" name="Text Placeholder 3"/>
          <p:cNvSpPr txBox="1">
            <a:spLocks/>
          </p:cNvSpPr>
          <p:nvPr/>
        </p:nvSpPr>
        <p:spPr>
          <a:xfrm rot="20785531">
            <a:off x="81205" y="360976"/>
            <a:ext cx="3327471" cy="2113414"/>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200"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000"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9pPr>
          </a:lstStyle>
          <a:p>
            <a:pPr algn="ctr" fontAlgn="base"/>
            <a:r>
              <a:rPr lang="en-US" b="1" dirty="0" smtClean="0"/>
              <a:t>What Are the Benefits Of  A Positive Net Promotor Score?</a:t>
            </a:r>
          </a:p>
          <a:p>
            <a:pPr algn="ctr" fontAlgn="base"/>
            <a:endParaRPr lang="en-US" b="1" dirty="0"/>
          </a:p>
          <a:p>
            <a:pPr algn="ctr" fontAlgn="base"/>
            <a:r>
              <a:rPr lang="en-US" b="1" dirty="0" smtClean="0"/>
              <a:t>What Are the Pitfalls of a Negative Promotor Score?</a:t>
            </a:r>
          </a:p>
          <a:p>
            <a:endParaRPr lang="en-US" dirty="0" smtClean="0"/>
          </a:p>
          <a:p>
            <a:endParaRPr lang="en-US" dirty="0"/>
          </a:p>
        </p:txBody>
      </p:sp>
      <p:sp>
        <p:nvSpPr>
          <p:cNvPr id="11" name="Text Placeholder 3"/>
          <p:cNvSpPr txBox="1">
            <a:spLocks/>
          </p:cNvSpPr>
          <p:nvPr/>
        </p:nvSpPr>
        <p:spPr>
          <a:xfrm>
            <a:off x="4536346" y="3870063"/>
            <a:ext cx="1332156" cy="1229062"/>
          </a:xfrm>
          <a:prstGeom prst="rect">
            <a:avLst/>
          </a:prstGeom>
        </p:spPr>
        <p:txBody>
          <a:bodyPr vert="horz" lIns="91440" tIns="45720" rIns="91440" bIns="45720" rtlCol="0" anchor="t">
            <a:normAutofit lnSpcReduction="10000"/>
          </a:bodyPr>
          <a:lstStyle>
            <a:lvl1pPr marL="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600" kern="1200" cap="none">
                <a:solidFill>
                  <a:schemeClr val="bg2">
                    <a:lumMod val="75000"/>
                  </a:schemeClr>
                </a:solidFill>
                <a:effectLst/>
                <a:latin typeface="+mn-lt"/>
                <a:ea typeface="+mn-ea"/>
                <a:cs typeface="+mn-cs"/>
              </a:defRPr>
            </a:lvl1pPr>
            <a:lvl2pPr marL="457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200" kern="1200" cap="none">
                <a:solidFill>
                  <a:schemeClr val="bg2">
                    <a:lumMod val="75000"/>
                  </a:schemeClr>
                </a:solidFill>
                <a:effectLst/>
                <a:latin typeface="+mn-lt"/>
                <a:ea typeface="+mn-ea"/>
                <a:cs typeface="+mn-cs"/>
              </a:defRPr>
            </a:lvl2pPr>
            <a:lvl3pPr marL="914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1000" kern="1200" cap="none">
                <a:solidFill>
                  <a:schemeClr val="bg2">
                    <a:lumMod val="75000"/>
                  </a:schemeClr>
                </a:solidFill>
                <a:effectLst/>
                <a:latin typeface="+mn-lt"/>
                <a:ea typeface="+mn-ea"/>
                <a:cs typeface="+mn-cs"/>
              </a:defRPr>
            </a:lvl3pPr>
            <a:lvl4pPr marL="1371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4pPr>
            <a:lvl5pPr marL="18288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5pPr>
            <a:lvl6pPr marL="22860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6pPr>
            <a:lvl7pPr marL="27432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7pPr>
            <a:lvl8pPr marL="32004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8pPr>
            <a:lvl9pPr marL="3657600" indent="0" algn="l" defTabSz="457200" rtl="0" eaLnBrk="1" latinLnBrk="0" hangingPunct="1">
              <a:spcBef>
                <a:spcPct val="20000"/>
              </a:spcBef>
              <a:spcAft>
                <a:spcPts val="600"/>
              </a:spcAft>
              <a:buClr>
                <a:schemeClr val="tx1"/>
              </a:buClr>
              <a:buSzPct val="80000"/>
              <a:buFont typeface="Wingdings 3" panose="05040102010807070707" pitchFamily="18" charset="2"/>
              <a:buNone/>
              <a:defRPr sz="900" kern="1200" cap="none">
                <a:solidFill>
                  <a:schemeClr val="bg2">
                    <a:lumMod val="75000"/>
                  </a:schemeClr>
                </a:solidFill>
                <a:effectLst/>
                <a:latin typeface="+mn-lt"/>
                <a:ea typeface="+mn-ea"/>
                <a:cs typeface="+mn-cs"/>
              </a:defRPr>
            </a:lvl9pPr>
          </a:lstStyle>
          <a:p>
            <a:pPr marL="171450" indent="-171450" fontAlgn="base">
              <a:buFont typeface="Arial" panose="020B0604020202020204" pitchFamily="34" charset="0"/>
              <a:buChar char="•"/>
            </a:pPr>
            <a:r>
              <a:rPr lang="en-US" sz="1200" dirty="0" smtClean="0"/>
              <a:t>Dog Waste</a:t>
            </a:r>
          </a:p>
          <a:p>
            <a:pPr marL="171450" indent="-171450" fontAlgn="base">
              <a:buFont typeface="Arial" panose="020B0604020202020204" pitchFamily="34" charset="0"/>
              <a:buChar char="•"/>
            </a:pPr>
            <a:r>
              <a:rPr lang="en-US" sz="1200" dirty="0" smtClean="0"/>
              <a:t>Weeding</a:t>
            </a:r>
          </a:p>
          <a:p>
            <a:pPr marL="171450" indent="-171450" fontAlgn="base">
              <a:buFont typeface="Arial" panose="020B0604020202020204" pitchFamily="34" charset="0"/>
              <a:buChar char="•"/>
            </a:pPr>
            <a:r>
              <a:rPr lang="en-US" sz="1200" dirty="0" smtClean="0"/>
              <a:t>Garbage</a:t>
            </a:r>
          </a:p>
          <a:p>
            <a:pPr marL="171450" indent="-171450" fontAlgn="base">
              <a:buFont typeface="Arial" panose="020B0604020202020204" pitchFamily="34" charset="0"/>
              <a:buChar char="•"/>
            </a:pPr>
            <a:r>
              <a:rPr lang="en-US" sz="1200" dirty="0" smtClean="0"/>
              <a:t>Littering</a:t>
            </a:r>
          </a:p>
          <a:p>
            <a:pPr marL="171450" indent="-171450" fontAlgn="base">
              <a:buFont typeface="Arial" panose="020B0604020202020204" pitchFamily="34" charset="0"/>
              <a:buChar char="•"/>
            </a:pPr>
            <a:endParaRPr lang="en-US" sz="1200" dirty="0" smtClean="0"/>
          </a:p>
          <a:p>
            <a:endParaRPr lang="en-US" dirty="0" smtClean="0"/>
          </a:p>
          <a:p>
            <a:endParaRPr lang="en-US" dirty="0"/>
          </a:p>
        </p:txBody>
      </p:sp>
      <p:pic>
        <p:nvPicPr>
          <p:cNvPr id="3" name="Picture 2"/>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7568" y="4834018"/>
            <a:ext cx="2552700" cy="1790700"/>
          </a:xfrm>
          <a:prstGeom prst="rect">
            <a:avLst/>
          </a:prstGeom>
        </p:spPr>
      </p:pic>
    </p:spTree>
    <p:extLst>
      <p:ext uri="{BB962C8B-B14F-4D97-AF65-F5344CB8AC3E}">
        <p14:creationId xmlns:p14="http://schemas.microsoft.com/office/powerpoint/2010/main" val="105615414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19727"/>
            <a:ext cx="8534400" cy="1507067"/>
          </a:xfrm>
        </p:spPr>
        <p:txBody>
          <a:bodyPr/>
          <a:lstStyle/>
          <a:p>
            <a:r>
              <a:rPr lang="en-US" dirty="0" smtClean="0"/>
              <a:t>What If calculator . . . </a:t>
            </a:r>
            <a:endParaRPr lang="en-US" dirty="0"/>
          </a:p>
        </p:txBody>
      </p:sp>
      <p:sp>
        <p:nvSpPr>
          <p:cNvPr id="10" name="Content Placeholder 9"/>
          <p:cNvSpPr>
            <a:spLocks noGrp="1"/>
          </p:cNvSpPr>
          <p:nvPr>
            <p:ph sz="half" idx="1"/>
          </p:nvPr>
        </p:nvSpPr>
        <p:spPr>
          <a:xfrm>
            <a:off x="684211" y="2237591"/>
            <a:ext cx="10783441" cy="4808667"/>
          </a:xfrm>
        </p:spPr>
        <p:txBody>
          <a:bodyPr>
            <a:normAutofit/>
          </a:bodyPr>
          <a:lstStyle/>
          <a:p>
            <a:endParaRPr lang="en-US" dirty="0" smtClean="0"/>
          </a:p>
          <a:p>
            <a:endParaRPr lang="en-US" dirty="0" smtClean="0"/>
          </a:p>
          <a:p>
            <a:endParaRPr lang="en-US" dirty="0" smtClean="0"/>
          </a:p>
          <a:p>
            <a:endParaRPr lang="en-US" dirty="0" smtClean="0"/>
          </a:p>
        </p:txBody>
      </p:sp>
      <p:graphicFrame>
        <p:nvGraphicFramePr>
          <p:cNvPr id="3" name="Object 2"/>
          <p:cNvGraphicFramePr>
            <a:graphicFrameLocks noChangeAspect="1"/>
          </p:cNvGraphicFramePr>
          <p:nvPr>
            <p:extLst>
              <p:ext uri="{D42A27DB-BD31-4B8C-83A1-F6EECF244321}">
                <p14:modId xmlns:p14="http://schemas.microsoft.com/office/powerpoint/2010/main" val="2250582127"/>
              </p:ext>
            </p:extLst>
          </p:nvPr>
        </p:nvGraphicFramePr>
        <p:xfrm>
          <a:off x="388938" y="1400175"/>
          <a:ext cx="8077200" cy="4813300"/>
        </p:xfrm>
        <a:graphic>
          <a:graphicData uri="http://schemas.openxmlformats.org/presentationml/2006/ole">
            <mc:AlternateContent xmlns:mc="http://schemas.openxmlformats.org/markup-compatibility/2006">
              <mc:Choice xmlns:v="urn:schemas-microsoft-com:vml" Requires="v">
                <p:oleObj spid="_x0000_s1054" name="Worksheet" r:id="rId4" imgW="8077200" imgH="4813300" progId="Excel.Sheet.12">
                  <p:embed/>
                </p:oleObj>
              </mc:Choice>
              <mc:Fallback>
                <p:oleObj name="Worksheet" r:id="rId4" imgW="8077200" imgH="4813300" progId="Excel.Sheet.12">
                  <p:embed/>
                  <p:pic>
                    <p:nvPicPr>
                      <p:cNvPr id="0" name=""/>
                      <p:cNvPicPr/>
                      <p:nvPr/>
                    </p:nvPicPr>
                    <p:blipFill>
                      <a:blip r:embed="rId5"/>
                      <a:stretch>
                        <a:fillRect/>
                      </a:stretch>
                    </p:blipFill>
                    <p:spPr>
                      <a:xfrm>
                        <a:off x="388938" y="1400175"/>
                        <a:ext cx="8077200" cy="4813300"/>
                      </a:xfrm>
                      <a:prstGeom prst="rect">
                        <a:avLst/>
                      </a:prstGeom>
                    </p:spPr>
                  </p:pic>
                </p:oleObj>
              </mc:Fallback>
            </mc:AlternateContent>
          </a:graphicData>
        </a:graphic>
      </p:graphicFrame>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170648" y="3903260"/>
            <a:ext cx="3782248" cy="2653219"/>
          </a:xfrm>
          <a:prstGeom prst="rect">
            <a:avLst/>
          </a:prstGeom>
        </p:spPr>
      </p:pic>
    </p:spTree>
    <p:extLst>
      <p:ext uri="{BB962C8B-B14F-4D97-AF65-F5344CB8AC3E}">
        <p14:creationId xmlns:p14="http://schemas.microsoft.com/office/powerpoint/2010/main" val="39844185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9727"/>
            <a:ext cx="7379746" cy="1507067"/>
          </a:xfrm>
        </p:spPr>
        <p:txBody>
          <a:bodyPr>
            <a:normAutofit/>
          </a:bodyPr>
          <a:lstStyle/>
          <a:p>
            <a:r>
              <a:rPr lang="en-US" dirty="0" smtClean="0"/>
              <a:t>2019 proposed rule changes</a:t>
            </a:r>
            <a:endParaRPr lang="en-US" sz="1800" dirty="0"/>
          </a:p>
        </p:txBody>
      </p:sp>
      <p:sp>
        <p:nvSpPr>
          <p:cNvPr id="10" name="Content Placeholder 9"/>
          <p:cNvSpPr>
            <a:spLocks noGrp="1"/>
          </p:cNvSpPr>
          <p:nvPr>
            <p:ph sz="half" idx="1"/>
          </p:nvPr>
        </p:nvSpPr>
        <p:spPr>
          <a:xfrm>
            <a:off x="684211" y="1290918"/>
            <a:ext cx="10783441" cy="4808667"/>
          </a:xfrm>
        </p:spPr>
        <p:txBody>
          <a:bodyPr>
            <a:normAutofit/>
          </a:bodyPr>
          <a:lstStyle/>
          <a:p>
            <a:pPr marL="0" indent="0">
              <a:buNone/>
            </a:pPr>
            <a:endParaRPr lang="en-US" dirty="0" smtClean="0"/>
          </a:p>
          <a:p>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70302" y="2313017"/>
            <a:ext cx="3580642" cy="2682025"/>
          </a:xfrm>
          <a:prstGeom prst="rect">
            <a:avLst/>
          </a:prstGeom>
        </p:spPr>
      </p:pic>
      <p:graphicFrame>
        <p:nvGraphicFramePr>
          <p:cNvPr id="5" name="Diagram 4"/>
          <p:cNvGraphicFramePr/>
          <p:nvPr>
            <p:extLst>
              <p:ext uri="{D42A27DB-BD31-4B8C-83A1-F6EECF244321}">
                <p14:modId xmlns:p14="http://schemas.microsoft.com/office/powerpoint/2010/main" val="4238858441"/>
              </p:ext>
            </p:extLst>
          </p:nvPr>
        </p:nvGraphicFramePr>
        <p:xfrm>
          <a:off x="407917" y="805218"/>
          <a:ext cx="10210042" cy="57673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93646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	</a:t>
            </a:r>
            <a:endParaRPr lang="en-US" dirty="0"/>
          </a:p>
        </p:txBody>
      </p:sp>
      <p:sp>
        <p:nvSpPr>
          <p:cNvPr id="6" name="Text Placeholder 5"/>
          <p:cNvSpPr>
            <a:spLocks noGrp="1"/>
          </p:cNvSpPr>
          <p:nvPr>
            <p:ph type="body" idx="1"/>
          </p:nvPr>
        </p:nvSpPr>
        <p:spPr>
          <a:xfrm>
            <a:off x="801816" y="2381534"/>
            <a:ext cx="8535988" cy="1879600"/>
          </a:xfrm>
        </p:spPr>
        <p:txBody>
          <a:bodyPr>
            <a:normAutofit/>
          </a:bodyPr>
          <a:lstStyle/>
          <a:p>
            <a:r>
              <a:rPr lang="en-US" sz="4800" dirty="0" smtClean="0"/>
              <a:t>PROJECT UPDATE</a:t>
            </a:r>
            <a:endParaRPr lang="en-US" sz="4800"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816" y="311125"/>
            <a:ext cx="7236255" cy="1480143"/>
          </a:xfrm>
          <a:prstGeom prst="rect">
            <a:avLst/>
          </a:prstGeom>
        </p:spPr>
      </p:pic>
    </p:spTree>
    <p:extLst>
      <p:ext uri="{BB962C8B-B14F-4D97-AF65-F5344CB8AC3E}">
        <p14:creationId xmlns:p14="http://schemas.microsoft.com/office/powerpoint/2010/main" val="217872249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73516"/>
            <a:ext cx="8534400" cy="1507067"/>
          </a:xfrm>
        </p:spPr>
        <p:txBody>
          <a:bodyPr/>
          <a:lstStyle/>
          <a:p>
            <a:r>
              <a:rPr lang="en-US" dirty="0" smtClean="0"/>
              <a:t>Mark your calendars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492079054"/>
              </p:ext>
            </p:extLst>
          </p:nvPr>
        </p:nvGraphicFramePr>
        <p:xfrm>
          <a:off x="684213" y="1804988"/>
          <a:ext cx="10622074" cy="3614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2114661056"/>
              </p:ext>
            </p:extLst>
          </p:nvPr>
        </p:nvGraphicFramePr>
        <p:xfrm>
          <a:off x="172121" y="4313816"/>
          <a:ext cx="4582759" cy="246350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897372" y="4933179"/>
            <a:ext cx="2247900" cy="1685925"/>
          </a:xfrm>
          <a:prstGeom prst="rect">
            <a:avLst/>
          </a:prstGeom>
        </p:spPr>
      </p:pic>
    </p:spTree>
    <p:extLst>
      <p:ext uri="{BB962C8B-B14F-4D97-AF65-F5344CB8AC3E}">
        <p14:creationId xmlns:p14="http://schemas.microsoft.com/office/powerpoint/2010/main" val="42824204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19727"/>
            <a:ext cx="8534400" cy="1507067"/>
          </a:xfrm>
        </p:spPr>
        <p:txBody>
          <a:bodyPr/>
          <a:lstStyle/>
          <a:p>
            <a:r>
              <a:rPr lang="en-US" dirty="0" smtClean="0"/>
              <a:t>Opening remarks</a:t>
            </a:r>
            <a:endParaRPr lang="en-US" dirty="0"/>
          </a:p>
        </p:txBody>
      </p:sp>
      <p:sp>
        <p:nvSpPr>
          <p:cNvPr id="3" name="Content Placeholder 2"/>
          <p:cNvSpPr>
            <a:spLocks noGrp="1"/>
          </p:cNvSpPr>
          <p:nvPr>
            <p:ph sz="half" idx="1"/>
          </p:nvPr>
        </p:nvSpPr>
        <p:spPr>
          <a:xfrm>
            <a:off x="684211" y="1342017"/>
            <a:ext cx="4937655" cy="3615267"/>
          </a:xfrm>
        </p:spPr>
        <p:txBody>
          <a:bodyPr/>
          <a:lstStyle/>
          <a:p>
            <a:r>
              <a:rPr lang="en-US" dirty="0" smtClean="0"/>
              <a:t>Date &amp; Time of Annual Members Meeting Provided To Home Owners</a:t>
            </a:r>
          </a:p>
          <a:p>
            <a:pPr lvl="1"/>
            <a:r>
              <a:rPr lang="en-US" dirty="0" smtClean="0"/>
              <a:t>Monthly Statements</a:t>
            </a:r>
          </a:p>
          <a:p>
            <a:pPr lvl="1"/>
            <a:r>
              <a:rPr lang="en-US" dirty="0" smtClean="0"/>
              <a:t>Community Website</a:t>
            </a:r>
          </a:p>
          <a:p>
            <a:pPr lvl="1"/>
            <a:r>
              <a:rPr lang="en-US" dirty="0" smtClean="0"/>
              <a:t>Community Newsletter</a:t>
            </a:r>
          </a:p>
          <a:p>
            <a:pPr lvl="1"/>
            <a:r>
              <a:rPr lang="en-US" dirty="0" smtClean="0"/>
              <a:t>Community Mailbox</a:t>
            </a:r>
            <a:endParaRPr lang="en-US"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80321" y="2497934"/>
            <a:ext cx="4876579" cy="3657434"/>
          </a:xfrm>
        </p:spPr>
      </p:pic>
      <p:sp>
        <p:nvSpPr>
          <p:cNvPr id="7" name="Rectangle 6"/>
          <p:cNvSpPr/>
          <p:nvPr/>
        </p:nvSpPr>
        <p:spPr>
          <a:xfrm>
            <a:off x="7694613" y="6155368"/>
            <a:ext cx="3048000" cy="369332"/>
          </a:xfrm>
          <a:prstGeom prst="rect">
            <a:avLst/>
          </a:prstGeom>
        </p:spPr>
        <p:txBody>
          <a:bodyPr wrap="square">
            <a:spAutoFit/>
          </a:bodyPr>
          <a:lstStyle/>
          <a:p>
            <a:pPr algn="ctr"/>
            <a:r>
              <a:rPr lang="en-US" dirty="0"/>
              <a:t>	</a:t>
            </a:r>
            <a:r>
              <a:rPr lang="en-US" dirty="0" smtClean="0"/>
              <a:t>	</a:t>
            </a:r>
            <a:endParaRPr lang="en-US" dirty="0"/>
          </a:p>
        </p:txBody>
      </p:sp>
    </p:spTree>
    <p:extLst>
      <p:ext uri="{BB962C8B-B14F-4D97-AF65-F5344CB8AC3E}">
        <p14:creationId xmlns:p14="http://schemas.microsoft.com/office/powerpoint/2010/main" val="175525395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19727"/>
            <a:ext cx="8534400" cy="1507067"/>
          </a:xfrm>
        </p:spPr>
        <p:txBody>
          <a:bodyPr/>
          <a:lstStyle/>
          <a:p>
            <a:r>
              <a:rPr lang="en-US" dirty="0" smtClean="0"/>
              <a:t>Pulse check</a:t>
            </a:r>
            <a:endParaRPr lang="en-US" dirty="0"/>
          </a:p>
        </p:txBody>
      </p:sp>
      <p:graphicFrame>
        <p:nvGraphicFramePr>
          <p:cNvPr id="8" name="Content Placeholder 7"/>
          <p:cNvGraphicFramePr>
            <a:graphicFrameLocks noGrp="1"/>
          </p:cNvGraphicFramePr>
          <p:nvPr>
            <p:ph sz="half" idx="2"/>
            <p:extLst>
              <p:ext uri="{D42A27DB-BD31-4B8C-83A1-F6EECF244321}">
                <p14:modId xmlns:p14="http://schemas.microsoft.com/office/powerpoint/2010/main" val="2118350486"/>
              </p:ext>
            </p:extLst>
          </p:nvPr>
        </p:nvGraphicFramePr>
        <p:xfrm>
          <a:off x="-96818" y="408791"/>
          <a:ext cx="11984018" cy="63577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8580325" y="5277208"/>
            <a:ext cx="3306875" cy="1200329"/>
          </a:xfrm>
          <a:prstGeom prst="rect">
            <a:avLst/>
          </a:prstGeom>
        </p:spPr>
        <p:txBody>
          <a:bodyPr wrap="square">
            <a:spAutoFit/>
          </a:bodyPr>
          <a:lstStyle/>
          <a:p>
            <a:pPr algn="ctr"/>
            <a:r>
              <a:rPr lang="en-US" dirty="0" smtClean="0"/>
              <a:t>WHAT IS YOUR PROPOSED SOUTION AND ITS OVERALL IMPACT TO THE COMMUNITY?</a:t>
            </a:r>
            <a:endParaRPr lang="en-US" dirty="0"/>
          </a:p>
        </p:txBody>
      </p:sp>
      <p:sp>
        <p:nvSpPr>
          <p:cNvPr id="5" name="Rectangle 4"/>
          <p:cNvSpPr/>
          <p:nvPr/>
        </p:nvSpPr>
        <p:spPr>
          <a:xfrm>
            <a:off x="6016764" y="119727"/>
            <a:ext cx="3306875" cy="646331"/>
          </a:xfrm>
          <a:prstGeom prst="rect">
            <a:avLst/>
          </a:prstGeom>
        </p:spPr>
        <p:txBody>
          <a:bodyPr wrap="square">
            <a:spAutoFit/>
          </a:bodyPr>
          <a:lstStyle/>
          <a:p>
            <a:pPr algn="ctr"/>
            <a:r>
              <a:rPr lang="en-US" b="1" dirty="0" smtClean="0"/>
              <a:t>NAME</a:t>
            </a:r>
          </a:p>
          <a:p>
            <a:pPr algn="ctr"/>
            <a:r>
              <a:rPr lang="en-US" b="1" dirty="0" smtClean="0"/>
              <a:t>Building &amp; Unit Number</a:t>
            </a:r>
            <a:endParaRPr lang="en-US" b="1" dirty="0"/>
          </a:p>
        </p:txBody>
      </p:sp>
    </p:spTree>
    <p:extLst>
      <p:ext uri="{BB962C8B-B14F-4D97-AF65-F5344CB8AC3E}">
        <p14:creationId xmlns:p14="http://schemas.microsoft.com/office/powerpoint/2010/main" val="11691958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0" y="119727"/>
            <a:ext cx="8814791" cy="1507067"/>
          </a:xfrm>
        </p:spPr>
        <p:txBody>
          <a:bodyPr/>
          <a:lstStyle/>
          <a:p>
            <a:r>
              <a:rPr lang="en-US" dirty="0" smtClean="0"/>
              <a:t>REVISIT:  HOMEOWNER PRESENTATIONS</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020866562"/>
              </p:ext>
            </p:extLst>
          </p:nvPr>
        </p:nvGraphicFramePr>
        <p:xfrm>
          <a:off x="684213" y="1341438"/>
          <a:ext cx="4937125" cy="52207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ontent Placeholder 3"/>
          <p:cNvSpPr>
            <a:spLocks noGrp="1"/>
          </p:cNvSpPr>
          <p:nvPr>
            <p:ph sz="half" idx="2"/>
          </p:nvPr>
        </p:nvSpPr>
        <p:spPr>
          <a:xfrm>
            <a:off x="5808134" y="1342017"/>
            <a:ext cx="4934479" cy="5220147"/>
          </a:xfrm>
        </p:spPr>
        <p:txBody>
          <a:bodyPr/>
          <a:lstStyle/>
          <a:p>
            <a:endParaRPr lang="en-US" dirty="0"/>
          </a:p>
        </p:txBody>
      </p:sp>
    </p:spTree>
    <p:extLst>
      <p:ext uri="{BB962C8B-B14F-4D97-AF65-F5344CB8AC3E}">
        <p14:creationId xmlns:p14="http://schemas.microsoft.com/office/powerpoint/2010/main" val="33602432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2018 Year in review</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4663646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19727"/>
            <a:ext cx="8534400" cy="1507067"/>
          </a:xfrm>
        </p:spPr>
        <p:txBody>
          <a:bodyPr/>
          <a:lstStyle/>
          <a:p>
            <a:r>
              <a:rPr lang="en-US" dirty="0" smtClean="0"/>
              <a:t>accomplishments</a:t>
            </a:r>
            <a:endParaRPr lang="en-US" dirty="0"/>
          </a:p>
        </p:txBody>
      </p:sp>
      <p:sp>
        <p:nvSpPr>
          <p:cNvPr id="10" name="Content Placeholder 9"/>
          <p:cNvSpPr>
            <a:spLocks noGrp="1"/>
          </p:cNvSpPr>
          <p:nvPr>
            <p:ph sz="half" idx="1"/>
          </p:nvPr>
        </p:nvSpPr>
        <p:spPr>
          <a:xfrm>
            <a:off x="684211" y="1344705"/>
            <a:ext cx="10783441" cy="5701553"/>
          </a:xfrm>
        </p:spPr>
        <p:txBody>
          <a:bodyPr>
            <a:normAutofit fontScale="77500" lnSpcReduction="20000"/>
          </a:bodyPr>
          <a:lstStyle/>
          <a:p>
            <a:endParaRPr lang="en-US" dirty="0" smtClean="0"/>
          </a:p>
          <a:p>
            <a:r>
              <a:rPr lang="en-US" dirty="0" smtClean="0"/>
              <a:t>Hired New Property Management Company</a:t>
            </a:r>
          </a:p>
          <a:p>
            <a:r>
              <a:rPr lang="en-US" dirty="0" smtClean="0"/>
              <a:t>Implementation of Community Website &amp; Newsletter</a:t>
            </a:r>
          </a:p>
          <a:p>
            <a:pPr lvl="1"/>
            <a:r>
              <a:rPr lang="en-US" dirty="0" smtClean="0"/>
              <a:t>Based on 2018 Fall Survey – Action Items Roll-Out</a:t>
            </a:r>
          </a:p>
          <a:p>
            <a:r>
              <a:rPr lang="en-US" dirty="0" smtClean="0"/>
              <a:t>Adopted New Pool/Hot Tub Rule to Allow For Less Enforcement &amp; More Fun</a:t>
            </a:r>
          </a:p>
          <a:p>
            <a:r>
              <a:rPr lang="en-US" dirty="0" smtClean="0"/>
              <a:t>More Transparency </a:t>
            </a:r>
          </a:p>
          <a:p>
            <a:r>
              <a:rPr lang="en-US" dirty="0" smtClean="0"/>
              <a:t>Overall Feelings Within The Community – Net Promotor Score</a:t>
            </a:r>
          </a:p>
          <a:p>
            <a:r>
              <a:rPr lang="en-US" dirty="0" smtClean="0"/>
              <a:t>Replacement of Road, Drive Ways/Cement Project, Grass/Trees</a:t>
            </a:r>
          </a:p>
          <a:p>
            <a:r>
              <a:rPr lang="en-US" dirty="0" smtClean="0"/>
              <a:t>“Recycle Bin” Program (Junk Mail), Dog Waste Signs, Clubhouse Message Board</a:t>
            </a:r>
          </a:p>
          <a:p>
            <a:r>
              <a:rPr lang="en-US" dirty="0" smtClean="0"/>
              <a:t>Audit – Expected Completion:  09/31/2018</a:t>
            </a:r>
          </a:p>
          <a:p>
            <a:r>
              <a:rPr lang="en-US" dirty="0" smtClean="0"/>
              <a:t>Reserve Contributions and Owner Maintenance Obligation</a:t>
            </a:r>
          </a:p>
          <a:p>
            <a:r>
              <a:rPr lang="en-US" dirty="0" smtClean="0"/>
              <a:t>Various Quarterly Community Events</a:t>
            </a:r>
          </a:p>
          <a:p>
            <a:pPr lvl="1"/>
            <a:r>
              <a:rPr lang="en-US" dirty="0" smtClean="0"/>
              <a:t>1Q 2018 – Interior Design Workshop</a:t>
            </a:r>
          </a:p>
          <a:p>
            <a:pPr lvl="1"/>
            <a:r>
              <a:rPr lang="en-US" dirty="0" smtClean="0"/>
              <a:t>2Q 2018 – Identify Theft Presentation</a:t>
            </a:r>
          </a:p>
          <a:p>
            <a:pPr lvl="1"/>
            <a:r>
              <a:rPr lang="en-US" dirty="0" smtClean="0"/>
              <a:t>3Q 2018 – First Annual Pool Party &amp; BBQ</a:t>
            </a:r>
          </a:p>
          <a:p>
            <a:pPr lvl="1"/>
            <a:r>
              <a:rPr lang="en-US" dirty="0" smtClean="0"/>
              <a:t>3Q 2018 – Community Garage Sale</a:t>
            </a:r>
          </a:p>
          <a:p>
            <a:pPr lvl="1"/>
            <a:r>
              <a:rPr lang="en-US" dirty="0" smtClean="0"/>
              <a:t>4Q 2018 --Holiday Social (Interest?)</a:t>
            </a:r>
          </a:p>
          <a:p>
            <a:r>
              <a:rPr lang="en-US" dirty="0" smtClean="0"/>
              <a:t>Clubhouse Repairs/Maintenance (A/C Unit, Doors, Painting of Club House Bathrooms)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1924728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19727"/>
            <a:ext cx="8534400" cy="1507067"/>
          </a:xfrm>
        </p:spPr>
        <p:txBody>
          <a:bodyPr/>
          <a:lstStyle/>
          <a:p>
            <a:r>
              <a:rPr lang="en-US" dirty="0" smtClean="0"/>
              <a:t>Current projects</a:t>
            </a:r>
            <a:endParaRPr lang="en-US" dirty="0"/>
          </a:p>
        </p:txBody>
      </p:sp>
      <p:sp>
        <p:nvSpPr>
          <p:cNvPr id="10" name="Content Placeholder 9"/>
          <p:cNvSpPr>
            <a:spLocks noGrp="1"/>
          </p:cNvSpPr>
          <p:nvPr>
            <p:ph sz="half" idx="1"/>
          </p:nvPr>
        </p:nvSpPr>
        <p:spPr>
          <a:xfrm>
            <a:off x="684211" y="2237591"/>
            <a:ext cx="10783441" cy="4808667"/>
          </a:xfrm>
        </p:spPr>
        <p:txBody>
          <a:bodyPr>
            <a:normAutofit fontScale="92500" lnSpcReduction="10000"/>
          </a:bodyPr>
          <a:lstStyle/>
          <a:p>
            <a:r>
              <a:rPr lang="en-US" dirty="0" smtClean="0"/>
              <a:t>Updated Wasatch Reserve Analysis Study – Include Sewer</a:t>
            </a:r>
          </a:p>
          <a:p>
            <a:r>
              <a:rPr lang="en-US" dirty="0" smtClean="0"/>
              <a:t>Action Item Software Roll-Out</a:t>
            </a:r>
          </a:p>
          <a:p>
            <a:r>
              <a:rPr lang="en-US" dirty="0"/>
              <a:t>Analyzing 2018 Fall Community Survey</a:t>
            </a:r>
          </a:p>
          <a:p>
            <a:pPr lvl="1"/>
            <a:r>
              <a:rPr lang="en-US" dirty="0" smtClean="0"/>
              <a:t>Seek Volunteers To Form Sub Committees</a:t>
            </a:r>
          </a:p>
          <a:p>
            <a:r>
              <a:rPr lang="en-US" dirty="0" smtClean="0"/>
              <a:t>Entrance Lighting Project</a:t>
            </a:r>
          </a:p>
          <a:p>
            <a:r>
              <a:rPr lang="en-US" dirty="0" smtClean="0"/>
              <a:t>Community Face Lift Project</a:t>
            </a:r>
          </a:p>
          <a:p>
            <a:pPr lvl="1"/>
            <a:r>
              <a:rPr lang="en-US" dirty="0" smtClean="0"/>
              <a:t>Bark Replacement ($12,500)</a:t>
            </a:r>
          </a:p>
          <a:p>
            <a:r>
              <a:rPr lang="en-US" dirty="0" smtClean="0"/>
              <a:t>Increase Community Involvement &amp; Participation</a:t>
            </a:r>
          </a:p>
          <a:p>
            <a:r>
              <a:rPr lang="en-US" dirty="0" smtClean="0"/>
              <a:t>Increase Awareness</a:t>
            </a:r>
          </a:p>
          <a:p>
            <a:pPr lvl="1"/>
            <a:r>
              <a:rPr lang="en-US" dirty="0" smtClean="0"/>
              <a:t>Needs vs. Wants Project (Begin This Evening)</a:t>
            </a:r>
          </a:p>
          <a:p>
            <a:pPr lvl="1"/>
            <a:r>
              <a:rPr lang="en-US" b="1" dirty="0" smtClean="0">
                <a:solidFill>
                  <a:srgbClr val="0000FF"/>
                </a:solidFill>
              </a:rPr>
              <a:t>Launch Communications Project</a:t>
            </a:r>
          </a:p>
          <a:p>
            <a:r>
              <a:rPr lang="en-US" b="1" dirty="0" smtClean="0">
                <a:solidFill>
                  <a:srgbClr val="0000FF"/>
                </a:solidFill>
              </a:rPr>
              <a:t>Continue To Drive Positive Net Promotor Score</a:t>
            </a:r>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11377678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1" y="119727"/>
            <a:ext cx="8534400" cy="1507067"/>
          </a:xfrm>
        </p:spPr>
        <p:txBody>
          <a:bodyPr/>
          <a:lstStyle/>
          <a:p>
            <a:r>
              <a:rPr lang="en-US" dirty="0" smtClean="0"/>
              <a:t>Opportunities &amp; challenges</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894494871"/>
              </p:ext>
            </p:extLst>
          </p:nvPr>
        </p:nvGraphicFramePr>
        <p:xfrm>
          <a:off x="914400" y="957431"/>
          <a:ext cx="10424160" cy="55509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ounded Rectangle 4"/>
          <p:cNvSpPr/>
          <p:nvPr/>
        </p:nvSpPr>
        <p:spPr>
          <a:xfrm>
            <a:off x="8943192" y="4023359"/>
            <a:ext cx="3248808" cy="190410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smtClean="0"/>
              <a:t>Landscaping – Current Vendor</a:t>
            </a:r>
          </a:p>
          <a:p>
            <a:pPr marL="742950" lvl="1" indent="-285750">
              <a:buFont typeface="Arial" panose="020B0604020202020204" pitchFamily="34" charset="0"/>
              <a:buChar char="•"/>
            </a:pPr>
            <a:r>
              <a:rPr lang="en-US" sz="1200" dirty="0" smtClean="0"/>
              <a:t>Services vs. Budget</a:t>
            </a:r>
          </a:p>
          <a:p>
            <a:pPr marL="742950" lvl="1" indent="-285750">
              <a:buFont typeface="Arial" panose="020B0604020202020204" pitchFamily="34" charset="0"/>
              <a:buChar char="•"/>
            </a:pPr>
            <a:r>
              <a:rPr lang="en-US" sz="1200" dirty="0" smtClean="0"/>
              <a:t>Past Vendor Relationships</a:t>
            </a:r>
          </a:p>
          <a:p>
            <a:pPr marL="285750" indent="-285750">
              <a:buFont typeface="Arial" panose="020B0604020202020204" pitchFamily="34" charset="0"/>
              <a:buChar char="•"/>
            </a:pPr>
            <a:r>
              <a:rPr lang="en-US" sz="1200" dirty="0" smtClean="0"/>
              <a:t>Trees/Bush Replacement Project</a:t>
            </a:r>
          </a:p>
          <a:p>
            <a:pPr marL="285750" indent="-285750">
              <a:buFont typeface="Arial" panose="020B0604020202020204" pitchFamily="34" charset="0"/>
              <a:buChar char="•"/>
            </a:pPr>
            <a:r>
              <a:rPr lang="en-US" sz="1200" dirty="0" smtClean="0"/>
              <a:t>Bark Replacement Project</a:t>
            </a:r>
          </a:p>
          <a:p>
            <a:pPr marL="285750" indent="-285750">
              <a:buFont typeface="Arial" panose="020B0604020202020204" pitchFamily="34" charset="0"/>
              <a:buChar char="•"/>
            </a:pPr>
            <a:r>
              <a:rPr lang="en-US" sz="1200" dirty="0" smtClean="0"/>
              <a:t>Sprinkler Project (Timing/Schedule)</a:t>
            </a:r>
          </a:p>
          <a:p>
            <a:pPr marL="285750" indent="-285750">
              <a:buFont typeface="Arial" panose="020B0604020202020204" pitchFamily="34" charset="0"/>
              <a:buChar char="•"/>
            </a:pPr>
            <a:r>
              <a:rPr lang="en-US" sz="1200" dirty="0" smtClean="0"/>
              <a:t>Extension of Pool Hot / Tub Season</a:t>
            </a:r>
          </a:p>
        </p:txBody>
      </p:sp>
      <p:sp>
        <p:nvSpPr>
          <p:cNvPr id="7" name="Rounded Rectangle 6"/>
          <p:cNvSpPr/>
          <p:nvPr/>
        </p:nvSpPr>
        <p:spPr>
          <a:xfrm>
            <a:off x="7411327" y="1325078"/>
            <a:ext cx="3248808" cy="81569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US" sz="1200" dirty="0" smtClean="0"/>
              <a:t>Currently $146.00</a:t>
            </a:r>
            <a:endParaRPr lang="en-US" sz="1200" dirty="0"/>
          </a:p>
          <a:p>
            <a:pPr marL="171450" indent="-171450">
              <a:buFont typeface="Arial" panose="020B0604020202020204" pitchFamily="34" charset="0"/>
              <a:buChar char="•"/>
            </a:pPr>
            <a:r>
              <a:rPr lang="en-US" sz="1200" dirty="0" smtClean="0"/>
              <a:t>Is There A Maximum HOA Cap?</a:t>
            </a:r>
          </a:p>
          <a:p>
            <a:pPr marL="171450" indent="-171450">
              <a:buFont typeface="Arial" panose="020B0604020202020204" pitchFamily="34" charset="0"/>
              <a:buChar char="•"/>
            </a:pPr>
            <a:r>
              <a:rPr lang="en-US" sz="1200" dirty="0" smtClean="0"/>
              <a:t>How Do We Maintain?</a:t>
            </a:r>
          </a:p>
          <a:p>
            <a:pPr marL="171450" indent="-171450">
              <a:buFont typeface="Arial" panose="020B0604020202020204" pitchFamily="34" charset="0"/>
              <a:buChar char="•"/>
            </a:pPr>
            <a:r>
              <a:rPr lang="en-US" sz="1200" dirty="0" smtClean="0"/>
              <a:t>Individual Wants vs. Needs?</a:t>
            </a:r>
          </a:p>
        </p:txBody>
      </p:sp>
      <p:sp>
        <p:nvSpPr>
          <p:cNvPr id="8" name="Rounded Rectangle 7"/>
          <p:cNvSpPr/>
          <p:nvPr/>
        </p:nvSpPr>
        <p:spPr>
          <a:xfrm>
            <a:off x="146328" y="2254023"/>
            <a:ext cx="4048462" cy="1209041"/>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1200" dirty="0" smtClean="0"/>
              <a:t>What If?</a:t>
            </a:r>
          </a:p>
          <a:p>
            <a:pPr marL="285750" indent="-285750">
              <a:buFont typeface="Arial" panose="020B0604020202020204" pitchFamily="34" charset="0"/>
              <a:buChar char="•"/>
            </a:pPr>
            <a:r>
              <a:rPr lang="en-US" sz="1200" dirty="0" smtClean="0"/>
              <a:t>Plan For Un-Expected Capital Expenditures</a:t>
            </a:r>
          </a:p>
          <a:p>
            <a:pPr marL="285750" indent="-285750">
              <a:buFont typeface="Arial" panose="020B0604020202020204" pitchFamily="34" charset="0"/>
              <a:buChar char="•"/>
            </a:pPr>
            <a:r>
              <a:rPr lang="en-US" sz="1200" dirty="0" smtClean="0"/>
              <a:t>Increased “Buy-In or Transfer Fee”                    From $ 200.00 to $ 500.00 – Directly To Reserves </a:t>
            </a:r>
          </a:p>
        </p:txBody>
      </p:sp>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4023" y="3797650"/>
            <a:ext cx="3836147" cy="2686099"/>
          </a:xfrm>
          <a:prstGeom prst="rect">
            <a:avLst/>
          </a:prstGeom>
        </p:spPr>
      </p:pic>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309610" y="2254023"/>
            <a:ext cx="3028950" cy="1514475"/>
          </a:xfrm>
          <a:prstGeom prst="rect">
            <a:avLst/>
          </a:prstGeom>
        </p:spPr>
      </p:pic>
    </p:spTree>
    <p:extLst>
      <p:ext uri="{BB962C8B-B14F-4D97-AF65-F5344CB8AC3E}">
        <p14:creationId xmlns:p14="http://schemas.microsoft.com/office/powerpoint/2010/main" val="40859352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8508110" y="153273"/>
            <a:ext cx="3683890" cy="1371600"/>
          </a:xfrm>
        </p:spPr>
        <p:txBody>
          <a:bodyPr/>
          <a:lstStyle/>
          <a:p>
            <a:r>
              <a:rPr lang="en-US" dirty="0" smtClean="0"/>
              <a:t>Stone Creek canyon</a:t>
            </a: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314242642"/>
              </p:ext>
            </p:extLst>
          </p:nvPr>
        </p:nvGraphicFramePr>
        <p:xfrm>
          <a:off x="0" y="344726"/>
          <a:ext cx="8465762" cy="65132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Text Placeholder 10"/>
          <p:cNvSpPr>
            <a:spLocks noGrp="1"/>
          </p:cNvSpPr>
          <p:nvPr>
            <p:ph type="body" sz="half" idx="2"/>
          </p:nvPr>
        </p:nvSpPr>
        <p:spPr>
          <a:xfrm>
            <a:off x="8549081" y="1663618"/>
            <a:ext cx="3490916" cy="3593386"/>
          </a:xfrm>
        </p:spPr>
        <p:txBody>
          <a:bodyPr/>
          <a:lstStyle/>
          <a:p>
            <a:pPr marL="285750" indent="-285750">
              <a:buFontTx/>
              <a:buChar char="•"/>
            </a:pPr>
            <a:r>
              <a:rPr lang="en-US" dirty="0" smtClean="0"/>
              <a:t>Pool Amenities</a:t>
            </a:r>
          </a:p>
          <a:p>
            <a:pPr marL="285750" indent="-285750">
              <a:buFontTx/>
              <a:buChar char="•"/>
            </a:pPr>
            <a:r>
              <a:rPr lang="en-US" dirty="0" smtClean="0"/>
              <a:t>Gym Amenities</a:t>
            </a:r>
          </a:p>
          <a:p>
            <a:pPr marL="285750" indent="-285750">
              <a:buFontTx/>
              <a:buChar char="•"/>
            </a:pPr>
            <a:r>
              <a:rPr lang="en-US" dirty="0" smtClean="0"/>
              <a:t>Community Club House</a:t>
            </a:r>
          </a:p>
          <a:p>
            <a:pPr marL="285750" indent="-285750">
              <a:buFontTx/>
              <a:buChar char="•"/>
            </a:pPr>
            <a:r>
              <a:rPr lang="en-US" dirty="0" smtClean="0"/>
              <a:t>Garbage</a:t>
            </a:r>
          </a:p>
          <a:p>
            <a:pPr marL="285750" indent="-285750">
              <a:buFontTx/>
              <a:buChar char="•"/>
            </a:pPr>
            <a:r>
              <a:rPr lang="en-US" dirty="0" smtClean="0"/>
              <a:t>Landscaping</a:t>
            </a:r>
          </a:p>
          <a:p>
            <a:pPr marL="285750" indent="-285750">
              <a:buFontTx/>
              <a:buChar char="•"/>
            </a:pPr>
            <a:r>
              <a:rPr lang="en-US" dirty="0" smtClean="0"/>
              <a:t>Snow Removal</a:t>
            </a:r>
          </a:p>
          <a:p>
            <a:pPr marL="285750" indent="-285750">
              <a:buFontTx/>
              <a:buChar char="•"/>
            </a:pPr>
            <a:r>
              <a:rPr lang="en-US" dirty="0" smtClean="0"/>
              <a:t>Building Insurance (Outside)</a:t>
            </a:r>
          </a:p>
          <a:p>
            <a:pPr marL="285750" indent="-285750">
              <a:buFontTx/>
              <a:buChar char="•"/>
            </a:pPr>
            <a:r>
              <a:rPr lang="en-US" dirty="0" smtClean="0"/>
              <a:t>Property Management</a:t>
            </a:r>
          </a:p>
          <a:p>
            <a:pPr marL="285750" indent="-285750">
              <a:buFontTx/>
              <a:buChar char="•"/>
            </a:pPr>
            <a:r>
              <a:rPr lang="en-US" dirty="0" smtClean="0"/>
              <a:t>Private Roads/Sewer</a:t>
            </a:r>
          </a:p>
          <a:p>
            <a:pPr marL="285750" indent="-285750">
              <a:buFontTx/>
              <a:buChar char="•"/>
            </a:pPr>
            <a:endParaRPr lang="en-US" dirty="0"/>
          </a:p>
        </p:txBody>
      </p:sp>
      <p:sp>
        <p:nvSpPr>
          <p:cNvPr id="13" name="TextBox 12"/>
          <p:cNvSpPr txBox="1"/>
          <p:nvPr/>
        </p:nvSpPr>
        <p:spPr>
          <a:xfrm>
            <a:off x="0" y="5202384"/>
            <a:ext cx="3141035" cy="600164"/>
          </a:xfrm>
          <a:prstGeom prst="rect">
            <a:avLst/>
          </a:prstGeom>
          <a:noFill/>
        </p:spPr>
        <p:txBody>
          <a:bodyPr wrap="square" rtlCol="0">
            <a:spAutoFit/>
          </a:bodyPr>
          <a:lstStyle/>
          <a:p>
            <a:r>
              <a:rPr lang="en-US" sz="1100" dirty="0" smtClean="0"/>
              <a:t>No Building Maintenance</a:t>
            </a:r>
          </a:p>
          <a:p>
            <a:r>
              <a:rPr lang="en-US" sz="1100" dirty="0" smtClean="0"/>
              <a:t>No Insurance</a:t>
            </a:r>
          </a:p>
          <a:p>
            <a:r>
              <a:rPr lang="en-US" sz="1100" dirty="0" smtClean="0"/>
              <a:t>No Pool/No Clubhouse</a:t>
            </a:r>
            <a:endParaRPr lang="en-US" sz="1100" dirty="0"/>
          </a:p>
        </p:txBody>
      </p:sp>
      <p:sp>
        <p:nvSpPr>
          <p:cNvPr id="14" name="TextBox 13"/>
          <p:cNvSpPr txBox="1"/>
          <p:nvPr/>
        </p:nvSpPr>
        <p:spPr>
          <a:xfrm>
            <a:off x="6459608" y="5216040"/>
            <a:ext cx="1749804" cy="261610"/>
          </a:xfrm>
          <a:prstGeom prst="rect">
            <a:avLst/>
          </a:prstGeom>
          <a:noFill/>
        </p:spPr>
        <p:txBody>
          <a:bodyPr wrap="none" rtlCol="0">
            <a:spAutoFit/>
          </a:bodyPr>
          <a:lstStyle/>
          <a:p>
            <a:r>
              <a:rPr lang="en-US" sz="1100" dirty="0"/>
              <a:t>No Pool/No Clubhouse</a:t>
            </a:r>
          </a:p>
        </p:txBody>
      </p:sp>
      <p:sp>
        <p:nvSpPr>
          <p:cNvPr id="15" name="TextBox 14"/>
          <p:cNvSpPr txBox="1"/>
          <p:nvPr/>
        </p:nvSpPr>
        <p:spPr>
          <a:xfrm>
            <a:off x="6871486" y="3170056"/>
            <a:ext cx="1749804" cy="261610"/>
          </a:xfrm>
          <a:prstGeom prst="rect">
            <a:avLst/>
          </a:prstGeom>
          <a:noFill/>
        </p:spPr>
        <p:txBody>
          <a:bodyPr wrap="none" rtlCol="0">
            <a:spAutoFit/>
          </a:bodyPr>
          <a:lstStyle/>
          <a:p>
            <a:r>
              <a:rPr lang="en-US" sz="1100" dirty="0"/>
              <a:t>No Pool/No Clubhouse</a:t>
            </a:r>
          </a:p>
        </p:txBody>
      </p:sp>
      <p:sp>
        <p:nvSpPr>
          <p:cNvPr id="16" name="TextBox 15"/>
          <p:cNvSpPr txBox="1"/>
          <p:nvPr/>
        </p:nvSpPr>
        <p:spPr>
          <a:xfrm>
            <a:off x="3304915" y="6499567"/>
            <a:ext cx="1749804" cy="261610"/>
          </a:xfrm>
          <a:prstGeom prst="rect">
            <a:avLst/>
          </a:prstGeom>
          <a:noFill/>
        </p:spPr>
        <p:txBody>
          <a:bodyPr wrap="none" rtlCol="0">
            <a:spAutoFit/>
          </a:bodyPr>
          <a:lstStyle/>
          <a:p>
            <a:r>
              <a:rPr lang="en-US" sz="1100" dirty="0"/>
              <a:t>No Pool/No Clubhouse</a:t>
            </a:r>
          </a:p>
        </p:txBody>
      </p:sp>
      <p:sp>
        <p:nvSpPr>
          <p:cNvPr id="17" name="TextBox 16"/>
          <p:cNvSpPr txBox="1"/>
          <p:nvPr/>
        </p:nvSpPr>
        <p:spPr>
          <a:xfrm>
            <a:off x="0" y="2159620"/>
            <a:ext cx="1749804" cy="261610"/>
          </a:xfrm>
          <a:prstGeom prst="rect">
            <a:avLst/>
          </a:prstGeom>
          <a:noFill/>
        </p:spPr>
        <p:txBody>
          <a:bodyPr wrap="none" rtlCol="0">
            <a:spAutoFit/>
          </a:bodyPr>
          <a:lstStyle/>
          <a:p>
            <a:r>
              <a:rPr lang="en-US" sz="1100" dirty="0"/>
              <a:t>No Pool/No Clubhouse</a:t>
            </a:r>
          </a:p>
        </p:txBody>
      </p:sp>
      <p:sp>
        <p:nvSpPr>
          <p:cNvPr id="18" name="TextBox 17"/>
          <p:cNvSpPr txBox="1"/>
          <p:nvPr/>
        </p:nvSpPr>
        <p:spPr>
          <a:xfrm>
            <a:off x="1477097" y="794164"/>
            <a:ext cx="1749804" cy="261610"/>
          </a:xfrm>
          <a:prstGeom prst="rect">
            <a:avLst/>
          </a:prstGeom>
          <a:noFill/>
        </p:spPr>
        <p:txBody>
          <a:bodyPr wrap="none" rtlCol="0">
            <a:spAutoFit/>
          </a:bodyPr>
          <a:lstStyle/>
          <a:p>
            <a:r>
              <a:rPr lang="en-US" sz="1100" dirty="0"/>
              <a:t>No Pool/No Clubhouse</a:t>
            </a:r>
          </a:p>
        </p:txBody>
      </p:sp>
    </p:spTree>
    <p:extLst>
      <p:ext uri="{BB962C8B-B14F-4D97-AF65-F5344CB8AC3E}">
        <p14:creationId xmlns:p14="http://schemas.microsoft.com/office/powerpoint/2010/main" val="19927199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468</TotalTime>
  <Words>992</Words>
  <Application>Microsoft Macintosh PowerPoint</Application>
  <PresentationFormat>Custom</PresentationFormat>
  <Paragraphs>218</Paragraphs>
  <Slides>16</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Slice</vt:lpstr>
      <vt:lpstr>Microsoft Excel Sheet</vt:lpstr>
      <vt:lpstr>Stone Creek canyon  2018 annual members meeting</vt:lpstr>
      <vt:lpstr>Opening remarks</vt:lpstr>
      <vt:lpstr>Pulse check</vt:lpstr>
      <vt:lpstr>REVISIT:  HOMEOWNER PRESENTATIONS</vt:lpstr>
      <vt:lpstr>2018 Year in review</vt:lpstr>
      <vt:lpstr>accomplishments</vt:lpstr>
      <vt:lpstr>Current projects</vt:lpstr>
      <vt:lpstr>Opportunities &amp; challenges</vt:lpstr>
      <vt:lpstr>Stone Creek canyon</vt:lpstr>
      <vt:lpstr>Income Statement &amp; profit and loss statement </vt:lpstr>
      <vt:lpstr>Needs &amp; wants   vs.  capital expenditures Keeping monthly assessments dues at a minimum  vs. unexpected special assessment  </vt:lpstr>
      <vt:lpstr>Pride within the community</vt:lpstr>
      <vt:lpstr>What If calculator . . . </vt:lpstr>
      <vt:lpstr>2019 proposed rule changes</vt:lpstr>
      <vt:lpstr> </vt:lpstr>
      <vt:lpstr>Mark your calendars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Stone Creek canyon  2018 annual members meeting</dc:title>
  <dc:creator>Windows User</dc:creator>
  <cp:lastModifiedBy>Rob Smith</cp:lastModifiedBy>
  <cp:revision>43</cp:revision>
  <cp:lastPrinted>2018-09-21T23:11:59Z</cp:lastPrinted>
  <dcterms:created xsi:type="dcterms:W3CDTF">2018-09-12T20:19:31Z</dcterms:created>
  <dcterms:modified xsi:type="dcterms:W3CDTF">2018-10-03T02:29:59Z</dcterms:modified>
</cp:coreProperties>
</file>