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53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8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2B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466344"/>
            <a:ext cx="3895344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40080" y="189280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5B5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INTERNATIONAL CONFERENCE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04088" y="2551034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[Research presentation title]</a:t>
            </a:r>
            <a:endParaRPr lang="en-US" sz="3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04088" y="422452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[Author(s) and institutional affiliation]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04088" y="5797296"/>
            <a:ext cx="10561320" cy="0"/>
          </a:xfrm>
          <a:prstGeom prst="line">
            <a:avLst/>
          </a:prstGeom>
          <a:noFill/>
          <a:ln w="25400">
            <a:solidFill>
              <a:srgbClr val="C49B4C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04088" y="602589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November 3–5, 2026  •  Universidad Libre  •  Bogotá, Colombia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C8CB32-6D5A-1F48-D379-D187370AA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374903"/>
            <a:ext cx="4546089" cy="15040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424928" y="393192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ALBUS 2026  |  INTERNATIONAL CONFERENCE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66928" y="1152144"/>
            <a:ext cx="11045952" cy="0"/>
          </a:xfrm>
          <a:prstGeom prst="line">
            <a:avLst/>
          </a:prstGeom>
          <a:noFill/>
          <a:ln w="1905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5800" y="139903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question and objectives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80" y="6336792"/>
            <a:ext cx="10927080" cy="0"/>
          </a:xfrm>
          <a:prstGeom prst="line">
            <a:avLst/>
          </a:prstGeom>
          <a:noFill/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76656" y="6437376"/>
            <a:ext cx="9966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Libre  |  Bogotá, Colombia  |  November 3–5, 2026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109960" y="64373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04672" y="23134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[State your research question]</a:t>
            </a:r>
            <a:endParaRPr lang="en-US" sz="2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14400" y="3182112"/>
            <a:ext cx="9875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[Research objective 1]</a:t>
            </a:r>
            <a:endParaRPr lang="en-US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3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[Research objective 2]</a:t>
            </a:r>
            <a:endParaRPr lang="en-US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3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 [Research objective 3]</a:t>
            </a:r>
            <a:endParaRPr lang="en-US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DF7B7C-EC70-3DCF-4842-7FD65FEC2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241210"/>
            <a:ext cx="2654559" cy="8782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424928" y="393192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ALBUS 2026  |  INTERNATIONAL CONFERENCE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66928" y="1152144"/>
            <a:ext cx="11045952" cy="0"/>
          </a:xfrm>
          <a:prstGeom prst="line">
            <a:avLst/>
          </a:prstGeom>
          <a:noFill/>
          <a:ln w="1905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5800" y="139903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Conceptual framework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80" y="6336792"/>
            <a:ext cx="10927080" cy="0"/>
          </a:xfrm>
          <a:prstGeom prst="line">
            <a:avLst/>
          </a:prstGeom>
          <a:noFill/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76656" y="6437376"/>
            <a:ext cx="9966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Libre  |  Bogotá, Colombia  |  November 3–5, 2026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109960" y="64373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22960" y="2350008"/>
            <a:ext cx="10515600" cy="3108960"/>
          </a:xfrm>
          <a:prstGeom prst="rect">
            <a:avLst/>
          </a:prstGeom>
          <a:solidFill>
            <a:srgbClr val="F2F6F7"/>
          </a:solidFill>
          <a:ln w="15240">
            <a:solidFill>
              <a:srgbClr val="C8A56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280160" y="3438144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[Insert conceptual model, constructs or propositions]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003C86-B69E-261F-EDAB-DD41935F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241210"/>
            <a:ext cx="2654559" cy="8782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424928" y="393192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ALBUS 2026  |  INTERNATIONAL CONFERENCE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66928" y="1152144"/>
            <a:ext cx="11045952" cy="0"/>
          </a:xfrm>
          <a:prstGeom prst="line">
            <a:avLst/>
          </a:prstGeom>
          <a:noFill/>
          <a:ln w="1905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5800" y="139903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Methodology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80" y="6336792"/>
            <a:ext cx="10927080" cy="0"/>
          </a:xfrm>
          <a:prstGeom prst="line">
            <a:avLst/>
          </a:prstGeom>
          <a:noFill/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76656" y="6437376"/>
            <a:ext cx="9966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Libre  |  Bogotá, Colombia  |  November 3–5, 2026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109960" y="64373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04088" y="2468880"/>
            <a:ext cx="3547872" cy="2697480"/>
          </a:xfrm>
          <a:prstGeom prst="roundRect">
            <a:avLst>
              <a:gd name="adj" fmla="val 4068"/>
            </a:avLst>
          </a:prstGeom>
          <a:solidFill>
            <a:srgbClr val="F2F6F7"/>
          </a:solidFill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04088" y="2468880"/>
            <a:ext cx="3547872" cy="91440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50976" y="2852928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DESIGN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50976" y="3575304"/>
            <a:ext cx="3035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[Design and context]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562856" y="2468880"/>
            <a:ext cx="3547872" cy="2697480"/>
          </a:xfrm>
          <a:prstGeom prst="roundRect">
            <a:avLst>
              <a:gd name="adj" fmla="val 4068"/>
            </a:avLst>
          </a:prstGeom>
          <a:solidFill>
            <a:srgbClr val="F2F6F7"/>
          </a:solidFill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4562856" y="2468880"/>
            <a:ext cx="3547872" cy="91440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809744" y="2852928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AND SAMPLE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809744" y="3575304"/>
            <a:ext cx="3035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[Sample, sources and measures]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8421624" y="2468880"/>
            <a:ext cx="3547872" cy="2697480"/>
          </a:xfrm>
          <a:prstGeom prst="roundRect">
            <a:avLst>
              <a:gd name="adj" fmla="val 4068"/>
            </a:avLst>
          </a:prstGeom>
          <a:solidFill>
            <a:srgbClr val="F2F6F7"/>
          </a:solidFill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8421624" y="2468880"/>
            <a:ext cx="3547872" cy="91440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8668512" y="2852928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8668512" y="3575304"/>
            <a:ext cx="3035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[Estimation or analytical strategy]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7CAE947-28B4-9CBB-1115-326B65D26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241210"/>
            <a:ext cx="2654559" cy="8782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424928" y="393192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ALBUS 2026  |  INTERNATIONAL CONFERENCE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66928" y="1152144"/>
            <a:ext cx="11045952" cy="0"/>
          </a:xfrm>
          <a:prstGeom prst="line">
            <a:avLst/>
          </a:prstGeom>
          <a:noFill/>
          <a:ln w="1905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5800" y="139903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and findings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80" y="6336792"/>
            <a:ext cx="10927080" cy="0"/>
          </a:xfrm>
          <a:prstGeom prst="line">
            <a:avLst/>
          </a:prstGeom>
          <a:noFill/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76656" y="6437376"/>
            <a:ext cx="9966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Libre  |  Bogotá, Colombia  |  November 3–5, 2026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109960" y="64373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77240" y="2304288"/>
            <a:ext cx="10607040" cy="3383280"/>
          </a:xfrm>
          <a:prstGeom prst="rect">
            <a:avLst/>
          </a:prstGeom>
          <a:solidFill>
            <a:srgbClr val="F2F6F7"/>
          </a:solidFill>
          <a:ln w="12700">
            <a:solidFill>
              <a:srgbClr val="C8A56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325880" y="352044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[Insert figure, table, model estimates or key findings]</a:t>
            </a:r>
            <a:endParaRPr lang="en-US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E1D4A0-7A1E-3B67-23DC-51632C598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241210"/>
            <a:ext cx="2654559" cy="8782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57200" y="182880"/>
            <a:ext cx="2478024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424928" y="393192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ALBUS 2026  |  INTERNATIONAL CONFERENCE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66928" y="1152144"/>
            <a:ext cx="11045952" cy="0"/>
          </a:xfrm>
          <a:prstGeom prst="line">
            <a:avLst/>
          </a:prstGeom>
          <a:noFill/>
          <a:ln w="1905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5800" y="139903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and contributions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80" y="6336792"/>
            <a:ext cx="10927080" cy="0"/>
          </a:xfrm>
          <a:prstGeom prst="line">
            <a:avLst/>
          </a:prstGeom>
          <a:noFill/>
          <a:ln w="12700">
            <a:solidFill>
              <a:srgbClr val="D8B47A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76656" y="6437376"/>
            <a:ext cx="9966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Universidad Libre  |  Bogotá, Colombia  |  November 3–5, 2026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109960" y="64373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04672" y="2414016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CE7D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THEORETICAL CONTRIBUTION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04672" y="3017520"/>
            <a:ext cx="4892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[Explain the contribution to theory]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00800" y="2414016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CE7D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 IMPLICATIONS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400800" y="301752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3475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[Explain implications for practice]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22960" y="5010912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002B5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[Limitations and future research]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42DB65-DB64-6F4F-5D79-E38D4E2EF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241210"/>
            <a:ext cx="2654559" cy="8782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2B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E7D23"/>
          </a:solidFill>
          <a:ln w="12700">
            <a:solidFill>
              <a:srgbClr val="CE7D23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76656" y="530352"/>
            <a:ext cx="3803904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04672" y="214884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sz="4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22960" y="3310128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E5B5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 and discussion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48920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[Presenter name]  |  [Email address]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22960" y="610819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ALBUS 2026  •  Bogotá, Colombia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376963-F5BA-5143-949F-C44FF41A0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374903"/>
            <a:ext cx="4546089" cy="15040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245</Words>
  <Application>Microsoft Office PowerPoint</Application>
  <PresentationFormat>Widescreen</PresentationFormat>
  <Paragraphs>52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ALBUS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ALBUS 2026 Official-Style Presentation Template</dc:title>
  <dc:subject>PPT Template</dc:subject>
  <dc:creator>ALBUS</dc:creator>
  <cp:lastModifiedBy>Luis Camacho</cp:lastModifiedBy>
  <cp:revision>2</cp:revision>
  <dcterms:created xsi:type="dcterms:W3CDTF">2026-10-11T15:31:30Z</dcterms:created>
  <dcterms:modified xsi:type="dcterms:W3CDTF">2026-10-11T15:40:31Z</dcterms:modified>
</cp:coreProperties>
</file>