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9" r:id="rId3"/>
    <p:sldId id="269" r:id="rId4"/>
    <p:sldId id="258" r:id="rId5"/>
    <p:sldId id="256" r:id="rId6"/>
    <p:sldId id="260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2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E971E8-DBC1-4FB7-8293-348A8241CF3A}" v="27" dt="2022-01-26T17:43:13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863FC5-00AC-4F22-9BC6-8B5AEDF9886F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318C63B-31D2-4243-BD49-18F36F0F80B3}">
      <dgm:prSet/>
      <dgm:spPr/>
      <dgm:t>
        <a:bodyPr/>
        <a:lstStyle/>
        <a:p>
          <a:r>
            <a:rPr lang="en-ZA" dirty="0"/>
            <a:t>Identify Risks and Register </a:t>
          </a:r>
          <a:endParaRPr lang="en-US" dirty="0"/>
        </a:p>
      </dgm:t>
    </dgm:pt>
    <dgm:pt modelId="{EAECACA0-BA92-4775-895B-67A42201E479}" type="parTrans" cxnId="{8D228F9E-14F7-4984-89AA-CB95D74782CE}">
      <dgm:prSet/>
      <dgm:spPr/>
      <dgm:t>
        <a:bodyPr/>
        <a:lstStyle/>
        <a:p>
          <a:endParaRPr lang="en-US"/>
        </a:p>
      </dgm:t>
    </dgm:pt>
    <dgm:pt modelId="{A9DBDD1C-A4B2-4BDE-9FDC-02CE32BB0DA9}" type="sibTrans" cxnId="{8D228F9E-14F7-4984-89AA-CB95D74782CE}">
      <dgm:prSet/>
      <dgm:spPr/>
      <dgm:t>
        <a:bodyPr/>
        <a:lstStyle/>
        <a:p>
          <a:endParaRPr lang="en-US" dirty="0"/>
        </a:p>
      </dgm:t>
    </dgm:pt>
    <dgm:pt modelId="{2A6A17A5-72AC-4403-B663-852E4B33B1F5}">
      <dgm:prSet/>
      <dgm:spPr/>
      <dgm:t>
        <a:bodyPr/>
        <a:lstStyle/>
        <a:p>
          <a:r>
            <a:rPr lang="en-ZA" dirty="0"/>
            <a:t>Measure Likelihood and Impact </a:t>
          </a:r>
          <a:endParaRPr lang="en-US" dirty="0"/>
        </a:p>
      </dgm:t>
    </dgm:pt>
    <dgm:pt modelId="{3924CC6E-3930-45C7-9CCA-DD57C2C430E7}" type="parTrans" cxnId="{667A5E26-80E4-48F2-9F87-2D793BF4B560}">
      <dgm:prSet/>
      <dgm:spPr/>
      <dgm:t>
        <a:bodyPr/>
        <a:lstStyle/>
        <a:p>
          <a:endParaRPr lang="en-US"/>
        </a:p>
      </dgm:t>
    </dgm:pt>
    <dgm:pt modelId="{17E290FC-F79A-4FB7-A70D-1B68E87E044D}" type="sibTrans" cxnId="{667A5E26-80E4-48F2-9F87-2D793BF4B560}">
      <dgm:prSet/>
      <dgm:spPr/>
      <dgm:t>
        <a:bodyPr/>
        <a:lstStyle/>
        <a:p>
          <a:endParaRPr lang="en-US" dirty="0"/>
        </a:p>
      </dgm:t>
    </dgm:pt>
    <dgm:pt modelId="{8C3C7FF5-0BAE-45E1-B16F-088110EE00F8}">
      <dgm:prSet/>
      <dgm:spPr/>
      <dgm:t>
        <a:bodyPr/>
        <a:lstStyle/>
        <a:p>
          <a:r>
            <a:rPr lang="en-ZA" dirty="0"/>
            <a:t>Analyse and Isolate pure and speculative risks</a:t>
          </a:r>
          <a:endParaRPr lang="en-US" dirty="0"/>
        </a:p>
      </dgm:t>
    </dgm:pt>
    <dgm:pt modelId="{9F95A959-0469-41DE-9C59-C96125A95709}" type="parTrans" cxnId="{0F017D9F-C1E3-4CA0-BC86-26A209820ABC}">
      <dgm:prSet/>
      <dgm:spPr/>
      <dgm:t>
        <a:bodyPr/>
        <a:lstStyle/>
        <a:p>
          <a:endParaRPr lang="en-US"/>
        </a:p>
      </dgm:t>
    </dgm:pt>
    <dgm:pt modelId="{C3C5E055-0E95-4D67-B122-51BD7ED10416}" type="sibTrans" cxnId="{0F017D9F-C1E3-4CA0-BC86-26A209820ABC}">
      <dgm:prSet/>
      <dgm:spPr/>
      <dgm:t>
        <a:bodyPr/>
        <a:lstStyle/>
        <a:p>
          <a:endParaRPr lang="en-US" dirty="0"/>
        </a:p>
      </dgm:t>
    </dgm:pt>
    <dgm:pt modelId="{0DA8DD94-61C8-4CA8-BBDE-F8ED646E375C}">
      <dgm:prSet/>
      <dgm:spPr/>
      <dgm:t>
        <a:bodyPr/>
        <a:lstStyle/>
        <a:p>
          <a:r>
            <a:rPr lang="en-ZA" dirty="0"/>
            <a:t>Implement Mitigations – Decide on action / s</a:t>
          </a:r>
          <a:endParaRPr lang="en-US" dirty="0"/>
        </a:p>
      </dgm:t>
    </dgm:pt>
    <dgm:pt modelId="{B743E5B5-225E-47FA-B4E7-4B58685C84EF}" type="parTrans" cxnId="{CFE19FA0-22FD-4D10-A237-BF7E7355F9B5}">
      <dgm:prSet/>
      <dgm:spPr/>
      <dgm:t>
        <a:bodyPr/>
        <a:lstStyle/>
        <a:p>
          <a:endParaRPr lang="en-US"/>
        </a:p>
      </dgm:t>
    </dgm:pt>
    <dgm:pt modelId="{691B8EC8-37F8-45A9-8890-36EDE4097DCE}" type="sibTrans" cxnId="{CFE19FA0-22FD-4D10-A237-BF7E7355F9B5}">
      <dgm:prSet/>
      <dgm:spPr/>
      <dgm:t>
        <a:bodyPr/>
        <a:lstStyle/>
        <a:p>
          <a:endParaRPr lang="en-US" dirty="0"/>
        </a:p>
      </dgm:t>
    </dgm:pt>
    <dgm:pt modelId="{4241FCE8-2239-4496-BBCC-9D6F24B55B93}">
      <dgm:prSet/>
      <dgm:spPr/>
      <dgm:t>
        <a:bodyPr/>
        <a:lstStyle/>
        <a:p>
          <a:r>
            <a:rPr lang="en-ZA" dirty="0"/>
            <a:t>Monitor – Know the impacts !?</a:t>
          </a:r>
          <a:endParaRPr lang="en-US" dirty="0"/>
        </a:p>
      </dgm:t>
    </dgm:pt>
    <dgm:pt modelId="{F5F079F8-233C-43D6-9E81-385EB3A5B152}" type="parTrans" cxnId="{1AAAF83F-880A-4EE3-921C-F833C256EF74}">
      <dgm:prSet/>
      <dgm:spPr/>
      <dgm:t>
        <a:bodyPr/>
        <a:lstStyle/>
        <a:p>
          <a:endParaRPr lang="en-US"/>
        </a:p>
      </dgm:t>
    </dgm:pt>
    <dgm:pt modelId="{F3CDE338-6373-44BE-B9BC-BF320EEBB090}" type="sibTrans" cxnId="{1AAAF83F-880A-4EE3-921C-F833C256EF74}">
      <dgm:prSet/>
      <dgm:spPr/>
      <dgm:t>
        <a:bodyPr/>
        <a:lstStyle/>
        <a:p>
          <a:endParaRPr lang="en-US" dirty="0"/>
        </a:p>
      </dgm:t>
    </dgm:pt>
    <dgm:pt modelId="{CA32352E-D66B-4B83-9E26-4331B1909E8B}">
      <dgm:prSet/>
      <dgm:spPr/>
      <dgm:t>
        <a:bodyPr/>
        <a:lstStyle/>
        <a:p>
          <a:r>
            <a:rPr lang="en-ZA" dirty="0"/>
            <a:t>Report – “Awareness is part of the Solution” </a:t>
          </a:r>
          <a:endParaRPr lang="en-US" dirty="0"/>
        </a:p>
      </dgm:t>
    </dgm:pt>
    <dgm:pt modelId="{263BB1DB-032F-428A-A3D5-292850026084}" type="parTrans" cxnId="{A47D22B7-3330-48F0-8ACC-E437E18957C3}">
      <dgm:prSet/>
      <dgm:spPr/>
      <dgm:t>
        <a:bodyPr/>
        <a:lstStyle/>
        <a:p>
          <a:endParaRPr lang="en-US"/>
        </a:p>
      </dgm:t>
    </dgm:pt>
    <dgm:pt modelId="{41B0C99F-069B-4DBD-A61E-D1E1BC59733F}" type="sibTrans" cxnId="{A47D22B7-3330-48F0-8ACC-E437E18957C3}">
      <dgm:prSet/>
      <dgm:spPr/>
      <dgm:t>
        <a:bodyPr/>
        <a:lstStyle/>
        <a:p>
          <a:endParaRPr lang="en-US"/>
        </a:p>
      </dgm:t>
    </dgm:pt>
    <dgm:pt modelId="{0EEF7FA4-827A-4339-AF41-ABAC770E54E3}" type="pres">
      <dgm:prSet presAssocID="{A9863FC5-00AC-4F22-9BC6-8B5AEDF9886F}" presName="Name0" presStyleCnt="0">
        <dgm:presLayoutVars>
          <dgm:dir/>
          <dgm:resizeHandles val="exact"/>
        </dgm:presLayoutVars>
      </dgm:prSet>
      <dgm:spPr/>
    </dgm:pt>
    <dgm:pt modelId="{4E3802D0-A5B1-4FE3-8CB0-06C3FC409147}" type="pres">
      <dgm:prSet presAssocID="{3318C63B-31D2-4243-BD49-18F36F0F80B3}" presName="node" presStyleLbl="node1" presStyleIdx="0" presStyleCnt="6">
        <dgm:presLayoutVars>
          <dgm:bulletEnabled val="1"/>
        </dgm:presLayoutVars>
      </dgm:prSet>
      <dgm:spPr/>
    </dgm:pt>
    <dgm:pt modelId="{595A481F-513F-4B50-9CFD-A55A831DDD93}" type="pres">
      <dgm:prSet presAssocID="{A9DBDD1C-A4B2-4BDE-9FDC-02CE32BB0DA9}" presName="sibTrans" presStyleLbl="sibTrans1D1" presStyleIdx="0" presStyleCnt="5"/>
      <dgm:spPr/>
    </dgm:pt>
    <dgm:pt modelId="{8D1A4C60-1ADD-4A06-831F-695E3986AF64}" type="pres">
      <dgm:prSet presAssocID="{A9DBDD1C-A4B2-4BDE-9FDC-02CE32BB0DA9}" presName="connectorText" presStyleLbl="sibTrans1D1" presStyleIdx="0" presStyleCnt="5"/>
      <dgm:spPr/>
    </dgm:pt>
    <dgm:pt modelId="{C588F5C4-42D8-473C-B4B2-B6E1602F78A5}" type="pres">
      <dgm:prSet presAssocID="{2A6A17A5-72AC-4403-B663-852E4B33B1F5}" presName="node" presStyleLbl="node1" presStyleIdx="1" presStyleCnt="6">
        <dgm:presLayoutVars>
          <dgm:bulletEnabled val="1"/>
        </dgm:presLayoutVars>
      </dgm:prSet>
      <dgm:spPr/>
    </dgm:pt>
    <dgm:pt modelId="{0E15C4FA-85CC-46BB-B8FF-F96F23F6B8D3}" type="pres">
      <dgm:prSet presAssocID="{17E290FC-F79A-4FB7-A70D-1B68E87E044D}" presName="sibTrans" presStyleLbl="sibTrans1D1" presStyleIdx="1" presStyleCnt="5"/>
      <dgm:spPr/>
    </dgm:pt>
    <dgm:pt modelId="{82570C49-5F6C-424B-B964-D7A1943C0D21}" type="pres">
      <dgm:prSet presAssocID="{17E290FC-F79A-4FB7-A70D-1B68E87E044D}" presName="connectorText" presStyleLbl="sibTrans1D1" presStyleIdx="1" presStyleCnt="5"/>
      <dgm:spPr/>
    </dgm:pt>
    <dgm:pt modelId="{1946F52F-93BF-43E7-9C15-DEAA9A72C1E1}" type="pres">
      <dgm:prSet presAssocID="{8C3C7FF5-0BAE-45E1-B16F-088110EE00F8}" presName="node" presStyleLbl="node1" presStyleIdx="2" presStyleCnt="6">
        <dgm:presLayoutVars>
          <dgm:bulletEnabled val="1"/>
        </dgm:presLayoutVars>
      </dgm:prSet>
      <dgm:spPr/>
    </dgm:pt>
    <dgm:pt modelId="{60685D43-FB97-499F-A3C8-0696AA28ABDF}" type="pres">
      <dgm:prSet presAssocID="{C3C5E055-0E95-4D67-B122-51BD7ED10416}" presName="sibTrans" presStyleLbl="sibTrans1D1" presStyleIdx="2" presStyleCnt="5"/>
      <dgm:spPr/>
    </dgm:pt>
    <dgm:pt modelId="{2CA8EA95-6CC8-4CAD-BF95-134C2B293477}" type="pres">
      <dgm:prSet presAssocID="{C3C5E055-0E95-4D67-B122-51BD7ED10416}" presName="connectorText" presStyleLbl="sibTrans1D1" presStyleIdx="2" presStyleCnt="5"/>
      <dgm:spPr/>
    </dgm:pt>
    <dgm:pt modelId="{BBC15BB5-6AA7-4684-B92D-CC115492BABD}" type="pres">
      <dgm:prSet presAssocID="{0DA8DD94-61C8-4CA8-BBDE-F8ED646E375C}" presName="node" presStyleLbl="node1" presStyleIdx="3" presStyleCnt="6">
        <dgm:presLayoutVars>
          <dgm:bulletEnabled val="1"/>
        </dgm:presLayoutVars>
      </dgm:prSet>
      <dgm:spPr/>
    </dgm:pt>
    <dgm:pt modelId="{98D65474-4949-40F3-8EA6-9850E695FE4E}" type="pres">
      <dgm:prSet presAssocID="{691B8EC8-37F8-45A9-8890-36EDE4097DCE}" presName="sibTrans" presStyleLbl="sibTrans1D1" presStyleIdx="3" presStyleCnt="5"/>
      <dgm:spPr/>
    </dgm:pt>
    <dgm:pt modelId="{1FECFE20-EB87-4D7D-9787-9B3918CCF228}" type="pres">
      <dgm:prSet presAssocID="{691B8EC8-37F8-45A9-8890-36EDE4097DCE}" presName="connectorText" presStyleLbl="sibTrans1D1" presStyleIdx="3" presStyleCnt="5"/>
      <dgm:spPr/>
    </dgm:pt>
    <dgm:pt modelId="{C8D2E032-9E62-424E-B695-24A703071DD7}" type="pres">
      <dgm:prSet presAssocID="{4241FCE8-2239-4496-BBCC-9D6F24B55B93}" presName="node" presStyleLbl="node1" presStyleIdx="4" presStyleCnt="6">
        <dgm:presLayoutVars>
          <dgm:bulletEnabled val="1"/>
        </dgm:presLayoutVars>
      </dgm:prSet>
      <dgm:spPr/>
    </dgm:pt>
    <dgm:pt modelId="{0C357111-A9A6-4F42-83A5-230CD621FDBD}" type="pres">
      <dgm:prSet presAssocID="{F3CDE338-6373-44BE-B9BC-BF320EEBB090}" presName="sibTrans" presStyleLbl="sibTrans1D1" presStyleIdx="4" presStyleCnt="5"/>
      <dgm:spPr/>
    </dgm:pt>
    <dgm:pt modelId="{BB62507D-BDEC-455B-B982-661817A85E9E}" type="pres">
      <dgm:prSet presAssocID="{F3CDE338-6373-44BE-B9BC-BF320EEBB090}" presName="connectorText" presStyleLbl="sibTrans1D1" presStyleIdx="4" presStyleCnt="5"/>
      <dgm:spPr/>
    </dgm:pt>
    <dgm:pt modelId="{0FA96D8A-6B5D-4F57-9B9D-41CDA241E962}" type="pres">
      <dgm:prSet presAssocID="{CA32352E-D66B-4B83-9E26-4331B1909E8B}" presName="node" presStyleLbl="node1" presStyleIdx="5" presStyleCnt="6">
        <dgm:presLayoutVars>
          <dgm:bulletEnabled val="1"/>
        </dgm:presLayoutVars>
      </dgm:prSet>
      <dgm:spPr/>
    </dgm:pt>
  </dgm:ptLst>
  <dgm:cxnLst>
    <dgm:cxn modelId="{11CCFC13-5CC7-4BC1-B36F-1DA627D07C9E}" type="presOf" srcId="{F3CDE338-6373-44BE-B9BC-BF320EEBB090}" destId="{0C357111-A9A6-4F42-83A5-230CD621FDBD}" srcOrd="0" destOrd="0" presId="urn:microsoft.com/office/officeart/2016/7/layout/RepeatingBendingProcessNew"/>
    <dgm:cxn modelId="{667A5E26-80E4-48F2-9F87-2D793BF4B560}" srcId="{A9863FC5-00AC-4F22-9BC6-8B5AEDF9886F}" destId="{2A6A17A5-72AC-4403-B663-852E4B33B1F5}" srcOrd="1" destOrd="0" parTransId="{3924CC6E-3930-45C7-9CCA-DD57C2C430E7}" sibTransId="{17E290FC-F79A-4FB7-A70D-1B68E87E044D}"/>
    <dgm:cxn modelId="{ADDC5F3B-2916-4954-A6F6-936486756E1C}" type="presOf" srcId="{CA32352E-D66B-4B83-9E26-4331B1909E8B}" destId="{0FA96D8A-6B5D-4F57-9B9D-41CDA241E962}" srcOrd="0" destOrd="0" presId="urn:microsoft.com/office/officeart/2016/7/layout/RepeatingBendingProcessNew"/>
    <dgm:cxn modelId="{1AAAF83F-880A-4EE3-921C-F833C256EF74}" srcId="{A9863FC5-00AC-4F22-9BC6-8B5AEDF9886F}" destId="{4241FCE8-2239-4496-BBCC-9D6F24B55B93}" srcOrd="4" destOrd="0" parTransId="{F5F079F8-233C-43D6-9E81-385EB3A5B152}" sibTransId="{F3CDE338-6373-44BE-B9BC-BF320EEBB090}"/>
    <dgm:cxn modelId="{F9269C60-77E2-4DAA-9127-2BB9FFBE0A1C}" type="presOf" srcId="{F3CDE338-6373-44BE-B9BC-BF320EEBB090}" destId="{BB62507D-BDEC-455B-B982-661817A85E9E}" srcOrd="1" destOrd="0" presId="urn:microsoft.com/office/officeart/2016/7/layout/RepeatingBendingProcessNew"/>
    <dgm:cxn modelId="{A23CC86A-56FF-4655-AC41-82063853530D}" type="presOf" srcId="{2A6A17A5-72AC-4403-B663-852E4B33B1F5}" destId="{C588F5C4-42D8-473C-B4B2-B6E1602F78A5}" srcOrd="0" destOrd="0" presId="urn:microsoft.com/office/officeart/2016/7/layout/RepeatingBendingProcessNew"/>
    <dgm:cxn modelId="{22A9504E-9377-4DBA-B9F0-F8866049F92F}" type="presOf" srcId="{691B8EC8-37F8-45A9-8890-36EDE4097DCE}" destId="{1FECFE20-EB87-4D7D-9787-9B3918CCF228}" srcOrd="1" destOrd="0" presId="urn:microsoft.com/office/officeart/2016/7/layout/RepeatingBendingProcessNew"/>
    <dgm:cxn modelId="{DFC55478-AD30-4228-A922-DC3D6BAD8C31}" type="presOf" srcId="{A9DBDD1C-A4B2-4BDE-9FDC-02CE32BB0DA9}" destId="{595A481F-513F-4B50-9CFD-A55A831DDD93}" srcOrd="0" destOrd="0" presId="urn:microsoft.com/office/officeart/2016/7/layout/RepeatingBendingProcessNew"/>
    <dgm:cxn modelId="{23169A94-6C01-4430-AA7A-F4F72B1CEE61}" type="presOf" srcId="{C3C5E055-0E95-4D67-B122-51BD7ED10416}" destId="{60685D43-FB97-499F-A3C8-0696AA28ABDF}" srcOrd="0" destOrd="0" presId="urn:microsoft.com/office/officeart/2016/7/layout/RepeatingBendingProcessNew"/>
    <dgm:cxn modelId="{6FAA9C9D-6191-4073-A423-4BA81396A549}" type="presOf" srcId="{A9DBDD1C-A4B2-4BDE-9FDC-02CE32BB0DA9}" destId="{8D1A4C60-1ADD-4A06-831F-695E3986AF64}" srcOrd="1" destOrd="0" presId="urn:microsoft.com/office/officeart/2016/7/layout/RepeatingBendingProcessNew"/>
    <dgm:cxn modelId="{8D228F9E-14F7-4984-89AA-CB95D74782CE}" srcId="{A9863FC5-00AC-4F22-9BC6-8B5AEDF9886F}" destId="{3318C63B-31D2-4243-BD49-18F36F0F80B3}" srcOrd="0" destOrd="0" parTransId="{EAECACA0-BA92-4775-895B-67A42201E479}" sibTransId="{A9DBDD1C-A4B2-4BDE-9FDC-02CE32BB0DA9}"/>
    <dgm:cxn modelId="{0F017D9F-C1E3-4CA0-BC86-26A209820ABC}" srcId="{A9863FC5-00AC-4F22-9BC6-8B5AEDF9886F}" destId="{8C3C7FF5-0BAE-45E1-B16F-088110EE00F8}" srcOrd="2" destOrd="0" parTransId="{9F95A959-0469-41DE-9C59-C96125A95709}" sibTransId="{C3C5E055-0E95-4D67-B122-51BD7ED10416}"/>
    <dgm:cxn modelId="{CFE19FA0-22FD-4D10-A237-BF7E7355F9B5}" srcId="{A9863FC5-00AC-4F22-9BC6-8B5AEDF9886F}" destId="{0DA8DD94-61C8-4CA8-BBDE-F8ED646E375C}" srcOrd="3" destOrd="0" parTransId="{B743E5B5-225E-47FA-B4E7-4B58685C84EF}" sibTransId="{691B8EC8-37F8-45A9-8890-36EDE4097DCE}"/>
    <dgm:cxn modelId="{4DF15DAD-BF99-4088-857A-C4BE13A2254C}" type="presOf" srcId="{691B8EC8-37F8-45A9-8890-36EDE4097DCE}" destId="{98D65474-4949-40F3-8EA6-9850E695FE4E}" srcOrd="0" destOrd="0" presId="urn:microsoft.com/office/officeart/2016/7/layout/RepeatingBendingProcessNew"/>
    <dgm:cxn modelId="{A47D22B7-3330-48F0-8ACC-E437E18957C3}" srcId="{A9863FC5-00AC-4F22-9BC6-8B5AEDF9886F}" destId="{CA32352E-D66B-4B83-9E26-4331B1909E8B}" srcOrd="5" destOrd="0" parTransId="{263BB1DB-032F-428A-A3D5-292850026084}" sibTransId="{41B0C99F-069B-4DBD-A61E-D1E1BC59733F}"/>
    <dgm:cxn modelId="{FD1E56BD-F490-472D-A9DC-86407738F486}" type="presOf" srcId="{A9863FC5-00AC-4F22-9BC6-8B5AEDF9886F}" destId="{0EEF7FA4-827A-4339-AF41-ABAC770E54E3}" srcOrd="0" destOrd="0" presId="urn:microsoft.com/office/officeart/2016/7/layout/RepeatingBendingProcessNew"/>
    <dgm:cxn modelId="{9BF425BF-2179-4845-8629-26EC35DD5C8A}" type="presOf" srcId="{17E290FC-F79A-4FB7-A70D-1B68E87E044D}" destId="{82570C49-5F6C-424B-B964-D7A1943C0D21}" srcOrd="1" destOrd="0" presId="urn:microsoft.com/office/officeart/2016/7/layout/RepeatingBendingProcessNew"/>
    <dgm:cxn modelId="{C6BE53CD-88AB-4E50-857E-3F74B174AC64}" type="presOf" srcId="{3318C63B-31D2-4243-BD49-18F36F0F80B3}" destId="{4E3802D0-A5B1-4FE3-8CB0-06C3FC409147}" srcOrd="0" destOrd="0" presId="urn:microsoft.com/office/officeart/2016/7/layout/RepeatingBendingProcessNew"/>
    <dgm:cxn modelId="{9788A0DA-B9F7-4B16-B7AB-CA5495FA092F}" type="presOf" srcId="{C3C5E055-0E95-4D67-B122-51BD7ED10416}" destId="{2CA8EA95-6CC8-4CAD-BF95-134C2B293477}" srcOrd="1" destOrd="0" presId="urn:microsoft.com/office/officeart/2016/7/layout/RepeatingBendingProcessNew"/>
    <dgm:cxn modelId="{E7763CDC-FCD0-4F6C-A584-BD7408E4BB9F}" type="presOf" srcId="{0DA8DD94-61C8-4CA8-BBDE-F8ED646E375C}" destId="{BBC15BB5-6AA7-4684-B92D-CC115492BABD}" srcOrd="0" destOrd="0" presId="urn:microsoft.com/office/officeart/2016/7/layout/RepeatingBendingProcessNew"/>
    <dgm:cxn modelId="{FCB1A6EF-6420-4C7E-9723-DA86D37B04CE}" type="presOf" srcId="{8C3C7FF5-0BAE-45E1-B16F-088110EE00F8}" destId="{1946F52F-93BF-43E7-9C15-DEAA9A72C1E1}" srcOrd="0" destOrd="0" presId="urn:microsoft.com/office/officeart/2016/7/layout/RepeatingBendingProcessNew"/>
    <dgm:cxn modelId="{767DFAF1-43C9-4C87-93EC-D1538337AF0F}" type="presOf" srcId="{17E290FC-F79A-4FB7-A70D-1B68E87E044D}" destId="{0E15C4FA-85CC-46BB-B8FF-F96F23F6B8D3}" srcOrd="0" destOrd="0" presId="urn:microsoft.com/office/officeart/2016/7/layout/RepeatingBendingProcessNew"/>
    <dgm:cxn modelId="{AAF49AF8-2211-4819-99A3-28345742D999}" type="presOf" srcId="{4241FCE8-2239-4496-BBCC-9D6F24B55B93}" destId="{C8D2E032-9E62-424E-B695-24A703071DD7}" srcOrd="0" destOrd="0" presId="urn:microsoft.com/office/officeart/2016/7/layout/RepeatingBendingProcessNew"/>
    <dgm:cxn modelId="{CD926C23-945F-4625-8240-877C32904AF5}" type="presParOf" srcId="{0EEF7FA4-827A-4339-AF41-ABAC770E54E3}" destId="{4E3802D0-A5B1-4FE3-8CB0-06C3FC409147}" srcOrd="0" destOrd="0" presId="urn:microsoft.com/office/officeart/2016/7/layout/RepeatingBendingProcessNew"/>
    <dgm:cxn modelId="{D4654450-9E8A-490F-B957-485B0A2FAE7D}" type="presParOf" srcId="{0EEF7FA4-827A-4339-AF41-ABAC770E54E3}" destId="{595A481F-513F-4B50-9CFD-A55A831DDD93}" srcOrd="1" destOrd="0" presId="urn:microsoft.com/office/officeart/2016/7/layout/RepeatingBendingProcessNew"/>
    <dgm:cxn modelId="{0843E4F8-E0A5-4284-AFC4-1E0EF4D466DD}" type="presParOf" srcId="{595A481F-513F-4B50-9CFD-A55A831DDD93}" destId="{8D1A4C60-1ADD-4A06-831F-695E3986AF64}" srcOrd="0" destOrd="0" presId="urn:microsoft.com/office/officeart/2016/7/layout/RepeatingBendingProcessNew"/>
    <dgm:cxn modelId="{92E0B1AA-9AC0-4E7C-B686-CC7870A09D34}" type="presParOf" srcId="{0EEF7FA4-827A-4339-AF41-ABAC770E54E3}" destId="{C588F5C4-42D8-473C-B4B2-B6E1602F78A5}" srcOrd="2" destOrd="0" presId="urn:microsoft.com/office/officeart/2016/7/layout/RepeatingBendingProcessNew"/>
    <dgm:cxn modelId="{BD45A024-FEC6-4452-BD60-8DEC5499A0C1}" type="presParOf" srcId="{0EEF7FA4-827A-4339-AF41-ABAC770E54E3}" destId="{0E15C4FA-85CC-46BB-B8FF-F96F23F6B8D3}" srcOrd="3" destOrd="0" presId="urn:microsoft.com/office/officeart/2016/7/layout/RepeatingBendingProcessNew"/>
    <dgm:cxn modelId="{D6C6AA34-1997-42B2-8E79-DA285F0616C6}" type="presParOf" srcId="{0E15C4FA-85CC-46BB-B8FF-F96F23F6B8D3}" destId="{82570C49-5F6C-424B-B964-D7A1943C0D21}" srcOrd="0" destOrd="0" presId="urn:microsoft.com/office/officeart/2016/7/layout/RepeatingBendingProcessNew"/>
    <dgm:cxn modelId="{78A365E7-21DD-48E7-AEF4-6D033C6CF94A}" type="presParOf" srcId="{0EEF7FA4-827A-4339-AF41-ABAC770E54E3}" destId="{1946F52F-93BF-43E7-9C15-DEAA9A72C1E1}" srcOrd="4" destOrd="0" presId="urn:microsoft.com/office/officeart/2016/7/layout/RepeatingBendingProcessNew"/>
    <dgm:cxn modelId="{28B7E81A-F5F3-4693-A18A-865570710BC2}" type="presParOf" srcId="{0EEF7FA4-827A-4339-AF41-ABAC770E54E3}" destId="{60685D43-FB97-499F-A3C8-0696AA28ABDF}" srcOrd="5" destOrd="0" presId="urn:microsoft.com/office/officeart/2016/7/layout/RepeatingBendingProcessNew"/>
    <dgm:cxn modelId="{DBD6BA52-B3AB-4435-AB67-8C70D9B83664}" type="presParOf" srcId="{60685D43-FB97-499F-A3C8-0696AA28ABDF}" destId="{2CA8EA95-6CC8-4CAD-BF95-134C2B293477}" srcOrd="0" destOrd="0" presId="urn:microsoft.com/office/officeart/2016/7/layout/RepeatingBendingProcessNew"/>
    <dgm:cxn modelId="{D259A6F2-8EAF-45F5-92AD-C356A37C574F}" type="presParOf" srcId="{0EEF7FA4-827A-4339-AF41-ABAC770E54E3}" destId="{BBC15BB5-6AA7-4684-B92D-CC115492BABD}" srcOrd="6" destOrd="0" presId="urn:microsoft.com/office/officeart/2016/7/layout/RepeatingBendingProcessNew"/>
    <dgm:cxn modelId="{656D397C-1DEB-46D1-B0D7-641F27420C76}" type="presParOf" srcId="{0EEF7FA4-827A-4339-AF41-ABAC770E54E3}" destId="{98D65474-4949-40F3-8EA6-9850E695FE4E}" srcOrd="7" destOrd="0" presId="urn:microsoft.com/office/officeart/2016/7/layout/RepeatingBendingProcessNew"/>
    <dgm:cxn modelId="{E169C056-8FAD-40AF-980F-95DDDDDF2DC9}" type="presParOf" srcId="{98D65474-4949-40F3-8EA6-9850E695FE4E}" destId="{1FECFE20-EB87-4D7D-9787-9B3918CCF228}" srcOrd="0" destOrd="0" presId="urn:microsoft.com/office/officeart/2016/7/layout/RepeatingBendingProcessNew"/>
    <dgm:cxn modelId="{A2ACAD35-A960-417A-8056-37982BA33A1D}" type="presParOf" srcId="{0EEF7FA4-827A-4339-AF41-ABAC770E54E3}" destId="{C8D2E032-9E62-424E-B695-24A703071DD7}" srcOrd="8" destOrd="0" presId="urn:microsoft.com/office/officeart/2016/7/layout/RepeatingBendingProcessNew"/>
    <dgm:cxn modelId="{74872B41-1C0B-48D0-BCA8-D195499C1CCB}" type="presParOf" srcId="{0EEF7FA4-827A-4339-AF41-ABAC770E54E3}" destId="{0C357111-A9A6-4F42-83A5-230CD621FDBD}" srcOrd="9" destOrd="0" presId="urn:microsoft.com/office/officeart/2016/7/layout/RepeatingBendingProcessNew"/>
    <dgm:cxn modelId="{CA9B586F-90DF-4C0A-8DD4-58A2D2BE64B4}" type="presParOf" srcId="{0C357111-A9A6-4F42-83A5-230CD621FDBD}" destId="{BB62507D-BDEC-455B-B982-661817A85E9E}" srcOrd="0" destOrd="0" presId="urn:microsoft.com/office/officeart/2016/7/layout/RepeatingBendingProcessNew"/>
    <dgm:cxn modelId="{2E8910AF-40F2-43D1-893E-1EF383BA2B33}" type="presParOf" srcId="{0EEF7FA4-827A-4339-AF41-ABAC770E54E3}" destId="{0FA96D8A-6B5D-4F57-9B9D-41CDA241E962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4A9770-B9D9-4BD9-AD18-9F86A7EACEB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8BC0F14-1982-494F-BCC0-4892A69ABAE2}">
      <dgm:prSet phldrT="[Text]" custT="1"/>
      <dgm:spPr>
        <a:solidFill>
          <a:schemeClr val="tx1"/>
        </a:solidFill>
      </dgm:spPr>
      <dgm:t>
        <a:bodyPr/>
        <a:lstStyle/>
        <a:p>
          <a:r>
            <a:rPr lang="en-ZA" sz="1000" dirty="0"/>
            <a:t>Evaluate Risks </a:t>
          </a:r>
        </a:p>
      </dgm:t>
    </dgm:pt>
    <dgm:pt modelId="{56A1C97C-8A7C-449F-AD29-5440C572503A}" type="parTrans" cxnId="{955251CC-BF15-44F3-9436-567ECFEF06E9}">
      <dgm:prSet/>
      <dgm:spPr/>
      <dgm:t>
        <a:bodyPr/>
        <a:lstStyle/>
        <a:p>
          <a:endParaRPr lang="en-ZA"/>
        </a:p>
      </dgm:t>
    </dgm:pt>
    <dgm:pt modelId="{730F5A3D-F5EB-4513-BF66-8F29D9FFF3E1}" type="sibTrans" cxnId="{955251CC-BF15-44F3-9436-567ECFEF06E9}">
      <dgm:prSet/>
      <dgm:spPr/>
      <dgm:t>
        <a:bodyPr/>
        <a:lstStyle/>
        <a:p>
          <a:endParaRPr lang="en-ZA"/>
        </a:p>
      </dgm:t>
    </dgm:pt>
    <dgm:pt modelId="{9CA289B8-33E0-48B1-A68A-DB4635474993}">
      <dgm:prSet phldrT="[Text]" custT="1"/>
      <dgm:spPr>
        <a:solidFill>
          <a:schemeClr val="tx1"/>
        </a:solidFill>
      </dgm:spPr>
      <dgm:t>
        <a:bodyPr/>
        <a:lstStyle/>
        <a:p>
          <a:r>
            <a:rPr lang="en-ZA" sz="900" dirty="0"/>
            <a:t>Indicate 9 x 9</a:t>
          </a:r>
        </a:p>
        <a:p>
          <a:r>
            <a:rPr lang="en-ZA" sz="900" dirty="0"/>
            <a:t> </a:t>
          </a:r>
        </a:p>
      </dgm:t>
    </dgm:pt>
    <dgm:pt modelId="{44FD49BD-D196-480C-AAE9-2973520C3B33}" type="parTrans" cxnId="{E95003CC-987E-48D6-AC6A-63E72D8F5035}">
      <dgm:prSet/>
      <dgm:spPr/>
      <dgm:t>
        <a:bodyPr/>
        <a:lstStyle/>
        <a:p>
          <a:endParaRPr lang="en-ZA"/>
        </a:p>
      </dgm:t>
    </dgm:pt>
    <dgm:pt modelId="{EF30AB60-26E0-4252-9189-52C1820E3816}" type="sibTrans" cxnId="{E95003CC-987E-48D6-AC6A-63E72D8F5035}">
      <dgm:prSet/>
      <dgm:spPr/>
      <dgm:t>
        <a:bodyPr/>
        <a:lstStyle/>
        <a:p>
          <a:endParaRPr lang="en-ZA"/>
        </a:p>
      </dgm:t>
    </dgm:pt>
    <dgm:pt modelId="{D99917D0-A29B-45D7-A780-A4F7BAE334EE}">
      <dgm:prSet phldrT="[Text]" custT="1"/>
      <dgm:spPr>
        <a:solidFill>
          <a:schemeClr val="tx1"/>
        </a:solidFill>
      </dgm:spPr>
      <dgm:t>
        <a:bodyPr/>
        <a:lstStyle/>
        <a:p>
          <a:r>
            <a:rPr lang="en-ZA" sz="1000" dirty="0"/>
            <a:t>Assume </a:t>
          </a:r>
        </a:p>
      </dgm:t>
    </dgm:pt>
    <dgm:pt modelId="{795B713C-B3FB-48CF-91F8-7EF39B7B5853}" type="parTrans" cxnId="{B39A7F91-4EEE-4CDA-9948-9DC6EBA4DB4E}">
      <dgm:prSet/>
      <dgm:spPr/>
      <dgm:t>
        <a:bodyPr/>
        <a:lstStyle/>
        <a:p>
          <a:endParaRPr lang="en-ZA"/>
        </a:p>
      </dgm:t>
    </dgm:pt>
    <dgm:pt modelId="{7738082A-50A0-4559-82C8-DAAC170B5233}" type="sibTrans" cxnId="{B39A7F91-4EEE-4CDA-9948-9DC6EBA4DB4E}">
      <dgm:prSet/>
      <dgm:spPr/>
      <dgm:t>
        <a:bodyPr/>
        <a:lstStyle/>
        <a:p>
          <a:endParaRPr lang="en-ZA"/>
        </a:p>
      </dgm:t>
    </dgm:pt>
    <dgm:pt modelId="{832A0F12-B59F-409B-AE61-01E4E4E7CA24}">
      <dgm:prSet phldrT="[Text]"/>
      <dgm:spPr>
        <a:solidFill>
          <a:schemeClr val="tx1"/>
        </a:solidFill>
      </dgm:spPr>
      <dgm:t>
        <a:bodyPr/>
        <a:lstStyle/>
        <a:p>
          <a:r>
            <a:rPr lang="en-ZA" sz="1200" dirty="0"/>
            <a:t>Zero Controls</a:t>
          </a:r>
        </a:p>
      </dgm:t>
    </dgm:pt>
    <dgm:pt modelId="{830F1D39-0746-47FE-A1B6-299EF1BB748D}" type="parTrans" cxnId="{A567A0CF-DEE0-40E9-8CAA-10460E96E5E4}">
      <dgm:prSet/>
      <dgm:spPr/>
      <dgm:t>
        <a:bodyPr/>
        <a:lstStyle/>
        <a:p>
          <a:endParaRPr lang="en-ZA"/>
        </a:p>
      </dgm:t>
    </dgm:pt>
    <dgm:pt modelId="{2CDAA841-A09B-4251-84C6-84703F851901}" type="sibTrans" cxnId="{A567A0CF-DEE0-40E9-8CAA-10460E96E5E4}">
      <dgm:prSet/>
      <dgm:spPr/>
      <dgm:t>
        <a:bodyPr/>
        <a:lstStyle/>
        <a:p>
          <a:endParaRPr lang="en-ZA"/>
        </a:p>
      </dgm:t>
    </dgm:pt>
    <dgm:pt modelId="{C430135E-46EC-4513-9021-8F66A17580B1}">
      <dgm:prSet phldrT="[Text]" custT="1"/>
      <dgm:spPr>
        <a:solidFill>
          <a:schemeClr val="tx1"/>
        </a:solidFill>
      </dgm:spPr>
      <dgm:t>
        <a:bodyPr/>
        <a:lstStyle/>
        <a:p>
          <a:r>
            <a:rPr lang="en-ZA" sz="1000" dirty="0"/>
            <a:t>Impact </a:t>
          </a:r>
        </a:p>
      </dgm:t>
    </dgm:pt>
    <dgm:pt modelId="{F5DC0BB2-9604-49A9-A7BE-7068BC50FC15}" type="sibTrans" cxnId="{9C5B2474-1594-442D-A62E-159D13D521C1}">
      <dgm:prSet/>
      <dgm:spPr/>
      <dgm:t>
        <a:bodyPr/>
        <a:lstStyle/>
        <a:p>
          <a:endParaRPr lang="en-ZA"/>
        </a:p>
      </dgm:t>
    </dgm:pt>
    <dgm:pt modelId="{5587F55E-EB41-42AC-A969-9ED59F545D54}" type="parTrans" cxnId="{9C5B2474-1594-442D-A62E-159D13D521C1}">
      <dgm:prSet/>
      <dgm:spPr/>
      <dgm:t>
        <a:bodyPr/>
        <a:lstStyle/>
        <a:p>
          <a:endParaRPr lang="en-ZA"/>
        </a:p>
      </dgm:t>
    </dgm:pt>
    <dgm:pt modelId="{D558A45B-6782-405A-B99D-5586258825EC}">
      <dgm:prSet phldrT="[Text]" custT="1"/>
      <dgm:spPr>
        <a:solidFill>
          <a:schemeClr val="tx1"/>
        </a:solidFill>
      </dgm:spPr>
      <dgm:t>
        <a:bodyPr/>
        <a:lstStyle/>
        <a:p>
          <a:r>
            <a:rPr lang="en-ZA" sz="1000" dirty="0"/>
            <a:t>Likelihood</a:t>
          </a:r>
        </a:p>
      </dgm:t>
    </dgm:pt>
    <dgm:pt modelId="{4F05A25A-C560-403C-BFF2-0C45646A4A8A}" type="sibTrans" cxnId="{5C45122C-E1A1-4A33-B4F7-38848308AA93}">
      <dgm:prSet/>
      <dgm:spPr/>
      <dgm:t>
        <a:bodyPr/>
        <a:lstStyle/>
        <a:p>
          <a:endParaRPr lang="en-ZA"/>
        </a:p>
      </dgm:t>
    </dgm:pt>
    <dgm:pt modelId="{F7E49222-CE59-4F76-9798-FF059B0E6C45}" type="parTrans" cxnId="{5C45122C-E1A1-4A33-B4F7-38848308AA93}">
      <dgm:prSet/>
      <dgm:spPr/>
      <dgm:t>
        <a:bodyPr/>
        <a:lstStyle/>
        <a:p>
          <a:endParaRPr lang="en-ZA"/>
        </a:p>
      </dgm:t>
    </dgm:pt>
    <dgm:pt modelId="{19B9BF94-5A14-4EF0-A8B3-216A2AB8FA90}" type="pres">
      <dgm:prSet presAssocID="{594A9770-B9D9-4BD9-AD18-9F86A7EACEB2}" presName="Name0" presStyleCnt="0">
        <dgm:presLayoutVars>
          <dgm:dir/>
          <dgm:resizeHandles val="exact"/>
        </dgm:presLayoutVars>
      </dgm:prSet>
      <dgm:spPr/>
    </dgm:pt>
    <dgm:pt modelId="{31AA73EC-892F-44D6-9BAE-078C31E996BD}" type="pres">
      <dgm:prSet presAssocID="{B8BC0F14-1982-494F-BCC0-4892A69ABAE2}" presName="node" presStyleLbl="node1" presStyleIdx="0" presStyleCnt="3">
        <dgm:presLayoutVars>
          <dgm:bulletEnabled val="1"/>
        </dgm:presLayoutVars>
      </dgm:prSet>
      <dgm:spPr/>
    </dgm:pt>
    <dgm:pt modelId="{BF4A9255-91DD-47E3-9C30-1D57DFDE052D}" type="pres">
      <dgm:prSet presAssocID="{730F5A3D-F5EB-4513-BF66-8F29D9FFF3E1}" presName="sibTrans" presStyleCnt="0"/>
      <dgm:spPr/>
    </dgm:pt>
    <dgm:pt modelId="{0C3DCBAE-5FC6-4DFA-B956-031E513FF03A}" type="pres">
      <dgm:prSet presAssocID="{9CA289B8-33E0-48B1-A68A-DB4635474993}" presName="node" presStyleLbl="node1" presStyleIdx="1" presStyleCnt="3">
        <dgm:presLayoutVars>
          <dgm:bulletEnabled val="1"/>
        </dgm:presLayoutVars>
      </dgm:prSet>
      <dgm:spPr/>
    </dgm:pt>
    <dgm:pt modelId="{E1A26083-63FC-43F3-B307-6E588082BF28}" type="pres">
      <dgm:prSet presAssocID="{EF30AB60-26E0-4252-9189-52C1820E3816}" presName="sibTrans" presStyleCnt="0"/>
      <dgm:spPr/>
    </dgm:pt>
    <dgm:pt modelId="{65EB4024-9F14-483B-B9DE-B8E4DE64EC86}" type="pres">
      <dgm:prSet presAssocID="{D99917D0-A29B-45D7-A780-A4F7BAE334EE}" presName="node" presStyleLbl="node1" presStyleIdx="2" presStyleCnt="3">
        <dgm:presLayoutVars>
          <dgm:bulletEnabled val="1"/>
        </dgm:presLayoutVars>
      </dgm:prSet>
      <dgm:spPr/>
    </dgm:pt>
  </dgm:ptLst>
  <dgm:cxnLst>
    <dgm:cxn modelId="{A435E316-06A0-4CC9-9E45-9B567273D714}" type="presOf" srcId="{832A0F12-B59F-409B-AE61-01E4E4E7CA24}" destId="{65EB4024-9F14-483B-B9DE-B8E4DE64EC86}" srcOrd="0" destOrd="1" presId="urn:microsoft.com/office/officeart/2005/8/layout/hList6"/>
    <dgm:cxn modelId="{DAF8012A-C9F7-4F0F-AAC7-3560064E9F38}" type="presOf" srcId="{D99917D0-A29B-45D7-A780-A4F7BAE334EE}" destId="{65EB4024-9F14-483B-B9DE-B8E4DE64EC86}" srcOrd="0" destOrd="0" presId="urn:microsoft.com/office/officeart/2005/8/layout/hList6"/>
    <dgm:cxn modelId="{870F9B2A-FC2E-4695-944E-9A83B6930FD0}" type="presOf" srcId="{D558A45B-6782-405A-B99D-5586258825EC}" destId="{0C3DCBAE-5FC6-4DFA-B956-031E513FF03A}" srcOrd="0" destOrd="2" presId="urn:microsoft.com/office/officeart/2005/8/layout/hList6"/>
    <dgm:cxn modelId="{5C45122C-E1A1-4A33-B4F7-38848308AA93}" srcId="{9CA289B8-33E0-48B1-A68A-DB4635474993}" destId="{D558A45B-6782-405A-B99D-5586258825EC}" srcOrd="1" destOrd="0" parTransId="{F7E49222-CE59-4F76-9798-FF059B0E6C45}" sibTransId="{4F05A25A-C560-403C-BFF2-0C45646A4A8A}"/>
    <dgm:cxn modelId="{E3466A6E-ABE4-496A-BCE1-1B1AAF03391E}" type="presOf" srcId="{B8BC0F14-1982-494F-BCC0-4892A69ABAE2}" destId="{31AA73EC-892F-44D6-9BAE-078C31E996BD}" srcOrd="0" destOrd="0" presId="urn:microsoft.com/office/officeart/2005/8/layout/hList6"/>
    <dgm:cxn modelId="{9C5B2474-1594-442D-A62E-159D13D521C1}" srcId="{9CA289B8-33E0-48B1-A68A-DB4635474993}" destId="{C430135E-46EC-4513-9021-8F66A17580B1}" srcOrd="0" destOrd="0" parTransId="{5587F55E-EB41-42AC-A969-9ED59F545D54}" sibTransId="{F5DC0BB2-9604-49A9-A7BE-7068BC50FC15}"/>
    <dgm:cxn modelId="{B39A7F91-4EEE-4CDA-9948-9DC6EBA4DB4E}" srcId="{594A9770-B9D9-4BD9-AD18-9F86A7EACEB2}" destId="{D99917D0-A29B-45D7-A780-A4F7BAE334EE}" srcOrd="2" destOrd="0" parTransId="{795B713C-B3FB-48CF-91F8-7EF39B7B5853}" sibTransId="{7738082A-50A0-4559-82C8-DAAC170B5233}"/>
    <dgm:cxn modelId="{BBD0C29D-3674-454E-A751-03C65AEBF645}" type="presOf" srcId="{594A9770-B9D9-4BD9-AD18-9F86A7EACEB2}" destId="{19B9BF94-5A14-4EF0-A8B3-216A2AB8FA90}" srcOrd="0" destOrd="0" presId="urn:microsoft.com/office/officeart/2005/8/layout/hList6"/>
    <dgm:cxn modelId="{E95003CC-987E-48D6-AC6A-63E72D8F5035}" srcId="{594A9770-B9D9-4BD9-AD18-9F86A7EACEB2}" destId="{9CA289B8-33E0-48B1-A68A-DB4635474993}" srcOrd="1" destOrd="0" parTransId="{44FD49BD-D196-480C-AAE9-2973520C3B33}" sibTransId="{EF30AB60-26E0-4252-9189-52C1820E3816}"/>
    <dgm:cxn modelId="{955251CC-BF15-44F3-9436-567ECFEF06E9}" srcId="{594A9770-B9D9-4BD9-AD18-9F86A7EACEB2}" destId="{B8BC0F14-1982-494F-BCC0-4892A69ABAE2}" srcOrd="0" destOrd="0" parTransId="{56A1C97C-8A7C-449F-AD29-5440C572503A}" sibTransId="{730F5A3D-F5EB-4513-BF66-8F29D9FFF3E1}"/>
    <dgm:cxn modelId="{A567A0CF-DEE0-40E9-8CAA-10460E96E5E4}" srcId="{D99917D0-A29B-45D7-A780-A4F7BAE334EE}" destId="{832A0F12-B59F-409B-AE61-01E4E4E7CA24}" srcOrd="0" destOrd="0" parTransId="{830F1D39-0746-47FE-A1B6-299EF1BB748D}" sibTransId="{2CDAA841-A09B-4251-84C6-84703F851901}"/>
    <dgm:cxn modelId="{3EB5F3E2-E640-41A1-BA00-CC917E227F64}" type="presOf" srcId="{9CA289B8-33E0-48B1-A68A-DB4635474993}" destId="{0C3DCBAE-5FC6-4DFA-B956-031E513FF03A}" srcOrd="0" destOrd="0" presId="urn:microsoft.com/office/officeart/2005/8/layout/hList6"/>
    <dgm:cxn modelId="{2E69ADFE-1A08-4D3F-AA0A-961E47ED1732}" type="presOf" srcId="{C430135E-46EC-4513-9021-8F66A17580B1}" destId="{0C3DCBAE-5FC6-4DFA-B956-031E513FF03A}" srcOrd="0" destOrd="1" presId="urn:microsoft.com/office/officeart/2005/8/layout/hList6"/>
    <dgm:cxn modelId="{5EF9F503-7339-4095-B461-3ADB529B7295}" type="presParOf" srcId="{19B9BF94-5A14-4EF0-A8B3-216A2AB8FA90}" destId="{31AA73EC-892F-44D6-9BAE-078C31E996BD}" srcOrd="0" destOrd="0" presId="urn:microsoft.com/office/officeart/2005/8/layout/hList6"/>
    <dgm:cxn modelId="{483A3D7E-44EE-4E56-B01A-6C21E3FFBD70}" type="presParOf" srcId="{19B9BF94-5A14-4EF0-A8B3-216A2AB8FA90}" destId="{BF4A9255-91DD-47E3-9C30-1D57DFDE052D}" srcOrd="1" destOrd="0" presId="urn:microsoft.com/office/officeart/2005/8/layout/hList6"/>
    <dgm:cxn modelId="{1AE77FC2-7C5A-45C0-9138-399F245B9776}" type="presParOf" srcId="{19B9BF94-5A14-4EF0-A8B3-216A2AB8FA90}" destId="{0C3DCBAE-5FC6-4DFA-B956-031E513FF03A}" srcOrd="2" destOrd="0" presId="urn:microsoft.com/office/officeart/2005/8/layout/hList6"/>
    <dgm:cxn modelId="{B9E9F1A8-527C-4F25-A8BC-7A7FC0C0EE3D}" type="presParOf" srcId="{19B9BF94-5A14-4EF0-A8B3-216A2AB8FA90}" destId="{E1A26083-63FC-43F3-B307-6E588082BF28}" srcOrd="3" destOrd="0" presId="urn:microsoft.com/office/officeart/2005/8/layout/hList6"/>
    <dgm:cxn modelId="{57E6B4DF-A954-4943-8AF6-8C8B4A921442}" type="presParOf" srcId="{19B9BF94-5A14-4EF0-A8B3-216A2AB8FA90}" destId="{65EB4024-9F14-483B-B9DE-B8E4DE64EC8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4A9770-B9D9-4BD9-AD18-9F86A7EACEB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8BC0F14-1982-494F-BCC0-4892A69ABAE2}">
      <dgm:prSet phldrT="[Text]" custT="1"/>
      <dgm:spPr>
        <a:solidFill>
          <a:srgbClr val="00B050"/>
        </a:solidFill>
      </dgm:spPr>
      <dgm:t>
        <a:bodyPr/>
        <a:lstStyle/>
        <a:p>
          <a:r>
            <a:rPr lang="en-ZA" sz="1000" dirty="0"/>
            <a:t>Evaluate Risks </a:t>
          </a:r>
        </a:p>
      </dgm:t>
    </dgm:pt>
    <dgm:pt modelId="{56A1C97C-8A7C-449F-AD29-5440C572503A}" type="parTrans" cxnId="{955251CC-BF15-44F3-9436-567ECFEF06E9}">
      <dgm:prSet/>
      <dgm:spPr/>
      <dgm:t>
        <a:bodyPr/>
        <a:lstStyle/>
        <a:p>
          <a:endParaRPr lang="en-ZA"/>
        </a:p>
      </dgm:t>
    </dgm:pt>
    <dgm:pt modelId="{730F5A3D-F5EB-4513-BF66-8F29D9FFF3E1}" type="sibTrans" cxnId="{955251CC-BF15-44F3-9436-567ECFEF06E9}">
      <dgm:prSet/>
      <dgm:spPr/>
      <dgm:t>
        <a:bodyPr/>
        <a:lstStyle/>
        <a:p>
          <a:endParaRPr lang="en-ZA"/>
        </a:p>
      </dgm:t>
    </dgm:pt>
    <dgm:pt modelId="{9CA289B8-33E0-48B1-A68A-DB4635474993}">
      <dgm:prSet phldrT="[Text]" custT="1"/>
      <dgm:spPr>
        <a:solidFill>
          <a:srgbClr val="00B050"/>
        </a:solidFill>
      </dgm:spPr>
      <dgm:t>
        <a:bodyPr/>
        <a:lstStyle/>
        <a:p>
          <a:r>
            <a:rPr lang="en-ZA" sz="900" dirty="0"/>
            <a:t>Indicate 9 x 9</a:t>
          </a:r>
        </a:p>
        <a:p>
          <a:r>
            <a:rPr lang="en-ZA" sz="900" dirty="0"/>
            <a:t> </a:t>
          </a:r>
        </a:p>
      </dgm:t>
    </dgm:pt>
    <dgm:pt modelId="{44FD49BD-D196-480C-AAE9-2973520C3B33}" type="parTrans" cxnId="{E95003CC-987E-48D6-AC6A-63E72D8F5035}">
      <dgm:prSet/>
      <dgm:spPr/>
      <dgm:t>
        <a:bodyPr/>
        <a:lstStyle/>
        <a:p>
          <a:endParaRPr lang="en-ZA"/>
        </a:p>
      </dgm:t>
    </dgm:pt>
    <dgm:pt modelId="{EF30AB60-26E0-4252-9189-52C1820E3816}" type="sibTrans" cxnId="{E95003CC-987E-48D6-AC6A-63E72D8F5035}">
      <dgm:prSet/>
      <dgm:spPr/>
      <dgm:t>
        <a:bodyPr/>
        <a:lstStyle/>
        <a:p>
          <a:endParaRPr lang="en-ZA"/>
        </a:p>
      </dgm:t>
    </dgm:pt>
    <dgm:pt modelId="{D99917D0-A29B-45D7-A780-A4F7BAE334EE}">
      <dgm:prSet phldrT="[Text]" custT="1"/>
      <dgm:spPr>
        <a:solidFill>
          <a:srgbClr val="00B050"/>
        </a:solidFill>
      </dgm:spPr>
      <dgm:t>
        <a:bodyPr/>
        <a:lstStyle/>
        <a:p>
          <a:r>
            <a:rPr lang="en-ZA" sz="1000" dirty="0"/>
            <a:t>Assume </a:t>
          </a:r>
        </a:p>
      </dgm:t>
    </dgm:pt>
    <dgm:pt modelId="{795B713C-B3FB-48CF-91F8-7EF39B7B5853}" type="parTrans" cxnId="{B39A7F91-4EEE-4CDA-9948-9DC6EBA4DB4E}">
      <dgm:prSet/>
      <dgm:spPr/>
      <dgm:t>
        <a:bodyPr/>
        <a:lstStyle/>
        <a:p>
          <a:endParaRPr lang="en-ZA"/>
        </a:p>
      </dgm:t>
    </dgm:pt>
    <dgm:pt modelId="{7738082A-50A0-4559-82C8-DAAC170B5233}" type="sibTrans" cxnId="{B39A7F91-4EEE-4CDA-9948-9DC6EBA4DB4E}">
      <dgm:prSet/>
      <dgm:spPr/>
      <dgm:t>
        <a:bodyPr/>
        <a:lstStyle/>
        <a:p>
          <a:endParaRPr lang="en-ZA"/>
        </a:p>
      </dgm:t>
    </dgm:pt>
    <dgm:pt modelId="{832A0F12-B59F-409B-AE61-01E4E4E7CA24}">
      <dgm:prSet phldrT="[Text]"/>
      <dgm:spPr>
        <a:solidFill>
          <a:srgbClr val="00B050"/>
        </a:solidFill>
      </dgm:spPr>
      <dgm:t>
        <a:bodyPr/>
        <a:lstStyle/>
        <a:p>
          <a:r>
            <a:rPr lang="en-ZA" sz="1200" dirty="0"/>
            <a:t>Effective Controls</a:t>
          </a:r>
        </a:p>
      </dgm:t>
    </dgm:pt>
    <dgm:pt modelId="{830F1D39-0746-47FE-A1B6-299EF1BB748D}" type="parTrans" cxnId="{A567A0CF-DEE0-40E9-8CAA-10460E96E5E4}">
      <dgm:prSet/>
      <dgm:spPr/>
      <dgm:t>
        <a:bodyPr/>
        <a:lstStyle/>
        <a:p>
          <a:endParaRPr lang="en-ZA"/>
        </a:p>
      </dgm:t>
    </dgm:pt>
    <dgm:pt modelId="{2CDAA841-A09B-4251-84C6-84703F851901}" type="sibTrans" cxnId="{A567A0CF-DEE0-40E9-8CAA-10460E96E5E4}">
      <dgm:prSet/>
      <dgm:spPr/>
      <dgm:t>
        <a:bodyPr/>
        <a:lstStyle/>
        <a:p>
          <a:endParaRPr lang="en-ZA"/>
        </a:p>
      </dgm:t>
    </dgm:pt>
    <dgm:pt modelId="{C430135E-46EC-4513-9021-8F66A17580B1}">
      <dgm:prSet phldrT="[Text]" custT="1"/>
      <dgm:spPr>
        <a:solidFill>
          <a:srgbClr val="00B050"/>
        </a:solidFill>
      </dgm:spPr>
      <dgm:t>
        <a:bodyPr/>
        <a:lstStyle/>
        <a:p>
          <a:r>
            <a:rPr lang="en-ZA" sz="1000" dirty="0"/>
            <a:t>Impact </a:t>
          </a:r>
        </a:p>
      </dgm:t>
    </dgm:pt>
    <dgm:pt modelId="{F5DC0BB2-9604-49A9-A7BE-7068BC50FC15}" type="sibTrans" cxnId="{9C5B2474-1594-442D-A62E-159D13D521C1}">
      <dgm:prSet/>
      <dgm:spPr/>
      <dgm:t>
        <a:bodyPr/>
        <a:lstStyle/>
        <a:p>
          <a:endParaRPr lang="en-ZA"/>
        </a:p>
      </dgm:t>
    </dgm:pt>
    <dgm:pt modelId="{5587F55E-EB41-42AC-A969-9ED59F545D54}" type="parTrans" cxnId="{9C5B2474-1594-442D-A62E-159D13D521C1}">
      <dgm:prSet/>
      <dgm:spPr/>
      <dgm:t>
        <a:bodyPr/>
        <a:lstStyle/>
        <a:p>
          <a:endParaRPr lang="en-ZA"/>
        </a:p>
      </dgm:t>
    </dgm:pt>
    <dgm:pt modelId="{D558A45B-6782-405A-B99D-5586258825EC}">
      <dgm:prSet phldrT="[Text]" custT="1"/>
      <dgm:spPr>
        <a:solidFill>
          <a:srgbClr val="00B050"/>
        </a:solidFill>
      </dgm:spPr>
      <dgm:t>
        <a:bodyPr/>
        <a:lstStyle/>
        <a:p>
          <a:r>
            <a:rPr lang="en-ZA" sz="1000" dirty="0"/>
            <a:t>Likelihood</a:t>
          </a:r>
        </a:p>
      </dgm:t>
    </dgm:pt>
    <dgm:pt modelId="{4F05A25A-C560-403C-BFF2-0C45646A4A8A}" type="sibTrans" cxnId="{5C45122C-E1A1-4A33-B4F7-38848308AA93}">
      <dgm:prSet/>
      <dgm:spPr/>
      <dgm:t>
        <a:bodyPr/>
        <a:lstStyle/>
        <a:p>
          <a:endParaRPr lang="en-ZA"/>
        </a:p>
      </dgm:t>
    </dgm:pt>
    <dgm:pt modelId="{F7E49222-CE59-4F76-9798-FF059B0E6C45}" type="parTrans" cxnId="{5C45122C-E1A1-4A33-B4F7-38848308AA93}">
      <dgm:prSet/>
      <dgm:spPr/>
      <dgm:t>
        <a:bodyPr/>
        <a:lstStyle/>
        <a:p>
          <a:endParaRPr lang="en-ZA"/>
        </a:p>
      </dgm:t>
    </dgm:pt>
    <dgm:pt modelId="{19B9BF94-5A14-4EF0-A8B3-216A2AB8FA90}" type="pres">
      <dgm:prSet presAssocID="{594A9770-B9D9-4BD9-AD18-9F86A7EACEB2}" presName="Name0" presStyleCnt="0">
        <dgm:presLayoutVars>
          <dgm:dir/>
          <dgm:resizeHandles val="exact"/>
        </dgm:presLayoutVars>
      </dgm:prSet>
      <dgm:spPr/>
    </dgm:pt>
    <dgm:pt modelId="{31AA73EC-892F-44D6-9BAE-078C31E996BD}" type="pres">
      <dgm:prSet presAssocID="{B8BC0F14-1982-494F-BCC0-4892A69ABAE2}" presName="node" presStyleLbl="node1" presStyleIdx="0" presStyleCnt="3" custLinFactNeighborX="92168">
        <dgm:presLayoutVars>
          <dgm:bulletEnabled val="1"/>
        </dgm:presLayoutVars>
      </dgm:prSet>
      <dgm:spPr/>
    </dgm:pt>
    <dgm:pt modelId="{BF4A9255-91DD-47E3-9C30-1D57DFDE052D}" type="pres">
      <dgm:prSet presAssocID="{730F5A3D-F5EB-4513-BF66-8F29D9FFF3E1}" presName="sibTrans" presStyleCnt="0"/>
      <dgm:spPr/>
    </dgm:pt>
    <dgm:pt modelId="{0C3DCBAE-5FC6-4DFA-B956-031E513FF03A}" type="pres">
      <dgm:prSet presAssocID="{9CA289B8-33E0-48B1-A68A-DB4635474993}" presName="node" presStyleLbl="node1" presStyleIdx="1" presStyleCnt="3" custLinFactNeighborX="92168">
        <dgm:presLayoutVars>
          <dgm:bulletEnabled val="1"/>
        </dgm:presLayoutVars>
      </dgm:prSet>
      <dgm:spPr/>
    </dgm:pt>
    <dgm:pt modelId="{E1A26083-63FC-43F3-B307-6E588082BF28}" type="pres">
      <dgm:prSet presAssocID="{EF30AB60-26E0-4252-9189-52C1820E3816}" presName="sibTrans" presStyleCnt="0"/>
      <dgm:spPr/>
    </dgm:pt>
    <dgm:pt modelId="{65EB4024-9F14-483B-B9DE-B8E4DE64EC86}" type="pres">
      <dgm:prSet presAssocID="{D99917D0-A29B-45D7-A780-A4F7BAE334EE}" presName="node" presStyleLbl="node1" presStyleIdx="2" presStyleCnt="3" custLinFactNeighborX="92168">
        <dgm:presLayoutVars>
          <dgm:bulletEnabled val="1"/>
        </dgm:presLayoutVars>
      </dgm:prSet>
      <dgm:spPr/>
    </dgm:pt>
  </dgm:ptLst>
  <dgm:cxnLst>
    <dgm:cxn modelId="{D451881C-1373-4011-9EBC-774B4D5F203C}" type="presOf" srcId="{594A9770-B9D9-4BD9-AD18-9F86A7EACEB2}" destId="{19B9BF94-5A14-4EF0-A8B3-216A2AB8FA90}" srcOrd="0" destOrd="0" presId="urn:microsoft.com/office/officeart/2005/8/layout/hList6"/>
    <dgm:cxn modelId="{36D37024-9B02-4F90-B7CF-6E057DC7AE22}" type="presOf" srcId="{B8BC0F14-1982-494F-BCC0-4892A69ABAE2}" destId="{31AA73EC-892F-44D6-9BAE-078C31E996BD}" srcOrd="0" destOrd="0" presId="urn:microsoft.com/office/officeart/2005/8/layout/hList6"/>
    <dgm:cxn modelId="{5C45122C-E1A1-4A33-B4F7-38848308AA93}" srcId="{9CA289B8-33E0-48B1-A68A-DB4635474993}" destId="{D558A45B-6782-405A-B99D-5586258825EC}" srcOrd="1" destOrd="0" parTransId="{F7E49222-CE59-4F76-9798-FF059B0E6C45}" sibTransId="{4F05A25A-C560-403C-BFF2-0C45646A4A8A}"/>
    <dgm:cxn modelId="{9C5B2474-1594-442D-A62E-159D13D521C1}" srcId="{9CA289B8-33E0-48B1-A68A-DB4635474993}" destId="{C430135E-46EC-4513-9021-8F66A17580B1}" srcOrd="0" destOrd="0" parTransId="{5587F55E-EB41-42AC-A969-9ED59F545D54}" sibTransId="{F5DC0BB2-9604-49A9-A7BE-7068BC50FC15}"/>
    <dgm:cxn modelId="{D8A17B81-B364-418E-8150-5D202CC4715D}" type="presOf" srcId="{832A0F12-B59F-409B-AE61-01E4E4E7CA24}" destId="{65EB4024-9F14-483B-B9DE-B8E4DE64EC86}" srcOrd="0" destOrd="1" presId="urn:microsoft.com/office/officeart/2005/8/layout/hList6"/>
    <dgm:cxn modelId="{DDA2AF88-831B-47D4-9FDB-2A3AB258EC38}" type="presOf" srcId="{9CA289B8-33E0-48B1-A68A-DB4635474993}" destId="{0C3DCBAE-5FC6-4DFA-B956-031E513FF03A}" srcOrd="0" destOrd="0" presId="urn:microsoft.com/office/officeart/2005/8/layout/hList6"/>
    <dgm:cxn modelId="{0181D088-01F7-454A-93AC-3EA61398307C}" type="presOf" srcId="{D558A45B-6782-405A-B99D-5586258825EC}" destId="{0C3DCBAE-5FC6-4DFA-B956-031E513FF03A}" srcOrd="0" destOrd="2" presId="urn:microsoft.com/office/officeart/2005/8/layout/hList6"/>
    <dgm:cxn modelId="{B39A7F91-4EEE-4CDA-9948-9DC6EBA4DB4E}" srcId="{594A9770-B9D9-4BD9-AD18-9F86A7EACEB2}" destId="{D99917D0-A29B-45D7-A780-A4F7BAE334EE}" srcOrd="2" destOrd="0" parTransId="{795B713C-B3FB-48CF-91F8-7EF39B7B5853}" sibTransId="{7738082A-50A0-4559-82C8-DAAC170B5233}"/>
    <dgm:cxn modelId="{D688D7A3-B823-41C8-B899-F63802AE2F6E}" type="presOf" srcId="{D99917D0-A29B-45D7-A780-A4F7BAE334EE}" destId="{65EB4024-9F14-483B-B9DE-B8E4DE64EC86}" srcOrd="0" destOrd="0" presId="urn:microsoft.com/office/officeart/2005/8/layout/hList6"/>
    <dgm:cxn modelId="{E95003CC-987E-48D6-AC6A-63E72D8F5035}" srcId="{594A9770-B9D9-4BD9-AD18-9F86A7EACEB2}" destId="{9CA289B8-33E0-48B1-A68A-DB4635474993}" srcOrd="1" destOrd="0" parTransId="{44FD49BD-D196-480C-AAE9-2973520C3B33}" sibTransId="{EF30AB60-26E0-4252-9189-52C1820E3816}"/>
    <dgm:cxn modelId="{955251CC-BF15-44F3-9436-567ECFEF06E9}" srcId="{594A9770-B9D9-4BD9-AD18-9F86A7EACEB2}" destId="{B8BC0F14-1982-494F-BCC0-4892A69ABAE2}" srcOrd="0" destOrd="0" parTransId="{56A1C97C-8A7C-449F-AD29-5440C572503A}" sibTransId="{730F5A3D-F5EB-4513-BF66-8F29D9FFF3E1}"/>
    <dgm:cxn modelId="{A567A0CF-DEE0-40E9-8CAA-10460E96E5E4}" srcId="{D99917D0-A29B-45D7-A780-A4F7BAE334EE}" destId="{832A0F12-B59F-409B-AE61-01E4E4E7CA24}" srcOrd="0" destOrd="0" parTransId="{830F1D39-0746-47FE-A1B6-299EF1BB748D}" sibTransId="{2CDAA841-A09B-4251-84C6-84703F851901}"/>
    <dgm:cxn modelId="{2CA8F4E1-470B-4D93-B01F-0C4CF9EF4593}" type="presOf" srcId="{C430135E-46EC-4513-9021-8F66A17580B1}" destId="{0C3DCBAE-5FC6-4DFA-B956-031E513FF03A}" srcOrd="0" destOrd="1" presId="urn:microsoft.com/office/officeart/2005/8/layout/hList6"/>
    <dgm:cxn modelId="{EBFA29B8-48F8-4B45-B3FD-72B0AFB99315}" type="presParOf" srcId="{19B9BF94-5A14-4EF0-A8B3-216A2AB8FA90}" destId="{31AA73EC-892F-44D6-9BAE-078C31E996BD}" srcOrd="0" destOrd="0" presId="urn:microsoft.com/office/officeart/2005/8/layout/hList6"/>
    <dgm:cxn modelId="{B637C42B-E636-4AF8-8A0D-A94E4AA4F659}" type="presParOf" srcId="{19B9BF94-5A14-4EF0-A8B3-216A2AB8FA90}" destId="{BF4A9255-91DD-47E3-9C30-1D57DFDE052D}" srcOrd="1" destOrd="0" presId="urn:microsoft.com/office/officeart/2005/8/layout/hList6"/>
    <dgm:cxn modelId="{036642DD-E218-493B-B120-324422F93845}" type="presParOf" srcId="{19B9BF94-5A14-4EF0-A8B3-216A2AB8FA90}" destId="{0C3DCBAE-5FC6-4DFA-B956-031E513FF03A}" srcOrd="2" destOrd="0" presId="urn:microsoft.com/office/officeart/2005/8/layout/hList6"/>
    <dgm:cxn modelId="{7DF6533A-D6EB-4DC0-B140-105826F0AD8C}" type="presParOf" srcId="{19B9BF94-5A14-4EF0-A8B3-216A2AB8FA90}" destId="{E1A26083-63FC-43F3-B307-6E588082BF28}" srcOrd="3" destOrd="0" presId="urn:microsoft.com/office/officeart/2005/8/layout/hList6"/>
    <dgm:cxn modelId="{5B9A1673-B7F9-45EF-BEDE-E40CF6DC0091}" type="presParOf" srcId="{19B9BF94-5A14-4EF0-A8B3-216A2AB8FA90}" destId="{65EB4024-9F14-483B-B9DE-B8E4DE64EC8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5A481F-513F-4B50-9CFD-A55A831DDD93}">
      <dsp:nvSpPr>
        <dsp:cNvPr id="0" name=""/>
        <dsp:cNvSpPr/>
      </dsp:nvSpPr>
      <dsp:spPr>
        <a:xfrm>
          <a:off x="2280144" y="1186054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513486" y="1229156"/>
        <a:ext cx="26172" cy="5234"/>
      </dsp:txXfrm>
    </dsp:sp>
    <dsp:sp modelId="{4E3802D0-A5B1-4FE3-8CB0-06C3FC409147}">
      <dsp:nvSpPr>
        <dsp:cNvPr id="0" name=""/>
        <dsp:cNvSpPr/>
      </dsp:nvSpPr>
      <dsp:spPr>
        <a:xfrm>
          <a:off x="6045" y="549004"/>
          <a:ext cx="2275898" cy="13655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kern="1200" dirty="0"/>
            <a:t>Identify Risks and Register </a:t>
          </a:r>
          <a:endParaRPr lang="en-US" sz="2000" kern="1200" dirty="0"/>
        </a:p>
      </dsp:txBody>
      <dsp:txXfrm>
        <a:off x="6045" y="549004"/>
        <a:ext cx="2275898" cy="1365538"/>
      </dsp:txXfrm>
    </dsp:sp>
    <dsp:sp modelId="{0E15C4FA-85CC-46BB-B8FF-F96F23F6B8D3}">
      <dsp:nvSpPr>
        <dsp:cNvPr id="0" name=""/>
        <dsp:cNvSpPr/>
      </dsp:nvSpPr>
      <dsp:spPr>
        <a:xfrm>
          <a:off x="5079499" y="1186054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312841" y="1229156"/>
        <a:ext cx="26172" cy="5234"/>
      </dsp:txXfrm>
    </dsp:sp>
    <dsp:sp modelId="{C588F5C4-42D8-473C-B4B2-B6E1602F78A5}">
      <dsp:nvSpPr>
        <dsp:cNvPr id="0" name=""/>
        <dsp:cNvSpPr/>
      </dsp:nvSpPr>
      <dsp:spPr>
        <a:xfrm>
          <a:off x="2805400" y="549004"/>
          <a:ext cx="2275898" cy="136553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kern="1200" dirty="0"/>
            <a:t>Measure Likelihood and Impact </a:t>
          </a:r>
          <a:endParaRPr lang="en-US" sz="2000" kern="1200" dirty="0"/>
        </a:p>
      </dsp:txBody>
      <dsp:txXfrm>
        <a:off x="2805400" y="549004"/>
        <a:ext cx="2275898" cy="1365538"/>
      </dsp:txXfrm>
    </dsp:sp>
    <dsp:sp modelId="{60685D43-FB97-499F-A3C8-0696AA28ABDF}">
      <dsp:nvSpPr>
        <dsp:cNvPr id="0" name=""/>
        <dsp:cNvSpPr/>
      </dsp:nvSpPr>
      <dsp:spPr>
        <a:xfrm>
          <a:off x="1143995" y="1912743"/>
          <a:ext cx="5598709" cy="492856"/>
        </a:xfrm>
        <a:custGeom>
          <a:avLst/>
          <a:gdLst/>
          <a:ahLst/>
          <a:cxnLst/>
          <a:rect l="0" t="0" r="0" b="0"/>
          <a:pathLst>
            <a:path>
              <a:moveTo>
                <a:pt x="5598709" y="0"/>
              </a:moveTo>
              <a:lnTo>
                <a:pt x="5598709" y="263528"/>
              </a:lnTo>
              <a:lnTo>
                <a:pt x="0" y="263528"/>
              </a:lnTo>
              <a:lnTo>
                <a:pt x="0" y="492856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3802771" y="2156554"/>
        <a:ext cx="281156" cy="5234"/>
      </dsp:txXfrm>
    </dsp:sp>
    <dsp:sp modelId="{1946F52F-93BF-43E7-9C15-DEAA9A72C1E1}">
      <dsp:nvSpPr>
        <dsp:cNvPr id="0" name=""/>
        <dsp:cNvSpPr/>
      </dsp:nvSpPr>
      <dsp:spPr>
        <a:xfrm>
          <a:off x="5604755" y="549004"/>
          <a:ext cx="2275898" cy="136553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kern="1200" dirty="0"/>
            <a:t>Analyse and Isolate pure and speculative risks</a:t>
          </a:r>
          <a:endParaRPr lang="en-US" sz="2000" kern="1200" dirty="0"/>
        </a:p>
      </dsp:txBody>
      <dsp:txXfrm>
        <a:off x="5604755" y="549004"/>
        <a:ext cx="2275898" cy="1365538"/>
      </dsp:txXfrm>
    </dsp:sp>
    <dsp:sp modelId="{98D65474-4949-40F3-8EA6-9850E695FE4E}">
      <dsp:nvSpPr>
        <dsp:cNvPr id="0" name=""/>
        <dsp:cNvSpPr/>
      </dsp:nvSpPr>
      <dsp:spPr>
        <a:xfrm>
          <a:off x="2280144" y="3075049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513486" y="3118152"/>
        <a:ext cx="26172" cy="5234"/>
      </dsp:txXfrm>
    </dsp:sp>
    <dsp:sp modelId="{BBC15BB5-6AA7-4684-B92D-CC115492BABD}">
      <dsp:nvSpPr>
        <dsp:cNvPr id="0" name=""/>
        <dsp:cNvSpPr/>
      </dsp:nvSpPr>
      <dsp:spPr>
        <a:xfrm>
          <a:off x="6045" y="2438000"/>
          <a:ext cx="2275898" cy="13655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kern="1200" dirty="0"/>
            <a:t>Implement Mitigations – Decide on action / s</a:t>
          </a:r>
          <a:endParaRPr lang="en-US" sz="2000" kern="1200" dirty="0"/>
        </a:p>
      </dsp:txBody>
      <dsp:txXfrm>
        <a:off x="6045" y="2438000"/>
        <a:ext cx="2275898" cy="1365538"/>
      </dsp:txXfrm>
    </dsp:sp>
    <dsp:sp modelId="{0C357111-A9A6-4F42-83A5-230CD621FDBD}">
      <dsp:nvSpPr>
        <dsp:cNvPr id="0" name=""/>
        <dsp:cNvSpPr/>
      </dsp:nvSpPr>
      <dsp:spPr>
        <a:xfrm>
          <a:off x="5079499" y="3075049"/>
          <a:ext cx="4928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2856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312841" y="3118152"/>
        <a:ext cx="26172" cy="5234"/>
      </dsp:txXfrm>
    </dsp:sp>
    <dsp:sp modelId="{C8D2E032-9E62-424E-B695-24A703071DD7}">
      <dsp:nvSpPr>
        <dsp:cNvPr id="0" name=""/>
        <dsp:cNvSpPr/>
      </dsp:nvSpPr>
      <dsp:spPr>
        <a:xfrm>
          <a:off x="2805400" y="2438000"/>
          <a:ext cx="2275898" cy="136553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kern="1200" dirty="0"/>
            <a:t>Monitor – Know the impacts !?</a:t>
          </a:r>
          <a:endParaRPr lang="en-US" sz="2000" kern="1200" dirty="0"/>
        </a:p>
      </dsp:txBody>
      <dsp:txXfrm>
        <a:off x="2805400" y="2438000"/>
        <a:ext cx="2275898" cy="1365538"/>
      </dsp:txXfrm>
    </dsp:sp>
    <dsp:sp modelId="{0FA96D8A-6B5D-4F57-9B9D-41CDA241E962}">
      <dsp:nvSpPr>
        <dsp:cNvPr id="0" name=""/>
        <dsp:cNvSpPr/>
      </dsp:nvSpPr>
      <dsp:spPr>
        <a:xfrm>
          <a:off x="5604755" y="2438000"/>
          <a:ext cx="2275898" cy="13655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521" tIns="117061" rIns="111521" bIns="117061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000" kern="1200" dirty="0"/>
            <a:t>Report – “Awareness is part of the Solution” </a:t>
          </a:r>
          <a:endParaRPr lang="en-US" sz="2000" kern="1200" dirty="0"/>
        </a:p>
      </dsp:txBody>
      <dsp:txXfrm>
        <a:off x="5604755" y="2438000"/>
        <a:ext cx="2275898" cy="13655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A73EC-892F-44D6-9BAE-078C31E996BD}">
      <dsp:nvSpPr>
        <dsp:cNvPr id="0" name=""/>
        <dsp:cNvSpPr/>
      </dsp:nvSpPr>
      <dsp:spPr>
        <a:xfrm rot="16200000">
          <a:off x="-325651" y="325988"/>
          <a:ext cx="1527944" cy="875966"/>
        </a:xfrm>
        <a:prstGeom prst="flowChartManualOperati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/>
            <a:t>Evaluate Risks </a:t>
          </a:r>
        </a:p>
      </dsp:txBody>
      <dsp:txXfrm rot="5400000">
        <a:off x="338" y="305588"/>
        <a:ext cx="875966" cy="916766"/>
      </dsp:txXfrm>
    </dsp:sp>
    <dsp:sp modelId="{0C3DCBAE-5FC6-4DFA-B956-031E513FF03A}">
      <dsp:nvSpPr>
        <dsp:cNvPr id="0" name=""/>
        <dsp:cNvSpPr/>
      </dsp:nvSpPr>
      <dsp:spPr>
        <a:xfrm rot="16200000">
          <a:off x="616012" y="325988"/>
          <a:ext cx="1527944" cy="875966"/>
        </a:xfrm>
        <a:prstGeom prst="flowChartManualOperati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7150" bIns="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900" kern="1200" dirty="0"/>
            <a:t>Indicate 9 x 9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900" kern="1200" dirty="0"/>
            <a:t>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000" kern="1200" dirty="0"/>
            <a:t>Impact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000" kern="1200" dirty="0"/>
            <a:t>Likelihood</a:t>
          </a:r>
        </a:p>
      </dsp:txBody>
      <dsp:txXfrm rot="5400000">
        <a:off x="942001" y="305588"/>
        <a:ext cx="875966" cy="916766"/>
      </dsp:txXfrm>
    </dsp:sp>
    <dsp:sp modelId="{65EB4024-9F14-483B-B9DE-B8E4DE64EC86}">
      <dsp:nvSpPr>
        <dsp:cNvPr id="0" name=""/>
        <dsp:cNvSpPr/>
      </dsp:nvSpPr>
      <dsp:spPr>
        <a:xfrm rot="16200000">
          <a:off x="1557675" y="325988"/>
          <a:ext cx="1527944" cy="875966"/>
        </a:xfrm>
        <a:prstGeom prst="flowChartManualOperation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/>
            <a:t>Assume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200" kern="1200" dirty="0"/>
            <a:t>Zero Controls</a:t>
          </a:r>
        </a:p>
      </dsp:txBody>
      <dsp:txXfrm rot="5400000">
        <a:off x="1883664" y="305588"/>
        <a:ext cx="875966" cy="9167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A73EC-892F-44D6-9BAE-078C31E996BD}">
      <dsp:nvSpPr>
        <dsp:cNvPr id="0" name=""/>
        <dsp:cNvSpPr/>
      </dsp:nvSpPr>
      <dsp:spPr>
        <a:xfrm rot="16200000">
          <a:off x="-265099" y="325988"/>
          <a:ext cx="1527944" cy="875966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/>
            <a:t>Evaluate Risks </a:t>
          </a:r>
        </a:p>
      </dsp:txBody>
      <dsp:txXfrm rot="5400000">
        <a:off x="60890" y="305588"/>
        <a:ext cx="875966" cy="916766"/>
      </dsp:txXfrm>
    </dsp:sp>
    <dsp:sp modelId="{0C3DCBAE-5FC6-4DFA-B956-031E513FF03A}">
      <dsp:nvSpPr>
        <dsp:cNvPr id="0" name=""/>
        <dsp:cNvSpPr/>
      </dsp:nvSpPr>
      <dsp:spPr>
        <a:xfrm rot="16200000">
          <a:off x="676564" y="325988"/>
          <a:ext cx="1527944" cy="875966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57150" bIns="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900" kern="1200" dirty="0"/>
            <a:t>Indicate 9 x 9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900" kern="1200" dirty="0"/>
            <a:t>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000" kern="1200" dirty="0"/>
            <a:t>Impact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000" kern="1200" dirty="0"/>
            <a:t>Likelihood</a:t>
          </a:r>
        </a:p>
      </dsp:txBody>
      <dsp:txXfrm rot="5400000">
        <a:off x="1002553" y="305588"/>
        <a:ext cx="875966" cy="916766"/>
      </dsp:txXfrm>
    </dsp:sp>
    <dsp:sp modelId="{65EB4024-9F14-483B-B9DE-B8E4DE64EC86}">
      <dsp:nvSpPr>
        <dsp:cNvPr id="0" name=""/>
        <dsp:cNvSpPr/>
      </dsp:nvSpPr>
      <dsp:spPr>
        <a:xfrm rot="16200000">
          <a:off x="1558012" y="325988"/>
          <a:ext cx="1527944" cy="875966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1000" kern="1200" dirty="0"/>
            <a:t>Assume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200" kern="1200" dirty="0"/>
            <a:t>Effective Controls</a:t>
          </a:r>
        </a:p>
      </dsp:txBody>
      <dsp:txXfrm rot="5400000">
        <a:off x="1884001" y="305588"/>
        <a:ext cx="875966" cy="916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84077-0012-46F0-B52B-C51C0E227318}" type="datetimeFigureOut">
              <a:rPr lang="en-ZA" smtClean="0"/>
              <a:t>2022/02/03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7B684-4A51-44E8-AEBE-1588A8D5B580}" type="slidenum">
              <a:rPr lang="en-ZA" smtClean="0"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7B684-4A51-44E8-AEBE-1588A8D5B580}" type="slidenum">
              <a:rPr lang="en-ZA" smtClean="0"/>
              <a:t>4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806F8-30D5-4627-811F-28FCF04F7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F08A1-DA16-48D3-9EA4-9597862AD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6840E-5BCA-41E4-A10B-B7AF37C92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9D545-E24C-426D-8BB7-3E6D2256F26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209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9C910-2A22-42E4-9E66-4F63A4971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C3485-93BE-4147-9418-2A502CC84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95E3F-8C5D-4494-BB2B-344D0B28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22694-AEA8-45DD-9FBA-5D9F0D24BB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9866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97AD-BE7C-47A1-8B72-DF92BE744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0544C-54EF-4302-87A5-E709E79D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FD60A-781F-4769-BD76-1534A04E2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714AA-3F68-425A-BBCA-4D4058C286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9130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0F9393-753B-4DA9-9F47-876048B7D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F57DBB-0C43-49DD-9769-C4DF9FAF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EFEF7DD-DC29-484E-8E41-90E31B95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0924E-C5BB-4503-BAD6-AD723E714F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9280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121E699-41A1-4193-A178-07E5B788C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D416D2-4DF8-42B5-83EA-2CD272E2A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01C254B-78BF-4137-B73E-3A491E7EF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7BA3E-8947-4810-992C-7B62A2666E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3416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46FFEC3-B709-4F8A-B7F0-BF8129E96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6B9367C-2076-4CB1-9B78-DD0CE0A4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820B863-9B40-4CB2-9044-D6C51941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BBEF3-673C-4D47-ABA7-A2B14D01B1C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467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63D4CB8-46BF-4525-862B-D6C48A044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A46F55C-3406-475B-B763-E3711DD27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1E53238-6ED0-4EEC-9D54-44A6EB2B7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D3E69-8FC8-4BE2-9686-218A8BC1172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7850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E0ACAB-B3C2-4ACF-AE7A-F3F8D1511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7DA8B2-B323-4600-9BF5-2BAB2A942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6BAD37-2C2F-4D97-B918-CC6753F3E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5BC2-7E5C-4638-A819-4E17F3A695A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322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Z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03D495-6D37-4559-BB4E-B20A707D8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E1856C-7FAD-4AF3-8C6E-A02159611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693462-B77E-4B3C-A20C-559323DB7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4F19A-300C-48FD-A6C7-6F7DE9B00A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3836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45B42-95AC-444A-9301-DB6EE7E1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59BD2-0FDA-422C-BB6A-3AEBC6BC2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98B35-C870-47C6-9F4B-75328D4F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FBA01-2089-41DD-ADF4-6698271041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54306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1C9B4-62C5-46E1-A31E-33A5677AD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A58DA-6641-4EFE-AF1E-FE3C7400B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360E0-D852-47D4-97F2-63AFBFEE9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95CC3-4D2E-47B2-93B2-15C5B7F74D3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6811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F1FDA4D-10F6-40FC-A7CD-4C7E5D6D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DD79A41-982C-4B8E-B92F-6D3473839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B833633-0E23-439B-A9A5-D32A514E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8FDE5-119B-400D-9B83-570C535278D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75831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ZA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368D0-1A06-4C04-8A33-1EF8849DE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929CE-E398-41C0-B7F2-52A77D95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F4C4A-7C24-4EEB-A6DB-D0949A071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77D54-3561-4D92-A529-41D2F19897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50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7C3B8-9BD4-4BB2-900A-96829E9F75E1}" type="datetimeFigureOut">
              <a:rPr lang="en-ZA" smtClean="0"/>
              <a:pPr/>
              <a:t>2022/02/03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97756-6FB0-48E0-B4DC-79614DB3EE0C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6AEF1AA-73C4-41B9-AD10-778873366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ZA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5A832-84B4-446E-BD3C-1D42BDC7B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3F3C6-AAE7-4228-9D96-4FDCF46993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BF34-7F6C-4457-8BE6-C642D47A3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37FE1-A039-4A1A-A01F-DC405B1BF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FEE9FF-4BF0-473C-996E-12C1603204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023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631" y="0"/>
            <a:ext cx="2436019" cy="3400426"/>
          </a:xfrm>
          <a:prstGeom prst="flowChartDocument">
            <a:avLst/>
          </a:prstGeom>
          <a:solidFill>
            <a:srgbClr val="875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" y="171162"/>
            <a:ext cx="2130136" cy="2371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FLEET RISK PARADIGM AND APPROACH  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B48ABDB-FDF1-4C4D-9D09-0684DCB28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49" y="1478175"/>
            <a:ext cx="5510653" cy="39026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>
            <a:extLst>
              <a:ext uri="{FF2B5EF4-FFF2-40B4-BE49-F238E27FC236}">
                <a16:creationId xmlns:a16="http://schemas.microsoft.com/office/drawing/2014/main" id="{253838FA-F3CA-46A6-9A2F-767F7009D7B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68313" y="692150"/>
            <a:ext cx="8353425" cy="5472113"/>
            <a:chOff x="2520" y="2970"/>
            <a:chExt cx="7200" cy="4320"/>
          </a:xfrm>
        </p:grpSpPr>
        <p:sp>
          <p:nvSpPr>
            <p:cNvPr id="24579" name="AutoShape 5">
              <a:extLst>
                <a:ext uri="{FF2B5EF4-FFF2-40B4-BE49-F238E27FC236}">
                  <a16:creationId xmlns:a16="http://schemas.microsoft.com/office/drawing/2014/main" id="{D2A8DA58-44F0-4308-92E3-0DD5676A869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20" y="2970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24580" name="Oval 6">
              <a:extLst>
                <a:ext uri="{FF2B5EF4-FFF2-40B4-BE49-F238E27FC236}">
                  <a16:creationId xmlns:a16="http://schemas.microsoft.com/office/drawing/2014/main" id="{4F20F532-4708-45D2-8416-E99DFFE68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" y="4050"/>
              <a:ext cx="1800" cy="123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Benefits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of Fleet Risk Management</a:t>
              </a:r>
            </a:p>
          </p:txBody>
        </p:sp>
        <p:sp>
          <p:nvSpPr>
            <p:cNvPr id="24581" name="Rectangle 7">
              <a:extLst>
                <a:ext uri="{FF2B5EF4-FFF2-40B4-BE49-F238E27FC236}">
                  <a16:creationId xmlns:a16="http://schemas.microsoft.com/office/drawing/2014/main" id="{5D5D37C5-44DF-4023-9FBA-8CF5927BD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0" y="3124"/>
              <a:ext cx="1800" cy="77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Providing a framework for management to operate</a:t>
              </a:r>
            </a:p>
          </p:txBody>
        </p:sp>
        <p:sp>
          <p:nvSpPr>
            <p:cNvPr id="24582" name="Rectangle 8">
              <a:extLst>
                <a:ext uri="{FF2B5EF4-FFF2-40B4-BE49-F238E27FC236}">
                  <a16:creationId xmlns:a16="http://schemas.microsoft.com/office/drawing/2014/main" id="{DE0139B8-24F4-4EEA-A79C-E32C8F4C7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0" y="4359"/>
              <a:ext cx="1800" cy="61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Safeguarding Shareholders investment</a:t>
              </a:r>
            </a:p>
          </p:txBody>
        </p:sp>
        <p:sp>
          <p:nvSpPr>
            <p:cNvPr id="24583" name="Rectangle 9">
              <a:extLst>
                <a:ext uri="{FF2B5EF4-FFF2-40B4-BE49-F238E27FC236}">
                  <a16:creationId xmlns:a16="http://schemas.microsoft.com/office/drawing/2014/main" id="{F90BB4A7-C758-4833-98B0-ED43208F8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0" y="5901"/>
              <a:ext cx="1800" cy="61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US" sz="1400" dirty="0">
                  <a:solidFill>
                    <a:srgbClr val="002060"/>
                  </a:solidFill>
                  <a:latin typeface="+mn-lt"/>
                </a:rPr>
                <a:t>I</a:t>
              </a: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densifying and seizing new opportunities</a:t>
              </a:r>
            </a:p>
          </p:txBody>
        </p:sp>
        <p:sp>
          <p:nvSpPr>
            <p:cNvPr id="24584" name="Rectangle 10">
              <a:extLst>
                <a:ext uri="{FF2B5EF4-FFF2-40B4-BE49-F238E27FC236}">
                  <a16:creationId xmlns:a16="http://schemas.microsoft.com/office/drawing/2014/main" id="{8C6755A9-9BD1-4A14-8B79-088B5BBF7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" y="3124"/>
              <a:ext cx="1800" cy="6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Competitive Advantage</a:t>
              </a:r>
            </a:p>
          </p:txBody>
        </p:sp>
        <p:sp>
          <p:nvSpPr>
            <p:cNvPr id="24585" name="Rectangle 11">
              <a:extLst>
                <a:ext uri="{FF2B5EF4-FFF2-40B4-BE49-F238E27FC236}">
                  <a16:creationId xmlns:a16="http://schemas.microsoft.com/office/drawing/2014/main" id="{B23BCC79-07B8-4CF1-8EF6-612C4F605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" y="5901"/>
              <a:ext cx="1800" cy="61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Regulatory Compliance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4586" name="Rectangle 12">
              <a:extLst>
                <a:ext uri="{FF2B5EF4-FFF2-40B4-BE49-F238E27FC236}">
                  <a16:creationId xmlns:a16="http://schemas.microsoft.com/office/drawing/2014/main" id="{A118F445-9669-4DBC-93AE-C9D46D281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0" y="5901"/>
              <a:ext cx="1800" cy="61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Ensuring Reliable Reporting to clients</a:t>
              </a:r>
            </a:p>
          </p:txBody>
        </p:sp>
        <p:sp>
          <p:nvSpPr>
            <p:cNvPr id="24587" name="Rectangle 13">
              <a:extLst>
                <a:ext uri="{FF2B5EF4-FFF2-40B4-BE49-F238E27FC236}">
                  <a16:creationId xmlns:a16="http://schemas.microsoft.com/office/drawing/2014/main" id="{20E0509C-E5F7-4A42-9568-EED24D210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0" y="4359"/>
              <a:ext cx="1800" cy="617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Increasing focus</a:t>
              </a:r>
            </a:p>
          </p:txBody>
        </p:sp>
        <p:sp>
          <p:nvSpPr>
            <p:cNvPr id="24588" name="Rectangle 14">
              <a:extLst>
                <a:ext uri="{FF2B5EF4-FFF2-40B4-BE49-F238E27FC236}">
                  <a16:creationId xmlns:a16="http://schemas.microsoft.com/office/drawing/2014/main" id="{50599E44-3FE7-4B66-BCE6-0A14432DE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0" y="3124"/>
              <a:ext cx="1800" cy="77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Protecting and enhancing the reputation of the company</a:t>
              </a:r>
            </a:p>
          </p:txBody>
        </p:sp>
        <p:sp>
          <p:nvSpPr>
            <p:cNvPr id="24589" name="Line 15">
              <a:extLst>
                <a:ext uri="{FF2B5EF4-FFF2-40B4-BE49-F238E27FC236}">
                  <a16:creationId xmlns:a16="http://schemas.microsoft.com/office/drawing/2014/main" id="{AEB361E9-6B5E-40AC-A5F7-487E1E1801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70" y="3741"/>
              <a:ext cx="1050" cy="6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4590" name="Line 16">
              <a:extLst>
                <a:ext uri="{FF2B5EF4-FFF2-40B4-BE49-F238E27FC236}">
                  <a16:creationId xmlns:a16="http://schemas.microsoft.com/office/drawing/2014/main" id="{C7119ADB-A1CC-4F2A-8072-9E5FAE26CF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70" y="3741"/>
              <a:ext cx="900" cy="6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4591" name="Line 17">
              <a:extLst>
                <a:ext uri="{FF2B5EF4-FFF2-40B4-BE49-F238E27FC236}">
                  <a16:creationId xmlns:a16="http://schemas.microsoft.com/office/drawing/2014/main" id="{CD7FF836-74CB-4C70-BF27-14DF0AE65B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0" y="3741"/>
              <a:ext cx="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4592" name="Line 18">
              <a:extLst>
                <a:ext uri="{FF2B5EF4-FFF2-40B4-BE49-F238E27FC236}">
                  <a16:creationId xmlns:a16="http://schemas.microsoft.com/office/drawing/2014/main" id="{BD3F93E9-A07F-4387-BD0B-2DA83D4AD6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20" y="5284"/>
              <a:ext cx="1" cy="6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4593" name="Line 19">
              <a:extLst>
                <a:ext uri="{FF2B5EF4-FFF2-40B4-BE49-F238E27FC236}">
                  <a16:creationId xmlns:a16="http://schemas.microsoft.com/office/drawing/2014/main" id="{E81234E3-A475-45F2-BC20-5C3CF2E09E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70" y="4667"/>
              <a:ext cx="7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4594" name="Line 20">
              <a:extLst>
                <a:ext uri="{FF2B5EF4-FFF2-40B4-BE49-F238E27FC236}">
                  <a16:creationId xmlns:a16="http://schemas.microsoft.com/office/drawing/2014/main" id="{40ABA1B8-DE1B-4508-B3DC-2358B0EF86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20" y="4667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4595" name="Line 21">
              <a:extLst>
                <a:ext uri="{FF2B5EF4-FFF2-40B4-BE49-F238E27FC236}">
                  <a16:creationId xmlns:a16="http://schemas.microsoft.com/office/drawing/2014/main" id="{3B720D9A-29BF-4D54-A821-E9F0420A24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70" y="4976"/>
              <a:ext cx="900" cy="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24596" name="Line 22">
              <a:extLst>
                <a:ext uri="{FF2B5EF4-FFF2-40B4-BE49-F238E27FC236}">
                  <a16:creationId xmlns:a16="http://schemas.microsoft.com/office/drawing/2014/main" id="{63713F6B-EF3D-4805-A2D2-45EED5AA37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70" y="4976"/>
              <a:ext cx="1050" cy="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7188"/>
            <a:ext cx="7886700" cy="1133499"/>
          </a:xfrm>
        </p:spPr>
        <p:txBody>
          <a:bodyPr>
            <a:normAutofit/>
          </a:bodyPr>
          <a:lstStyle/>
          <a:p>
            <a:r>
              <a:rPr lang="en-ZA" sz="4500" dirty="0"/>
              <a:t>High-Level Risk Process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F91929-AADD-4D0B-8215-E771CFA43F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357793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1224136" cy="3600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900" dirty="0"/>
              <a:t>What would you like to achieve ?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764" y="756816"/>
            <a:ext cx="1259632" cy="3600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900" dirty="0"/>
              <a:t>Set Clear Objectives ?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512" y="1412776"/>
            <a:ext cx="1224136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900" dirty="0"/>
              <a:t>Identify External / Internal Factors</a:t>
            </a:r>
          </a:p>
        </p:txBody>
      </p:sp>
      <p:sp>
        <p:nvSpPr>
          <p:cNvPr id="7" name="Rectangle 6"/>
          <p:cNvSpPr/>
          <p:nvPr/>
        </p:nvSpPr>
        <p:spPr>
          <a:xfrm>
            <a:off x="1763688" y="1412776"/>
            <a:ext cx="1224136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900" dirty="0"/>
              <a:t>Identify Risks </a:t>
            </a:r>
          </a:p>
        </p:txBody>
      </p:sp>
      <p:sp>
        <p:nvSpPr>
          <p:cNvPr id="8" name="Rectangle 7"/>
          <p:cNvSpPr/>
          <p:nvPr/>
        </p:nvSpPr>
        <p:spPr>
          <a:xfrm>
            <a:off x="1763688" y="2132856"/>
            <a:ext cx="1224136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000" dirty="0"/>
              <a:t>Categorise Risk </a:t>
            </a:r>
          </a:p>
          <a:p>
            <a:pPr algn="ctr"/>
            <a:r>
              <a:rPr lang="en-ZA" sz="1000" dirty="0"/>
              <a:t>PURE/SPECULATIVE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60232" y="404664"/>
            <a:ext cx="165618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dirty="0"/>
              <a:t>Qualify in 5 Headline Statements </a:t>
            </a:r>
          </a:p>
        </p:txBody>
      </p:sp>
      <p:sp>
        <p:nvSpPr>
          <p:cNvPr id="11" name="Hexagon 10"/>
          <p:cNvSpPr/>
          <p:nvPr/>
        </p:nvSpPr>
        <p:spPr>
          <a:xfrm>
            <a:off x="6660232" y="1556792"/>
            <a:ext cx="1008112" cy="1080120"/>
          </a:xfrm>
          <a:prstGeom prst="hexagon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800" dirty="0"/>
              <a:t>Is the risk Acceptable to your Business 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956376" y="1412776"/>
            <a:ext cx="360040" cy="41044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M</a:t>
            </a:r>
          </a:p>
          <a:p>
            <a:pPr algn="ctr"/>
            <a:r>
              <a:rPr lang="en-ZA" dirty="0"/>
              <a:t>O</a:t>
            </a:r>
          </a:p>
          <a:p>
            <a:pPr algn="ctr"/>
            <a:r>
              <a:rPr lang="en-ZA" dirty="0"/>
              <a:t>N</a:t>
            </a:r>
          </a:p>
          <a:p>
            <a:pPr algn="ctr"/>
            <a:r>
              <a:rPr lang="en-ZA" dirty="0"/>
              <a:t>I</a:t>
            </a:r>
          </a:p>
          <a:p>
            <a:pPr algn="ctr"/>
            <a:r>
              <a:rPr lang="en-ZA" dirty="0"/>
              <a:t>T</a:t>
            </a:r>
          </a:p>
          <a:p>
            <a:pPr algn="ctr"/>
            <a:r>
              <a:rPr lang="en-ZA" dirty="0"/>
              <a:t>O</a:t>
            </a:r>
          </a:p>
          <a:p>
            <a:pPr algn="ctr"/>
            <a:r>
              <a:rPr lang="en-ZA" dirty="0"/>
              <a:t>R</a:t>
            </a:r>
          </a:p>
          <a:p>
            <a:pPr algn="ctr"/>
            <a:endParaRPr lang="en-ZA" dirty="0"/>
          </a:p>
        </p:txBody>
      </p:sp>
      <p:sp>
        <p:nvSpPr>
          <p:cNvPr id="13" name="Rectangle 12"/>
          <p:cNvSpPr/>
          <p:nvPr/>
        </p:nvSpPr>
        <p:spPr>
          <a:xfrm>
            <a:off x="8604448" y="1412776"/>
            <a:ext cx="360040" cy="31683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R</a:t>
            </a:r>
          </a:p>
          <a:p>
            <a:pPr algn="ctr"/>
            <a:r>
              <a:rPr lang="en-ZA" dirty="0"/>
              <a:t>E</a:t>
            </a:r>
          </a:p>
          <a:p>
            <a:pPr algn="ctr"/>
            <a:r>
              <a:rPr lang="en-ZA" dirty="0"/>
              <a:t>P</a:t>
            </a:r>
          </a:p>
          <a:p>
            <a:pPr algn="ctr"/>
            <a:r>
              <a:rPr lang="en-ZA" dirty="0"/>
              <a:t>O</a:t>
            </a:r>
          </a:p>
          <a:p>
            <a:pPr algn="ctr"/>
            <a:r>
              <a:rPr lang="en-ZA" dirty="0"/>
              <a:t>R</a:t>
            </a:r>
          </a:p>
          <a:p>
            <a:pPr algn="ctr"/>
            <a:r>
              <a:rPr lang="en-ZA" dirty="0"/>
              <a:t>T</a:t>
            </a:r>
          </a:p>
          <a:p>
            <a:pPr algn="ctr"/>
            <a:endParaRPr lang="en-ZA" dirty="0"/>
          </a:p>
        </p:txBody>
      </p:sp>
      <p:sp>
        <p:nvSpPr>
          <p:cNvPr id="14" name="Rectangle 13"/>
          <p:cNvSpPr/>
          <p:nvPr/>
        </p:nvSpPr>
        <p:spPr>
          <a:xfrm>
            <a:off x="5436096" y="3356992"/>
            <a:ext cx="576064" cy="8640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dirty="0"/>
              <a:t>RISK </a:t>
            </a:r>
          </a:p>
          <a:p>
            <a:pPr algn="ctr"/>
            <a:r>
              <a:rPr lang="en-ZA" sz="1200" b="1" dirty="0"/>
              <a:t>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64288" y="3356992"/>
            <a:ext cx="576064" cy="8640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dirty="0"/>
              <a:t>RISK </a:t>
            </a:r>
          </a:p>
          <a:p>
            <a:pPr algn="ctr"/>
            <a:r>
              <a:rPr lang="en-ZA" sz="1200" b="1" dirty="0"/>
              <a:t>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300192" y="3356992"/>
            <a:ext cx="576064" cy="8640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dirty="0"/>
              <a:t>RISK </a:t>
            </a:r>
          </a:p>
          <a:p>
            <a:pPr algn="ctr"/>
            <a:r>
              <a:rPr lang="en-ZA" sz="1200" b="1" dirty="0"/>
              <a:t>B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673178"/>
              </p:ext>
            </p:extLst>
          </p:nvPr>
        </p:nvGraphicFramePr>
        <p:xfrm>
          <a:off x="3563888" y="4509120"/>
          <a:ext cx="40797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4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000" dirty="0"/>
                        <a:t>List Current Controls for Each Risk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Prevention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Detection</a:t>
                      </a:r>
                      <a:r>
                        <a:rPr lang="en-ZA" sz="1000" baseline="0" dirty="0"/>
                        <a:t> </a:t>
                      </a:r>
                      <a:endParaRPr lang="en-ZA" sz="100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148064" y="5877272"/>
          <a:ext cx="357572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000" dirty="0"/>
                        <a:t>List Interventions</a:t>
                      </a:r>
                      <a:r>
                        <a:rPr lang="en-ZA" sz="1000" baseline="0" dirty="0"/>
                        <a:t> </a:t>
                      </a:r>
                      <a:endParaRPr lang="en-ZA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Champion</a:t>
                      </a:r>
                      <a:r>
                        <a:rPr lang="en-ZA" sz="1000" baseline="0" dirty="0"/>
                        <a:t> </a:t>
                      </a:r>
                      <a:endParaRPr lang="en-ZA" sz="1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Deadline 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" name="Diagram 24"/>
          <p:cNvGraphicFramePr/>
          <p:nvPr/>
        </p:nvGraphicFramePr>
        <p:xfrm>
          <a:off x="3635896" y="1052736"/>
          <a:ext cx="2759968" cy="1527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Hexagon 26"/>
          <p:cNvSpPr/>
          <p:nvPr/>
        </p:nvSpPr>
        <p:spPr>
          <a:xfrm>
            <a:off x="1979712" y="5157192"/>
            <a:ext cx="1080120" cy="936104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900" dirty="0"/>
              <a:t>Acceptable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491880" y="5589240"/>
            <a:ext cx="1224136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000" dirty="0"/>
              <a:t>How do you change the risk profile ?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5580112" y="3140968"/>
            <a:ext cx="187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4" idx="0"/>
          </p:cNvCxnSpPr>
          <p:nvPr/>
        </p:nvCxnSpPr>
        <p:spPr>
          <a:xfrm>
            <a:off x="5580112" y="3140968"/>
            <a:ext cx="14401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7380312" y="3140968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6" idx="0"/>
          </p:cNvCxnSpPr>
          <p:nvPr/>
        </p:nvCxnSpPr>
        <p:spPr>
          <a:xfrm>
            <a:off x="6516216" y="3140968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Diagram 54"/>
          <p:cNvGraphicFramePr/>
          <p:nvPr/>
        </p:nvGraphicFramePr>
        <p:xfrm>
          <a:off x="755576" y="2924944"/>
          <a:ext cx="2759968" cy="1527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6" name="Rectangle 55"/>
          <p:cNvSpPr/>
          <p:nvPr/>
        </p:nvSpPr>
        <p:spPr>
          <a:xfrm>
            <a:off x="170879" y="5337212"/>
            <a:ext cx="1440160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dirty="0"/>
              <a:t>Qualify in 5 Headline Statements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979712" y="18864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>
                <a:solidFill>
                  <a:srgbClr val="EB21C5"/>
                </a:solidFill>
              </a:rPr>
              <a:t>Our Risk Identification and Mitigation Process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619672" y="5683306"/>
            <a:ext cx="432048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800" b="1" dirty="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987824" y="5683306"/>
            <a:ext cx="432048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800" b="1" dirty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59" name="Rectangle 58"/>
          <p:cNvSpPr/>
          <p:nvPr/>
        </p:nvSpPr>
        <p:spPr>
          <a:xfrm>
            <a:off x="7157686" y="1271397"/>
            <a:ext cx="432048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800" b="1" dirty="0">
                <a:solidFill>
                  <a:srgbClr val="FF0000"/>
                </a:solidFill>
              </a:rPr>
              <a:t>YES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58FF312-1D70-4209-A7A1-39D568E88C7B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791580" y="548680"/>
            <a:ext cx="0" cy="208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FE56161-CEFA-499F-803C-E4E68F034AD5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791580" y="1116856"/>
            <a:ext cx="0" cy="295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BFC1CBD-D9DB-427F-879A-3040659AD36F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1403648" y="1628800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C0F954B-7FC3-4D33-A5B2-D2AE5115F961}"/>
              </a:ext>
            </a:extLst>
          </p:cNvPr>
          <p:cNvCxnSpPr>
            <a:stCxn id="7" idx="2"/>
            <a:endCxn id="8" idx="0"/>
          </p:cNvCxnSpPr>
          <p:nvPr/>
        </p:nvCxnSpPr>
        <p:spPr>
          <a:xfrm>
            <a:off x="2375756" y="1844824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125DA50-3F9F-4A6C-9F2C-070090348E0A}"/>
              </a:ext>
            </a:extLst>
          </p:cNvPr>
          <p:cNvCxnSpPr>
            <a:stCxn id="7" idx="3"/>
          </p:cNvCxnSpPr>
          <p:nvPr/>
        </p:nvCxnSpPr>
        <p:spPr>
          <a:xfrm>
            <a:off x="2987824" y="1628800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3194BA2-A183-4AC3-86C7-311B2F8B24EF}"/>
              </a:ext>
            </a:extLst>
          </p:cNvPr>
          <p:cNvCxnSpPr>
            <a:endCxn id="11" idx="3"/>
          </p:cNvCxnSpPr>
          <p:nvPr/>
        </p:nvCxnSpPr>
        <p:spPr>
          <a:xfrm>
            <a:off x="6395864" y="2096852"/>
            <a:ext cx="2643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3F162-F941-4839-B9FC-FF0AC7E28977}"/>
              </a:ext>
            </a:extLst>
          </p:cNvPr>
          <p:cNvCxnSpPr>
            <a:stCxn id="11" idx="0"/>
          </p:cNvCxnSpPr>
          <p:nvPr/>
        </p:nvCxnSpPr>
        <p:spPr>
          <a:xfrm>
            <a:off x="7668344" y="2096852"/>
            <a:ext cx="2659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989D146-867C-470C-B3F6-3DE330713BBE}"/>
              </a:ext>
            </a:extLst>
          </p:cNvPr>
          <p:cNvCxnSpPr>
            <a:stCxn id="12" idx="3"/>
          </p:cNvCxnSpPr>
          <p:nvPr/>
        </p:nvCxnSpPr>
        <p:spPr>
          <a:xfrm>
            <a:off x="8316416" y="3465004"/>
            <a:ext cx="2880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CBE1092B-A411-4066-A3F0-48ED1D997ADC}"/>
              </a:ext>
            </a:extLst>
          </p:cNvPr>
          <p:cNvCxnSpPr>
            <a:cxnSpLocks/>
          </p:cNvCxnSpPr>
          <p:nvPr/>
        </p:nvCxnSpPr>
        <p:spPr>
          <a:xfrm>
            <a:off x="2527572" y="4452888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80074B9-B16C-4E93-A648-39F8509EC41F}"/>
              </a:ext>
            </a:extLst>
          </p:cNvPr>
          <p:cNvCxnSpPr>
            <a:stCxn id="27" idx="3"/>
            <a:endCxn id="56" idx="3"/>
          </p:cNvCxnSpPr>
          <p:nvPr/>
        </p:nvCxnSpPr>
        <p:spPr>
          <a:xfrm flipH="1">
            <a:off x="1611039" y="5625244"/>
            <a:ext cx="3686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EF6728A-6F6C-4316-9B00-2BEDB37E722F}"/>
              </a:ext>
            </a:extLst>
          </p:cNvPr>
          <p:cNvCxnSpPr>
            <a:stCxn id="27" idx="0"/>
          </p:cNvCxnSpPr>
          <p:nvPr/>
        </p:nvCxnSpPr>
        <p:spPr>
          <a:xfrm>
            <a:off x="3059832" y="5625244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830751E-05EA-41AF-BC47-4882C9D81516}"/>
              </a:ext>
            </a:extLst>
          </p:cNvPr>
          <p:cNvCxnSpPr/>
          <p:nvPr/>
        </p:nvCxnSpPr>
        <p:spPr>
          <a:xfrm>
            <a:off x="4716016" y="6021288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AC7AC1B-4D45-40D3-AB88-174633BEAE1B}"/>
              </a:ext>
            </a:extLst>
          </p:cNvPr>
          <p:cNvCxnSpPr>
            <a:cxnSpLocks/>
          </p:cNvCxnSpPr>
          <p:nvPr/>
        </p:nvCxnSpPr>
        <p:spPr>
          <a:xfrm>
            <a:off x="5724128" y="4365104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744CBC50-CB6D-4477-A76A-55100F513EF7}"/>
              </a:ext>
            </a:extLst>
          </p:cNvPr>
          <p:cNvCxnSpPr>
            <a:stCxn id="14" idx="2"/>
          </p:cNvCxnSpPr>
          <p:nvPr/>
        </p:nvCxnSpPr>
        <p:spPr>
          <a:xfrm>
            <a:off x="5724128" y="4221088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9E46B42-9A2A-44F6-8269-A9CB58FFF8A7}"/>
              </a:ext>
            </a:extLst>
          </p:cNvPr>
          <p:cNvCxnSpPr>
            <a:stCxn id="16" idx="2"/>
          </p:cNvCxnSpPr>
          <p:nvPr/>
        </p:nvCxnSpPr>
        <p:spPr>
          <a:xfrm>
            <a:off x="6588224" y="4221088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F6C59345-DEE5-478A-A677-67E9738B0B75}"/>
              </a:ext>
            </a:extLst>
          </p:cNvPr>
          <p:cNvCxnSpPr>
            <a:stCxn id="15" idx="2"/>
          </p:cNvCxnSpPr>
          <p:nvPr/>
        </p:nvCxnSpPr>
        <p:spPr>
          <a:xfrm>
            <a:off x="7452320" y="4221088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6A10A49-C352-4BE9-9F80-FD838A029D57}"/>
              </a:ext>
            </a:extLst>
          </p:cNvPr>
          <p:cNvCxnSpPr/>
          <p:nvPr/>
        </p:nvCxnSpPr>
        <p:spPr>
          <a:xfrm>
            <a:off x="6228184" y="4365104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BCF2E343-1575-4806-86FD-848069BF7DA4}"/>
              </a:ext>
            </a:extLst>
          </p:cNvPr>
          <p:cNvCxnSpPr/>
          <p:nvPr/>
        </p:nvCxnSpPr>
        <p:spPr>
          <a:xfrm flipH="1" flipV="1">
            <a:off x="3203848" y="4293096"/>
            <a:ext cx="36004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312837B3-E9E8-4D08-9DF5-DE4AB5CB36E7}"/>
              </a:ext>
            </a:extLst>
          </p:cNvPr>
          <p:cNvCxnSpPr/>
          <p:nvPr/>
        </p:nvCxnSpPr>
        <p:spPr>
          <a:xfrm flipH="1" flipV="1">
            <a:off x="7164288" y="1116856"/>
            <a:ext cx="8389" cy="439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Picture 100">
            <a:extLst>
              <a:ext uri="{FF2B5EF4-FFF2-40B4-BE49-F238E27FC236}">
                <a16:creationId xmlns:a16="http://schemas.microsoft.com/office/drawing/2014/main" id="{24D7C507-F8C3-4367-BDC2-1B0FDA1E35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3522" y="1831076"/>
            <a:ext cx="432854" cy="219475"/>
          </a:xfrm>
          <a:prstGeom prst="rect">
            <a:avLst/>
          </a:prstGeom>
        </p:spPr>
      </p:pic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3BCE440B-4B7C-483A-802A-669EE0C3718C}"/>
              </a:ext>
            </a:extLst>
          </p:cNvPr>
          <p:cNvCxnSpPr/>
          <p:nvPr/>
        </p:nvCxnSpPr>
        <p:spPr>
          <a:xfrm>
            <a:off x="7172677" y="2636912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DF922CF-2EDD-46FB-AE7B-F38B27A0A252}"/>
              </a:ext>
            </a:extLst>
          </p:cNvPr>
          <p:cNvSpPr/>
          <p:nvPr/>
        </p:nvSpPr>
        <p:spPr>
          <a:xfrm>
            <a:off x="7090185" y="2806132"/>
            <a:ext cx="432048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800" b="1" dirty="0">
                <a:solidFill>
                  <a:srgbClr val="FF0000"/>
                </a:solidFill>
              </a:rPr>
              <a:t>NO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 Short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ZA" dirty="0"/>
          </a:p>
          <a:p>
            <a:pPr algn="ctr">
              <a:buNone/>
            </a:pPr>
            <a:r>
              <a:rPr lang="en-ZA" dirty="0"/>
              <a:t>RISK – CONTROLS = RESIDUAL RISK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3212976"/>
            <a:ext cx="72008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RISK</a:t>
            </a:r>
          </a:p>
        </p:txBody>
      </p:sp>
      <p:sp>
        <p:nvSpPr>
          <p:cNvPr id="5" name="Rectangle 4"/>
          <p:cNvSpPr/>
          <p:nvPr/>
        </p:nvSpPr>
        <p:spPr>
          <a:xfrm>
            <a:off x="1403648" y="3861048"/>
            <a:ext cx="64807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/>
          <p:cNvSpPr/>
          <p:nvPr/>
        </p:nvSpPr>
        <p:spPr>
          <a:xfrm>
            <a:off x="2483768" y="3501008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100" dirty="0"/>
              <a:t>CONTROLS</a:t>
            </a:r>
          </a:p>
        </p:txBody>
      </p:sp>
      <p:sp>
        <p:nvSpPr>
          <p:cNvPr id="7" name="Rectangle 6"/>
          <p:cNvSpPr/>
          <p:nvPr/>
        </p:nvSpPr>
        <p:spPr>
          <a:xfrm>
            <a:off x="5364088" y="3717032"/>
            <a:ext cx="64807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8" name="Rectangle 7"/>
          <p:cNvSpPr/>
          <p:nvPr/>
        </p:nvSpPr>
        <p:spPr>
          <a:xfrm>
            <a:off x="5364088" y="3933056"/>
            <a:ext cx="64807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9" name="Rectangle 8"/>
          <p:cNvSpPr/>
          <p:nvPr/>
        </p:nvSpPr>
        <p:spPr>
          <a:xfrm>
            <a:off x="6804248" y="3717032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800" dirty="0"/>
              <a:t>Residual risk </a:t>
            </a:r>
          </a:p>
        </p:txBody>
      </p:sp>
      <p:sp>
        <p:nvSpPr>
          <p:cNvPr id="10" name="Left Brace 9"/>
          <p:cNvSpPr/>
          <p:nvPr/>
        </p:nvSpPr>
        <p:spPr>
          <a:xfrm>
            <a:off x="2195736" y="3140968"/>
            <a:ext cx="288032" cy="15841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1" name="Rectangle 10"/>
          <p:cNvSpPr/>
          <p:nvPr/>
        </p:nvSpPr>
        <p:spPr>
          <a:xfrm>
            <a:off x="3419872" y="3789040"/>
            <a:ext cx="64807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Rectangle 11"/>
          <p:cNvSpPr/>
          <p:nvPr/>
        </p:nvSpPr>
        <p:spPr>
          <a:xfrm>
            <a:off x="3707904" y="3501008"/>
            <a:ext cx="720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/>
          <p:cNvSpPr/>
          <p:nvPr/>
        </p:nvSpPr>
        <p:spPr>
          <a:xfrm>
            <a:off x="4139952" y="3501008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b="1" dirty="0"/>
              <a:t>?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5004048" y="3068960"/>
            <a:ext cx="288032" cy="16561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5" name="Up Arrow Callout 14"/>
          <p:cNvSpPr/>
          <p:nvPr/>
        </p:nvSpPr>
        <p:spPr>
          <a:xfrm>
            <a:off x="6300192" y="4221088"/>
            <a:ext cx="1800200" cy="1080120"/>
          </a:xfrm>
          <a:prstGeom prst="up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Acceptable or Not 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9E1D2-7BB2-4B3B-96D9-7438A416A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Guide to Fleet Procurement </a:t>
            </a:r>
            <a:endParaRPr lang="en-ZA" dirty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321B30F-8E4B-4573-8E0B-218D48DCA2D8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347018" y="1871525"/>
            <a:ext cx="7128793" cy="24920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4BD2A59-40AD-42E9-BD15-8BCD6EB0C105}"/>
              </a:ext>
            </a:extLst>
          </p:cNvPr>
          <p:cNvCxnSpPr>
            <a:cxnSpLocks/>
          </p:cNvCxnSpPr>
          <p:nvPr/>
        </p:nvCxnSpPr>
        <p:spPr>
          <a:xfrm flipH="1" flipV="1">
            <a:off x="819497" y="1417638"/>
            <a:ext cx="8088" cy="4027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205E574-39B4-471E-89AA-9695AAFAFE66}"/>
              </a:ext>
            </a:extLst>
          </p:cNvPr>
          <p:cNvCxnSpPr>
            <a:cxnSpLocks/>
          </p:cNvCxnSpPr>
          <p:nvPr/>
        </p:nvCxnSpPr>
        <p:spPr>
          <a:xfrm flipV="1">
            <a:off x="827584" y="5417389"/>
            <a:ext cx="7956884" cy="27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64EADD73-7A66-4062-A23D-C80D8811CE19}"/>
              </a:ext>
            </a:extLst>
          </p:cNvPr>
          <p:cNvSpPr/>
          <p:nvPr/>
        </p:nvSpPr>
        <p:spPr>
          <a:xfrm>
            <a:off x="914970" y="1655501"/>
            <a:ext cx="86409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Cash</a:t>
            </a:r>
            <a:endParaRPr lang="en-ZA" sz="1400" dirty="0">
              <a:solidFill>
                <a:srgbClr val="FF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B46145-F7E6-4D07-83B8-F3DA8FBB98A1}"/>
              </a:ext>
            </a:extLst>
          </p:cNvPr>
          <p:cNvSpPr/>
          <p:nvPr/>
        </p:nvSpPr>
        <p:spPr>
          <a:xfrm>
            <a:off x="1846866" y="1770116"/>
            <a:ext cx="1160215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Cash + MM</a:t>
            </a:r>
            <a:endParaRPr lang="en-ZA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F33442-31CC-4D51-B983-D0A6934E5987}"/>
              </a:ext>
            </a:extLst>
          </p:cNvPr>
          <p:cNvSpPr/>
          <p:nvPr/>
        </p:nvSpPr>
        <p:spPr>
          <a:xfrm>
            <a:off x="3390943" y="2307696"/>
            <a:ext cx="1647953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Operating Rental  </a:t>
            </a:r>
            <a:endParaRPr lang="en-ZA" sz="1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C50FF14-87AE-4394-95B4-982D281B4F78}"/>
              </a:ext>
            </a:extLst>
          </p:cNvPr>
          <p:cNvSpPr/>
          <p:nvPr/>
        </p:nvSpPr>
        <p:spPr>
          <a:xfrm>
            <a:off x="5427395" y="3906570"/>
            <a:ext cx="158417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CONTRACT HIRE </a:t>
            </a:r>
            <a:endParaRPr lang="en-ZA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EA9902-A3E3-45E4-8797-D0C4B19B8090}"/>
              </a:ext>
            </a:extLst>
          </p:cNvPr>
          <p:cNvSpPr/>
          <p:nvPr/>
        </p:nvSpPr>
        <p:spPr>
          <a:xfrm>
            <a:off x="3401870" y="3212976"/>
            <a:ext cx="165618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00B050"/>
                </a:solidFill>
              </a:rPr>
              <a:t>Full Maintenance Rental  </a:t>
            </a:r>
            <a:endParaRPr lang="en-ZA" sz="1400" b="1" dirty="0">
              <a:solidFill>
                <a:srgbClr val="00B05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975C94-3551-4D50-AB7C-5FEA4CE127EA}"/>
              </a:ext>
            </a:extLst>
          </p:cNvPr>
          <p:cNvSpPr/>
          <p:nvPr/>
        </p:nvSpPr>
        <p:spPr>
          <a:xfrm>
            <a:off x="7267514" y="4640833"/>
            <a:ext cx="136815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3</a:t>
            </a:r>
            <a:r>
              <a:rPr lang="en-US" sz="1400" baseline="30000" dirty="0">
                <a:solidFill>
                  <a:srgbClr val="002060"/>
                </a:solidFill>
              </a:rPr>
              <a:t>RD</a:t>
            </a:r>
            <a:r>
              <a:rPr lang="en-US" sz="1400" dirty="0">
                <a:solidFill>
                  <a:srgbClr val="002060"/>
                </a:solidFill>
              </a:rPr>
              <a:t> Party Distributorship </a:t>
            </a:r>
            <a:endParaRPr lang="en-ZA" sz="1400" dirty="0">
              <a:solidFill>
                <a:srgbClr val="00206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6C00960-614F-4B07-9153-A50BCAB6C859}"/>
              </a:ext>
            </a:extLst>
          </p:cNvPr>
          <p:cNvSpPr/>
          <p:nvPr/>
        </p:nvSpPr>
        <p:spPr>
          <a:xfrm>
            <a:off x="4418929" y="2651653"/>
            <a:ext cx="246627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92D050"/>
                </a:solidFill>
              </a:rPr>
              <a:t>OPR + MM +VAPS  </a:t>
            </a:r>
            <a:endParaRPr lang="en-ZA" sz="1400" dirty="0">
              <a:solidFill>
                <a:srgbClr val="92D05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8F78C58-05D5-44E7-88D2-A385E71F7CC2}"/>
              </a:ext>
            </a:extLst>
          </p:cNvPr>
          <p:cNvSpPr/>
          <p:nvPr/>
        </p:nvSpPr>
        <p:spPr>
          <a:xfrm>
            <a:off x="3626895" y="3554168"/>
            <a:ext cx="235826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400" dirty="0">
                <a:solidFill>
                  <a:srgbClr val="00B050"/>
                </a:solidFill>
              </a:rPr>
              <a:t>FMR + VAPS</a:t>
            </a:r>
            <a:endParaRPr lang="en-ZA" sz="1400" dirty="0">
              <a:solidFill>
                <a:srgbClr val="00B05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829434-0654-4C8A-88D7-180DA33D5D96}"/>
              </a:ext>
            </a:extLst>
          </p:cNvPr>
          <p:cNvSpPr/>
          <p:nvPr/>
        </p:nvSpPr>
        <p:spPr>
          <a:xfrm>
            <a:off x="5673774" y="4203475"/>
            <a:ext cx="230425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CH + VAPS </a:t>
            </a:r>
            <a:endParaRPr lang="en-ZA" sz="1400" dirty="0">
              <a:solidFill>
                <a:srgbClr val="0070C0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5776D6A-71EA-4979-ABED-03461204D613}"/>
              </a:ext>
            </a:extLst>
          </p:cNvPr>
          <p:cNvSpPr/>
          <p:nvPr/>
        </p:nvSpPr>
        <p:spPr>
          <a:xfrm>
            <a:off x="52749" y="3370342"/>
            <a:ext cx="864096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Risk </a:t>
            </a:r>
            <a:endParaRPr lang="en-ZA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7AD610B-4B7E-4F69-B9AA-CD65F69F4077}"/>
              </a:ext>
            </a:extLst>
          </p:cNvPr>
          <p:cNvCxnSpPr>
            <a:cxnSpLocks/>
          </p:cNvCxnSpPr>
          <p:nvPr/>
        </p:nvCxnSpPr>
        <p:spPr>
          <a:xfrm flipV="1">
            <a:off x="8784468" y="1655501"/>
            <a:ext cx="0" cy="3746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4A5381-5E4C-420A-8E79-EAAC631D5B6F}"/>
              </a:ext>
            </a:extLst>
          </p:cNvPr>
          <p:cNvSpPr/>
          <p:nvPr/>
        </p:nvSpPr>
        <p:spPr>
          <a:xfrm>
            <a:off x="836762" y="1412775"/>
            <a:ext cx="7560841" cy="4004613"/>
          </a:xfrm>
          <a:custGeom>
            <a:avLst/>
            <a:gdLst>
              <a:gd name="connsiteX0" fmla="*/ 0 w 7646231"/>
              <a:gd name="connsiteY0" fmla="*/ 4547728 h 4547728"/>
              <a:gd name="connsiteX1" fmla="*/ 4071668 w 7646231"/>
              <a:gd name="connsiteY1" fmla="*/ 3633328 h 4547728"/>
              <a:gd name="connsiteX2" fmla="*/ 6840747 w 7646231"/>
              <a:gd name="connsiteY2" fmla="*/ 734852 h 4547728"/>
              <a:gd name="connsiteX3" fmla="*/ 7591246 w 7646231"/>
              <a:gd name="connsiteY3" fmla="*/ 61992 h 4547728"/>
              <a:gd name="connsiteX4" fmla="*/ 7530861 w 7646231"/>
              <a:gd name="connsiteY4" fmla="*/ 70618 h 4547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46231" h="4547728">
                <a:moveTo>
                  <a:pt x="0" y="4547728"/>
                </a:moveTo>
                <a:cubicBezTo>
                  <a:pt x="1465772" y="4408267"/>
                  <a:pt x="2931544" y="4268807"/>
                  <a:pt x="4071668" y="3633328"/>
                </a:cubicBezTo>
                <a:cubicBezTo>
                  <a:pt x="5211793" y="2997849"/>
                  <a:pt x="6254151" y="1330075"/>
                  <a:pt x="6840747" y="734852"/>
                </a:cubicBezTo>
                <a:cubicBezTo>
                  <a:pt x="7427343" y="139629"/>
                  <a:pt x="7476227" y="172698"/>
                  <a:pt x="7591246" y="61992"/>
                </a:cubicBezTo>
                <a:cubicBezTo>
                  <a:pt x="7706265" y="-48714"/>
                  <a:pt x="7618563" y="10952"/>
                  <a:pt x="7530861" y="706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263BC745-AAE1-4F41-8836-46230B0C00DD}"/>
              </a:ext>
            </a:extLst>
          </p:cNvPr>
          <p:cNvSpPr/>
          <p:nvPr/>
        </p:nvSpPr>
        <p:spPr>
          <a:xfrm>
            <a:off x="6892739" y="1407253"/>
            <a:ext cx="1099642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SP Revenue </a:t>
            </a:r>
            <a:endParaRPr lang="en-ZA" dirty="0">
              <a:solidFill>
                <a:srgbClr val="FF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C946C43-0F45-44D9-962E-D596AEF83DB1}"/>
              </a:ext>
            </a:extLst>
          </p:cNvPr>
          <p:cNvSpPr/>
          <p:nvPr/>
        </p:nvSpPr>
        <p:spPr>
          <a:xfrm>
            <a:off x="777220" y="5862362"/>
            <a:ext cx="7858446" cy="721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>
                <a:solidFill>
                  <a:srgbClr val="002060"/>
                </a:solidFill>
              </a:rPr>
              <a:t>Key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</a:p>
          <a:p>
            <a:r>
              <a:rPr lang="en-US" sz="1200" dirty="0">
                <a:solidFill>
                  <a:srgbClr val="002060"/>
                </a:solidFill>
              </a:rPr>
              <a:t>MM – Managed Maintenance , OPR – Operating Rental , FMR – Full Maintenance Rental , </a:t>
            </a:r>
          </a:p>
          <a:p>
            <a:r>
              <a:rPr lang="en-US" sz="1200" dirty="0">
                <a:solidFill>
                  <a:srgbClr val="002060"/>
                </a:solidFill>
              </a:rPr>
              <a:t>VAPS – Value Added Services ( Tracking , Insurance , Accident Management , Fuel Management , Systems ) </a:t>
            </a:r>
          </a:p>
          <a:p>
            <a:r>
              <a:rPr lang="en-US" sz="1200" dirty="0">
                <a:solidFill>
                  <a:srgbClr val="002060"/>
                </a:solidFill>
              </a:rPr>
              <a:t>SP – Service Provider  </a:t>
            </a:r>
            <a:endParaRPr lang="en-ZA" sz="1200" dirty="0">
              <a:solidFill>
                <a:srgbClr val="00206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CA477F8-C000-403A-BEB7-09101D972A81}"/>
              </a:ext>
            </a:extLst>
          </p:cNvPr>
          <p:cNvSpPr/>
          <p:nvPr/>
        </p:nvSpPr>
        <p:spPr>
          <a:xfrm>
            <a:off x="2569969" y="2006732"/>
            <a:ext cx="1647953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Cash + MM +VAPS </a:t>
            </a:r>
            <a:endParaRPr lang="en-ZA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42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834</TotalTime>
  <Words>296</Words>
  <Application>Microsoft Office PowerPoint</Application>
  <PresentationFormat>On-screen Show (4:3)</PresentationFormat>
  <Paragraphs>107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Tahoma</vt:lpstr>
      <vt:lpstr>Office Theme</vt:lpstr>
      <vt:lpstr>1_Office Theme</vt:lpstr>
      <vt:lpstr>PowerPoint Presentation</vt:lpstr>
      <vt:lpstr>PowerPoint Presentation</vt:lpstr>
      <vt:lpstr>High-Level Risk Process</vt:lpstr>
      <vt:lpstr>PowerPoint Presentation</vt:lpstr>
      <vt:lpstr>In Short </vt:lpstr>
      <vt:lpstr>Guide to Fleet Procurement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Xenocorp</dc:creator>
  <cp:lastModifiedBy>Andre Allister Joseph</cp:lastModifiedBy>
  <cp:revision>13</cp:revision>
  <dcterms:created xsi:type="dcterms:W3CDTF">2011-12-29T15:28:02Z</dcterms:created>
  <dcterms:modified xsi:type="dcterms:W3CDTF">2022-02-03T17:54:22Z</dcterms:modified>
</cp:coreProperties>
</file>