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4d8b14ab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4d8b14ab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4d8b14abe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4d8b14abe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4d8b14a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4d8b14a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4d8b14ab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4d8b14ab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4d8b14ab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4d8b14ab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4d8b14ab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4d8b14ab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4d8b14ab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4d8b14ab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4d8b14ab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4d8b14ab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4d8b14ab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4d8b14ab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550" y="200925"/>
            <a:ext cx="530732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710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8679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375" y="476749"/>
            <a:ext cx="5349601" cy="401217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1795375" y="4803825"/>
            <a:ext cx="5349600" cy="1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2110800" y="4488925"/>
            <a:ext cx="477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1			 2			 3			  4</a:t>
            </a:r>
            <a:endParaRPr sz="2200"/>
          </a:p>
        </p:txBody>
      </p:sp>
      <p:sp>
        <p:nvSpPr>
          <p:cNvPr id="62" name="Google Shape;62;p14"/>
          <p:cNvSpPr txBox="1"/>
          <p:nvPr/>
        </p:nvSpPr>
        <p:spPr>
          <a:xfrm>
            <a:off x="2280475" y="0"/>
            <a:ext cx="477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5</a:t>
            </a:r>
            <a:r>
              <a:rPr lang="en" sz="2200"/>
              <a:t>			6			7			  8</a:t>
            </a:r>
            <a:endParaRPr sz="2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73" y="436725"/>
            <a:ext cx="3287424" cy="438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800" y="380138"/>
            <a:ext cx="3287424" cy="4383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124" y="153663"/>
            <a:ext cx="3627126" cy="48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2388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55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397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74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8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15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185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101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5720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92700" y="118200"/>
            <a:ext cx="3680325" cy="49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0290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